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42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>
        <p:scale>
          <a:sx n="84" d="100"/>
          <a:sy n="84" d="100"/>
        </p:scale>
        <p:origin x="2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1E92-BABA-4F28-B5DA-8DEEEF6B0851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6FB7-D672-4BD9-A0C8-654ABC60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7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4944C-0365-49F0-8B42-7F3ECC0D4BA1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871D-0121-4618-95B5-98933ECA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29C1D-9DFF-4E57-8BD7-CCA91B742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5CEF9-AF8D-4B86-BA00-F1D7D6736C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727D4-CB65-4745-93E8-998795907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14846-7170-4530-BB7A-797E97D4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202" y="150496"/>
            <a:ext cx="8924798" cy="70294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odern No. 20"/>
                <a:cs typeface="Modern No. 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8175F-0571-479C-9029-4C8AD48FBE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3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2A239-F7AE-4FE8-AB52-3E190CF48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EEE_Transactions_on_Pattern_Analysis_and_Machine_Intelligence" TargetMode="External"/><Relationship Id="rId2" Type="http://schemas.openxmlformats.org/officeDocument/2006/relationships/hyperlink" Target="http://www.ece.osu.edu/~aleix/pami01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://dx.doi.org/10.1109/34.908974" TargetMode="External"/><Relationship Id="rId4" Type="http://schemas.openxmlformats.org/officeDocument/2006/relationships/hyperlink" Target="http://en.wikipedia.org/wiki/Digital_object_identifi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0" y="131698"/>
            <a:ext cx="51870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Modern No. 20"/>
                <a:cs typeface="Modern No. 20"/>
              </a:rPr>
              <a:t>DATA 55100- Unsupervised Machine Learning</a:t>
            </a:r>
            <a:endParaRPr sz="2000" dirty="0">
              <a:latin typeface="Modern No. 20"/>
              <a:cs typeface="Modern No. 20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lang="en-US" sz="2000" dirty="0">
                <a:latin typeface="Modern No. 20"/>
                <a:cs typeface="Modern No. 20"/>
              </a:rPr>
              <a:t>Dr. Sam Abuomar</a:t>
            </a:r>
            <a:endParaRPr sz="2000" dirty="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177" y="1905000"/>
            <a:ext cx="7959446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400" dirty="0">
                <a:latin typeface="Modern No. 20"/>
                <a:cs typeface="Modern No. 20"/>
              </a:rPr>
              <a:t>DATA 55100- Unsupervised Machine Learning</a:t>
            </a:r>
          </a:p>
          <a:p>
            <a:pPr algn="ctr">
              <a:lnSpc>
                <a:spcPct val="100000"/>
              </a:lnSpc>
            </a:pPr>
            <a:br>
              <a:rPr lang="en-US" sz="4400" dirty="0">
                <a:latin typeface="Modern No. 20"/>
                <a:cs typeface="Modern No. 20"/>
              </a:rPr>
            </a:br>
            <a: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  <a:t>Features-Part 2</a:t>
            </a: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Sam Abuomar</a:t>
            </a:r>
            <a:endParaRPr sz="30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3000" spc="-10" dirty="0">
                <a:solidFill>
                  <a:srgbClr val="888888"/>
                </a:solidFill>
                <a:latin typeface="Calibri"/>
                <a:cs typeface="Calibri"/>
              </a:rPr>
              <a:t>Dept. </a:t>
            </a:r>
            <a:r>
              <a:rPr sz="3000" spc="-5" dirty="0">
                <a:solidFill>
                  <a:srgbClr val="888888"/>
                </a:solidFill>
                <a:latin typeface="Calibri"/>
                <a:cs typeface="Calibri"/>
              </a:rPr>
              <a:t>of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Engineering, Computing, and Mathematical Sciences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133" y="2510282"/>
            <a:ext cx="226695" cy="476884"/>
          </a:xfrm>
          <a:custGeom>
            <a:avLst/>
            <a:gdLst/>
            <a:ahLst/>
            <a:cxnLst/>
            <a:rect l="l" t="t" r="r" b="b"/>
            <a:pathLst>
              <a:path w="226695" h="476885">
                <a:moveTo>
                  <a:pt x="73599" y="130175"/>
                </a:moveTo>
                <a:lnTo>
                  <a:pt x="104970" y="201261"/>
                </a:lnTo>
                <a:lnTo>
                  <a:pt x="111356" y="244427"/>
                </a:lnTo>
                <a:lnTo>
                  <a:pt x="114028" y="288093"/>
                </a:lnTo>
                <a:lnTo>
                  <a:pt x="114442" y="331723"/>
                </a:lnTo>
                <a:lnTo>
                  <a:pt x="113128" y="364974"/>
                </a:lnTo>
                <a:lnTo>
                  <a:pt x="109413" y="397319"/>
                </a:lnTo>
                <a:lnTo>
                  <a:pt x="102955" y="429093"/>
                </a:lnTo>
                <a:lnTo>
                  <a:pt x="93411" y="460628"/>
                </a:lnTo>
                <a:lnTo>
                  <a:pt x="91582" y="465835"/>
                </a:lnTo>
                <a:lnTo>
                  <a:pt x="89754" y="471296"/>
                </a:lnTo>
                <a:lnTo>
                  <a:pt x="58264" y="442053"/>
                </a:lnTo>
                <a:lnTo>
                  <a:pt x="40333" y="375076"/>
                </a:lnTo>
                <a:lnTo>
                  <a:pt x="29975" y="329041"/>
                </a:lnTo>
                <a:lnTo>
                  <a:pt x="20931" y="282696"/>
                </a:lnTo>
                <a:lnTo>
                  <a:pt x="12944" y="236219"/>
                </a:lnTo>
                <a:lnTo>
                  <a:pt x="6038" y="193597"/>
                </a:lnTo>
                <a:lnTo>
                  <a:pt x="676" y="148605"/>
                </a:lnTo>
                <a:lnTo>
                  <a:pt x="0" y="103542"/>
                </a:lnTo>
                <a:lnTo>
                  <a:pt x="7153" y="60705"/>
                </a:lnTo>
                <a:lnTo>
                  <a:pt x="20512" y="33200"/>
                </a:lnTo>
                <a:lnTo>
                  <a:pt x="40643" y="13827"/>
                </a:lnTo>
                <a:lnTo>
                  <a:pt x="66432" y="2716"/>
                </a:lnTo>
                <a:lnTo>
                  <a:pt x="96764" y="0"/>
                </a:lnTo>
                <a:lnTo>
                  <a:pt x="131278" y="6661"/>
                </a:lnTo>
                <a:lnTo>
                  <a:pt x="188875" y="44130"/>
                </a:lnTo>
                <a:lnTo>
                  <a:pt x="223913" y="107043"/>
                </a:lnTo>
                <a:lnTo>
                  <a:pt x="226609" y="142922"/>
                </a:lnTo>
                <a:lnTo>
                  <a:pt x="219703" y="178683"/>
                </a:lnTo>
                <a:lnTo>
                  <a:pt x="178203" y="254252"/>
                </a:lnTo>
                <a:lnTo>
                  <a:pt x="144922" y="292274"/>
                </a:lnTo>
                <a:lnTo>
                  <a:pt x="107756" y="326749"/>
                </a:lnTo>
                <a:lnTo>
                  <a:pt x="69332" y="356996"/>
                </a:lnTo>
                <a:lnTo>
                  <a:pt x="30841" y="377749"/>
                </a:lnTo>
                <a:lnTo>
                  <a:pt x="17211" y="3829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808" y="2807207"/>
            <a:ext cx="244475" cy="199390"/>
          </a:xfrm>
          <a:custGeom>
            <a:avLst/>
            <a:gdLst/>
            <a:ahLst/>
            <a:cxnLst/>
            <a:rect l="l" t="t" r="r" b="b"/>
            <a:pathLst>
              <a:path w="244475" h="199389">
                <a:moveTo>
                  <a:pt x="6134" y="28066"/>
                </a:moveTo>
                <a:lnTo>
                  <a:pt x="11282" y="44692"/>
                </a:lnTo>
                <a:lnTo>
                  <a:pt x="14859" y="60769"/>
                </a:lnTo>
                <a:lnTo>
                  <a:pt x="17578" y="77037"/>
                </a:lnTo>
                <a:lnTo>
                  <a:pt x="20154" y="94233"/>
                </a:lnTo>
                <a:lnTo>
                  <a:pt x="23793" y="113468"/>
                </a:lnTo>
                <a:lnTo>
                  <a:pt x="29584" y="153509"/>
                </a:lnTo>
                <a:lnTo>
                  <a:pt x="18307" y="193960"/>
                </a:lnTo>
                <a:lnTo>
                  <a:pt x="12534" y="199008"/>
                </a:lnTo>
                <a:lnTo>
                  <a:pt x="3567" y="187154"/>
                </a:lnTo>
                <a:lnTo>
                  <a:pt x="0" y="174371"/>
                </a:lnTo>
                <a:lnTo>
                  <a:pt x="490" y="159968"/>
                </a:lnTo>
                <a:lnTo>
                  <a:pt x="10725" y="118695"/>
                </a:lnTo>
                <a:lnTo>
                  <a:pt x="32670" y="72622"/>
                </a:lnTo>
                <a:lnTo>
                  <a:pt x="59859" y="37562"/>
                </a:lnTo>
                <a:lnTo>
                  <a:pt x="89549" y="12182"/>
                </a:lnTo>
                <a:lnTo>
                  <a:pt x="113423" y="2158"/>
                </a:lnTo>
                <a:lnTo>
                  <a:pt x="117081" y="1269"/>
                </a:lnTo>
                <a:lnTo>
                  <a:pt x="124991" y="6717"/>
                </a:lnTo>
                <a:lnTo>
                  <a:pt x="128015" y="13700"/>
                </a:lnTo>
                <a:lnTo>
                  <a:pt x="128011" y="22469"/>
                </a:lnTo>
                <a:lnTo>
                  <a:pt x="126834" y="33274"/>
                </a:lnTo>
                <a:lnTo>
                  <a:pt x="124506" y="54276"/>
                </a:lnTo>
                <a:lnTo>
                  <a:pt x="122377" y="74993"/>
                </a:lnTo>
                <a:lnTo>
                  <a:pt x="123177" y="116712"/>
                </a:lnTo>
                <a:lnTo>
                  <a:pt x="134416" y="153812"/>
                </a:lnTo>
                <a:lnTo>
                  <a:pt x="176755" y="185824"/>
                </a:lnTo>
                <a:lnTo>
                  <a:pt x="192366" y="184594"/>
                </a:lnTo>
                <a:lnTo>
                  <a:pt x="229504" y="151723"/>
                </a:lnTo>
                <a:lnTo>
                  <a:pt x="235734" y="114476"/>
                </a:lnTo>
                <a:lnTo>
                  <a:pt x="234734" y="95376"/>
                </a:lnTo>
                <a:lnTo>
                  <a:pt x="231981" y="78184"/>
                </a:lnTo>
                <a:lnTo>
                  <a:pt x="228028" y="61182"/>
                </a:lnTo>
                <a:lnTo>
                  <a:pt x="224532" y="44227"/>
                </a:lnTo>
                <a:lnTo>
                  <a:pt x="223151" y="27177"/>
                </a:lnTo>
                <a:lnTo>
                  <a:pt x="224932" y="17323"/>
                </a:lnTo>
                <a:lnTo>
                  <a:pt x="229171" y="10826"/>
                </a:lnTo>
                <a:lnTo>
                  <a:pt x="235581" y="5711"/>
                </a:lnTo>
                <a:lnTo>
                  <a:pt x="24387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468" y="2660014"/>
            <a:ext cx="248920" cy="466090"/>
          </a:xfrm>
          <a:custGeom>
            <a:avLst/>
            <a:gdLst/>
            <a:ahLst/>
            <a:cxnLst/>
            <a:rect l="l" t="t" r="r" b="b"/>
            <a:pathLst>
              <a:path w="248919" h="466089">
                <a:moveTo>
                  <a:pt x="234010" y="205739"/>
                </a:moveTo>
                <a:lnTo>
                  <a:pt x="243420" y="253682"/>
                </a:lnTo>
                <a:lnTo>
                  <a:pt x="248031" y="302387"/>
                </a:lnTo>
                <a:lnTo>
                  <a:pt x="248840" y="332212"/>
                </a:lnTo>
                <a:lnTo>
                  <a:pt x="247421" y="361441"/>
                </a:lnTo>
                <a:lnTo>
                  <a:pt x="231267" y="417830"/>
                </a:lnTo>
                <a:lnTo>
                  <a:pt x="194957" y="455279"/>
                </a:lnTo>
                <a:lnTo>
                  <a:pt x="143789" y="465963"/>
                </a:lnTo>
                <a:lnTo>
                  <a:pt x="100984" y="454917"/>
                </a:lnTo>
                <a:lnTo>
                  <a:pt x="66522" y="429799"/>
                </a:lnTo>
                <a:lnTo>
                  <a:pt x="40062" y="395204"/>
                </a:lnTo>
                <a:lnTo>
                  <a:pt x="21259" y="355726"/>
                </a:lnTo>
                <a:lnTo>
                  <a:pt x="8115" y="310562"/>
                </a:lnTo>
                <a:lnTo>
                  <a:pt x="1371" y="264445"/>
                </a:lnTo>
                <a:lnTo>
                  <a:pt x="0" y="217709"/>
                </a:lnTo>
                <a:lnTo>
                  <a:pt x="2971" y="170687"/>
                </a:lnTo>
                <a:lnTo>
                  <a:pt x="14859" y="100901"/>
                </a:lnTo>
                <a:lnTo>
                  <a:pt x="41376" y="35306"/>
                </a:lnTo>
                <a:lnTo>
                  <a:pt x="71437" y="8175"/>
                </a:lnTo>
                <a:lnTo>
                  <a:pt x="111785" y="0"/>
                </a:lnTo>
                <a:lnTo>
                  <a:pt x="123591" y="1035"/>
                </a:lnTo>
                <a:lnTo>
                  <a:pt x="132626" y="2095"/>
                </a:lnTo>
                <a:lnTo>
                  <a:pt x="140460" y="3536"/>
                </a:lnTo>
                <a:lnTo>
                  <a:pt x="148666" y="57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5613" y="2782740"/>
            <a:ext cx="160655" cy="168910"/>
          </a:xfrm>
          <a:custGeom>
            <a:avLst/>
            <a:gdLst/>
            <a:ahLst/>
            <a:cxnLst/>
            <a:rect l="l" t="t" r="r" b="b"/>
            <a:pathLst>
              <a:path w="160655" h="168910">
                <a:moveTo>
                  <a:pt x="0" y="39707"/>
                </a:moveTo>
                <a:lnTo>
                  <a:pt x="32746" y="62442"/>
                </a:lnTo>
                <a:lnTo>
                  <a:pt x="79324" y="68123"/>
                </a:lnTo>
                <a:lnTo>
                  <a:pt x="121012" y="58342"/>
                </a:lnTo>
                <a:lnTo>
                  <a:pt x="146319" y="23070"/>
                </a:lnTo>
                <a:lnTo>
                  <a:pt x="143075" y="13545"/>
                </a:lnTo>
                <a:lnTo>
                  <a:pt x="136568" y="5925"/>
                </a:lnTo>
                <a:lnTo>
                  <a:pt x="127406" y="1353"/>
                </a:lnTo>
                <a:lnTo>
                  <a:pt x="108595" y="0"/>
                </a:lnTo>
                <a:lnTo>
                  <a:pt x="90458" y="4528"/>
                </a:lnTo>
                <a:lnTo>
                  <a:pt x="42857" y="40560"/>
                </a:lnTo>
                <a:lnTo>
                  <a:pt x="23074" y="80795"/>
                </a:lnTo>
                <a:lnTo>
                  <a:pt x="27360" y="123553"/>
                </a:lnTo>
                <a:lnTo>
                  <a:pt x="56059" y="153878"/>
                </a:lnTo>
                <a:lnTo>
                  <a:pt x="96730" y="167832"/>
                </a:lnTo>
                <a:lnTo>
                  <a:pt x="117440" y="168659"/>
                </a:lnTo>
                <a:lnTo>
                  <a:pt x="138249" y="166987"/>
                </a:lnTo>
                <a:lnTo>
                  <a:pt x="160299" y="1644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1411" y="2776092"/>
            <a:ext cx="131445" cy="176530"/>
          </a:xfrm>
          <a:custGeom>
            <a:avLst/>
            <a:gdLst/>
            <a:ahLst/>
            <a:cxnLst/>
            <a:rect l="l" t="t" r="r" b="b"/>
            <a:pathLst>
              <a:path w="131444" h="176530">
                <a:moveTo>
                  <a:pt x="48910" y="0"/>
                </a:moveTo>
                <a:lnTo>
                  <a:pt x="9540" y="30226"/>
                </a:lnTo>
                <a:lnTo>
                  <a:pt x="0" y="71104"/>
                </a:lnTo>
                <a:lnTo>
                  <a:pt x="93" y="93108"/>
                </a:lnTo>
                <a:lnTo>
                  <a:pt x="7661" y="132597"/>
                </a:lnTo>
                <a:lnTo>
                  <a:pt x="28684" y="164971"/>
                </a:lnTo>
                <a:lnTo>
                  <a:pt x="71300" y="176141"/>
                </a:lnTo>
                <a:lnTo>
                  <a:pt x="93154" y="167100"/>
                </a:lnTo>
                <a:lnTo>
                  <a:pt x="112603" y="151725"/>
                </a:lnTo>
                <a:lnTo>
                  <a:pt x="130825" y="1344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5317" y="2590800"/>
            <a:ext cx="257175" cy="433070"/>
          </a:xfrm>
          <a:custGeom>
            <a:avLst/>
            <a:gdLst/>
            <a:ahLst/>
            <a:cxnLst/>
            <a:rect l="l" t="t" r="r" b="b"/>
            <a:pathLst>
              <a:path w="257175" h="433069">
                <a:moveTo>
                  <a:pt x="95504" y="0"/>
                </a:moveTo>
                <a:lnTo>
                  <a:pt x="95444" y="30466"/>
                </a:lnTo>
                <a:lnTo>
                  <a:pt x="97123" y="60658"/>
                </a:lnTo>
                <a:lnTo>
                  <a:pt x="99897" y="90779"/>
                </a:lnTo>
                <a:lnTo>
                  <a:pt x="103124" y="121030"/>
                </a:lnTo>
                <a:lnTo>
                  <a:pt x="107697" y="168552"/>
                </a:lnTo>
                <a:lnTo>
                  <a:pt x="111140" y="216312"/>
                </a:lnTo>
                <a:lnTo>
                  <a:pt x="112321" y="264120"/>
                </a:lnTo>
                <a:lnTo>
                  <a:pt x="110108" y="311785"/>
                </a:lnTo>
                <a:lnTo>
                  <a:pt x="100282" y="373268"/>
                </a:lnTo>
                <a:lnTo>
                  <a:pt x="68071" y="424941"/>
                </a:lnTo>
                <a:lnTo>
                  <a:pt x="46380" y="432625"/>
                </a:lnTo>
                <a:lnTo>
                  <a:pt x="25606" y="427926"/>
                </a:lnTo>
                <a:lnTo>
                  <a:pt x="9046" y="413797"/>
                </a:lnTo>
                <a:lnTo>
                  <a:pt x="0" y="393191"/>
                </a:lnTo>
                <a:lnTo>
                  <a:pt x="1041" y="358261"/>
                </a:lnTo>
                <a:lnTo>
                  <a:pt x="35129" y="295447"/>
                </a:lnTo>
                <a:lnTo>
                  <a:pt x="82911" y="254819"/>
                </a:lnTo>
                <a:lnTo>
                  <a:pt x="134862" y="239996"/>
                </a:lnTo>
                <a:lnTo>
                  <a:pt x="184979" y="253331"/>
                </a:lnTo>
                <a:lnTo>
                  <a:pt x="219785" y="286823"/>
                </a:lnTo>
                <a:lnTo>
                  <a:pt x="240500" y="325514"/>
                </a:lnTo>
                <a:lnTo>
                  <a:pt x="249076" y="362452"/>
                </a:lnTo>
                <a:lnTo>
                  <a:pt x="252983" y="381253"/>
                </a:lnTo>
                <a:lnTo>
                  <a:pt x="254785" y="385577"/>
                </a:lnTo>
                <a:lnTo>
                  <a:pt x="256349" y="386794"/>
                </a:lnTo>
                <a:lnTo>
                  <a:pt x="256770" y="387844"/>
                </a:lnTo>
                <a:lnTo>
                  <a:pt x="255143" y="3916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085" y="2664205"/>
            <a:ext cx="42545" cy="47625"/>
          </a:xfrm>
          <a:custGeom>
            <a:avLst/>
            <a:gdLst/>
            <a:ahLst/>
            <a:cxnLst/>
            <a:rect l="l" t="t" r="r" b="b"/>
            <a:pathLst>
              <a:path w="42544" h="47625">
                <a:moveTo>
                  <a:pt x="0" y="21717"/>
                </a:moveTo>
                <a:lnTo>
                  <a:pt x="1904" y="9144"/>
                </a:lnTo>
                <a:lnTo>
                  <a:pt x="1523" y="6096"/>
                </a:lnTo>
                <a:lnTo>
                  <a:pt x="6731" y="0"/>
                </a:lnTo>
                <a:lnTo>
                  <a:pt x="18414" y="10477"/>
                </a:lnTo>
                <a:lnTo>
                  <a:pt x="27336" y="21336"/>
                </a:lnTo>
                <a:lnTo>
                  <a:pt x="34877" y="33432"/>
                </a:lnTo>
                <a:lnTo>
                  <a:pt x="42417" y="476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7964" y="2816986"/>
            <a:ext cx="382270" cy="127635"/>
          </a:xfrm>
          <a:custGeom>
            <a:avLst/>
            <a:gdLst/>
            <a:ahLst/>
            <a:cxnLst/>
            <a:rect l="l" t="t" r="r" b="b"/>
            <a:pathLst>
              <a:path w="382269" h="127635">
                <a:moveTo>
                  <a:pt x="11303" y="0"/>
                </a:moveTo>
                <a:lnTo>
                  <a:pt x="8001" y="17518"/>
                </a:lnTo>
                <a:lnTo>
                  <a:pt x="4127" y="36036"/>
                </a:lnTo>
                <a:lnTo>
                  <a:pt x="1016" y="54506"/>
                </a:lnTo>
                <a:lnTo>
                  <a:pt x="4413" y="101298"/>
                </a:lnTo>
                <a:lnTo>
                  <a:pt x="34688" y="127081"/>
                </a:lnTo>
                <a:lnTo>
                  <a:pt x="47704" y="124031"/>
                </a:lnTo>
                <a:lnTo>
                  <a:pt x="81825" y="97684"/>
                </a:lnTo>
                <a:lnTo>
                  <a:pt x="102411" y="71931"/>
                </a:lnTo>
                <a:lnTo>
                  <a:pt x="112775" y="59054"/>
                </a:lnTo>
                <a:lnTo>
                  <a:pt x="123791" y="70991"/>
                </a:lnTo>
                <a:lnTo>
                  <a:pt x="134318" y="84058"/>
                </a:lnTo>
                <a:lnTo>
                  <a:pt x="145440" y="96434"/>
                </a:lnTo>
                <a:lnTo>
                  <a:pt x="158242" y="106299"/>
                </a:lnTo>
                <a:lnTo>
                  <a:pt x="168779" y="108835"/>
                </a:lnTo>
                <a:lnTo>
                  <a:pt x="178435" y="105632"/>
                </a:lnTo>
                <a:lnTo>
                  <a:pt x="187138" y="99048"/>
                </a:lnTo>
                <a:lnTo>
                  <a:pt x="194818" y="91439"/>
                </a:lnTo>
                <a:lnTo>
                  <a:pt x="222148" y="63767"/>
                </a:lnTo>
                <a:lnTo>
                  <a:pt x="251539" y="36179"/>
                </a:lnTo>
                <a:lnTo>
                  <a:pt x="284097" y="13519"/>
                </a:lnTo>
                <a:lnTo>
                  <a:pt x="320929" y="635"/>
                </a:lnTo>
                <a:lnTo>
                  <a:pt x="342044" y="2589"/>
                </a:lnTo>
                <a:lnTo>
                  <a:pt x="360791" y="13795"/>
                </a:lnTo>
                <a:lnTo>
                  <a:pt x="374846" y="31120"/>
                </a:lnTo>
                <a:lnTo>
                  <a:pt x="381888" y="51435"/>
                </a:lnTo>
                <a:lnTo>
                  <a:pt x="381599" y="60321"/>
                </a:lnTo>
                <a:lnTo>
                  <a:pt x="378904" y="67563"/>
                </a:lnTo>
                <a:lnTo>
                  <a:pt x="374495" y="73759"/>
                </a:lnTo>
                <a:lnTo>
                  <a:pt x="369062" y="795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8557" y="2654807"/>
            <a:ext cx="431165" cy="327025"/>
          </a:xfrm>
          <a:custGeom>
            <a:avLst/>
            <a:gdLst/>
            <a:ahLst/>
            <a:cxnLst/>
            <a:rect l="l" t="t" r="r" b="b"/>
            <a:pathLst>
              <a:path w="431164" h="327025">
                <a:moveTo>
                  <a:pt x="122300" y="0"/>
                </a:moveTo>
                <a:lnTo>
                  <a:pt x="145161" y="40258"/>
                </a:lnTo>
                <a:lnTo>
                  <a:pt x="159067" y="98012"/>
                </a:lnTo>
                <a:lnTo>
                  <a:pt x="168020" y="156717"/>
                </a:lnTo>
                <a:lnTo>
                  <a:pt x="176006" y="226774"/>
                </a:lnTo>
                <a:lnTo>
                  <a:pt x="181991" y="296925"/>
                </a:lnTo>
                <a:lnTo>
                  <a:pt x="182610" y="304522"/>
                </a:lnTo>
                <a:lnTo>
                  <a:pt x="183419" y="311975"/>
                </a:lnTo>
                <a:lnTo>
                  <a:pt x="184276" y="319428"/>
                </a:lnTo>
                <a:lnTo>
                  <a:pt x="185038" y="327025"/>
                </a:lnTo>
                <a:lnTo>
                  <a:pt x="147193" y="302387"/>
                </a:lnTo>
                <a:lnTo>
                  <a:pt x="119233" y="281376"/>
                </a:lnTo>
                <a:lnTo>
                  <a:pt x="91154" y="260318"/>
                </a:lnTo>
                <a:lnTo>
                  <a:pt x="35687" y="217296"/>
                </a:lnTo>
                <a:lnTo>
                  <a:pt x="7433" y="184560"/>
                </a:lnTo>
                <a:lnTo>
                  <a:pt x="0" y="171322"/>
                </a:lnTo>
                <a:lnTo>
                  <a:pt x="13626" y="161272"/>
                </a:lnTo>
                <a:lnTo>
                  <a:pt x="58293" y="143001"/>
                </a:lnTo>
                <a:lnTo>
                  <a:pt x="133254" y="132016"/>
                </a:lnTo>
                <a:lnTo>
                  <a:pt x="171342" y="130036"/>
                </a:lnTo>
                <a:lnTo>
                  <a:pt x="209169" y="130175"/>
                </a:lnTo>
                <a:lnTo>
                  <a:pt x="267390" y="136372"/>
                </a:lnTo>
                <a:lnTo>
                  <a:pt x="288798" y="175339"/>
                </a:lnTo>
                <a:lnTo>
                  <a:pt x="289369" y="190791"/>
                </a:lnTo>
                <a:lnTo>
                  <a:pt x="289941" y="205993"/>
                </a:lnTo>
                <a:lnTo>
                  <a:pt x="295767" y="247840"/>
                </a:lnTo>
                <a:lnTo>
                  <a:pt x="313690" y="286257"/>
                </a:lnTo>
                <a:lnTo>
                  <a:pt x="361320" y="309510"/>
                </a:lnTo>
                <a:lnTo>
                  <a:pt x="379475" y="306577"/>
                </a:lnTo>
                <a:lnTo>
                  <a:pt x="411162" y="284225"/>
                </a:lnTo>
                <a:lnTo>
                  <a:pt x="427990" y="249300"/>
                </a:lnTo>
                <a:lnTo>
                  <a:pt x="430561" y="221757"/>
                </a:lnTo>
                <a:lnTo>
                  <a:pt x="425704" y="194881"/>
                </a:lnTo>
                <a:lnTo>
                  <a:pt x="397129" y="148462"/>
                </a:lnTo>
                <a:lnTo>
                  <a:pt x="363220" y="124713"/>
                </a:lnTo>
                <a:lnTo>
                  <a:pt x="323976" y="111251"/>
                </a:lnTo>
                <a:lnTo>
                  <a:pt x="308463" y="108952"/>
                </a:lnTo>
                <a:lnTo>
                  <a:pt x="296735" y="109902"/>
                </a:lnTo>
                <a:lnTo>
                  <a:pt x="286150" y="113591"/>
                </a:lnTo>
                <a:lnTo>
                  <a:pt x="274066" y="119506"/>
                </a:lnTo>
                <a:lnTo>
                  <a:pt x="280257" y="129936"/>
                </a:lnTo>
                <a:lnTo>
                  <a:pt x="284638" y="136651"/>
                </a:lnTo>
                <a:lnTo>
                  <a:pt x="291353" y="140509"/>
                </a:lnTo>
                <a:lnTo>
                  <a:pt x="304545" y="142366"/>
                </a:lnTo>
                <a:lnTo>
                  <a:pt x="315849" y="139953"/>
                </a:lnTo>
                <a:lnTo>
                  <a:pt x="319405" y="139318"/>
                </a:lnTo>
                <a:lnTo>
                  <a:pt x="325500" y="1343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6860" y="2654807"/>
            <a:ext cx="346075" cy="361950"/>
          </a:xfrm>
          <a:custGeom>
            <a:avLst/>
            <a:gdLst/>
            <a:ahLst/>
            <a:cxnLst/>
            <a:rect l="l" t="t" r="r" b="b"/>
            <a:pathLst>
              <a:path w="346075" h="361950">
                <a:moveTo>
                  <a:pt x="57912" y="105409"/>
                </a:moveTo>
                <a:lnTo>
                  <a:pt x="46208" y="109753"/>
                </a:lnTo>
                <a:lnTo>
                  <a:pt x="43243" y="110823"/>
                </a:lnTo>
                <a:lnTo>
                  <a:pt x="47232" y="107821"/>
                </a:lnTo>
                <a:lnTo>
                  <a:pt x="56387" y="99949"/>
                </a:lnTo>
                <a:lnTo>
                  <a:pt x="66796" y="90961"/>
                </a:lnTo>
                <a:lnTo>
                  <a:pt x="77263" y="82248"/>
                </a:lnTo>
                <a:lnTo>
                  <a:pt x="87516" y="73177"/>
                </a:lnTo>
                <a:lnTo>
                  <a:pt x="97281" y="63118"/>
                </a:lnTo>
                <a:lnTo>
                  <a:pt x="106953" y="51222"/>
                </a:lnTo>
                <a:lnTo>
                  <a:pt x="116459" y="39100"/>
                </a:lnTo>
                <a:lnTo>
                  <a:pt x="125964" y="26953"/>
                </a:lnTo>
                <a:lnTo>
                  <a:pt x="135636" y="14986"/>
                </a:lnTo>
                <a:lnTo>
                  <a:pt x="143255" y="5841"/>
                </a:lnTo>
                <a:lnTo>
                  <a:pt x="145414" y="3047"/>
                </a:lnTo>
                <a:lnTo>
                  <a:pt x="152400" y="0"/>
                </a:lnTo>
                <a:lnTo>
                  <a:pt x="155420" y="20542"/>
                </a:lnTo>
                <a:lnTo>
                  <a:pt x="157035" y="41084"/>
                </a:lnTo>
                <a:lnTo>
                  <a:pt x="157793" y="61722"/>
                </a:lnTo>
                <a:lnTo>
                  <a:pt x="158241" y="82550"/>
                </a:lnTo>
                <a:lnTo>
                  <a:pt x="160278" y="129537"/>
                </a:lnTo>
                <a:lnTo>
                  <a:pt x="162612" y="177001"/>
                </a:lnTo>
                <a:lnTo>
                  <a:pt x="163929" y="224592"/>
                </a:lnTo>
                <a:lnTo>
                  <a:pt x="162911" y="271964"/>
                </a:lnTo>
                <a:lnTo>
                  <a:pt x="158241" y="318769"/>
                </a:lnTo>
                <a:lnTo>
                  <a:pt x="143543" y="354828"/>
                </a:lnTo>
                <a:lnTo>
                  <a:pt x="131699" y="361822"/>
                </a:lnTo>
                <a:lnTo>
                  <a:pt x="109692" y="360880"/>
                </a:lnTo>
                <a:lnTo>
                  <a:pt x="83661" y="348757"/>
                </a:lnTo>
                <a:lnTo>
                  <a:pt x="58725" y="332658"/>
                </a:lnTo>
                <a:lnTo>
                  <a:pt x="40004" y="319786"/>
                </a:lnTo>
                <a:lnTo>
                  <a:pt x="29467" y="312929"/>
                </a:lnTo>
                <a:lnTo>
                  <a:pt x="19335" y="305895"/>
                </a:lnTo>
                <a:lnTo>
                  <a:pt x="9536" y="298408"/>
                </a:lnTo>
                <a:lnTo>
                  <a:pt x="0" y="290194"/>
                </a:lnTo>
                <a:lnTo>
                  <a:pt x="21478" y="294074"/>
                </a:lnTo>
                <a:lnTo>
                  <a:pt x="42671" y="299132"/>
                </a:lnTo>
                <a:lnTo>
                  <a:pt x="63865" y="304357"/>
                </a:lnTo>
                <a:lnTo>
                  <a:pt x="85343" y="308737"/>
                </a:lnTo>
                <a:lnTo>
                  <a:pt x="111742" y="312261"/>
                </a:lnTo>
                <a:lnTo>
                  <a:pt x="138318" y="314547"/>
                </a:lnTo>
                <a:lnTo>
                  <a:pt x="165014" y="315452"/>
                </a:lnTo>
                <a:lnTo>
                  <a:pt x="191769" y="314832"/>
                </a:lnTo>
                <a:lnTo>
                  <a:pt x="216477" y="313428"/>
                </a:lnTo>
                <a:lnTo>
                  <a:pt x="242268" y="311403"/>
                </a:lnTo>
                <a:lnTo>
                  <a:pt x="267797" y="308046"/>
                </a:lnTo>
                <a:lnTo>
                  <a:pt x="291718" y="302640"/>
                </a:lnTo>
                <a:lnTo>
                  <a:pt x="303149" y="300093"/>
                </a:lnTo>
                <a:lnTo>
                  <a:pt x="314579" y="298259"/>
                </a:lnTo>
                <a:lnTo>
                  <a:pt x="326009" y="296425"/>
                </a:lnTo>
                <a:lnTo>
                  <a:pt x="337438" y="293877"/>
                </a:lnTo>
                <a:lnTo>
                  <a:pt x="340233" y="292353"/>
                </a:lnTo>
                <a:lnTo>
                  <a:pt x="343280" y="290829"/>
                </a:lnTo>
                <a:lnTo>
                  <a:pt x="345693" y="2895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3532" y="2710100"/>
            <a:ext cx="231140" cy="367665"/>
          </a:xfrm>
          <a:custGeom>
            <a:avLst/>
            <a:gdLst/>
            <a:ahLst/>
            <a:cxnLst/>
            <a:rect l="l" t="t" r="r" b="b"/>
            <a:pathLst>
              <a:path w="231139" h="367664">
                <a:moveTo>
                  <a:pt x="230885" y="5413"/>
                </a:moveTo>
                <a:lnTo>
                  <a:pt x="218055" y="736"/>
                </a:lnTo>
                <a:lnTo>
                  <a:pt x="207295" y="0"/>
                </a:lnTo>
                <a:lnTo>
                  <a:pt x="196203" y="1716"/>
                </a:lnTo>
                <a:lnTo>
                  <a:pt x="152209" y="10794"/>
                </a:lnTo>
                <a:lnTo>
                  <a:pt x="93360" y="28400"/>
                </a:lnTo>
                <a:lnTo>
                  <a:pt x="45190" y="49492"/>
                </a:lnTo>
                <a:lnTo>
                  <a:pt x="10459" y="78071"/>
                </a:lnTo>
                <a:lnTo>
                  <a:pt x="4952" y="99266"/>
                </a:lnTo>
                <a:lnTo>
                  <a:pt x="10787" y="121787"/>
                </a:lnTo>
                <a:lnTo>
                  <a:pt x="24288" y="142462"/>
                </a:lnTo>
                <a:lnTo>
                  <a:pt x="41457" y="160970"/>
                </a:lnTo>
                <a:lnTo>
                  <a:pt x="58292" y="176990"/>
                </a:lnTo>
                <a:lnTo>
                  <a:pt x="75781" y="192968"/>
                </a:lnTo>
                <a:lnTo>
                  <a:pt x="94186" y="209946"/>
                </a:lnTo>
                <a:lnTo>
                  <a:pt x="110424" y="228639"/>
                </a:lnTo>
                <a:lnTo>
                  <a:pt x="121412" y="249761"/>
                </a:lnTo>
                <a:lnTo>
                  <a:pt x="121457" y="266239"/>
                </a:lnTo>
                <a:lnTo>
                  <a:pt x="112823" y="279669"/>
                </a:lnTo>
                <a:lnTo>
                  <a:pt x="99498" y="290337"/>
                </a:lnTo>
                <a:lnTo>
                  <a:pt x="85470" y="298529"/>
                </a:lnTo>
                <a:lnTo>
                  <a:pt x="67091" y="306867"/>
                </a:lnTo>
                <a:lnTo>
                  <a:pt x="46640" y="314467"/>
                </a:lnTo>
                <a:lnTo>
                  <a:pt x="26713" y="322639"/>
                </a:lnTo>
                <a:lnTo>
                  <a:pt x="9905" y="332692"/>
                </a:lnTo>
                <a:lnTo>
                  <a:pt x="1881" y="341165"/>
                </a:lnTo>
                <a:lnTo>
                  <a:pt x="0" y="349043"/>
                </a:lnTo>
                <a:lnTo>
                  <a:pt x="1833" y="357445"/>
                </a:lnTo>
                <a:lnTo>
                  <a:pt x="4952" y="3674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1590" y="2841571"/>
            <a:ext cx="159385" cy="443865"/>
          </a:xfrm>
          <a:custGeom>
            <a:avLst/>
            <a:gdLst/>
            <a:ahLst/>
            <a:cxnLst/>
            <a:rect l="l" t="t" r="r" b="b"/>
            <a:pathLst>
              <a:path w="159385" h="443864">
                <a:moveTo>
                  <a:pt x="0" y="434774"/>
                </a:moveTo>
                <a:lnTo>
                  <a:pt x="3048" y="437441"/>
                </a:lnTo>
                <a:lnTo>
                  <a:pt x="5461" y="440489"/>
                </a:lnTo>
                <a:lnTo>
                  <a:pt x="8509" y="443283"/>
                </a:lnTo>
                <a:lnTo>
                  <a:pt x="31369" y="405437"/>
                </a:lnTo>
                <a:lnTo>
                  <a:pt x="38145" y="360553"/>
                </a:lnTo>
                <a:lnTo>
                  <a:pt x="40380" y="314987"/>
                </a:lnTo>
                <a:lnTo>
                  <a:pt x="39964" y="269091"/>
                </a:lnTo>
                <a:lnTo>
                  <a:pt x="38785" y="223220"/>
                </a:lnTo>
                <a:lnTo>
                  <a:pt x="38735" y="177726"/>
                </a:lnTo>
                <a:lnTo>
                  <a:pt x="40389" y="134594"/>
                </a:lnTo>
                <a:lnTo>
                  <a:pt x="46069" y="88699"/>
                </a:lnTo>
                <a:lnTo>
                  <a:pt x="59416" y="45281"/>
                </a:lnTo>
                <a:lnTo>
                  <a:pt x="84074" y="9578"/>
                </a:lnTo>
                <a:lnTo>
                  <a:pt x="100919" y="0"/>
                </a:lnTo>
                <a:lnTo>
                  <a:pt x="118252" y="482"/>
                </a:lnTo>
                <a:lnTo>
                  <a:pt x="134276" y="8846"/>
                </a:lnTo>
                <a:lnTo>
                  <a:pt x="147193" y="22913"/>
                </a:lnTo>
                <a:lnTo>
                  <a:pt x="156065" y="43350"/>
                </a:lnTo>
                <a:lnTo>
                  <a:pt x="158829" y="65728"/>
                </a:lnTo>
                <a:lnTo>
                  <a:pt x="156854" y="88511"/>
                </a:lnTo>
                <a:lnTo>
                  <a:pt x="143777" y="127410"/>
                </a:lnTo>
                <a:lnTo>
                  <a:pt x="118167" y="160383"/>
                </a:lnTo>
                <a:lnTo>
                  <a:pt x="82724" y="177345"/>
                </a:lnTo>
                <a:lnTo>
                  <a:pt x="83185" y="1609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6950" y="2822701"/>
            <a:ext cx="209550" cy="170815"/>
          </a:xfrm>
          <a:custGeom>
            <a:avLst/>
            <a:gdLst/>
            <a:ahLst/>
            <a:cxnLst/>
            <a:rect l="l" t="t" r="r" b="b"/>
            <a:pathLst>
              <a:path w="209550" h="170814">
                <a:moveTo>
                  <a:pt x="147827" y="0"/>
                </a:moveTo>
                <a:lnTo>
                  <a:pt x="152588" y="2883"/>
                </a:lnTo>
                <a:lnTo>
                  <a:pt x="140287" y="12398"/>
                </a:lnTo>
                <a:lnTo>
                  <a:pt x="121342" y="24413"/>
                </a:lnTo>
                <a:lnTo>
                  <a:pt x="106172" y="34798"/>
                </a:lnTo>
                <a:lnTo>
                  <a:pt x="52927" y="83613"/>
                </a:lnTo>
                <a:lnTo>
                  <a:pt x="8636" y="139953"/>
                </a:lnTo>
                <a:lnTo>
                  <a:pt x="0" y="165226"/>
                </a:lnTo>
                <a:lnTo>
                  <a:pt x="13251" y="168382"/>
                </a:lnTo>
                <a:lnTo>
                  <a:pt x="49149" y="153415"/>
                </a:lnTo>
                <a:lnTo>
                  <a:pt x="90392" y="119761"/>
                </a:lnTo>
                <a:lnTo>
                  <a:pt x="126873" y="80772"/>
                </a:lnTo>
                <a:lnTo>
                  <a:pt x="137927" y="67347"/>
                </a:lnTo>
                <a:lnTo>
                  <a:pt x="148828" y="54149"/>
                </a:lnTo>
                <a:lnTo>
                  <a:pt x="160466" y="42070"/>
                </a:lnTo>
                <a:lnTo>
                  <a:pt x="173736" y="32003"/>
                </a:lnTo>
                <a:lnTo>
                  <a:pt x="181885" y="45577"/>
                </a:lnTo>
                <a:lnTo>
                  <a:pt x="186070" y="59436"/>
                </a:lnTo>
                <a:lnTo>
                  <a:pt x="187612" y="74437"/>
                </a:lnTo>
                <a:lnTo>
                  <a:pt x="187833" y="91439"/>
                </a:lnTo>
                <a:lnTo>
                  <a:pt x="187666" y="109251"/>
                </a:lnTo>
                <a:lnTo>
                  <a:pt x="187642" y="126872"/>
                </a:lnTo>
                <a:lnTo>
                  <a:pt x="188475" y="144303"/>
                </a:lnTo>
                <a:lnTo>
                  <a:pt x="190880" y="161544"/>
                </a:lnTo>
                <a:lnTo>
                  <a:pt x="193421" y="168650"/>
                </a:lnTo>
                <a:lnTo>
                  <a:pt x="197389" y="170767"/>
                </a:lnTo>
                <a:lnTo>
                  <a:pt x="202739" y="169955"/>
                </a:lnTo>
                <a:lnTo>
                  <a:pt x="209423" y="1682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6224" y="2778505"/>
            <a:ext cx="40640" cy="194310"/>
          </a:xfrm>
          <a:custGeom>
            <a:avLst/>
            <a:gdLst/>
            <a:ahLst/>
            <a:cxnLst/>
            <a:rect l="l" t="t" r="r" b="b"/>
            <a:pathLst>
              <a:path w="40639" h="194310">
                <a:moveTo>
                  <a:pt x="40493" y="0"/>
                </a:moveTo>
                <a:lnTo>
                  <a:pt x="10394" y="36322"/>
                </a:lnTo>
                <a:lnTo>
                  <a:pt x="488" y="90582"/>
                </a:lnTo>
                <a:lnTo>
                  <a:pt x="0" y="118046"/>
                </a:lnTo>
                <a:lnTo>
                  <a:pt x="2393" y="145796"/>
                </a:lnTo>
                <a:lnTo>
                  <a:pt x="6036" y="159853"/>
                </a:lnTo>
                <a:lnTo>
                  <a:pt x="12108" y="172243"/>
                </a:lnTo>
                <a:lnTo>
                  <a:pt x="20181" y="183443"/>
                </a:lnTo>
                <a:lnTo>
                  <a:pt x="29825" y="1939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512" y="2764472"/>
            <a:ext cx="236220" cy="260350"/>
          </a:xfrm>
          <a:custGeom>
            <a:avLst/>
            <a:gdLst/>
            <a:ahLst/>
            <a:cxnLst/>
            <a:rect l="l" t="t" r="r" b="b"/>
            <a:pathLst>
              <a:path w="236220" h="260350">
                <a:moveTo>
                  <a:pt x="22082" y="168592"/>
                </a:moveTo>
                <a:lnTo>
                  <a:pt x="74624" y="159234"/>
                </a:lnTo>
                <a:lnTo>
                  <a:pt x="118435" y="142583"/>
                </a:lnTo>
                <a:lnTo>
                  <a:pt x="167695" y="114758"/>
                </a:lnTo>
                <a:lnTo>
                  <a:pt x="206124" y="82667"/>
                </a:lnTo>
                <a:lnTo>
                  <a:pt x="232771" y="43928"/>
                </a:lnTo>
                <a:lnTo>
                  <a:pt x="235950" y="22034"/>
                </a:lnTo>
                <a:lnTo>
                  <a:pt x="234172" y="17462"/>
                </a:lnTo>
                <a:lnTo>
                  <a:pt x="232013" y="12890"/>
                </a:lnTo>
                <a:lnTo>
                  <a:pt x="230235" y="8318"/>
                </a:lnTo>
                <a:lnTo>
                  <a:pt x="204968" y="1015"/>
                </a:lnTo>
                <a:lnTo>
                  <a:pt x="182117" y="0"/>
                </a:lnTo>
                <a:lnTo>
                  <a:pt x="159386" y="4889"/>
                </a:lnTo>
                <a:lnTo>
                  <a:pt x="100109" y="35329"/>
                </a:lnTo>
                <a:lnTo>
                  <a:pt x="68802" y="60261"/>
                </a:lnTo>
                <a:lnTo>
                  <a:pt x="41376" y="89384"/>
                </a:lnTo>
                <a:lnTo>
                  <a:pt x="18653" y="121983"/>
                </a:lnTo>
                <a:lnTo>
                  <a:pt x="0" y="175831"/>
                </a:lnTo>
                <a:lnTo>
                  <a:pt x="2383" y="203707"/>
                </a:lnTo>
                <a:lnTo>
                  <a:pt x="16494" y="228917"/>
                </a:lnTo>
                <a:lnTo>
                  <a:pt x="42660" y="247491"/>
                </a:lnTo>
                <a:lnTo>
                  <a:pt x="74945" y="257016"/>
                </a:lnTo>
                <a:lnTo>
                  <a:pt x="109184" y="260207"/>
                </a:lnTo>
                <a:lnTo>
                  <a:pt x="141208" y="259778"/>
                </a:lnTo>
                <a:lnTo>
                  <a:pt x="168292" y="256944"/>
                </a:lnTo>
                <a:lnTo>
                  <a:pt x="188531" y="254158"/>
                </a:lnTo>
                <a:lnTo>
                  <a:pt x="205841" y="250277"/>
                </a:lnTo>
                <a:lnTo>
                  <a:pt x="224139" y="2441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360" y="3462099"/>
            <a:ext cx="661670" cy="64135"/>
          </a:xfrm>
          <a:custGeom>
            <a:avLst/>
            <a:gdLst/>
            <a:ahLst/>
            <a:cxnLst/>
            <a:rect l="l" t="t" r="r" b="b"/>
            <a:pathLst>
              <a:path w="661669" h="64135">
                <a:moveTo>
                  <a:pt x="7791" y="38782"/>
                </a:moveTo>
                <a:lnTo>
                  <a:pt x="0" y="30853"/>
                </a:lnTo>
                <a:lnTo>
                  <a:pt x="14954" y="25447"/>
                </a:lnTo>
                <a:lnTo>
                  <a:pt x="38138" y="22137"/>
                </a:lnTo>
                <a:lnTo>
                  <a:pt x="55035" y="20494"/>
                </a:lnTo>
                <a:lnTo>
                  <a:pt x="102641" y="15676"/>
                </a:lnTo>
                <a:lnTo>
                  <a:pt x="150361" y="11287"/>
                </a:lnTo>
                <a:lnTo>
                  <a:pt x="198196" y="7564"/>
                </a:lnTo>
                <a:lnTo>
                  <a:pt x="246145" y="4746"/>
                </a:lnTo>
                <a:lnTo>
                  <a:pt x="292941" y="2552"/>
                </a:lnTo>
                <a:lnTo>
                  <a:pt x="340204" y="828"/>
                </a:lnTo>
                <a:lnTo>
                  <a:pt x="387686" y="0"/>
                </a:lnTo>
                <a:lnTo>
                  <a:pt x="435143" y="494"/>
                </a:lnTo>
                <a:lnTo>
                  <a:pt x="482329" y="2738"/>
                </a:lnTo>
                <a:lnTo>
                  <a:pt x="528999" y="7159"/>
                </a:lnTo>
                <a:lnTo>
                  <a:pt x="592550" y="16128"/>
                </a:lnTo>
                <a:lnTo>
                  <a:pt x="650614" y="41576"/>
                </a:lnTo>
                <a:lnTo>
                  <a:pt x="658844" y="52244"/>
                </a:lnTo>
                <a:lnTo>
                  <a:pt x="661282" y="54657"/>
                </a:lnTo>
                <a:lnTo>
                  <a:pt x="661282" y="6354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104" y="3966717"/>
            <a:ext cx="597535" cy="64135"/>
          </a:xfrm>
          <a:custGeom>
            <a:avLst/>
            <a:gdLst/>
            <a:ahLst/>
            <a:cxnLst/>
            <a:rect l="l" t="t" r="r" b="b"/>
            <a:pathLst>
              <a:path w="597535" h="64135">
                <a:moveTo>
                  <a:pt x="0" y="0"/>
                </a:moveTo>
                <a:lnTo>
                  <a:pt x="16516" y="2371"/>
                </a:lnTo>
                <a:lnTo>
                  <a:pt x="33146" y="3730"/>
                </a:lnTo>
                <a:lnTo>
                  <a:pt x="49891" y="4875"/>
                </a:lnTo>
                <a:lnTo>
                  <a:pt x="66751" y="6603"/>
                </a:lnTo>
                <a:lnTo>
                  <a:pt x="116238" y="13430"/>
                </a:lnTo>
                <a:lnTo>
                  <a:pt x="165675" y="20531"/>
                </a:lnTo>
                <a:lnTo>
                  <a:pt x="215112" y="27654"/>
                </a:lnTo>
                <a:lnTo>
                  <a:pt x="264600" y="34543"/>
                </a:lnTo>
                <a:lnTo>
                  <a:pt x="314189" y="40946"/>
                </a:lnTo>
                <a:lnTo>
                  <a:pt x="363931" y="46608"/>
                </a:lnTo>
                <a:lnTo>
                  <a:pt x="434073" y="53657"/>
                </a:lnTo>
                <a:lnTo>
                  <a:pt x="504443" y="58419"/>
                </a:lnTo>
                <a:lnTo>
                  <a:pt x="524513" y="60444"/>
                </a:lnTo>
                <a:lnTo>
                  <a:pt x="546125" y="62991"/>
                </a:lnTo>
                <a:lnTo>
                  <a:pt x="567623" y="63634"/>
                </a:lnTo>
                <a:lnTo>
                  <a:pt x="587349" y="59943"/>
                </a:lnTo>
                <a:lnTo>
                  <a:pt x="590397" y="57530"/>
                </a:lnTo>
                <a:lnTo>
                  <a:pt x="593750" y="55371"/>
                </a:lnTo>
                <a:lnTo>
                  <a:pt x="597103" y="533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101" y="3908171"/>
            <a:ext cx="22860" cy="13970"/>
          </a:xfrm>
          <a:custGeom>
            <a:avLst/>
            <a:gdLst/>
            <a:ahLst/>
            <a:cxnLst/>
            <a:rect l="l" t="t" r="r" b="b"/>
            <a:pathLst>
              <a:path w="22860" h="13970">
                <a:moveTo>
                  <a:pt x="0" y="0"/>
                </a:moveTo>
                <a:lnTo>
                  <a:pt x="6423" y="6647"/>
                </a:lnTo>
                <a:lnTo>
                  <a:pt x="10334" y="10032"/>
                </a:lnTo>
                <a:lnTo>
                  <a:pt x="14698" y="11894"/>
                </a:lnTo>
                <a:lnTo>
                  <a:pt x="22479" y="139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3582" y="3897121"/>
            <a:ext cx="28575" cy="24765"/>
          </a:xfrm>
          <a:custGeom>
            <a:avLst/>
            <a:gdLst/>
            <a:ahLst/>
            <a:cxnLst/>
            <a:rect l="l" t="t" r="r" b="b"/>
            <a:pathLst>
              <a:path w="28575" h="24764">
                <a:moveTo>
                  <a:pt x="0" y="0"/>
                </a:moveTo>
                <a:lnTo>
                  <a:pt x="6746" y="8078"/>
                </a:lnTo>
                <a:lnTo>
                  <a:pt x="12636" y="13954"/>
                </a:lnTo>
                <a:lnTo>
                  <a:pt x="19288" y="18948"/>
                </a:lnTo>
                <a:lnTo>
                  <a:pt x="28321" y="243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3556761"/>
            <a:ext cx="219710" cy="422275"/>
          </a:xfrm>
          <a:custGeom>
            <a:avLst/>
            <a:gdLst/>
            <a:ahLst/>
            <a:cxnLst/>
            <a:rect l="l" t="t" r="r" b="b"/>
            <a:pathLst>
              <a:path w="219709" h="422275">
                <a:moveTo>
                  <a:pt x="0" y="0"/>
                </a:moveTo>
                <a:lnTo>
                  <a:pt x="6105" y="5871"/>
                </a:lnTo>
                <a:lnTo>
                  <a:pt x="9525" y="10588"/>
                </a:lnTo>
                <a:lnTo>
                  <a:pt x="11915" y="15948"/>
                </a:lnTo>
                <a:lnTo>
                  <a:pt x="14935" y="23749"/>
                </a:lnTo>
                <a:lnTo>
                  <a:pt x="26908" y="52574"/>
                </a:lnTo>
                <a:lnTo>
                  <a:pt x="38709" y="81470"/>
                </a:lnTo>
                <a:lnTo>
                  <a:pt x="50511" y="110366"/>
                </a:lnTo>
                <a:lnTo>
                  <a:pt x="62484" y="139192"/>
                </a:lnTo>
                <a:lnTo>
                  <a:pt x="79976" y="178849"/>
                </a:lnTo>
                <a:lnTo>
                  <a:pt x="98412" y="217947"/>
                </a:lnTo>
                <a:lnTo>
                  <a:pt x="117476" y="256688"/>
                </a:lnTo>
                <a:lnTo>
                  <a:pt x="136855" y="295275"/>
                </a:lnTo>
                <a:lnTo>
                  <a:pt x="151437" y="325441"/>
                </a:lnTo>
                <a:lnTo>
                  <a:pt x="183575" y="384964"/>
                </a:lnTo>
                <a:lnTo>
                  <a:pt x="210312" y="419100"/>
                </a:lnTo>
                <a:lnTo>
                  <a:pt x="213055" y="421767"/>
                </a:lnTo>
                <a:lnTo>
                  <a:pt x="219456" y="4141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741" y="3579876"/>
            <a:ext cx="235585" cy="363220"/>
          </a:xfrm>
          <a:custGeom>
            <a:avLst/>
            <a:gdLst/>
            <a:ahLst/>
            <a:cxnLst/>
            <a:rect l="l" t="t" r="r" b="b"/>
            <a:pathLst>
              <a:path w="235584" h="363220">
                <a:moveTo>
                  <a:pt x="213359" y="21082"/>
                </a:moveTo>
                <a:lnTo>
                  <a:pt x="218717" y="15180"/>
                </a:lnTo>
                <a:lnTo>
                  <a:pt x="223989" y="10064"/>
                </a:lnTo>
                <a:lnTo>
                  <a:pt x="229433" y="5187"/>
                </a:lnTo>
                <a:lnTo>
                  <a:pt x="235305" y="0"/>
                </a:lnTo>
                <a:lnTo>
                  <a:pt x="230152" y="14452"/>
                </a:lnTo>
                <a:lnTo>
                  <a:pt x="224028" y="28273"/>
                </a:lnTo>
                <a:lnTo>
                  <a:pt x="216531" y="41737"/>
                </a:lnTo>
                <a:lnTo>
                  <a:pt x="207264" y="55118"/>
                </a:lnTo>
                <a:lnTo>
                  <a:pt x="184013" y="86735"/>
                </a:lnTo>
                <a:lnTo>
                  <a:pt x="161620" y="118887"/>
                </a:lnTo>
                <a:lnTo>
                  <a:pt x="139798" y="151540"/>
                </a:lnTo>
                <a:lnTo>
                  <a:pt x="118262" y="184657"/>
                </a:lnTo>
                <a:lnTo>
                  <a:pt x="96469" y="218690"/>
                </a:lnTo>
                <a:lnTo>
                  <a:pt x="74904" y="252888"/>
                </a:lnTo>
                <a:lnTo>
                  <a:pt x="53454" y="287135"/>
                </a:lnTo>
                <a:lnTo>
                  <a:pt x="32004" y="321310"/>
                </a:lnTo>
                <a:lnTo>
                  <a:pt x="24388" y="333176"/>
                </a:lnTo>
                <a:lnTo>
                  <a:pt x="17259" y="343471"/>
                </a:lnTo>
                <a:lnTo>
                  <a:pt x="9501" y="353099"/>
                </a:lnTo>
                <a:lnTo>
                  <a:pt x="0" y="3629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1666" y="3672585"/>
            <a:ext cx="201930" cy="36830"/>
          </a:xfrm>
          <a:custGeom>
            <a:avLst/>
            <a:gdLst/>
            <a:ahLst/>
            <a:cxnLst/>
            <a:rect l="l" t="t" r="r" b="b"/>
            <a:pathLst>
              <a:path w="201930" h="36829">
                <a:moveTo>
                  <a:pt x="3667" y="0"/>
                </a:moveTo>
                <a:lnTo>
                  <a:pt x="0" y="7485"/>
                </a:lnTo>
                <a:lnTo>
                  <a:pt x="7226" y="11779"/>
                </a:lnTo>
                <a:lnTo>
                  <a:pt x="19658" y="14216"/>
                </a:lnTo>
                <a:lnTo>
                  <a:pt x="31607" y="16128"/>
                </a:lnTo>
                <a:lnTo>
                  <a:pt x="54654" y="20829"/>
                </a:lnTo>
                <a:lnTo>
                  <a:pt x="78438" y="24685"/>
                </a:lnTo>
                <a:lnTo>
                  <a:pt x="102366" y="27469"/>
                </a:lnTo>
                <a:lnTo>
                  <a:pt x="125841" y="28956"/>
                </a:lnTo>
                <a:lnTo>
                  <a:pt x="144935" y="29579"/>
                </a:lnTo>
                <a:lnTo>
                  <a:pt x="163624" y="30892"/>
                </a:lnTo>
                <a:lnTo>
                  <a:pt x="182312" y="33206"/>
                </a:lnTo>
                <a:lnTo>
                  <a:pt x="201406" y="3683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2832" y="3787140"/>
            <a:ext cx="221615" cy="27305"/>
          </a:xfrm>
          <a:custGeom>
            <a:avLst/>
            <a:gdLst/>
            <a:ahLst/>
            <a:cxnLst/>
            <a:rect l="l" t="t" r="r" b="b"/>
            <a:pathLst>
              <a:path w="221615" h="27304">
                <a:moveTo>
                  <a:pt x="6350" y="0"/>
                </a:moveTo>
                <a:lnTo>
                  <a:pt x="4318" y="3302"/>
                </a:lnTo>
                <a:lnTo>
                  <a:pt x="2159" y="6350"/>
                </a:lnTo>
                <a:lnTo>
                  <a:pt x="0" y="9779"/>
                </a:lnTo>
                <a:lnTo>
                  <a:pt x="12622" y="17357"/>
                </a:lnTo>
                <a:lnTo>
                  <a:pt x="27066" y="20494"/>
                </a:lnTo>
                <a:lnTo>
                  <a:pt x="43058" y="21226"/>
                </a:lnTo>
                <a:lnTo>
                  <a:pt x="60325" y="21590"/>
                </a:lnTo>
                <a:lnTo>
                  <a:pt x="86193" y="23100"/>
                </a:lnTo>
                <a:lnTo>
                  <a:pt x="112109" y="24907"/>
                </a:lnTo>
                <a:lnTo>
                  <a:pt x="137977" y="26358"/>
                </a:lnTo>
                <a:lnTo>
                  <a:pt x="163703" y="26797"/>
                </a:lnTo>
                <a:lnTo>
                  <a:pt x="179288" y="25959"/>
                </a:lnTo>
                <a:lnTo>
                  <a:pt x="193421" y="23526"/>
                </a:lnTo>
                <a:lnTo>
                  <a:pt x="207172" y="19617"/>
                </a:lnTo>
                <a:lnTo>
                  <a:pt x="221615" y="143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3116" y="3490182"/>
            <a:ext cx="238125" cy="490855"/>
          </a:xfrm>
          <a:custGeom>
            <a:avLst/>
            <a:gdLst/>
            <a:ahLst/>
            <a:cxnLst/>
            <a:rect l="l" t="t" r="r" b="b"/>
            <a:pathLst>
              <a:path w="238125" h="490854">
                <a:moveTo>
                  <a:pt x="171370" y="4095"/>
                </a:moveTo>
                <a:lnTo>
                  <a:pt x="173783" y="3460"/>
                </a:lnTo>
                <a:lnTo>
                  <a:pt x="176577" y="2825"/>
                </a:lnTo>
                <a:lnTo>
                  <a:pt x="179244" y="2190"/>
                </a:lnTo>
                <a:lnTo>
                  <a:pt x="173722" y="464"/>
                </a:lnTo>
                <a:lnTo>
                  <a:pt x="167258" y="0"/>
                </a:lnTo>
                <a:lnTo>
                  <a:pt x="158724" y="1869"/>
                </a:lnTo>
                <a:lnTo>
                  <a:pt x="113156" y="28305"/>
                </a:lnTo>
                <a:lnTo>
                  <a:pt x="86661" y="57943"/>
                </a:lnTo>
                <a:lnTo>
                  <a:pt x="81291" y="76549"/>
                </a:lnTo>
                <a:lnTo>
                  <a:pt x="86471" y="91535"/>
                </a:lnTo>
                <a:lnTo>
                  <a:pt x="98984" y="103378"/>
                </a:lnTo>
                <a:lnTo>
                  <a:pt x="115617" y="112553"/>
                </a:lnTo>
                <a:lnTo>
                  <a:pt x="142599" y="120463"/>
                </a:lnTo>
                <a:lnTo>
                  <a:pt x="173354" y="125158"/>
                </a:lnTo>
                <a:lnTo>
                  <a:pt x="203182" y="130948"/>
                </a:lnTo>
                <a:lnTo>
                  <a:pt x="227377" y="142144"/>
                </a:lnTo>
                <a:lnTo>
                  <a:pt x="234997" y="146716"/>
                </a:lnTo>
                <a:lnTo>
                  <a:pt x="237537" y="148240"/>
                </a:lnTo>
                <a:lnTo>
                  <a:pt x="198231" y="180768"/>
                </a:lnTo>
                <a:lnTo>
                  <a:pt x="158543" y="203104"/>
                </a:lnTo>
                <a:lnTo>
                  <a:pt x="134750" y="216243"/>
                </a:lnTo>
                <a:lnTo>
                  <a:pt x="110982" y="230012"/>
                </a:lnTo>
                <a:lnTo>
                  <a:pt x="88070" y="245092"/>
                </a:lnTo>
                <a:lnTo>
                  <a:pt x="66849" y="262159"/>
                </a:lnTo>
                <a:lnTo>
                  <a:pt x="57558" y="272857"/>
                </a:lnTo>
                <a:lnTo>
                  <a:pt x="54244" y="282305"/>
                </a:lnTo>
                <a:lnTo>
                  <a:pt x="56598" y="291681"/>
                </a:lnTo>
                <a:lnTo>
                  <a:pt x="64309" y="302164"/>
                </a:lnTo>
                <a:lnTo>
                  <a:pt x="74572" y="310884"/>
                </a:lnTo>
                <a:lnTo>
                  <a:pt x="87360" y="318388"/>
                </a:lnTo>
                <a:lnTo>
                  <a:pt x="100528" y="325560"/>
                </a:lnTo>
                <a:lnTo>
                  <a:pt x="111934" y="333279"/>
                </a:lnTo>
                <a:lnTo>
                  <a:pt x="80184" y="374681"/>
                </a:lnTo>
                <a:lnTo>
                  <a:pt x="44862" y="405034"/>
                </a:lnTo>
                <a:lnTo>
                  <a:pt x="27838" y="420937"/>
                </a:lnTo>
                <a:lnTo>
                  <a:pt x="12493" y="438435"/>
                </a:lnTo>
                <a:lnTo>
                  <a:pt x="4824" y="450093"/>
                </a:lnTo>
                <a:lnTo>
                  <a:pt x="0" y="463121"/>
                </a:lnTo>
                <a:lnTo>
                  <a:pt x="1295" y="475458"/>
                </a:lnTo>
                <a:lnTo>
                  <a:pt x="11985" y="485044"/>
                </a:lnTo>
                <a:lnTo>
                  <a:pt x="34919" y="490726"/>
                </a:lnTo>
                <a:lnTo>
                  <a:pt x="61055" y="490680"/>
                </a:lnTo>
                <a:lnTo>
                  <a:pt x="110410" y="482885"/>
                </a:lnTo>
                <a:lnTo>
                  <a:pt x="156416" y="470884"/>
                </a:lnTo>
                <a:lnTo>
                  <a:pt x="178954" y="463454"/>
                </a:lnTo>
                <a:lnTo>
                  <a:pt x="201469" y="4554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1529" y="3763645"/>
            <a:ext cx="220979" cy="177165"/>
          </a:xfrm>
          <a:custGeom>
            <a:avLst/>
            <a:gdLst/>
            <a:ahLst/>
            <a:cxnLst/>
            <a:rect l="l" t="t" r="r" b="b"/>
            <a:pathLst>
              <a:path w="220980" h="177164">
                <a:moveTo>
                  <a:pt x="0" y="0"/>
                </a:moveTo>
                <a:lnTo>
                  <a:pt x="35915" y="21074"/>
                </a:lnTo>
                <a:lnTo>
                  <a:pt x="67560" y="47569"/>
                </a:lnTo>
                <a:lnTo>
                  <a:pt x="107144" y="83161"/>
                </a:lnTo>
                <a:lnTo>
                  <a:pt x="126745" y="101218"/>
                </a:lnTo>
                <a:lnTo>
                  <a:pt x="143353" y="116455"/>
                </a:lnTo>
                <a:lnTo>
                  <a:pt x="159972" y="131857"/>
                </a:lnTo>
                <a:lnTo>
                  <a:pt x="176805" y="147117"/>
                </a:lnTo>
                <a:lnTo>
                  <a:pt x="194056" y="161924"/>
                </a:lnTo>
                <a:lnTo>
                  <a:pt x="201739" y="168729"/>
                </a:lnTo>
                <a:lnTo>
                  <a:pt x="209422" y="174831"/>
                </a:lnTo>
                <a:lnTo>
                  <a:pt x="216058" y="177051"/>
                </a:lnTo>
                <a:lnTo>
                  <a:pt x="220599" y="1722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5091" y="3707257"/>
            <a:ext cx="163830" cy="257810"/>
          </a:xfrm>
          <a:custGeom>
            <a:avLst/>
            <a:gdLst/>
            <a:ahLst/>
            <a:cxnLst/>
            <a:rect l="l" t="t" r="r" b="b"/>
            <a:pathLst>
              <a:path w="163830" h="257810">
                <a:moveTo>
                  <a:pt x="163321" y="0"/>
                </a:moveTo>
                <a:lnTo>
                  <a:pt x="143287" y="32877"/>
                </a:lnTo>
                <a:lnTo>
                  <a:pt x="124586" y="66421"/>
                </a:lnTo>
                <a:lnTo>
                  <a:pt x="103677" y="108287"/>
                </a:lnTo>
                <a:lnTo>
                  <a:pt x="82565" y="150939"/>
                </a:lnTo>
                <a:lnTo>
                  <a:pt x="59382" y="192258"/>
                </a:lnTo>
                <a:lnTo>
                  <a:pt x="32257" y="230124"/>
                </a:lnTo>
                <a:lnTo>
                  <a:pt x="22395" y="242740"/>
                </a:lnTo>
                <a:lnTo>
                  <a:pt x="12890" y="253809"/>
                </a:lnTo>
                <a:lnTo>
                  <a:pt x="5004" y="257448"/>
                </a:lnTo>
                <a:lnTo>
                  <a:pt x="0" y="2477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1336" y="3535676"/>
            <a:ext cx="218440" cy="126364"/>
          </a:xfrm>
          <a:custGeom>
            <a:avLst/>
            <a:gdLst/>
            <a:ahLst/>
            <a:cxnLst/>
            <a:rect l="l" t="t" r="r" b="b"/>
            <a:pathLst>
              <a:path w="218439" h="126364">
                <a:moveTo>
                  <a:pt x="32004" y="125225"/>
                </a:moveTo>
                <a:lnTo>
                  <a:pt x="23467" y="125815"/>
                </a:lnTo>
                <a:lnTo>
                  <a:pt x="15906" y="125940"/>
                </a:lnTo>
                <a:lnTo>
                  <a:pt x="8393" y="125422"/>
                </a:lnTo>
                <a:lnTo>
                  <a:pt x="0" y="124082"/>
                </a:lnTo>
                <a:lnTo>
                  <a:pt x="14192" y="124190"/>
                </a:lnTo>
                <a:lnTo>
                  <a:pt x="28384" y="124463"/>
                </a:lnTo>
                <a:lnTo>
                  <a:pt x="42576" y="124833"/>
                </a:lnTo>
                <a:lnTo>
                  <a:pt x="56768" y="125225"/>
                </a:lnTo>
                <a:lnTo>
                  <a:pt x="75624" y="125525"/>
                </a:lnTo>
                <a:lnTo>
                  <a:pt x="131952" y="120399"/>
                </a:lnTo>
                <a:lnTo>
                  <a:pt x="182245" y="97879"/>
                </a:lnTo>
                <a:lnTo>
                  <a:pt x="213090" y="61011"/>
                </a:lnTo>
                <a:lnTo>
                  <a:pt x="217931" y="31753"/>
                </a:lnTo>
                <a:lnTo>
                  <a:pt x="214731" y="19391"/>
                </a:lnTo>
                <a:lnTo>
                  <a:pt x="207660" y="6576"/>
                </a:lnTo>
                <a:lnTo>
                  <a:pt x="197947" y="0"/>
                </a:lnTo>
                <a:lnTo>
                  <a:pt x="186817" y="6353"/>
                </a:lnTo>
                <a:lnTo>
                  <a:pt x="186817" y="15497"/>
                </a:lnTo>
                <a:lnTo>
                  <a:pt x="186817" y="18926"/>
                </a:lnTo>
                <a:lnTo>
                  <a:pt x="187832" y="250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97505" y="3808753"/>
            <a:ext cx="47625" cy="177165"/>
          </a:xfrm>
          <a:custGeom>
            <a:avLst/>
            <a:gdLst/>
            <a:ahLst/>
            <a:cxnLst/>
            <a:rect l="l" t="t" r="r" b="b"/>
            <a:pathLst>
              <a:path w="47625" h="177164">
                <a:moveTo>
                  <a:pt x="0" y="4929"/>
                </a:moveTo>
                <a:lnTo>
                  <a:pt x="11850" y="6429"/>
                </a:lnTo>
                <a:lnTo>
                  <a:pt x="22891" y="3214"/>
                </a:lnTo>
                <a:lnTo>
                  <a:pt x="32932" y="0"/>
                </a:lnTo>
                <a:lnTo>
                  <a:pt x="41782" y="1500"/>
                </a:lnTo>
                <a:lnTo>
                  <a:pt x="47331" y="11289"/>
                </a:lnTo>
                <a:lnTo>
                  <a:pt x="46640" y="25709"/>
                </a:lnTo>
                <a:lnTo>
                  <a:pt x="43140" y="40915"/>
                </a:lnTo>
                <a:lnTo>
                  <a:pt x="40258" y="53062"/>
                </a:lnTo>
                <a:lnTo>
                  <a:pt x="36119" y="76735"/>
                </a:lnTo>
                <a:lnTo>
                  <a:pt x="31241" y="100147"/>
                </a:lnTo>
                <a:lnTo>
                  <a:pt x="26078" y="123320"/>
                </a:lnTo>
                <a:lnTo>
                  <a:pt x="21081" y="146280"/>
                </a:lnTo>
                <a:lnTo>
                  <a:pt x="19663" y="153971"/>
                </a:lnTo>
                <a:lnTo>
                  <a:pt x="18684" y="161710"/>
                </a:lnTo>
                <a:lnTo>
                  <a:pt x="18206" y="169354"/>
                </a:lnTo>
                <a:lnTo>
                  <a:pt x="18287" y="1767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2888" y="3870959"/>
            <a:ext cx="72390" cy="241300"/>
          </a:xfrm>
          <a:custGeom>
            <a:avLst/>
            <a:gdLst/>
            <a:ahLst/>
            <a:cxnLst/>
            <a:rect l="l" t="t" r="r" b="b"/>
            <a:pathLst>
              <a:path w="72389" h="241300">
                <a:moveTo>
                  <a:pt x="32893" y="0"/>
                </a:moveTo>
                <a:lnTo>
                  <a:pt x="59181" y="29807"/>
                </a:lnTo>
                <a:lnTo>
                  <a:pt x="71008" y="68484"/>
                </a:lnTo>
                <a:lnTo>
                  <a:pt x="71772" y="83085"/>
                </a:lnTo>
                <a:lnTo>
                  <a:pt x="70738" y="96900"/>
                </a:lnTo>
                <a:lnTo>
                  <a:pt x="59610" y="135366"/>
                </a:lnTo>
                <a:lnTo>
                  <a:pt x="44195" y="172212"/>
                </a:lnTo>
                <a:lnTo>
                  <a:pt x="16192" y="219271"/>
                </a:lnTo>
                <a:lnTo>
                  <a:pt x="4825" y="233806"/>
                </a:lnTo>
                <a:lnTo>
                  <a:pt x="3048" y="236219"/>
                </a:lnTo>
                <a:lnTo>
                  <a:pt x="1524" y="238378"/>
                </a:lnTo>
                <a:lnTo>
                  <a:pt x="0" y="2407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8666" y="3930141"/>
            <a:ext cx="33020" cy="13335"/>
          </a:xfrm>
          <a:custGeom>
            <a:avLst/>
            <a:gdLst/>
            <a:ahLst/>
            <a:cxnLst/>
            <a:rect l="l" t="t" r="r" b="b"/>
            <a:pathLst>
              <a:path w="33019" h="13335">
                <a:moveTo>
                  <a:pt x="0" y="0"/>
                </a:moveTo>
                <a:lnTo>
                  <a:pt x="6197" y="633"/>
                </a:lnTo>
                <a:lnTo>
                  <a:pt x="14620" y="1254"/>
                </a:lnTo>
                <a:lnTo>
                  <a:pt x="22877" y="2518"/>
                </a:lnTo>
                <a:lnTo>
                  <a:pt x="28575" y="5079"/>
                </a:lnTo>
                <a:lnTo>
                  <a:pt x="29844" y="7873"/>
                </a:lnTo>
                <a:lnTo>
                  <a:pt x="31368" y="10667"/>
                </a:lnTo>
                <a:lnTo>
                  <a:pt x="32892" y="133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4077" y="3904234"/>
            <a:ext cx="76200" cy="209550"/>
          </a:xfrm>
          <a:custGeom>
            <a:avLst/>
            <a:gdLst/>
            <a:ahLst/>
            <a:cxnLst/>
            <a:rect l="l" t="t" r="r" b="b"/>
            <a:pathLst>
              <a:path w="76200" h="209550">
                <a:moveTo>
                  <a:pt x="72009" y="0"/>
                </a:moveTo>
                <a:lnTo>
                  <a:pt x="74995" y="15001"/>
                </a:lnTo>
                <a:lnTo>
                  <a:pt x="75612" y="27432"/>
                </a:lnTo>
                <a:lnTo>
                  <a:pt x="74205" y="39862"/>
                </a:lnTo>
                <a:lnTo>
                  <a:pt x="64194" y="80897"/>
                </a:lnTo>
                <a:lnTo>
                  <a:pt x="45295" y="129391"/>
                </a:lnTo>
                <a:lnTo>
                  <a:pt x="34798" y="153924"/>
                </a:lnTo>
                <a:lnTo>
                  <a:pt x="28271" y="169755"/>
                </a:lnTo>
                <a:lnTo>
                  <a:pt x="21161" y="184562"/>
                </a:lnTo>
                <a:lnTo>
                  <a:pt x="12170" y="197893"/>
                </a:lnTo>
                <a:lnTo>
                  <a:pt x="0" y="2092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1191" y="3722878"/>
            <a:ext cx="245745" cy="226060"/>
          </a:xfrm>
          <a:custGeom>
            <a:avLst/>
            <a:gdLst/>
            <a:ahLst/>
            <a:cxnLst/>
            <a:rect l="l" t="t" r="r" b="b"/>
            <a:pathLst>
              <a:path w="245745" h="226060">
                <a:moveTo>
                  <a:pt x="0" y="0"/>
                </a:moveTo>
                <a:lnTo>
                  <a:pt x="21663" y="33397"/>
                </a:lnTo>
                <a:lnTo>
                  <a:pt x="67611" y="81432"/>
                </a:lnTo>
                <a:lnTo>
                  <a:pt x="104902" y="116093"/>
                </a:lnTo>
                <a:lnTo>
                  <a:pt x="143621" y="149159"/>
                </a:lnTo>
                <a:lnTo>
                  <a:pt x="183769" y="181356"/>
                </a:lnTo>
                <a:lnTo>
                  <a:pt x="229149" y="215663"/>
                </a:lnTo>
                <a:lnTo>
                  <a:pt x="245363" y="2258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4648" y="3655440"/>
            <a:ext cx="217170" cy="298450"/>
          </a:xfrm>
          <a:custGeom>
            <a:avLst/>
            <a:gdLst/>
            <a:ahLst/>
            <a:cxnLst/>
            <a:rect l="l" t="t" r="r" b="b"/>
            <a:pathLst>
              <a:path w="217170" h="298450">
                <a:moveTo>
                  <a:pt x="215264" y="0"/>
                </a:moveTo>
                <a:lnTo>
                  <a:pt x="217106" y="10328"/>
                </a:lnTo>
                <a:lnTo>
                  <a:pt x="215328" y="19478"/>
                </a:lnTo>
                <a:lnTo>
                  <a:pt x="209835" y="30414"/>
                </a:lnTo>
                <a:lnTo>
                  <a:pt x="183505" y="73407"/>
                </a:lnTo>
                <a:lnTo>
                  <a:pt x="146829" y="125735"/>
                </a:lnTo>
                <a:lnTo>
                  <a:pt x="104640" y="178073"/>
                </a:lnTo>
                <a:lnTo>
                  <a:pt x="82359" y="205009"/>
                </a:lnTo>
                <a:lnTo>
                  <a:pt x="37846" y="258190"/>
                </a:lnTo>
                <a:lnTo>
                  <a:pt x="9646" y="288551"/>
                </a:lnTo>
                <a:lnTo>
                  <a:pt x="0" y="2980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1095" y="3868801"/>
            <a:ext cx="257175" cy="98425"/>
          </a:xfrm>
          <a:custGeom>
            <a:avLst/>
            <a:gdLst/>
            <a:ahLst/>
            <a:cxnLst/>
            <a:rect l="l" t="t" r="r" b="b"/>
            <a:pathLst>
              <a:path w="257175" h="98425">
                <a:moveTo>
                  <a:pt x="0" y="4318"/>
                </a:moveTo>
                <a:lnTo>
                  <a:pt x="7798" y="3536"/>
                </a:lnTo>
                <a:lnTo>
                  <a:pt x="15335" y="2539"/>
                </a:lnTo>
                <a:lnTo>
                  <a:pt x="22824" y="1353"/>
                </a:lnTo>
                <a:lnTo>
                  <a:pt x="30479" y="0"/>
                </a:lnTo>
                <a:lnTo>
                  <a:pt x="34799" y="12733"/>
                </a:lnTo>
                <a:lnTo>
                  <a:pt x="34845" y="24145"/>
                </a:lnTo>
                <a:lnTo>
                  <a:pt x="32390" y="36058"/>
                </a:lnTo>
                <a:lnTo>
                  <a:pt x="29209" y="50292"/>
                </a:lnTo>
                <a:lnTo>
                  <a:pt x="27070" y="59501"/>
                </a:lnTo>
                <a:lnTo>
                  <a:pt x="24193" y="72532"/>
                </a:lnTo>
                <a:lnTo>
                  <a:pt x="22459" y="85492"/>
                </a:lnTo>
                <a:lnTo>
                  <a:pt x="23749" y="94487"/>
                </a:lnTo>
                <a:lnTo>
                  <a:pt x="26162" y="95757"/>
                </a:lnTo>
                <a:lnTo>
                  <a:pt x="28320" y="96900"/>
                </a:lnTo>
                <a:lnTo>
                  <a:pt x="30479" y="98171"/>
                </a:lnTo>
                <a:lnTo>
                  <a:pt x="38288" y="88261"/>
                </a:lnTo>
                <a:lnTo>
                  <a:pt x="45894" y="78231"/>
                </a:lnTo>
                <a:lnTo>
                  <a:pt x="53572" y="68202"/>
                </a:lnTo>
                <a:lnTo>
                  <a:pt x="81597" y="35687"/>
                </a:lnTo>
                <a:lnTo>
                  <a:pt x="115522" y="14747"/>
                </a:lnTo>
                <a:lnTo>
                  <a:pt x="122967" y="16509"/>
                </a:lnTo>
                <a:lnTo>
                  <a:pt x="128365" y="22367"/>
                </a:lnTo>
                <a:lnTo>
                  <a:pt x="131952" y="31750"/>
                </a:lnTo>
                <a:lnTo>
                  <a:pt x="132587" y="35432"/>
                </a:lnTo>
                <a:lnTo>
                  <a:pt x="133222" y="38988"/>
                </a:lnTo>
                <a:lnTo>
                  <a:pt x="133476" y="42672"/>
                </a:lnTo>
                <a:lnTo>
                  <a:pt x="145230" y="41372"/>
                </a:lnTo>
                <a:lnTo>
                  <a:pt x="155114" y="37988"/>
                </a:lnTo>
                <a:lnTo>
                  <a:pt x="164784" y="33295"/>
                </a:lnTo>
                <a:lnTo>
                  <a:pt x="175894" y="28067"/>
                </a:lnTo>
                <a:lnTo>
                  <a:pt x="191254" y="22242"/>
                </a:lnTo>
                <a:lnTo>
                  <a:pt x="206279" y="19764"/>
                </a:lnTo>
                <a:lnTo>
                  <a:pt x="220972" y="21976"/>
                </a:lnTo>
                <a:lnTo>
                  <a:pt x="248380" y="48720"/>
                </a:lnTo>
                <a:lnTo>
                  <a:pt x="257061" y="83464"/>
                </a:lnTo>
                <a:lnTo>
                  <a:pt x="255254" y="89296"/>
                </a:lnTo>
                <a:lnTo>
                  <a:pt x="249803" y="88294"/>
                </a:lnTo>
                <a:lnTo>
                  <a:pt x="240791" y="805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5555" y="3436873"/>
            <a:ext cx="275590" cy="86360"/>
          </a:xfrm>
          <a:custGeom>
            <a:avLst/>
            <a:gdLst/>
            <a:ahLst/>
            <a:cxnLst/>
            <a:rect l="l" t="t" r="r" b="b"/>
            <a:pathLst>
              <a:path w="275589" h="86360">
                <a:moveTo>
                  <a:pt x="14605" y="70738"/>
                </a:moveTo>
                <a:lnTo>
                  <a:pt x="6985" y="72643"/>
                </a:lnTo>
                <a:lnTo>
                  <a:pt x="4826" y="73151"/>
                </a:lnTo>
                <a:lnTo>
                  <a:pt x="0" y="73533"/>
                </a:lnTo>
                <a:lnTo>
                  <a:pt x="16952" y="78299"/>
                </a:lnTo>
                <a:lnTo>
                  <a:pt x="33988" y="81470"/>
                </a:lnTo>
                <a:lnTo>
                  <a:pt x="51238" y="83498"/>
                </a:lnTo>
                <a:lnTo>
                  <a:pt x="68834" y="84836"/>
                </a:lnTo>
                <a:lnTo>
                  <a:pt x="104915" y="85943"/>
                </a:lnTo>
                <a:lnTo>
                  <a:pt x="140604" y="85502"/>
                </a:lnTo>
                <a:lnTo>
                  <a:pt x="212090" y="81406"/>
                </a:lnTo>
                <a:lnTo>
                  <a:pt x="260167" y="74406"/>
                </a:lnTo>
                <a:lnTo>
                  <a:pt x="275209" y="68072"/>
                </a:lnTo>
                <a:lnTo>
                  <a:pt x="272540" y="56239"/>
                </a:lnTo>
                <a:lnTo>
                  <a:pt x="230465" y="23449"/>
                </a:lnTo>
                <a:lnTo>
                  <a:pt x="208661" y="15668"/>
                </a:lnTo>
                <a:lnTo>
                  <a:pt x="193333" y="8054"/>
                </a:lnTo>
                <a:lnTo>
                  <a:pt x="194818" y="0"/>
                </a:lnTo>
                <a:lnTo>
                  <a:pt x="197866" y="380"/>
                </a:lnTo>
                <a:lnTo>
                  <a:pt x="200914" y="635"/>
                </a:lnTo>
                <a:lnTo>
                  <a:pt x="203581" y="101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6350" y="3463792"/>
            <a:ext cx="193040" cy="529590"/>
          </a:xfrm>
          <a:custGeom>
            <a:avLst/>
            <a:gdLst/>
            <a:ahLst/>
            <a:cxnLst/>
            <a:rect l="l" t="t" r="r" b="b"/>
            <a:pathLst>
              <a:path w="193039" h="529589">
                <a:moveTo>
                  <a:pt x="7131" y="8768"/>
                </a:moveTo>
                <a:lnTo>
                  <a:pt x="11866" y="3988"/>
                </a:lnTo>
                <a:lnTo>
                  <a:pt x="16910" y="1196"/>
                </a:lnTo>
                <a:lnTo>
                  <a:pt x="24812" y="0"/>
                </a:lnTo>
                <a:lnTo>
                  <a:pt x="38119" y="5"/>
                </a:lnTo>
                <a:lnTo>
                  <a:pt x="69343" y="1442"/>
                </a:lnTo>
                <a:lnTo>
                  <a:pt x="100365" y="4260"/>
                </a:lnTo>
                <a:lnTo>
                  <a:pt x="131220" y="8221"/>
                </a:lnTo>
                <a:lnTo>
                  <a:pt x="161944" y="13086"/>
                </a:lnTo>
                <a:lnTo>
                  <a:pt x="152459" y="24788"/>
                </a:lnTo>
                <a:lnTo>
                  <a:pt x="142069" y="34597"/>
                </a:lnTo>
                <a:lnTo>
                  <a:pt x="129583" y="43715"/>
                </a:lnTo>
                <a:lnTo>
                  <a:pt x="113811" y="53345"/>
                </a:lnTo>
                <a:lnTo>
                  <a:pt x="83915" y="69371"/>
                </a:lnTo>
                <a:lnTo>
                  <a:pt x="50280" y="88302"/>
                </a:lnTo>
                <a:lnTo>
                  <a:pt x="20121" y="110996"/>
                </a:lnTo>
                <a:lnTo>
                  <a:pt x="654" y="138308"/>
                </a:lnTo>
                <a:lnTo>
                  <a:pt x="0" y="152425"/>
                </a:lnTo>
                <a:lnTo>
                  <a:pt x="7036" y="164851"/>
                </a:lnTo>
                <a:lnTo>
                  <a:pt x="46680" y="193536"/>
                </a:lnTo>
                <a:lnTo>
                  <a:pt x="81867" y="212201"/>
                </a:lnTo>
                <a:lnTo>
                  <a:pt x="99079" y="222128"/>
                </a:lnTo>
                <a:lnTo>
                  <a:pt x="127583" y="254293"/>
                </a:lnTo>
                <a:lnTo>
                  <a:pt x="134877" y="303218"/>
                </a:lnTo>
                <a:lnTo>
                  <a:pt x="135701" y="320339"/>
                </a:lnTo>
                <a:lnTo>
                  <a:pt x="137560" y="337317"/>
                </a:lnTo>
                <a:lnTo>
                  <a:pt x="143746" y="363130"/>
                </a:lnTo>
                <a:lnTo>
                  <a:pt x="153038" y="387133"/>
                </a:lnTo>
                <a:lnTo>
                  <a:pt x="164403" y="410327"/>
                </a:lnTo>
                <a:lnTo>
                  <a:pt x="176803" y="433710"/>
                </a:lnTo>
                <a:lnTo>
                  <a:pt x="183691" y="446782"/>
                </a:lnTo>
                <a:lnTo>
                  <a:pt x="189329" y="459222"/>
                </a:lnTo>
                <a:lnTo>
                  <a:pt x="192609" y="472019"/>
                </a:lnTo>
                <a:lnTo>
                  <a:pt x="192424" y="486161"/>
                </a:lnTo>
                <a:lnTo>
                  <a:pt x="149401" y="521612"/>
                </a:lnTo>
                <a:lnTo>
                  <a:pt x="120707" y="529240"/>
                </a:lnTo>
                <a:lnTo>
                  <a:pt x="108747" y="528564"/>
                </a:lnTo>
                <a:lnTo>
                  <a:pt x="97002" y="525768"/>
                </a:lnTo>
                <a:lnTo>
                  <a:pt x="84220" y="5217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8296" y="3773122"/>
            <a:ext cx="264160" cy="36830"/>
          </a:xfrm>
          <a:custGeom>
            <a:avLst/>
            <a:gdLst/>
            <a:ahLst/>
            <a:cxnLst/>
            <a:rect l="l" t="t" r="r" b="b"/>
            <a:pathLst>
              <a:path w="264160" h="36829">
                <a:moveTo>
                  <a:pt x="0" y="6143"/>
                </a:moveTo>
                <a:lnTo>
                  <a:pt x="11860" y="3333"/>
                </a:lnTo>
                <a:lnTo>
                  <a:pt x="23733" y="1190"/>
                </a:lnTo>
                <a:lnTo>
                  <a:pt x="35772" y="0"/>
                </a:lnTo>
                <a:lnTo>
                  <a:pt x="48132" y="47"/>
                </a:lnTo>
                <a:lnTo>
                  <a:pt x="88836" y="4397"/>
                </a:lnTo>
                <a:lnTo>
                  <a:pt x="129539" y="11604"/>
                </a:lnTo>
                <a:lnTo>
                  <a:pt x="173609" y="21558"/>
                </a:lnTo>
                <a:lnTo>
                  <a:pt x="195583" y="26660"/>
                </a:lnTo>
                <a:lnTo>
                  <a:pt x="217677" y="31035"/>
                </a:lnTo>
                <a:lnTo>
                  <a:pt x="229147" y="32974"/>
                </a:lnTo>
                <a:lnTo>
                  <a:pt x="240664" y="34353"/>
                </a:lnTo>
                <a:lnTo>
                  <a:pt x="252182" y="35375"/>
                </a:lnTo>
                <a:lnTo>
                  <a:pt x="263651" y="362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2338" y="3842892"/>
            <a:ext cx="194945" cy="17145"/>
          </a:xfrm>
          <a:custGeom>
            <a:avLst/>
            <a:gdLst/>
            <a:ahLst/>
            <a:cxnLst/>
            <a:rect l="l" t="t" r="r" b="b"/>
            <a:pathLst>
              <a:path w="194945" h="17145">
                <a:moveTo>
                  <a:pt x="19812" y="2158"/>
                </a:moveTo>
                <a:lnTo>
                  <a:pt x="9144" y="7619"/>
                </a:lnTo>
                <a:lnTo>
                  <a:pt x="7112" y="9143"/>
                </a:lnTo>
                <a:lnTo>
                  <a:pt x="0" y="11048"/>
                </a:lnTo>
                <a:lnTo>
                  <a:pt x="11547" y="15039"/>
                </a:lnTo>
                <a:lnTo>
                  <a:pt x="23891" y="16684"/>
                </a:lnTo>
                <a:lnTo>
                  <a:pt x="36736" y="16781"/>
                </a:lnTo>
                <a:lnTo>
                  <a:pt x="49784" y="16128"/>
                </a:lnTo>
                <a:lnTo>
                  <a:pt x="72374" y="15420"/>
                </a:lnTo>
                <a:lnTo>
                  <a:pt x="94964" y="15033"/>
                </a:lnTo>
                <a:lnTo>
                  <a:pt x="117506" y="14146"/>
                </a:lnTo>
                <a:lnTo>
                  <a:pt x="139953" y="11937"/>
                </a:lnTo>
                <a:lnTo>
                  <a:pt x="157259" y="8215"/>
                </a:lnTo>
                <a:lnTo>
                  <a:pt x="170576" y="5397"/>
                </a:lnTo>
                <a:lnTo>
                  <a:pt x="182298" y="2865"/>
                </a:lnTo>
                <a:lnTo>
                  <a:pt x="19481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86858" y="3556127"/>
            <a:ext cx="283845" cy="382270"/>
          </a:xfrm>
          <a:custGeom>
            <a:avLst/>
            <a:gdLst/>
            <a:ahLst/>
            <a:cxnLst/>
            <a:rect l="l" t="t" r="r" b="b"/>
            <a:pathLst>
              <a:path w="283845" h="382270">
                <a:moveTo>
                  <a:pt x="6984" y="26797"/>
                </a:moveTo>
                <a:lnTo>
                  <a:pt x="5322" y="20145"/>
                </a:lnTo>
                <a:lnTo>
                  <a:pt x="3587" y="13493"/>
                </a:lnTo>
                <a:lnTo>
                  <a:pt x="1805" y="6794"/>
                </a:lnTo>
                <a:lnTo>
                  <a:pt x="0" y="0"/>
                </a:lnTo>
                <a:lnTo>
                  <a:pt x="15555" y="54167"/>
                </a:lnTo>
                <a:lnTo>
                  <a:pt x="43627" y="116980"/>
                </a:lnTo>
                <a:lnTo>
                  <a:pt x="68138" y="159963"/>
                </a:lnTo>
                <a:lnTo>
                  <a:pt x="95422" y="201123"/>
                </a:lnTo>
                <a:lnTo>
                  <a:pt x="125145" y="240753"/>
                </a:lnTo>
                <a:lnTo>
                  <a:pt x="156971" y="279146"/>
                </a:lnTo>
                <a:lnTo>
                  <a:pt x="199707" y="327167"/>
                </a:lnTo>
                <a:lnTo>
                  <a:pt x="245871" y="371475"/>
                </a:lnTo>
                <a:lnTo>
                  <a:pt x="265699" y="382095"/>
                </a:lnTo>
                <a:lnTo>
                  <a:pt x="273500" y="379922"/>
                </a:lnTo>
                <a:lnTo>
                  <a:pt x="283717" y="3749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71617" y="3530219"/>
            <a:ext cx="274955" cy="457200"/>
          </a:xfrm>
          <a:custGeom>
            <a:avLst/>
            <a:gdLst/>
            <a:ahLst/>
            <a:cxnLst/>
            <a:rect l="l" t="t" r="r" b="b"/>
            <a:pathLst>
              <a:path w="274954" h="457200">
                <a:moveTo>
                  <a:pt x="274574" y="0"/>
                </a:moveTo>
                <a:lnTo>
                  <a:pt x="254767" y="43666"/>
                </a:lnTo>
                <a:lnTo>
                  <a:pt x="221684" y="89640"/>
                </a:lnTo>
                <a:lnTo>
                  <a:pt x="198135" y="120602"/>
                </a:lnTo>
                <a:lnTo>
                  <a:pt x="174706" y="151683"/>
                </a:lnTo>
                <a:lnTo>
                  <a:pt x="151765" y="183133"/>
                </a:lnTo>
                <a:lnTo>
                  <a:pt x="124973" y="221930"/>
                </a:lnTo>
                <a:lnTo>
                  <a:pt x="99552" y="261572"/>
                </a:lnTo>
                <a:lnTo>
                  <a:pt x="75630" y="302095"/>
                </a:lnTo>
                <a:lnTo>
                  <a:pt x="53340" y="343534"/>
                </a:lnTo>
                <a:lnTo>
                  <a:pt x="32638" y="397065"/>
                </a:lnTo>
                <a:lnTo>
                  <a:pt x="20728" y="425366"/>
                </a:lnTo>
                <a:lnTo>
                  <a:pt x="6985" y="445642"/>
                </a:lnTo>
                <a:lnTo>
                  <a:pt x="3937" y="454405"/>
                </a:lnTo>
                <a:lnTo>
                  <a:pt x="3048" y="456818"/>
                </a:lnTo>
                <a:lnTo>
                  <a:pt x="0" y="4450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0826" y="3445509"/>
            <a:ext cx="568960" cy="172720"/>
          </a:xfrm>
          <a:custGeom>
            <a:avLst/>
            <a:gdLst/>
            <a:ahLst/>
            <a:cxnLst/>
            <a:rect l="l" t="t" r="r" b="b"/>
            <a:pathLst>
              <a:path w="568960" h="172720">
                <a:moveTo>
                  <a:pt x="14604" y="5461"/>
                </a:moveTo>
                <a:lnTo>
                  <a:pt x="6603" y="3301"/>
                </a:lnTo>
                <a:lnTo>
                  <a:pt x="4190" y="3048"/>
                </a:lnTo>
                <a:lnTo>
                  <a:pt x="0" y="0"/>
                </a:lnTo>
                <a:lnTo>
                  <a:pt x="38449" y="2857"/>
                </a:lnTo>
                <a:lnTo>
                  <a:pt x="78232" y="7619"/>
                </a:lnTo>
                <a:lnTo>
                  <a:pt x="120743" y="13239"/>
                </a:lnTo>
                <a:lnTo>
                  <a:pt x="163147" y="19526"/>
                </a:lnTo>
                <a:lnTo>
                  <a:pt x="205480" y="26336"/>
                </a:lnTo>
                <a:lnTo>
                  <a:pt x="247776" y="33527"/>
                </a:lnTo>
                <a:lnTo>
                  <a:pt x="294858" y="42076"/>
                </a:lnTo>
                <a:lnTo>
                  <a:pt x="342106" y="51244"/>
                </a:lnTo>
                <a:lnTo>
                  <a:pt x="389116" y="61460"/>
                </a:lnTo>
                <a:lnTo>
                  <a:pt x="435483" y="73151"/>
                </a:lnTo>
                <a:lnTo>
                  <a:pt x="497443" y="92630"/>
                </a:lnTo>
                <a:lnTo>
                  <a:pt x="553212" y="124967"/>
                </a:lnTo>
                <a:lnTo>
                  <a:pt x="568481" y="157900"/>
                </a:lnTo>
                <a:lnTo>
                  <a:pt x="567182" y="1727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63338" y="3974338"/>
            <a:ext cx="605155" cy="29845"/>
          </a:xfrm>
          <a:custGeom>
            <a:avLst/>
            <a:gdLst/>
            <a:ahLst/>
            <a:cxnLst/>
            <a:rect l="l" t="t" r="r" b="b"/>
            <a:pathLst>
              <a:path w="605154" h="29845">
                <a:moveTo>
                  <a:pt x="28066" y="0"/>
                </a:moveTo>
                <a:lnTo>
                  <a:pt x="18395" y="6286"/>
                </a:lnTo>
                <a:lnTo>
                  <a:pt x="11557" y="10858"/>
                </a:lnTo>
                <a:lnTo>
                  <a:pt x="5957" y="14858"/>
                </a:lnTo>
                <a:lnTo>
                  <a:pt x="0" y="19431"/>
                </a:lnTo>
                <a:lnTo>
                  <a:pt x="24233" y="20837"/>
                </a:lnTo>
                <a:lnTo>
                  <a:pt x="48418" y="20113"/>
                </a:lnTo>
                <a:lnTo>
                  <a:pt x="72651" y="18127"/>
                </a:lnTo>
                <a:lnTo>
                  <a:pt x="97027" y="15748"/>
                </a:lnTo>
                <a:lnTo>
                  <a:pt x="142533" y="12390"/>
                </a:lnTo>
                <a:lnTo>
                  <a:pt x="188182" y="10985"/>
                </a:lnTo>
                <a:lnTo>
                  <a:pt x="233973" y="10818"/>
                </a:lnTo>
                <a:lnTo>
                  <a:pt x="279908" y="11175"/>
                </a:lnTo>
                <a:lnTo>
                  <a:pt x="327267" y="12150"/>
                </a:lnTo>
                <a:lnTo>
                  <a:pt x="374745" y="13827"/>
                </a:lnTo>
                <a:lnTo>
                  <a:pt x="422175" y="16623"/>
                </a:lnTo>
                <a:lnTo>
                  <a:pt x="469391" y="20955"/>
                </a:lnTo>
                <a:lnTo>
                  <a:pt x="503547" y="24856"/>
                </a:lnTo>
                <a:lnTo>
                  <a:pt x="536987" y="28067"/>
                </a:lnTo>
                <a:lnTo>
                  <a:pt x="570476" y="29563"/>
                </a:lnTo>
                <a:lnTo>
                  <a:pt x="604774" y="283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17464" y="3918458"/>
            <a:ext cx="39370" cy="165100"/>
          </a:xfrm>
          <a:custGeom>
            <a:avLst/>
            <a:gdLst/>
            <a:ahLst/>
            <a:cxnLst/>
            <a:rect l="l" t="t" r="r" b="b"/>
            <a:pathLst>
              <a:path w="39370" h="165100">
                <a:moveTo>
                  <a:pt x="0" y="0"/>
                </a:moveTo>
                <a:lnTo>
                  <a:pt x="19627" y="35504"/>
                </a:lnTo>
                <a:lnTo>
                  <a:pt x="23270" y="72479"/>
                </a:lnTo>
                <a:lnTo>
                  <a:pt x="22780" y="94630"/>
                </a:lnTo>
                <a:lnTo>
                  <a:pt x="22171" y="116711"/>
                </a:lnTo>
                <a:lnTo>
                  <a:pt x="22860" y="138684"/>
                </a:lnTo>
                <a:lnTo>
                  <a:pt x="23933" y="149465"/>
                </a:lnTo>
                <a:lnTo>
                  <a:pt x="25923" y="155590"/>
                </a:lnTo>
                <a:lnTo>
                  <a:pt x="30414" y="159740"/>
                </a:lnTo>
                <a:lnTo>
                  <a:pt x="38988" y="1645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1760" y="3619753"/>
            <a:ext cx="269875" cy="283210"/>
          </a:xfrm>
          <a:custGeom>
            <a:avLst/>
            <a:gdLst/>
            <a:ahLst/>
            <a:cxnLst/>
            <a:rect l="l" t="t" r="r" b="b"/>
            <a:pathLst>
              <a:path w="269875" h="283210">
                <a:moveTo>
                  <a:pt x="26975" y="11049"/>
                </a:moveTo>
                <a:lnTo>
                  <a:pt x="22967" y="24141"/>
                </a:lnTo>
                <a:lnTo>
                  <a:pt x="18530" y="37306"/>
                </a:lnTo>
                <a:lnTo>
                  <a:pt x="14188" y="50518"/>
                </a:lnTo>
                <a:lnTo>
                  <a:pt x="10465" y="63754"/>
                </a:lnTo>
                <a:lnTo>
                  <a:pt x="4913" y="91045"/>
                </a:lnTo>
                <a:lnTo>
                  <a:pt x="1099" y="119014"/>
                </a:lnTo>
                <a:lnTo>
                  <a:pt x="0" y="147103"/>
                </a:lnTo>
                <a:lnTo>
                  <a:pt x="2591" y="174752"/>
                </a:lnTo>
                <a:lnTo>
                  <a:pt x="22419" y="229616"/>
                </a:lnTo>
                <a:lnTo>
                  <a:pt x="63297" y="270383"/>
                </a:lnTo>
                <a:lnTo>
                  <a:pt x="118177" y="282971"/>
                </a:lnTo>
                <a:lnTo>
                  <a:pt x="146361" y="279544"/>
                </a:lnTo>
                <a:lnTo>
                  <a:pt x="201291" y="256139"/>
                </a:lnTo>
                <a:lnTo>
                  <a:pt x="240613" y="210442"/>
                </a:lnTo>
                <a:lnTo>
                  <a:pt x="262509" y="152286"/>
                </a:lnTo>
                <a:lnTo>
                  <a:pt x="269406" y="90100"/>
                </a:lnTo>
                <a:lnTo>
                  <a:pt x="268402" y="59436"/>
                </a:lnTo>
                <a:lnTo>
                  <a:pt x="266453" y="41790"/>
                </a:lnTo>
                <a:lnTo>
                  <a:pt x="262624" y="26098"/>
                </a:lnTo>
                <a:lnTo>
                  <a:pt x="255651" y="12215"/>
                </a:lnTo>
                <a:lnTo>
                  <a:pt x="24427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52870" y="3475847"/>
            <a:ext cx="321310" cy="413384"/>
          </a:xfrm>
          <a:custGeom>
            <a:avLst/>
            <a:gdLst/>
            <a:ahLst/>
            <a:cxnLst/>
            <a:rect l="l" t="t" r="r" b="b"/>
            <a:pathLst>
              <a:path w="321309" h="413385">
                <a:moveTo>
                  <a:pt x="0" y="9540"/>
                </a:moveTo>
                <a:lnTo>
                  <a:pt x="10681" y="3395"/>
                </a:lnTo>
                <a:lnTo>
                  <a:pt x="17922" y="0"/>
                </a:lnTo>
                <a:lnTo>
                  <a:pt x="24520" y="771"/>
                </a:lnTo>
                <a:lnTo>
                  <a:pt x="33274" y="7127"/>
                </a:lnTo>
                <a:lnTo>
                  <a:pt x="44096" y="24046"/>
                </a:lnTo>
                <a:lnTo>
                  <a:pt x="52228" y="47894"/>
                </a:lnTo>
                <a:lnTo>
                  <a:pt x="58884" y="72600"/>
                </a:lnTo>
                <a:lnTo>
                  <a:pt x="65277" y="92090"/>
                </a:lnTo>
                <a:lnTo>
                  <a:pt x="82728" y="129972"/>
                </a:lnTo>
                <a:lnTo>
                  <a:pt x="102584" y="166354"/>
                </a:lnTo>
                <a:lnTo>
                  <a:pt x="124678" y="201354"/>
                </a:lnTo>
                <a:lnTo>
                  <a:pt x="148844" y="235092"/>
                </a:lnTo>
                <a:lnTo>
                  <a:pt x="177509" y="271266"/>
                </a:lnTo>
                <a:lnTo>
                  <a:pt x="208088" y="306489"/>
                </a:lnTo>
                <a:lnTo>
                  <a:pt x="240210" y="340541"/>
                </a:lnTo>
                <a:lnTo>
                  <a:pt x="273503" y="373203"/>
                </a:lnTo>
                <a:lnTo>
                  <a:pt x="307594" y="404256"/>
                </a:lnTo>
                <a:lnTo>
                  <a:pt x="316483" y="410352"/>
                </a:lnTo>
                <a:lnTo>
                  <a:pt x="319150" y="413146"/>
                </a:lnTo>
                <a:lnTo>
                  <a:pt x="321055" y="40247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3796" y="3477767"/>
            <a:ext cx="229870" cy="494030"/>
          </a:xfrm>
          <a:custGeom>
            <a:avLst/>
            <a:gdLst/>
            <a:ahLst/>
            <a:cxnLst/>
            <a:rect l="l" t="t" r="r" b="b"/>
            <a:pathLst>
              <a:path w="229870" h="494029">
                <a:moveTo>
                  <a:pt x="229870" y="0"/>
                </a:moveTo>
                <a:lnTo>
                  <a:pt x="222896" y="16218"/>
                </a:lnTo>
                <a:lnTo>
                  <a:pt x="216566" y="32496"/>
                </a:lnTo>
                <a:lnTo>
                  <a:pt x="210188" y="48845"/>
                </a:lnTo>
                <a:lnTo>
                  <a:pt x="203073" y="65278"/>
                </a:lnTo>
                <a:lnTo>
                  <a:pt x="178236" y="114038"/>
                </a:lnTo>
                <a:lnTo>
                  <a:pt x="152018" y="161988"/>
                </a:lnTo>
                <a:lnTo>
                  <a:pt x="125420" y="209653"/>
                </a:lnTo>
                <a:lnTo>
                  <a:pt x="99441" y="257556"/>
                </a:lnTo>
                <a:lnTo>
                  <a:pt x="79248" y="298158"/>
                </a:lnTo>
                <a:lnTo>
                  <a:pt x="60864" y="339296"/>
                </a:lnTo>
                <a:lnTo>
                  <a:pt x="43005" y="380553"/>
                </a:lnTo>
                <a:lnTo>
                  <a:pt x="24383" y="421513"/>
                </a:lnTo>
                <a:lnTo>
                  <a:pt x="15859" y="439783"/>
                </a:lnTo>
                <a:lnTo>
                  <a:pt x="9239" y="456803"/>
                </a:lnTo>
                <a:lnTo>
                  <a:pt x="4095" y="474180"/>
                </a:lnTo>
                <a:lnTo>
                  <a:pt x="0" y="49352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4257" y="3418808"/>
            <a:ext cx="508000" cy="88265"/>
          </a:xfrm>
          <a:custGeom>
            <a:avLst/>
            <a:gdLst/>
            <a:ahLst/>
            <a:cxnLst/>
            <a:rect l="l" t="t" r="r" b="b"/>
            <a:pathLst>
              <a:path w="508000" h="88264">
                <a:moveTo>
                  <a:pt x="0" y="29749"/>
                </a:moveTo>
                <a:lnTo>
                  <a:pt x="34416" y="5365"/>
                </a:lnTo>
                <a:lnTo>
                  <a:pt x="97678" y="0"/>
                </a:lnTo>
                <a:lnTo>
                  <a:pt x="129339" y="257"/>
                </a:lnTo>
                <a:lnTo>
                  <a:pt x="209410" y="3577"/>
                </a:lnTo>
                <a:lnTo>
                  <a:pt x="258703" y="6798"/>
                </a:lnTo>
                <a:lnTo>
                  <a:pt x="308001" y="11725"/>
                </a:lnTo>
                <a:lnTo>
                  <a:pt x="356775" y="19122"/>
                </a:lnTo>
                <a:lnTo>
                  <a:pt x="404494" y="29749"/>
                </a:lnTo>
                <a:lnTo>
                  <a:pt x="460232" y="51466"/>
                </a:lnTo>
                <a:lnTo>
                  <a:pt x="484165" y="67397"/>
                </a:lnTo>
                <a:lnTo>
                  <a:pt x="507491" y="876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63538" y="3904234"/>
            <a:ext cx="417830" cy="35560"/>
          </a:xfrm>
          <a:custGeom>
            <a:avLst/>
            <a:gdLst/>
            <a:ahLst/>
            <a:cxnLst/>
            <a:rect l="l" t="t" r="r" b="b"/>
            <a:pathLst>
              <a:path w="417829" h="35560">
                <a:moveTo>
                  <a:pt x="0" y="35052"/>
                </a:moveTo>
                <a:lnTo>
                  <a:pt x="23092" y="34472"/>
                </a:lnTo>
                <a:lnTo>
                  <a:pt x="45862" y="32702"/>
                </a:lnTo>
                <a:lnTo>
                  <a:pt x="68562" y="30265"/>
                </a:lnTo>
                <a:lnTo>
                  <a:pt x="91439" y="27686"/>
                </a:lnTo>
                <a:lnTo>
                  <a:pt x="142712" y="22384"/>
                </a:lnTo>
                <a:lnTo>
                  <a:pt x="194076" y="18497"/>
                </a:lnTo>
                <a:lnTo>
                  <a:pt x="245470" y="15305"/>
                </a:lnTo>
                <a:lnTo>
                  <a:pt x="296834" y="12088"/>
                </a:lnTo>
                <a:lnTo>
                  <a:pt x="348107" y="8128"/>
                </a:lnTo>
                <a:lnTo>
                  <a:pt x="362936" y="7536"/>
                </a:lnTo>
                <a:lnTo>
                  <a:pt x="378729" y="7588"/>
                </a:lnTo>
                <a:lnTo>
                  <a:pt x="394452" y="7020"/>
                </a:lnTo>
                <a:lnTo>
                  <a:pt x="409066" y="4572"/>
                </a:lnTo>
                <a:lnTo>
                  <a:pt x="412114" y="3048"/>
                </a:lnTo>
                <a:lnTo>
                  <a:pt x="414909" y="1524"/>
                </a:lnTo>
                <a:lnTo>
                  <a:pt x="41732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6618" y="3824985"/>
            <a:ext cx="223520" cy="284480"/>
          </a:xfrm>
          <a:custGeom>
            <a:avLst/>
            <a:gdLst/>
            <a:ahLst/>
            <a:cxnLst/>
            <a:rect l="l" t="t" r="r" b="b"/>
            <a:pathLst>
              <a:path w="223520" h="284479">
                <a:moveTo>
                  <a:pt x="152400" y="1524"/>
                </a:moveTo>
                <a:lnTo>
                  <a:pt x="166092" y="523"/>
                </a:lnTo>
                <a:lnTo>
                  <a:pt x="179641" y="0"/>
                </a:lnTo>
                <a:lnTo>
                  <a:pt x="192905" y="1381"/>
                </a:lnTo>
                <a:lnTo>
                  <a:pt x="205739" y="6095"/>
                </a:lnTo>
                <a:lnTo>
                  <a:pt x="218184" y="17268"/>
                </a:lnTo>
                <a:lnTo>
                  <a:pt x="222996" y="31464"/>
                </a:lnTo>
                <a:lnTo>
                  <a:pt x="221974" y="47136"/>
                </a:lnTo>
                <a:lnTo>
                  <a:pt x="202912" y="87731"/>
                </a:lnTo>
                <a:lnTo>
                  <a:pt x="163284" y="130335"/>
                </a:lnTo>
                <a:lnTo>
                  <a:pt x="115190" y="170291"/>
                </a:lnTo>
                <a:lnTo>
                  <a:pt x="61823" y="211550"/>
                </a:lnTo>
                <a:lnTo>
                  <a:pt x="35305" y="232156"/>
                </a:lnTo>
                <a:lnTo>
                  <a:pt x="25235" y="240615"/>
                </a:lnTo>
                <a:lnTo>
                  <a:pt x="16271" y="248681"/>
                </a:lnTo>
                <a:lnTo>
                  <a:pt x="7999" y="257248"/>
                </a:lnTo>
                <a:lnTo>
                  <a:pt x="0" y="267207"/>
                </a:lnTo>
                <a:lnTo>
                  <a:pt x="9816" y="274899"/>
                </a:lnTo>
                <a:lnTo>
                  <a:pt x="19002" y="280352"/>
                </a:lnTo>
                <a:lnTo>
                  <a:pt x="30021" y="283424"/>
                </a:lnTo>
                <a:lnTo>
                  <a:pt x="45338" y="283971"/>
                </a:lnTo>
                <a:lnTo>
                  <a:pt x="66325" y="283571"/>
                </a:lnTo>
                <a:lnTo>
                  <a:pt x="87502" y="282955"/>
                </a:lnTo>
                <a:lnTo>
                  <a:pt x="108775" y="281864"/>
                </a:lnTo>
                <a:lnTo>
                  <a:pt x="130048" y="280034"/>
                </a:lnTo>
                <a:lnTo>
                  <a:pt x="144406" y="277552"/>
                </a:lnTo>
                <a:lnTo>
                  <a:pt x="155384" y="275891"/>
                </a:lnTo>
                <a:lnTo>
                  <a:pt x="165123" y="274873"/>
                </a:lnTo>
                <a:lnTo>
                  <a:pt x="175767" y="27431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27124" y="4257811"/>
            <a:ext cx="233679" cy="462915"/>
          </a:xfrm>
          <a:custGeom>
            <a:avLst/>
            <a:gdLst/>
            <a:ahLst/>
            <a:cxnLst/>
            <a:rect l="l" t="t" r="r" b="b"/>
            <a:pathLst>
              <a:path w="233680" h="462914">
                <a:moveTo>
                  <a:pt x="0" y="462651"/>
                </a:moveTo>
                <a:lnTo>
                  <a:pt x="16078" y="426217"/>
                </a:lnTo>
                <a:lnTo>
                  <a:pt x="24384" y="386070"/>
                </a:lnTo>
                <a:lnTo>
                  <a:pt x="33680" y="316855"/>
                </a:lnTo>
                <a:lnTo>
                  <a:pt x="35661" y="246878"/>
                </a:lnTo>
                <a:lnTo>
                  <a:pt x="34813" y="211798"/>
                </a:lnTo>
                <a:lnTo>
                  <a:pt x="32537" y="176932"/>
                </a:lnTo>
                <a:lnTo>
                  <a:pt x="29918" y="142114"/>
                </a:lnTo>
                <a:lnTo>
                  <a:pt x="28041" y="107178"/>
                </a:lnTo>
                <a:lnTo>
                  <a:pt x="28651" y="61807"/>
                </a:lnTo>
                <a:lnTo>
                  <a:pt x="43891" y="20056"/>
                </a:lnTo>
                <a:lnTo>
                  <a:pt x="82276" y="799"/>
                </a:lnTo>
                <a:lnTo>
                  <a:pt x="104577" y="0"/>
                </a:lnTo>
                <a:lnTo>
                  <a:pt x="126187" y="498"/>
                </a:lnTo>
                <a:lnTo>
                  <a:pt x="173669" y="5990"/>
                </a:lnTo>
                <a:lnTo>
                  <a:pt x="219151" y="21580"/>
                </a:lnTo>
                <a:lnTo>
                  <a:pt x="228549" y="26152"/>
                </a:lnTo>
                <a:lnTo>
                  <a:pt x="233121" y="285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9154" y="4459223"/>
            <a:ext cx="654050" cy="229870"/>
          </a:xfrm>
          <a:custGeom>
            <a:avLst/>
            <a:gdLst/>
            <a:ahLst/>
            <a:cxnLst/>
            <a:rect l="l" t="t" r="r" b="b"/>
            <a:pathLst>
              <a:path w="654050" h="229870">
                <a:moveTo>
                  <a:pt x="20421" y="0"/>
                </a:moveTo>
                <a:lnTo>
                  <a:pt x="12172" y="6715"/>
                </a:lnTo>
                <a:lnTo>
                  <a:pt x="6553" y="11620"/>
                </a:lnTo>
                <a:lnTo>
                  <a:pt x="2762" y="16430"/>
                </a:lnTo>
                <a:lnTo>
                  <a:pt x="0" y="22859"/>
                </a:lnTo>
                <a:lnTo>
                  <a:pt x="19721" y="27822"/>
                </a:lnTo>
                <a:lnTo>
                  <a:pt x="39357" y="31130"/>
                </a:lnTo>
                <a:lnTo>
                  <a:pt x="59278" y="33129"/>
                </a:lnTo>
                <a:lnTo>
                  <a:pt x="79857" y="34162"/>
                </a:lnTo>
                <a:lnTo>
                  <a:pt x="111716" y="34502"/>
                </a:lnTo>
                <a:lnTo>
                  <a:pt x="143373" y="34020"/>
                </a:lnTo>
                <a:lnTo>
                  <a:pt x="206603" y="29590"/>
                </a:lnTo>
                <a:lnTo>
                  <a:pt x="259306" y="22072"/>
                </a:lnTo>
                <a:lnTo>
                  <a:pt x="276707" y="19557"/>
                </a:lnTo>
                <a:lnTo>
                  <a:pt x="249531" y="49381"/>
                </a:lnTo>
                <a:lnTo>
                  <a:pt x="227891" y="84883"/>
                </a:lnTo>
                <a:lnTo>
                  <a:pt x="217325" y="123981"/>
                </a:lnTo>
                <a:lnTo>
                  <a:pt x="223367" y="164592"/>
                </a:lnTo>
                <a:lnTo>
                  <a:pt x="233837" y="180407"/>
                </a:lnTo>
                <a:lnTo>
                  <a:pt x="249212" y="190722"/>
                </a:lnTo>
                <a:lnTo>
                  <a:pt x="267444" y="195274"/>
                </a:lnTo>
                <a:lnTo>
                  <a:pt x="286486" y="193801"/>
                </a:lnTo>
                <a:lnTo>
                  <a:pt x="316833" y="177859"/>
                </a:lnTo>
                <a:lnTo>
                  <a:pt x="339620" y="151225"/>
                </a:lnTo>
                <a:lnTo>
                  <a:pt x="357334" y="119685"/>
                </a:lnTo>
                <a:lnTo>
                  <a:pt x="372465" y="89026"/>
                </a:lnTo>
                <a:lnTo>
                  <a:pt x="377043" y="81408"/>
                </a:lnTo>
                <a:lnTo>
                  <a:pt x="381561" y="75898"/>
                </a:lnTo>
                <a:lnTo>
                  <a:pt x="386485" y="71078"/>
                </a:lnTo>
                <a:lnTo>
                  <a:pt x="392277" y="65531"/>
                </a:lnTo>
                <a:lnTo>
                  <a:pt x="401274" y="77557"/>
                </a:lnTo>
                <a:lnTo>
                  <a:pt x="420598" y="117348"/>
                </a:lnTo>
                <a:lnTo>
                  <a:pt x="440696" y="174275"/>
                </a:lnTo>
                <a:lnTo>
                  <a:pt x="451173" y="202394"/>
                </a:lnTo>
                <a:lnTo>
                  <a:pt x="463270" y="229869"/>
                </a:lnTo>
                <a:lnTo>
                  <a:pt x="468624" y="211921"/>
                </a:lnTo>
                <a:lnTo>
                  <a:pt x="471811" y="193817"/>
                </a:lnTo>
                <a:lnTo>
                  <a:pt x="474093" y="175452"/>
                </a:lnTo>
                <a:lnTo>
                  <a:pt x="476732" y="156718"/>
                </a:lnTo>
                <a:lnTo>
                  <a:pt x="485330" y="117514"/>
                </a:lnTo>
                <a:lnTo>
                  <a:pt x="517719" y="51061"/>
                </a:lnTo>
                <a:lnTo>
                  <a:pt x="544677" y="22859"/>
                </a:lnTo>
                <a:lnTo>
                  <a:pt x="585142" y="4619"/>
                </a:lnTo>
                <a:lnTo>
                  <a:pt x="607096" y="3018"/>
                </a:lnTo>
                <a:lnTo>
                  <a:pt x="630656" y="3048"/>
                </a:lnTo>
                <a:lnTo>
                  <a:pt x="638530" y="3048"/>
                </a:lnTo>
                <a:lnTo>
                  <a:pt x="646150" y="3048"/>
                </a:lnTo>
                <a:lnTo>
                  <a:pt x="653770" y="30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61082" y="4472511"/>
            <a:ext cx="165735" cy="226695"/>
          </a:xfrm>
          <a:custGeom>
            <a:avLst/>
            <a:gdLst/>
            <a:ahLst/>
            <a:cxnLst/>
            <a:rect l="l" t="t" r="r" b="b"/>
            <a:pathLst>
              <a:path w="165735" h="226695">
                <a:moveTo>
                  <a:pt x="0" y="94027"/>
                </a:moveTo>
                <a:lnTo>
                  <a:pt x="25908" y="124761"/>
                </a:lnTo>
                <a:lnTo>
                  <a:pt x="66091" y="118725"/>
                </a:lnTo>
                <a:lnTo>
                  <a:pt x="108378" y="95535"/>
                </a:lnTo>
                <a:lnTo>
                  <a:pt x="139571" y="56600"/>
                </a:lnTo>
                <a:lnTo>
                  <a:pt x="137160" y="13255"/>
                </a:lnTo>
                <a:lnTo>
                  <a:pt x="111617" y="0"/>
                </a:lnTo>
                <a:lnTo>
                  <a:pt x="96529" y="1772"/>
                </a:lnTo>
                <a:lnTo>
                  <a:pt x="54022" y="42179"/>
                </a:lnTo>
                <a:lnTo>
                  <a:pt x="41402" y="85518"/>
                </a:lnTo>
                <a:lnTo>
                  <a:pt x="45354" y="140779"/>
                </a:lnTo>
                <a:lnTo>
                  <a:pt x="67310" y="191563"/>
                </a:lnTo>
                <a:lnTo>
                  <a:pt x="100091" y="220122"/>
                </a:lnTo>
                <a:lnTo>
                  <a:pt x="121048" y="226550"/>
                </a:lnTo>
                <a:lnTo>
                  <a:pt x="142875" y="225726"/>
                </a:lnTo>
                <a:lnTo>
                  <a:pt x="150241" y="222043"/>
                </a:lnTo>
                <a:lnTo>
                  <a:pt x="157606" y="218614"/>
                </a:lnTo>
                <a:lnTo>
                  <a:pt x="165227" y="2150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1050" y="4478410"/>
            <a:ext cx="222250" cy="187325"/>
          </a:xfrm>
          <a:custGeom>
            <a:avLst/>
            <a:gdLst/>
            <a:ahLst/>
            <a:cxnLst/>
            <a:rect l="l" t="t" r="r" b="b"/>
            <a:pathLst>
              <a:path w="222250" h="187325">
                <a:moveTo>
                  <a:pt x="87471" y="7356"/>
                </a:moveTo>
                <a:lnTo>
                  <a:pt x="83546" y="0"/>
                </a:lnTo>
                <a:lnTo>
                  <a:pt x="74358" y="4419"/>
                </a:lnTo>
                <a:lnTo>
                  <a:pt x="63789" y="14339"/>
                </a:lnTo>
                <a:lnTo>
                  <a:pt x="27654" y="67284"/>
                </a:lnTo>
                <a:lnTo>
                  <a:pt x="7588" y="115179"/>
                </a:lnTo>
                <a:lnTo>
                  <a:pt x="0" y="148849"/>
                </a:lnTo>
                <a:lnTo>
                  <a:pt x="1730" y="166096"/>
                </a:lnTo>
                <a:lnTo>
                  <a:pt x="11271" y="179568"/>
                </a:lnTo>
                <a:lnTo>
                  <a:pt x="24780" y="183330"/>
                </a:lnTo>
                <a:lnTo>
                  <a:pt x="38957" y="178329"/>
                </a:lnTo>
                <a:lnTo>
                  <a:pt x="78968" y="141267"/>
                </a:lnTo>
                <a:lnTo>
                  <a:pt x="105951" y="99909"/>
                </a:lnTo>
                <a:lnTo>
                  <a:pt x="118205" y="78349"/>
                </a:lnTo>
                <a:lnTo>
                  <a:pt x="124047" y="69459"/>
                </a:lnTo>
                <a:lnTo>
                  <a:pt x="125825" y="67427"/>
                </a:lnTo>
                <a:lnTo>
                  <a:pt x="127095" y="60696"/>
                </a:lnTo>
                <a:lnTo>
                  <a:pt x="133857" y="76725"/>
                </a:lnTo>
                <a:lnTo>
                  <a:pt x="139191" y="92922"/>
                </a:lnTo>
                <a:lnTo>
                  <a:pt x="143811" y="109452"/>
                </a:lnTo>
                <a:lnTo>
                  <a:pt x="148431" y="126482"/>
                </a:lnTo>
                <a:lnTo>
                  <a:pt x="153098" y="143331"/>
                </a:lnTo>
                <a:lnTo>
                  <a:pt x="159480" y="160025"/>
                </a:lnTo>
                <a:lnTo>
                  <a:pt x="169005" y="174648"/>
                </a:lnTo>
                <a:lnTo>
                  <a:pt x="183102" y="185283"/>
                </a:lnTo>
                <a:lnTo>
                  <a:pt x="194083" y="186890"/>
                </a:lnTo>
                <a:lnTo>
                  <a:pt x="204184" y="183378"/>
                </a:lnTo>
                <a:lnTo>
                  <a:pt x="213427" y="177389"/>
                </a:lnTo>
                <a:lnTo>
                  <a:pt x="221837" y="1715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4077" y="4505372"/>
            <a:ext cx="141605" cy="188595"/>
          </a:xfrm>
          <a:custGeom>
            <a:avLst/>
            <a:gdLst/>
            <a:ahLst/>
            <a:cxnLst/>
            <a:rect l="l" t="t" r="r" b="b"/>
            <a:pathLst>
              <a:path w="141605" h="188595">
                <a:moveTo>
                  <a:pt x="124888" y="17605"/>
                </a:moveTo>
                <a:lnTo>
                  <a:pt x="126793" y="14557"/>
                </a:lnTo>
                <a:lnTo>
                  <a:pt x="128317" y="11509"/>
                </a:lnTo>
                <a:lnTo>
                  <a:pt x="129841" y="8461"/>
                </a:lnTo>
                <a:lnTo>
                  <a:pt x="119385" y="938"/>
                </a:lnTo>
                <a:lnTo>
                  <a:pt x="107537" y="0"/>
                </a:lnTo>
                <a:lnTo>
                  <a:pt x="94712" y="3800"/>
                </a:lnTo>
                <a:lnTo>
                  <a:pt x="60164" y="25638"/>
                </a:lnTo>
                <a:lnTo>
                  <a:pt x="25695" y="65786"/>
                </a:lnTo>
                <a:lnTo>
                  <a:pt x="4820" y="108021"/>
                </a:lnTo>
                <a:lnTo>
                  <a:pt x="0" y="129873"/>
                </a:lnTo>
                <a:lnTo>
                  <a:pt x="728" y="151725"/>
                </a:lnTo>
                <a:lnTo>
                  <a:pt x="9445" y="171529"/>
                </a:lnTo>
                <a:lnTo>
                  <a:pt x="26400" y="184925"/>
                </a:lnTo>
                <a:lnTo>
                  <a:pt x="46878" y="188404"/>
                </a:lnTo>
                <a:lnTo>
                  <a:pt x="68452" y="185191"/>
                </a:lnTo>
                <a:lnTo>
                  <a:pt x="88693" y="178514"/>
                </a:lnTo>
                <a:lnTo>
                  <a:pt x="106854" y="170269"/>
                </a:lnTo>
                <a:lnTo>
                  <a:pt x="120253" y="163131"/>
                </a:lnTo>
                <a:lnTo>
                  <a:pt x="130984" y="155207"/>
                </a:lnTo>
                <a:lnTo>
                  <a:pt x="141144" y="1446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97175" y="4339716"/>
            <a:ext cx="194310" cy="351155"/>
          </a:xfrm>
          <a:custGeom>
            <a:avLst/>
            <a:gdLst/>
            <a:ahLst/>
            <a:cxnLst/>
            <a:rect l="l" t="t" r="r" b="b"/>
            <a:pathLst>
              <a:path w="194310" h="351154">
                <a:moveTo>
                  <a:pt x="0" y="0"/>
                </a:moveTo>
                <a:lnTo>
                  <a:pt x="1623" y="15571"/>
                </a:lnTo>
                <a:lnTo>
                  <a:pt x="2222" y="28654"/>
                </a:lnTo>
                <a:lnTo>
                  <a:pt x="2250" y="41665"/>
                </a:lnTo>
                <a:lnTo>
                  <a:pt x="2158" y="57022"/>
                </a:lnTo>
                <a:lnTo>
                  <a:pt x="2565" y="93559"/>
                </a:lnTo>
                <a:lnTo>
                  <a:pt x="3032" y="130047"/>
                </a:lnTo>
                <a:lnTo>
                  <a:pt x="3569" y="166536"/>
                </a:lnTo>
                <a:lnTo>
                  <a:pt x="4191" y="203072"/>
                </a:lnTo>
                <a:lnTo>
                  <a:pt x="4595" y="232826"/>
                </a:lnTo>
                <a:lnTo>
                  <a:pt x="4762" y="262604"/>
                </a:lnTo>
                <a:lnTo>
                  <a:pt x="5405" y="292334"/>
                </a:lnTo>
                <a:lnTo>
                  <a:pt x="7238" y="321944"/>
                </a:lnTo>
                <a:lnTo>
                  <a:pt x="19050" y="308854"/>
                </a:lnTo>
                <a:lnTo>
                  <a:pt x="29146" y="294370"/>
                </a:lnTo>
                <a:lnTo>
                  <a:pt x="38671" y="279100"/>
                </a:lnTo>
                <a:lnTo>
                  <a:pt x="48768" y="263651"/>
                </a:lnTo>
                <a:lnTo>
                  <a:pt x="75136" y="227329"/>
                </a:lnTo>
                <a:lnTo>
                  <a:pt x="108838" y="197865"/>
                </a:lnTo>
                <a:lnTo>
                  <a:pt x="122207" y="194323"/>
                </a:lnTo>
                <a:lnTo>
                  <a:pt x="132826" y="198580"/>
                </a:lnTo>
                <a:lnTo>
                  <a:pt x="153793" y="241669"/>
                </a:lnTo>
                <a:lnTo>
                  <a:pt x="161373" y="285603"/>
                </a:lnTo>
                <a:lnTo>
                  <a:pt x="166116" y="307212"/>
                </a:lnTo>
                <a:lnTo>
                  <a:pt x="171108" y="321579"/>
                </a:lnTo>
                <a:lnTo>
                  <a:pt x="176720" y="332422"/>
                </a:lnTo>
                <a:lnTo>
                  <a:pt x="184046" y="341645"/>
                </a:lnTo>
                <a:lnTo>
                  <a:pt x="194182" y="3511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09517" y="4468621"/>
            <a:ext cx="285750" cy="267335"/>
          </a:xfrm>
          <a:custGeom>
            <a:avLst/>
            <a:gdLst/>
            <a:ahLst/>
            <a:cxnLst/>
            <a:rect l="l" t="t" r="r" b="b"/>
            <a:pathLst>
              <a:path w="285750" h="267335">
                <a:moveTo>
                  <a:pt x="17018" y="7111"/>
                </a:moveTo>
                <a:lnTo>
                  <a:pt x="8762" y="4317"/>
                </a:lnTo>
                <a:lnTo>
                  <a:pt x="5080" y="3428"/>
                </a:lnTo>
                <a:lnTo>
                  <a:pt x="0" y="0"/>
                </a:lnTo>
                <a:lnTo>
                  <a:pt x="45434" y="37036"/>
                </a:lnTo>
                <a:lnTo>
                  <a:pt x="89535" y="75691"/>
                </a:lnTo>
                <a:lnTo>
                  <a:pt x="144240" y="127761"/>
                </a:lnTo>
                <a:lnTo>
                  <a:pt x="196850" y="181736"/>
                </a:lnTo>
                <a:lnTo>
                  <a:pt x="230743" y="221567"/>
                </a:lnTo>
                <a:lnTo>
                  <a:pt x="247731" y="241476"/>
                </a:lnTo>
                <a:lnTo>
                  <a:pt x="265684" y="260350"/>
                </a:lnTo>
                <a:lnTo>
                  <a:pt x="272726" y="266009"/>
                </a:lnTo>
                <a:lnTo>
                  <a:pt x="277352" y="267144"/>
                </a:lnTo>
                <a:lnTo>
                  <a:pt x="281096" y="264564"/>
                </a:lnTo>
                <a:lnTo>
                  <a:pt x="285496" y="2590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7458" y="4437009"/>
            <a:ext cx="293370" cy="306070"/>
          </a:xfrm>
          <a:custGeom>
            <a:avLst/>
            <a:gdLst/>
            <a:ahLst/>
            <a:cxnLst/>
            <a:rect l="l" t="t" r="r" b="b"/>
            <a:pathLst>
              <a:path w="293370" h="306070">
                <a:moveTo>
                  <a:pt x="293242" y="1514"/>
                </a:moveTo>
                <a:lnTo>
                  <a:pt x="281977" y="0"/>
                </a:lnTo>
                <a:lnTo>
                  <a:pt x="272938" y="736"/>
                </a:lnTo>
                <a:lnTo>
                  <a:pt x="263542" y="5353"/>
                </a:lnTo>
                <a:lnTo>
                  <a:pt x="251205" y="15484"/>
                </a:lnTo>
                <a:lnTo>
                  <a:pt x="227163" y="39713"/>
                </a:lnTo>
                <a:lnTo>
                  <a:pt x="204692" y="65490"/>
                </a:lnTo>
                <a:lnTo>
                  <a:pt x="182840" y="91886"/>
                </a:lnTo>
                <a:lnTo>
                  <a:pt x="160654" y="117973"/>
                </a:lnTo>
                <a:lnTo>
                  <a:pt x="128277" y="156616"/>
                </a:lnTo>
                <a:lnTo>
                  <a:pt x="97186" y="196236"/>
                </a:lnTo>
                <a:lnTo>
                  <a:pt x="66428" y="236094"/>
                </a:lnTo>
                <a:lnTo>
                  <a:pt x="35051" y="275453"/>
                </a:lnTo>
                <a:lnTo>
                  <a:pt x="21967" y="293387"/>
                </a:lnTo>
                <a:lnTo>
                  <a:pt x="14573" y="304155"/>
                </a:lnTo>
                <a:lnTo>
                  <a:pt x="8655" y="305778"/>
                </a:lnTo>
                <a:lnTo>
                  <a:pt x="0" y="2962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3534" y="4269672"/>
            <a:ext cx="423545" cy="145415"/>
          </a:xfrm>
          <a:custGeom>
            <a:avLst/>
            <a:gdLst/>
            <a:ahLst/>
            <a:cxnLst/>
            <a:rect l="l" t="t" r="r" b="b"/>
            <a:pathLst>
              <a:path w="423545" h="145414">
                <a:moveTo>
                  <a:pt x="35687" y="102683"/>
                </a:moveTo>
                <a:lnTo>
                  <a:pt x="26806" y="101953"/>
                </a:lnTo>
                <a:lnTo>
                  <a:pt x="17891" y="101127"/>
                </a:lnTo>
                <a:lnTo>
                  <a:pt x="8951" y="100254"/>
                </a:lnTo>
                <a:lnTo>
                  <a:pt x="0" y="99381"/>
                </a:lnTo>
                <a:lnTo>
                  <a:pt x="42290" y="116351"/>
                </a:lnTo>
                <a:lnTo>
                  <a:pt x="86867" y="127321"/>
                </a:lnTo>
                <a:lnTo>
                  <a:pt x="156733" y="138894"/>
                </a:lnTo>
                <a:lnTo>
                  <a:pt x="227456" y="144466"/>
                </a:lnTo>
                <a:lnTo>
                  <a:pt x="260080" y="145216"/>
                </a:lnTo>
                <a:lnTo>
                  <a:pt x="293179" y="144561"/>
                </a:lnTo>
                <a:lnTo>
                  <a:pt x="358520" y="135322"/>
                </a:lnTo>
                <a:lnTo>
                  <a:pt x="406366" y="108765"/>
                </a:lnTo>
                <a:lnTo>
                  <a:pt x="423084" y="62805"/>
                </a:lnTo>
                <a:lnTo>
                  <a:pt x="420657" y="47755"/>
                </a:lnTo>
                <a:lnTo>
                  <a:pt x="416051" y="32325"/>
                </a:lnTo>
                <a:lnTo>
                  <a:pt x="412646" y="22756"/>
                </a:lnTo>
                <a:lnTo>
                  <a:pt x="406526" y="9687"/>
                </a:lnTo>
                <a:lnTo>
                  <a:pt x="398406" y="0"/>
                </a:lnTo>
                <a:lnTo>
                  <a:pt x="389000" y="575"/>
                </a:lnTo>
                <a:lnTo>
                  <a:pt x="390525" y="7560"/>
                </a:lnTo>
                <a:lnTo>
                  <a:pt x="390778" y="9719"/>
                </a:lnTo>
                <a:lnTo>
                  <a:pt x="390525" y="145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01981" y="4697603"/>
            <a:ext cx="120014" cy="162560"/>
          </a:xfrm>
          <a:custGeom>
            <a:avLst/>
            <a:gdLst/>
            <a:ahLst/>
            <a:cxnLst/>
            <a:rect l="l" t="t" r="r" b="b"/>
            <a:pathLst>
              <a:path w="120014" h="162560">
                <a:moveTo>
                  <a:pt x="4030" y="6096"/>
                </a:moveTo>
                <a:lnTo>
                  <a:pt x="12539" y="1524"/>
                </a:lnTo>
                <a:lnTo>
                  <a:pt x="15333" y="0"/>
                </a:lnTo>
                <a:lnTo>
                  <a:pt x="22064" y="4191"/>
                </a:lnTo>
                <a:lnTo>
                  <a:pt x="20323" y="20496"/>
                </a:lnTo>
                <a:lnTo>
                  <a:pt x="17571" y="36242"/>
                </a:lnTo>
                <a:lnTo>
                  <a:pt x="14081" y="51964"/>
                </a:lnTo>
                <a:lnTo>
                  <a:pt x="10126" y="68199"/>
                </a:lnTo>
                <a:lnTo>
                  <a:pt x="6211" y="84365"/>
                </a:lnTo>
                <a:lnTo>
                  <a:pt x="2331" y="101615"/>
                </a:lnTo>
                <a:lnTo>
                  <a:pt x="0" y="119080"/>
                </a:lnTo>
                <a:lnTo>
                  <a:pt x="728" y="135890"/>
                </a:lnTo>
                <a:lnTo>
                  <a:pt x="4738" y="146984"/>
                </a:lnTo>
                <a:lnTo>
                  <a:pt x="12237" y="155781"/>
                </a:lnTo>
                <a:lnTo>
                  <a:pt x="22427" y="161268"/>
                </a:lnTo>
                <a:lnTo>
                  <a:pt x="34510" y="162433"/>
                </a:lnTo>
                <a:lnTo>
                  <a:pt x="52064" y="158755"/>
                </a:lnTo>
                <a:lnTo>
                  <a:pt x="69213" y="151876"/>
                </a:lnTo>
                <a:lnTo>
                  <a:pt x="84695" y="141733"/>
                </a:lnTo>
                <a:lnTo>
                  <a:pt x="97248" y="128270"/>
                </a:lnTo>
                <a:lnTo>
                  <a:pt x="104116" y="114006"/>
                </a:lnTo>
                <a:lnTo>
                  <a:pt x="109424" y="103219"/>
                </a:lnTo>
                <a:lnTo>
                  <a:pt x="114232" y="93908"/>
                </a:lnTo>
                <a:lnTo>
                  <a:pt x="119600" y="840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9417" y="4538471"/>
            <a:ext cx="36830" cy="51435"/>
          </a:xfrm>
          <a:custGeom>
            <a:avLst/>
            <a:gdLst/>
            <a:ahLst/>
            <a:cxnLst/>
            <a:rect l="l" t="t" r="r" b="b"/>
            <a:pathLst>
              <a:path w="36829" h="51435">
                <a:moveTo>
                  <a:pt x="36576" y="41401"/>
                </a:moveTo>
                <a:lnTo>
                  <a:pt x="28985" y="29450"/>
                </a:lnTo>
                <a:lnTo>
                  <a:pt x="20526" y="19034"/>
                </a:lnTo>
                <a:lnTo>
                  <a:pt x="10947" y="9451"/>
                </a:lnTo>
                <a:lnTo>
                  <a:pt x="0" y="0"/>
                </a:lnTo>
                <a:lnTo>
                  <a:pt x="1964" y="9794"/>
                </a:lnTo>
                <a:lnTo>
                  <a:pt x="4667" y="20256"/>
                </a:lnTo>
                <a:lnTo>
                  <a:pt x="8179" y="30432"/>
                </a:lnTo>
                <a:lnTo>
                  <a:pt x="12573" y="39369"/>
                </a:lnTo>
                <a:lnTo>
                  <a:pt x="19812" y="47497"/>
                </a:lnTo>
                <a:lnTo>
                  <a:pt x="21971" y="51180"/>
                </a:lnTo>
                <a:lnTo>
                  <a:pt x="27432" y="424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93110" y="4505632"/>
            <a:ext cx="132080" cy="204470"/>
          </a:xfrm>
          <a:custGeom>
            <a:avLst/>
            <a:gdLst/>
            <a:ahLst/>
            <a:cxnLst/>
            <a:rect l="l" t="t" r="r" b="b"/>
            <a:pathLst>
              <a:path w="132079" h="204470">
                <a:moveTo>
                  <a:pt x="111833" y="62430"/>
                </a:moveTo>
                <a:lnTo>
                  <a:pt x="113317" y="47912"/>
                </a:lnTo>
                <a:lnTo>
                  <a:pt x="113039" y="32204"/>
                </a:lnTo>
                <a:lnTo>
                  <a:pt x="109333" y="17353"/>
                </a:lnTo>
                <a:lnTo>
                  <a:pt x="100530" y="5407"/>
                </a:lnTo>
                <a:lnTo>
                  <a:pt x="87895" y="0"/>
                </a:lnTo>
                <a:lnTo>
                  <a:pt x="74797" y="1581"/>
                </a:lnTo>
                <a:lnTo>
                  <a:pt x="32460" y="30807"/>
                </a:lnTo>
                <a:lnTo>
                  <a:pt x="6635" y="72241"/>
                </a:lnTo>
                <a:lnTo>
                  <a:pt x="0" y="121203"/>
                </a:lnTo>
                <a:lnTo>
                  <a:pt x="5836" y="144567"/>
                </a:lnTo>
                <a:lnTo>
                  <a:pt x="17744" y="165502"/>
                </a:lnTo>
                <a:lnTo>
                  <a:pt x="35379" y="183461"/>
                </a:lnTo>
                <a:lnTo>
                  <a:pt x="58797" y="197794"/>
                </a:lnTo>
                <a:lnTo>
                  <a:pt x="81655" y="204019"/>
                </a:lnTo>
                <a:lnTo>
                  <a:pt x="105441" y="203838"/>
                </a:lnTo>
                <a:lnTo>
                  <a:pt x="131645" y="1989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62995" y="4496752"/>
            <a:ext cx="161290" cy="172085"/>
          </a:xfrm>
          <a:custGeom>
            <a:avLst/>
            <a:gdLst/>
            <a:ahLst/>
            <a:cxnLst/>
            <a:rect l="l" t="t" r="r" b="b"/>
            <a:pathLst>
              <a:path w="161289" h="172085">
                <a:moveTo>
                  <a:pt x="2857" y="17970"/>
                </a:moveTo>
                <a:lnTo>
                  <a:pt x="714" y="28402"/>
                </a:lnTo>
                <a:lnTo>
                  <a:pt x="0" y="37131"/>
                </a:lnTo>
                <a:lnTo>
                  <a:pt x="428" y="46027"/>
                </a:lnTo>
                <a:lnTo>
                  <a:pt x="11398" y="110553"/>
                </a:lnTo>
                <a:lnTo>
                  <a:pt x="25463" y="163004"/>
                </a:lnTo>
                <a:lnTo>
                  <a:pt x="27876" y="168465"/>
                </a:lnTo>
                <a:lnTo>
                  <a:pt x="29146" y="171513"/>
                </a:lnTo>
                <a:lnTo>
                  <a:pt x="32134" y="151374"/>
                </a:lnTo>
                <a:lnTo>
                  <a:pt x="33432" y="131175"/>
                </a:lnTo>
                <a:lnTo>
                  <a:pt x="34397" y="110952"/>
                </a:lnTo>
                <a:lnTo>
                  <a:pt x="36385" y="90741"/>
                </a:lnTo>
                <a:lnTo>
                  <a:pt x="44450" y="52117"/>
                </a:lnTo>
                <a:lnTo>
                  <a:pt x="60515" y="16446"/>
                </a:lnTo>
                <a:lnTo>
                  <a:pt x="82962" y="0"/>
                </a:lnTo>
                <a:lnTo>
                  <a:pt x="95698" y="623"/>
                </a:lnTo>
                <a:lnTo>
                  <a:pt x="110172" y="4889"/>
                </a:lnTo>
                <a:lnTo>
                  <a:pt x="123469" y="10412"/>
                </a:lnTo>
                <a:lnTo>
                  <a:pt x="136350" y="17351"/>
                </a:lnTo>
                <a:lnTo>
                  <a:pt x="148873" y="24981"/>
                </a:lnTo>
                <a:lnTo>
                  <a:pt x="161099" y="325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81117" y="4527803"/>
            <a:ext cx="114935" cy="189230"/>
          </a:xfrm>
          <a:custGeom>
            <a:avLst/>
            <a:gdLst/>
            <a:ahLst/>
            <a:cxnLst/>
            <a:rect l="l" t="t" r="r" b="b"/>
            <a:pathLst>
              <a:path w="114935" h="189229">
                <a:moveTo>
                  <a:pt x="0" y="61214"/>
                </a:moveTo>
                <a:lnTo>
                  <a:pt x="38558" y="88759"/>
                </a:lnTo>
                <a:lnTo>
                  <a:pt x="52498" y="86185"/>
                </a:lnTo>
                <a:lnTo>
                  <a:pt x="91626" y="64202"/>
                </a:lnTo>
                <a:lnTo>
                  <a:pt x="114808" y="17018"/>
                </a:lnTo>
                <a:lnTo>
                  <a:pt x="114300" y="7620"/>
                </a:lnTo>
                <a:lnTo>
                  <a:pt x="114300" y="4826"/>
                </a:lnTo>
                <a:lnTo>
                  <a:pt x="109728" y="0"/>
                </a:lnTo>
                <a:lnTo>
                  <a:pt x="96579" y="1345"/>
                </a:lnTo>
                <a:lnTo>
                  <a:pt x="86169" y="7143"/>
                </a:lnTo>
                <a:lnTo>
                  <a:pt x="58261" y="51085"/>
                </a:lnTo>
                <a:lnTo>
                  <a:pt x="43180" y="101679"/>
                </a:lnTo>
                <a:lnTo>
                  <a:pt x="41402" y="126238"/>
                </a:lnTo>
                <a:lnTo>
                  <a:pt x="43894" y="147949"/>
                </a:lnTo>
                <a:lnTo>
                  <a:pt x="50768" y="164957"/>
                </a:lnTo>
                <a:lnTo>
                  <a:pt x="62547" y="178226"/>
                </a:lnTo>
                <a:lnTo>
                  <a:pt x="79756" y="1887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8702" y="4544314"/>
            <a:ext cx="175895" cy="153035"/>
          </a:xfrm>
          <a:custGeom>
            <a:avLst/>
            <a:gdLst/>
            <a:ahLst/>
            <a:cxnLst/>
            <a:rect l="l" t="t" r="r" b="b"/>
            <a:pathLst>
              <a:path w="175895" h="153035">
                <a:moveTo>
                  <a:pt x="88773" y="0"/>
                </a:moveTo>
                <a:lnTo>
                  <a:pt x="47732" y="19734"/>
                </a:lnTo>
                <a:lnTo>
                  <a:pt x="16002" y="51419"/>
                </a:lnTo>
                <a:lnTo>
                  <a:pt x="0" y="75565"/>
                </a:lnTo>
                <a:lnTo>
                  <a:pt x="13174" y="79109"/>
                </a:lnTo>
                <a:lnTo>
                  <a:pt x="61243" y="56280"/>
                </a:lnTo>
                <a:lnTo>
                  <a:pt x="74660" y="46323"/>
                </a:lnTo>
                <a:lnTo>
                  <a:pt x="88433" y="36889"/>
                </a:lnTo>
                <a:lnTo>
                  <a:pt x="103124" y="28956"/>
                </a:lnTo>
                <a:lnTo>
                  <a:pt x="113625" y="26570"/>
                </a:lnTo>
                <a:lnTo>
                  <a:pt x="121412" y="29781"/>
                </a:lnTo>
                <a:lnTo>
                  <a:pt x="127198" y="36992"/>
                </a:lnTo>
                <a:lnTo>
                  <a:pt x="131699" y="46609"/>
                </a:lnTo>
                <a:lnTo>
                  <a:pt x="137521" y="64049"/>
                </a:lnTo>
                <a:lnTo>
                  <a:pt x="142176" y="82121"/>
                </a:lnTo>
                <a:lnTo>
                  <a:pt x="147022" y="100026"/>
                </a:lnTo>
                <a:lnTo>
                  <a:pt x="153415" y="116967"/>
                </a:lnTo>
                <a:lnTo>
                  <a:pt x="158303" y="126454"/>
                </a:lnTo>
                <a:lnTo>
                  <a:pt x="163750" y="135620"/>
                </a:lnTo>
                <a:lnTo>
                  <a:pt x="169650" y="144381"/>
                </a:lnTo>
                <a:lnTo>
                  <a:pt x="175895" y="1526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5440" y="4344289"/>
            <a:ext cx="271145" cy="384175"/>
          </a:xfrm>
          <a:custGeom>
            <a:avLst/>
            <a:gdLst/>
            <a:ahLst/>
            <a:cxnLst/>
            <a:rect l="l" t="t" r="r" b="b"/>
            <a:pathLst>
              <a:path w="271145" h="384175">
                <a:moveTo>
                  <a:pt x="0" y="0"/>
                </a:moveTo>
                <a:lnTo>
                  <a:pt x="27449" y="41487"/>
                </a:lnTo>
                <a:lnTo>
                  <a:pt x="43557" y="96244"/>
                </a:lnTo>
                <a:lnTo>
                  <a:pt x="51815" y="133842"/>
                </a:lnTo>
                <a:lnTo>
                  <a:pt x="57788" y="171892"/>
                </a:lnTo>
                <a:lnTo>
                  <a:pt x="61595" y="210312"/>
                </a:lnTo>
                <a:lnTo>
                  <a:pt x="64484" y="275145"/>
                </a:lnTo>
                <a:lnTo>
                  <a:pt x="53086" y="337693"/>
                </a:lnTo>
                <a:lnTo>
                  <a:pt x="38689" y="334365"/>
                </a:lnTo>
                <a:lnTo>
                  <a:pt x="15239" y="303022"/>
                </a:lnTo>
                <a:lnTo>
                  <a:pt x="8578" y="260891"/>
                </a:lnTo>
                <a:lnTo>
                  <a:pt x="53554" y="243945"/>
                </a:lnTo>
                <a:lnTo>
                  <a:pt x="105380" y="252819"/>
                </a:lnTo>
                <a:lnTo>
                  <a:pt x="140477" y="257317"/>
                </a:lnTo>
                <a:lnTo>
                  <a:pt x="212089" y="248158"/>
                </a:lnTo>
                <a:lnTo>
                  <a:pt x="257651" y="218678"/>
                </a:lnTo>
                <a:lnTo>
                  <a:pt x="270637" y="168910"/>
                </a:lnTo>
                <a:lnTo>
                  <a:pt x="255492" y="162466"/>
                </a:lnTo>
                <a:lnTo>
                  <a:pt x="240537" y="160702"/>
                </a:lnTo>
                <a:lnTo>
                  <a:pt x="225488" y="163962"/>
                </a:lnTo>
                <a:lnTo>
                  <a:pt x="192371" y="189755"/>
                </a:lnTo>
                <a:lnTo>
                  <a:pt x="171285" y="235082"/>
                </a:lnTo>
                <a:lnTo>
                  <a:pt x="173821" y="294455"/>
                </a:lnTo>
                <a:lnTo>
                  <a:pt x="210694" y="360205"/>
                </a:lnTo>
                <a:lnTo>
                  <a:pt x="242062" y="382905"/>
                </a:lnTo>
                <a:lnTo>
                  <a:pt x="245363" y="383413"/>
                </a:lnTo>
                <a:lnTo>
                  <a:pt x="248412" y="3837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02154" y="5103318"/>
            <a:ext cx="522605" cy="509905"/>
          </a:xfrm>
          <a:custGeom>
            <a:avLst/>
            <a:gdLst/>
            <a:ahLst/>
            <a:cxnLst/>
            <a:rect l="l" t="t" r="r" b="b"/>
            <a:pathLst>
              <a:path w="522605" h="509904">
                <a:moveTo>
                  <a:pt x="0" y="4875"/>
                </a:moveTo>
                <a:lnTo>
                  <a:pt x="8721" y="1932"/>
                </a:lnTo>
                <a:lnTo>
                  <a:pt x="14811" y="382"/>
                </a:lnTo>
                <a:lnTo>
                  <a:pt x="21020" y="0"/>
                </a:lnTo>
                <a:lnTo>
                  <a:pt x="30098" y="557"/>
                </a:lnTo>
                <a:lnTo>
                  <a:pt x="82438" y="4008"/>
                </a:lnTo>
                <a:lnTo>
                  <a:pt x="134492" y="6066"/>
                </a:lnTo>
                <a:lnTo>
                  <a:pt x="186547" y="6576"/>
                </a:lnTo>
                <a:lnTo>
                  <a:pt x="238887" y="5383"/>
                </a:lnTo>
                <a:lnTo>
                  <a:pt x="251805" y="4446"/>
                </a:lnTo>
                <a:lnTo>
                  <a:pt x="266890" y="3891"/>
                </a:lnTo>
                <a:lnTo>
                  <a:pt x="280927" y="6526"/>
                </a:lnTo>
                <a:lnTo>
                  <a:pt x="290702" y="15162"/>
                </a:lnTo>
                <a:lnTo>
                  <a:pt x="295257" y="37720"/>
                </a:lnTo>
                <a:lnTo>
                  <a:pt x="292750" y="65518"/>
                </a:lnTo>
                <a:lnTo>
                  <a:pt x="287791" y="93600"/>
                </a:lnTo>
                <a:lnTo>
                  <a:pt x="284988" y="117016"/>
                </a:lnTo>
                <a:lnTo>
                  <a:pt x="289099" y="166895"/>
                </a:lnTo>
                <a:lnTo>
                  <a:pt x="311784" y="210869"/>
                </a:lnTo>
                <a:lnTo>
                  <a:pt x="351869" y="228332"/>
                </a:lnTo>
                <a:lnTo>
                  <a:pt x="374274" y="226835"/>
                </a:lnTo>
                <a:lnTo>
                  <a:pt x="433155" y="199227"/>
                </a:lnTo>
                <a:lnTo>
                  <a:pt x="463629" y="168816"/>
                </a:lnTo>
                <a:lnTo>
                  <a:pt x="488031" y="132762"/>
                </a:lnTo>
                <a:lnTo>
                  <a:pt x="507110" y="94410"/>
                </a:lnTo>
                <a:lnTo>
                  <a:pt x="509015" y="88949"/>
                </a:lnTo>
                <a:lnTo>
                  <a:pt x="509904" y="86536"/>
                </a:lnTo>
                <a:lnTo>
                  <a:pt x="511667" y="127684"/>
                </a:lnTo>
                <a:lnTo>
                  <a:pt x="514095" y="168832"/>
                </a:lnTo>
                <a:lnTo>
                  <a:pt x="517997" y="219901"/>
                </a:lnTo>
                <a:lnTo>
                  <a:pt x="521807" y="272251"/>
                </a:lnTo>
                <a:lnTo>
                  <a:pt x="522599" y="324783"/>
                </a:lnTo>
                <a:lnTo>
                  <a:pt x="517448" y="376401"/>
                </a:lnTo>
                <a:lnTo>
                  <a:pt x="503427" y="426007"/>
                </a:lnTo>
                <a:lnTo>
                  <a:pt x="474773" y="473067"/>
                </a:lnTo>
                <a:lnTo>
                  <a:pt x="430021" y="505001"/>
                </a:lnTo>
                <a:lnTo>
                  <a:pt x="409832" y="509506"/>
                </a:lnTo>
                <a:lnTo>
                  <a:pt x="391382" y="507668"/>
                </a:lnTo>
                <a:lnTo>
                  <a:pt x="357504" y="488847"/>
                </a:lnTo>
                <a:lnTo>
                  <a:pt x="335252" y="448295"/>
                </a:lnTo>
                <a:lnTo>
                  <a:pt x="330707" y="4336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00892" y="5446776"/>
            <a:ext cx="129539" cy="107950"/>
          </a:xfrm>
          <a:custGeom>
            <a:avLst/>
            <a:gdLst/>
            <a:ahLst/>
            <a:cxnLst/>
            <a:rect l="l" t="t" r="r" b="b"/>
            <a:pathLst>
              <a:path w="129539" h="107950">
                <a:moveTo>
                  <a:pt x="22621" y="0"/>
                </a:moveTo>
                <a:lnTo>
                  <a:pt x="232" y="34107"/>
                </a:lnTo>
                <a:lnTo>
                  <a:pt x="0" y="47847"/>
                </a:lnTo>
                <a:lnTo>
                  <a:pt x="1649" y="61348"/>
                </a:lnTo>
                <a:lnTo>
                  <a:pt x="26670" y="97472"/>
                </a:lnTo>
                <a:lnTo>
                  <a:pt x="56149" y="107568"/>
                </a:lnTo>
                <a:lnTo>
                  <a:pt x="72864" y="107293"/>
                </a:lnTo>
                <a:lnTo>
                  <a:pt x="117744" y="85343"/>
                </a:lnTo>
                <a:lnTo>
                  <a:pt x="126906" y="58894"/>
                </a:lnTo>
                <a:lnTo>
                  <a:pt x="129047" y="509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4492" y="5314188"/>
            <a:ext cx="85725" cy="34290"/>
          </a:xfrm>
          <a:custGeom>
            <a:avLst/>
            <a:gdLst/>
            <a:ahLst/>
            <a:cxnLst/>
            <a:rect l="l" t="t" r="r" b="b"/>
            <a:pathLst>
              <a:path w="85725" h="34289">
                <a:moveTo>
                  <a:pt x="6350" y="0"/>
                </a:moveTo>
                <a:lnTo>
                  <a:pt x="4318" y="1778"/>
                </a:lnTo>
                <a:lnTo>
                  <a:pt x="2158" y="3937"/>
                </a:lnTo>
                <a:lnTo>
                  <a:pt x="0" y="5842"/>
                </a:lnTo>
                <a:lnTo>
                  <a:pt x="40643" y="31730"/>
                </a:lnTo>
                <a:lnTo>
                  <a:pt x="51815" y="33750"/>
                </a:lnTo>
                <a:lnTo>
                  <a:pt x="62988" y="32007"/>
                </a:lnTo>
                <a:lnTo>
                  <a:pt x="74040" y="25908"/>
                </a:lnTo>
                <a:lnTo>
                  <a:pt x="77978" y="21971"/>
                </a:lnTo>
                <a:lnTo>
                  <a:pt x="81660" y="18034"/>
                </a:lnTo>
                <a:lnTo>
                  <a:pt x="85343" y="139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9358" y="5183759"/>
            <a:ext cx="182880" cy="60960"/>
          </a:xfrm>
          <a:custGeom>
            <a:avLst/>
            <a:gdLst/>
            <a:ahLst/>
            <a:cxnLst/>
            <a:rect l="l" t="t" r="r" b="b"/>
            <a:pathLst>
              <a:path w="182879" h="60960">
                <a:moveTo>
                  <a:pt x="0" y="0"/>
                </a:moveTo>
                <a:lnTo>
                  <a:pt x="8616" y="9485"/>
                </a:lnTo>
                <a:lnTo>
                  <a:pt x="20542" y="15970"/>
                </a:lnTo>
                <a:lnTo>
                  <a:pt x="34325" y="20788"/>
                </a:lnTo>
                <a:lnTo>
                  <a:pt x="48513" y="25273"/>
                </a:lnTo>
                <a:lnTo>
                  <a:pt x="68193" y="32242"/>
                </a:lnTo>
                <a:lnTo>
                  <a:pt x="108360" y="45847"/>
                </a:lnTo>
                <a:lnTo>
                  <a:pt x="155273" y="57626"/>
                </a:lnTo>
                <a:lnTo>
                  <a:pt x="168919" y="59566"/>
                </a:lnTo>
                <a:lnTo>
                  <a:pt x="182625" y="609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61639" y="5263007"/>
            <a:ext cx="245745" cy="55244"/>
          </a:xfrm>
          <a:custGeom>
            <a:avLst/>
            <a:gdLst/>
            <a:ahLst/>
            <a:cxnLst/>
            <a:rect l="l" t="t" r="r" b="b"/>
            <a:pathLst>
              <a:path w="245745" h="55245">
                <a:moveTo>
                  <a:pt x="24637" y="0"/>
                </a:moveTo>
                <a:lnTo>
                  <a:pt x="16912" y="4760"/>
                </a:lnTo>
                <a:lnTo>
                  <a:pt x="10461" y="9128"/>
                </a:lnTo>
                <a:lnTo>
                  <a:pt x="4939" y="13948"/>
                </a:lnTo>
                <a:lnTo>
                  <a:pt x="0" y="20066"/>
                </a:lnTo>
                <a:lnTo>
                  <a:pt x="14847" y="25592"/>
                </a:lnTo>
                <a:lnTo>
                  <a:pt x="60960" y="37719"/>
                </a:lnTo>
                <a:lnTo>
                  <a:pt x="113474" y="49291"/>
                </a:lnTo>
                <a:lnTo>
                  <a:pt x="166750" y="54864"/>
                </a:lnTo>
                <a:lnTo>
                  <a:pt x="187128" y="54213"/>
                </a:lnTo>
                <a:lnTo>
                  <a:pt x="206708" y="51657"/>
                </a:lnTo>
                <a:lnTo>
                  <a:pt x="226026" y="47720"/>
                </a:lnTo>
                <a:lnTo>
                  <a:pt x="245618" y="429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52289" y="5123941"/>
            <a:ext cx="408305" cy="515620"/>
          </a:xfrm>
          <a:custGeom>
            <a:avLst/>
            <a:gdLst/>
            <a:ahLst/>
            <a:cxnLst/>
            <a:rect l="l" t="t" r="r" b="b"/>
            <a:pathLst>
              <a:path w="408304" h="515620">
                <a:moveTo>
                  <a:pt x="380188" y="125348"/>
                </a:moveTo>
                <a:lnTo>
                  <a:pt x="386101" y="81299"/>
                </a:lnTo>
                <a:lnTo>
                  <a:pt x="386982" y="73310"/>
                </a:lnTo>
                <a:lnTo>
                  <a:pt x="387768" y="65274"/>
                </a:lnTo>
                <a:lnTo>
                  <a:pt x="388316" y="57403"/>
                </a:lnTo>
                <a:lnTo>
                  <a:pt x="388645" y="42951"/>
                </a:lnTo>
                <a:lnTo>
                  <a:pt x="388284" y="28559"/>
                </a:lnTo>
                <a:lnTo>
                  <a:pt x="387494" y="14237"/>
                </a:lnTo>
                <a:lnTo>
                  <a:pt x="386538" y="0"/>
                </a:lnTo>
                <a:lnTo>
                  <a:pt x="375527" y="5641"/>
                </a:lnTo>
                <a:lnTo>
                  <a:pt x="365313" y="11604"/>
                </a:lnTo>
                <a:lnTo>
                  <a:pt x="355266" y="18020"/>
                </a:lnTo>
                <a:lnTo>
                  <a:pt x="344755" y="25018"/>
                </a:lnTo>
                <a:lnTo>
                  <a:pt x="325538" y="38165"/>
                </a:lnTo>
                <a:lnTo>
                  <a:pt x="306179" y="51133"/>
                </a:lnTo>
                <a:lnTo>
                  <a:pt x="286676" y="63934"/>
                </a:lnTo>
                <a:lnTo>
                  <a:pt x="267031" y="76580"/>
                </a:lnTo>
                <a:lnTo>
                  <a:pt x="238569" y="93600"/>
                </a:lnTo>
                <a:lnTo>
                  <a:pt x="207547" y="113299"/>
                </a:lnTo>
                <a:lnTo>
                  <a:pt x="180074" y="136642"/>
                </a:lnTo>
                <a:lnTo>
                  <a:pt x="162256" y="164591"/>
                </a:lnTo>
                <a:lnTo>
                  <a:pt x="160174" y="174948"/>
                </a:lnTo>
                <a:lnTo>
                  <a:pt x="161986" y="183721"/>
                </a:lnTo>
                <a:lnTo>
                  <a:pt x="167203" y="191184"/>
                </a:lnTo>
                <a:lnTo>
                  <a:pt x="175337" y="197611"/>
                </a:lnTo>
                <a:lnTo>
                  <a:pt x="198891" y="205164"/>
                </a:lnTo>
                <a:lnTo>
                  <a:pt x="225756" y="207740"/>
                </a:lnTo>
                <a:lnTo>
                  <a:pt x="251096" y="212935"/>
                </a:lnTo>
                <a:lnTo>
                  <a:pt x="270079" y="228345"/>
                </a:lnTo>
                <a:lnTo>
                  <a:pt x="274689" y="242278"/>
                </a:lnTo>
                <a:lnTo>
                  <a:pt x="273810" y="256936"/>
                </a:lnTo>
                <a:lnTo>
                  <a:pt x="244631" y="312596"/>
                </a:lnTo>
                <a:lnTo>
                  <a:pt x="193482" y="360543"/>
                </a:lnTo>
                <a:lnTo>
                  <a:pt x="167336" y="382015"/>
                </a:lnTo>
                <a:lnTo>
                  <a:pt x="140223" y="404946"/>
                </a:lnTo>
                <a:lnTo>
                  <a:pt x="85951" y="450788"/>
                </a:lnTo>
                <a:lnTo>
                  <a:pt x="45344" y="484092"/>
                </a:lnTo>
                <a:lnTo>
                  <a:pt x="3125" y="512724"/>
                </a:lnTo>
                <a:lnTo>
                  <a:pt x="0" y="515443"/>
                </a:lnTo>
                <a:lnTo>
                  <a:pt x="6316" y="513676"/>
                </a:lnTo>
                <a:lnTo>
                  <a:pt x="16752" y="510366"/>
                </a:lnTo>
                <a:lnTo>
                  <a:pt x="25985" y="508457"/>
                </a:lnTo>
                <a:lnTo>
                  <a:pt x="79646" y="507004"/>
                </a:lnTo>
                <a:lnTo>
                  <a:pt x="133236" y="505752"/>
                </a:lnTo>
                <a:lnTo>
                  <a:pt x="186826" y="504556"/>
                </a:lnTo>
                <a:lnTo>
                  <a:pt x="240488" y="503275"/>
                </a:lnTo>
                <a:lnTo>
                  <a:pt x="261538" y="502932"/>
                </a:lnTo>
                <a:lnTo>
                  <a:pt x="282588" y="502589"/>
                </a:lnTo>
                <a:lnTo>
                  <a:pt x="303639" y="502589"/>
                </a:lnTo>
                <a:lnTo>
                  <a:pt x="324689" y="503275"/>
                </a:lnTo>
                <a:lnTo>
                  <a:pt x="339411" y="505480"/>
                </a:lnTo>
                <a:lnTo>
                  <a:pt x="359503" y="508114"/>
                </a:lnTo>
                <a:lnTo>
                  <a:pt x="378856" y="507947"/>
                </a:lnTo>
                <a:lnTo>
                  <a:pt x="391364" y="501751"/>
                </a:lnTo>
                <a:lnTo>
                  <a:pt x="403834" y="467487"/>
                </a:lnTo>
                <a:lnTo>
                  <a:pt x="408064" y="423513"/>
                </a:lnTo>
                <a:lnTo>
                  <a:pt x="408009" y="378500"/>
                </a:lnTo>
                <a:lnTo>
                  <a:pt x="407620" y="3411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9595" y="5346191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5" h="23495">
                <a:moveTo>
                  <a:pt x="16589" y="16510"/>
                </a:moveTo>
                <a:lnTo>
                  <a:pt x="9350" y="7620"/>
                </a:lnTo>
                <a:lnTo>
                  <a:pt x="7445" y="5461"/>
                </a:lnTo>
                <a:lnTo>
                  <a:pt x="2619" y="0"/>
                </a:lnTo>
                <a:lnTo>
                  <a:pt x="815" y="8921"/>
                </a:lnTo>
                <a:lnTo>
                  <a:pt x="0" y="14509"/>
                </a:lnTo>
                <a:lnTo>
                  <a:pt x="1637" y="18716"/>
                </a:lnTo>
                <a:lnTo>
                  <a:pt x="7191" y="234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72600" y="4862448"/>
            <a:ext cx="139700" cy="182880"/>
          </a:xfrm>
          <a:custGeom>
            <a:avLst/>
            <a:gdLst/>
            <a:ahLst/>
            <a:cxnLst/>
            <a:rect l="l" t="t" r="r" b="b"/>
            <a:pathLst>
              <a:path w="139700" h="182879">
                <a:moveTo>
                  <a:pt x="5318" y="74421"/>
                </a:moveTo>
                <a:lnTo>
                  <a:pt x="6842" y="65912"/>
                </a:lnTo>
                <a:lnTo>
                  <a:pt x="7096" y="62864"/>
                </a:lnTo>
                <a:lnTo>
                  <a:pt x="5318" y="57023"/>
                </a:lnTo>
                <a:lnTo>
                  <a:pt x="4631" y="66319"/>
                </a:lnTo>
                <a:lnTo>
                  <a:pt x="3921" y="75580"/>
                </a:lnTo>
                <a:lnTo>
                  <a:pt x="3210" y="84865"/>
                </a:lnTo>
                <a:lnTo>
                  <a:pt x="2524" y="94233"/>
                </a:lnTo>
                <a:lnTo>
                  <a:pt x="910" y="111553"/>
                </a:lnTo>
                <a:lnTo>
                  <a:pt x="0" y="129063"/>
                </a:lnTo>
                <a:lnTo>
                  <a:pt x="827" y="146526"/>
                </a:lnTo>
                <a:lnTo>
                  <a:pt x="4429" y="163702"/>
                </a:lnTo>
                <a:lnTo>
                  <a:pt x="8038" y="171979"/>
                </a:lnTo>
                <a:lnTo>
                  <a:pt x="13493" y="179054"/>
                </a:lnTo>
                <a:lnTo>
                  <a:pt x="20734" y="182866"/>
                </a:lnTo>
                <a:lnTo>
                  <a:pt x="29702" y="181356"/>
                </a:lnTo>
                <a:lnTo>
                  <a:pt x="40155" y="174873"/>
                </a:lnTo>
                <a:lnTo>
                  <a:pt x="50371" y="166639"/>
                </a:lnTo>
                <a:lnTo>
                  <a:pt x="60063" y="157763"/>
                </a:lnTo>
                <a:lnTo>
                  <a:pt x="68945" y="149351"/>
                </a:lnTo>
                <a:lnTo>
                  <a:pt x="86987" y="133673"/>
                </a:lnTo>
                <a:lnTo>
                  <a:pt x="122594" y="98792"/>
                </a:lnTo>
                <a:lnTo>
                  <a:pt x="139128" y="56689"/>
                </a:lnTo>
                <a:lnTo>
                  <a:pt x="136046" y="46055"/>
                </a:lnTo>
                <a:lnTo>
                  <a:pt x="107457" y="18621"/>
                </a:lnTo>
                <a:lnTo>
                  <a:pt x="70633" y="2764"/>
                </a:lnTo>
                <a:lnTo>
                  <a:pt x="41005" y="888"/>
                </a:lnTo>
                <a:lnTo>
                  <a:pt x="37957" y="634"/>
                </a:lnTo>
                <a:lnTo>
                  <a:pt x="34909" y="381"/>
                </a:lnTo>
                <a:lnTo>
                  <a:pt x="3186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68412" y="5263209"/>
            <a:ext cx="356235" cy="183515"/>
          </a:xfrm>
          <a:custGeom>
            <a:avLst/>
            <a:gdLst/>
            <a:ahLst/>
            <a:cxnLst/>
            <a:rect l="l" t="t" r="r" b="b"/>
            <a:pathLst>
              <a:path w="356235" h="183514">
                <a:moveTo>
                  <a:pt x="43211" y="6528"/>
                </a:moveTo>
                <a:lnTo>
                  <a:pt x="45620" y="0"/>
                </a:lnTo>
                <a:lnTo>
                  <a:pt x="41338" y="6877"/>
                </a:lnTo>
                <a:lnTo>
                  <a:pt x="35103" y="17994"/>
                </a:lnTo>
                <a:lnTo>
                  <a:pt x="31654" y="24181"/>
                </a:lnTo>
                <a:lnTo>
                  <a:pt x="22076" y="37730"/>
                </a:lnTo>
                <a:lnTo>
                  <a:pt x="3841" y="82093"/>
                </a:lnTo>
                <a:lnTo>
                  <a:pt x="0" y="118574"/>
                </a:lnTo>
                <a:lnTo>
                  <a:pt x="2877" y="136528"/>
                </a:lnTo>
                <a:lnTo>
                  <a:pt x="9683" y="153721"/>
                </a:lnTo>
                <a:lnTo>
                  <a:pt x="23076" y="169785"/>
                </a:lnTo>
                <a:lnTo>
                  <a:pt x="40338" y="178311"/>
                </a:lnTo>
                <a:lnTo>
                  <a:pt x="59957" y="180099"/>
                </a:lnTo>
                <a:lnTo>
                  <a:pt x="80422" y="175946"/>
                </a:lnTo>
                <a:lnTo>
                  <a:pt x="122269" y="149641"/>
                </a:lnTo>
                <a:lnTo>
                  <a:pt x="153828" y="111049"/>
                </a:lnTo>
                <a:lnTo>
                  <a:pt x="156622" y="106477"/>
                </a:lnTo>
                <a:lnTo>
                  <a:pt x="158146" y="104318"/>
                </a:lnTo>
                <a:lnTo>
                  <a:pt x="182685" y="143502"/>
                </a:lnTo>
                <a:lnTo>
                  <a:pt x="212657" y="167257"/>
                </a:lnTo>
                <a:lnTo>
                  <a:pt x="254877" y="181310"/>
                </a:lnTo>
                <a:lnTo>
                  <a:pt x="277272" y="183312"/>
                </a:lnTo>
                <a:lnTo>
                  <a:pt x="297285" y="181992"/>
                </a:lnTo>
                <a:lnTo>
                  <a:pt x="332690" y="167685"/>
                </a:lnTo>
                <a:lnTo>
                  <a:pt x="355711" y="120511"/>
                </a:lnTo>
                <a:lnTo>
                  <a:pt x="353256" y="102822"/>
                </a:lnTo>
                <a:lnTo>
                  <a:pt x="334740" y="54740"/>
                </a:lnTo>
                <a:lnTo>
                  <a:pt x="308044" y="18682"/>
                </a:lnTo>
                <a:lnTo>
                  <a:pt x="290990" y="8923"/>
                </a:lnTo>
                <a:lnTo>
                  <a:pt x="280701" y="12878"/>
                </a:lnTo>
                <a:lnTo>
                  <a:pt x="279431" y="15291"/>
                </a:lnTo>
                <a:lnTo>
                  <a:pt x="277907" y="17450"/>
                </a:lnTo>
                <a:lnTo>
                  <a:pt x="276637" y="198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96783" y="5448934"/>
            <a:ext cx="59690" cy="175895"/>
          </a:xfrm>
          <a:custGeom>
            <a:avLst/>
            <a:gdLst/>
            <a:ahLst/>
            <a:cxnLst/>
            <a:rect l="l" t="t" r="r" b="b"/>
            <a:pathLst>
              <a:path w="59689" h="175895">
                <a:moveTo>
                  <a:pt x="53498" y="0"/>
                </a:moveTo>
                <a:lnTo>
                  <a:pt x="49456" y="7205"/>
                </a:lnTo>
                <a:lnTo>
                  <a:pt x="44497" y="14112"/>
                </a:lnTo>
                <a:lnTo>
                  <a:pt x="39086" y="20663"/>
                </a:lnTo>
                <a:lnTo>
                  <a:pt x="33686" y="26796"/>
                </a:lnTo>
                <a:lnTo>
                  <a:pt x="23997" y="39195"/>
                </a:lnTo>
                <a:lnTo>
                  <a:pt x="5619" y="80771"/>
                </a:lnTo>
                <a:lnTo>
                  <a:pt x="0" y="112944"/>
                </a:lnTo>
                <a:lnTo>
                  <a:pt x="833" y="128881"/>
                </a:lnTo>
                <a:lnTo>
                  <a:pt x="18663" y="171210"/>
                </a:lnTo>
                <a:lnTo>
                  <a:pt x="28479" y="175539"/>
                </a:lnTo>
                <a:lnTo>
                  <a:pt x="39189" y="175110"/>
                </a:lnTo>
                <a:lnTo>
                  <a:pt x="58324" y="135889"/>
                </a:lnTo>
                <a:lnTo>
                  <a:pt x="59594" y="1297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96789" y="5261483"/>
            <a:ext cx="259079" cy="227965"/>
          </a:xfrm>
          <a:custGeom>
            <a:avLst/>
            <a:gdLst/>
            <a:ahLst/>
            <a:cxnLst/>
            <a:rect l="l" t="t" r="r" b="b"/>
            <a:pathLst>
              <a:path w="259079" h="227964">
                <a:moveTo>
                  <a:pt x="0" y="0"/>
                </a:moveTo>
                <a:lnTo>
                  <a:pt x="55830" y="52236"/>
                </a:lnTo>
                <a:lnTo>
                  <a:pt x="82502" y="82422"/>
                </a:lnTo>
                <a:lnTo>
                  <a:pt x="110531" y="111466"/>
                </a:lnTo>
                <a:lnTo>
                  <a:pt x="139573" y="139318"/>
                </a:lnTo>
                <a:lnTo>
                  <a:pt x="179228" y="174974"/>
                </a:lnTo>
                <a:lnTo>
                  <a:pt x="219837" y="209676"/>
                </a:lnTo>
                <a:lnTo>
                  <a:pt x="247876" y="225321"/>
                </a:lnTo>
                <a:lnTo>
                  <a:pt x="259080" y="2277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7302" y="5220589"/>
            <a:ext cx="168910" cy="277495"/>
          </a:xfrm>
          <a:custGeom>
            <a:avLst/>
            <a:gdLst/>
            <a:ahLst/>
            <a:cxnLst/>
            <a:rect l="l" t="t" r="r" b="b"/>
            <a:pathLst>
              <a:path w="168910" h="277495">
                <a:moveTo>
                  <a:pt x="161925" y="2412"/>
                </a:moveTo>
                <a:lnTo>
                  <a:pt x="164337" y="1524"/>
                </a:lnTo>
                <a:lnTo>
                  <a:pt x="166497" y="888"/>
                </a:lnTo>
                <a:lnTo>
                  <a:pt x="168910" y="0"/>
                </a:lnTo>
                <a:lnTo>
                  <a:pt x="163101" y="9070"/>
                </a:lnTo>
                <a:lnTo>
                  <a:pt x="156448" y="17414"/>
                </a:lnTo>
                <a:lnTo>
                  <a:pt x="149389" y="25592"/>
                </a:lnTo>
                <a:lnTo>
                  <a:pt x="142367" y="34163"/>
                </a:lnTo>
                <a:lnTo>
                  <a:pt x="111077" y="75184"/>
                </a:lnTo>
                <a:lnTo>
                  <a:pt x="81407" y="117348"/>
                </a:lnTo>
                <a:lnTo>
                  <a:pt x="50165" y="166735"/>
                </a:lnTo>
                <a:lnTo>
                  <a:pt x="35365" y="191768"/>
                </a:lnTo>
                <a:lnTo>
                  <a:pt x="20447" y="216789"/>
                </a:lnTo>
                <a:lnTo>
                  <a:pt x="12412" y="231411"/>
                </a:lnTo>
                <a:lnTo>
                  <a:pt x="6461" y="245760"/>
                </a:lnTo>
                <a:lnTo>
                  <a:pt x="2391" y="260705"/>
                </a:lnTo>
                <a:lnTo>
                  <a:pt x="0" y="2771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8151" y="5481573"/>
            <a:ext cx="17145" cy="135255"/>
          </a:xfrm>
          <a:custGeom>
            <a:avLst/>
            <a:gdLst/>
            <a:ahLst/>
            <a:cxnLst/>
            <a:rect l="l" t="t" r="r" b="b"/>
            <a:pathLst>
              <a:path w="17145" h="135254">
                <a:moveTo>
                  <a:pt x="16970" y="0"/>
                </a:moveTo>
                <a:lnTo>
                  <a:pt x="10499" y="42939"/>
                </a:lnTo>
                <a:lnTo>
                  <a:pt x="7747" y="54975"/>
                </a:lnTo>
                <a:lnTo>
                  <a:pt x="5161" y="67081"/>
                </a:lnTo>
                <a:lnTo>
                  <a:pt x="2873" y="79247"/>
                </a:lnTo>
                <a:lnTo>
                  <a:pt x="918" y="91758"/>
                </a:lnTo>
                <a:lnTo>
                  <a:pt x="0" y="103854"/>
                </a:lnTo>
                <a:lnTo>
                  <a:pt x="676" y="115673"/>
                </a:lnTo>
                <a:lnTo>
                  <a:pt x="3508" y="127355"/>
                </a:lnTo>
                <a:lnTo>
                  <a:pt x="4397" y="130098"/>
                </a:lnTo>
                <a:lnTo>
                  <a:pt x="5667" y="132537"/>
                </a:lnTo>
                <a:lnTo>
                  <a:pt x="6556" y="1349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7690" y="5375783"/>
            <a:ext cx="23495" cy="20320"/>
          </a:xfrm>
          <a:custGeom>
            <a:avLst/>
            <a:gdLst/>
            <a:ahLst/>
            <a:cxnLst/>
            <a:rect l="l" t="t" r="r" b="b"/>
            <a:pathLst>
              <a:path w="23495" h="20320">
                <a:moveTo>
                  <a:pt x="5714" y="14604"/>
                </a:moveTo>
                <a:lnTo>
                  <a:pt x="1143" y="7619"/>
                </a:lnTo>
                <a:lnTo>
                  <a:pt x="0" y="5460"/>
                </a:lnTo>
                <a:lnTo>
                  <a:pt x="4190" y="0"/>
                </a:lnTo>
                <a:lnTo>
                  <a:pt x="9201" y="6363"/>
                </a:lnTo>
                <a:lnTo>
                  <a:pt x="13128" y="11287"/>
                </a:lnTo>
                <a:lnTo>
                  <a:pt x="17317" y="15519"/>
                </a:lnTo>
                <a:lnTo>
                  <a:pt x="23113" y="198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46115" y="5483097"/>
            <a:ext cx="70485" cy="206375"/>
          </a:xfrm>
          <a:custGeom>
            <a:avLst/>
            <a:gdLst/>
            <a:ahLst/>
            <a:cxnLst/>
            <a:rect l="l" t="t" r="r" b="b"/>
            <a:pathLst>
              <a:path w="70485" h="206375">
                <a:moveTo>
                  <a:pt x="52705" y="0"/>
                </a:moveTo>
                <a:lnTo>
                  <a:pt x="65532" y="45973"/>
                </a:lnTo>
                <a:lnTo>
                  <a:pt x="67329" y="66378"/>
                </a:lnTo>
                <a:lnTo>
                  <a:pt x="69342" y="87198"/>
                </a:lnTo>
                <a:lnTo>
                  <a:pt x="70496" y="108131"/>
                </a:lnTo>
                <a:lnTo>
                  <a:pt x="69723" y="128879"/>
                </a:lnTo>
                <a:lnTo>
                  <a:pt x="66835" y="146162"/>
                </a:lnTo>
                <a:lnTo>
                  <a:pt x="47244" y="195325"/>
                </a:lnTo>
                <a:lnTo>
                  <a:pt x="30543" y="206260"/>
                </a:lnTo>
                <a:lnTo>
                  <a:pt x="20562" y="204970"/>
                </a:lnTo>
                <a:lnTo>
                  <a:pt x="11557" y="198678"/>
                </a:lnTo>
                <a:lnTo>
                  <a:pt x="7054" y="189801"/>
                </a:lnTo>
                <a:lnTo>
                  <a:pt x="3825" y="182524"/>
                </a:lnTo>
                <a:lnTo>
                  <a:pt x="1573" y="175704"/>
                </a:lnTo>
                <a:lnTo>
                  <a:pt x="0" y="1681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77229" y="5374259"/>
            <a:ext cx="11430" cy="26670"/>
          </a:xfrm>
          <a:custGeom>
            <a:avLst/>
            <a:gdLst/>
            <a:ahLst/>
            <a:cxnLst/>
            <a:rect l="l" t="t" r="r" b="b"/>
            <a:pathLst>
              <a:path w="11429" h="26670">
                <a:moveTo>
                  <a:pt x="11175" y="9778"/>
                </a:moveTo>
                <a:lnTo>
                  <a:pt x="7239" y="2412"/>
                </a:lnTo>
                <a:lnTo>
                  <a:pt x="6350" y="0"/>
                </a:lnTo>
                <a:lnTo>
                  <a:pt x="0" y="0"/>
                </a:lnTo>
                <a:lnTo>
                  <a:pt x="698" y="6754"/>
                </a:lnTo>
                <a:lnTo>
                  <a:pt x="1397" y="13366"/>
                </a:lnTo>
                <a:lnTo>
                  <a:pt x="2000" y="19931"/>
                </a:lnTo>
                <a:lnTo>
                  <a:pt x="2412" y="265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64197" y="5291349"/>
            <a:ext cx="448309" cy="467359"/>
          </a:xfrm>
          <a:custGeom>
            <a:avLst/>
            <a:gdLst/>
            <a:ahLst/>
            <a:cxnLst/>
            <a:rect l="l" t="t" r="r" b="b"/>
            <a:pathLst>
              <a:path w="448309" h="467360">
                <a:moveTo>
                  <a:pt x="0" y="24362"/>
                </a:moveTo>
                <a:lnTo>
                  <a:pt x="10203" y="25255"/>
                </a:lnTo>
                <a:lnTo>
                  <a:pt x="20288" y="25600"/>
                </a:lnTo>
                <a:lnTo>
                  <a:pt x="30896" y="25326"/>
                </a:lnTo>
                <a:lnTo>
                  <a:pt x="42672" y="24362"/>
                </a:lnTo>
                <a:lnTo>
                  <a:pt x="63763" y="21322"/>
                </a:lnTo>
                <a:lnTo>
                  <a:pt x="84629" y="17948"/>
                </a:lnTo>
                <a:lnTo>
                  <a:pt x="105376" y="14575"/>
                </a:lnTo>
                <a:lnTo>
                  <a:pt x="126110" y="11535"/>
                </a:lnTo>
                <a:lnTo>
                  <a:pt x="145250" y="8778"/>
                </a:lnTo>
                <a:lnTo>
                  <a:pt x="164258" y="5772"/>
                </a:lnTo>
                <a:lnTo>
                  <a:pt x="183243" y="2980"/>
                </a:lnTo>
                <a:lnTo>
                  <a:pt x="202310" y="867"/>
                </a:lnTo>
                <a:lnTo>
                  <a:pt x="213359" y="0"/>
                </a:lnTo>
                <a:lnTo>
                  <a:pt x="222980" y="216"/>
                </a:lnTo>
                <a:lnTo>
                  <a:pt x="231028" y="3742"/>
                </a:lnTo>
                <a:lnTo>
                  <a:pt x="237362" y="12805"/>
                </a:lnTo>
                <a:lnTo>
                  <a:pt x="240659" y="34367"/>
                </a:lnTo>
                <a:lnTo>
                  <a:pt x="238490" y="61382"/>
                </a:lnTo>
                <a:lnTo>
                  <a:pt x="234773" y="88778"/>
                </a:lnTo>
                <a:lnTo>
                  <a:pt x="233425" y="111484"/>
                </a:lnTo>
                <a:lnTo>
                  <a:pt x="238190" y="140779"/>
                </a:lnTo>
                <a:lnTo>
                  <a:pt x="249634" y="168396"/>
                </a:lnTo>
                <a:lnTo>
                  <a:pt x="268912" y="189654"/>
                </a:lnTo>
                <a:lnTo>
                  <a:pt x="297179" y="199876"/>
                </a:lnTo>
                <a:lnTo>
                  <a:pt x="334305" y="193375"/>
                </a:lnTo>
                <a:lnTo>
                  <a:pt x="365394" y="171110"/>
                </a:lnTo>
                <a:lnTo>
                  <a:pt x="390030" y="140082"/>
                </a:lnTo>
                <a:lnTo>
                  <a:pt x="415159" y="89312"/>
                </a:lnTo>
                <a:lnTo>
                  <a:pt x="426263" y="52018"/>
                </a:lnTo>
                <a:lnTo>
                  <a:pt x="430910" y="33252"/>
                </a:lnTo>
                <a:lnTo>
                  <a:pt x="432020" y="53976"/>
                </a:lnTo>
                <a:lnTo>
                  <a:pt x="433403" y="74654"/>
                </a:lnTo>
                <a:lnTo>
                  <a:pt x="435000" y="95331"/>
                </a:lnTo>
                <a:lnTo>
                  <a:pt x="436752" y="116056"/>
                </a:lnTo>
                <a:lnTo>
                  <a:pt x="441617" y="166399"/>
                </a:lnTo>
                <a:lnTo>
                  <a:pt x="445921" y="216992"/>
                </a:lnTo>
                <a:lnTo>
                  <a:pt x="447945" y="267594"/>
                </a:lnTo>
                <a:lnTo>
                  <a:pt x="445970" y="317967"/>
                </a:lnTo>
                <a:lnTo>
                  <a:pt x="438276" y="367871"/>
                </a:lnTo>
                <a:lnTo>
                  <a:pt x="423052" y="413515"/>
                </a:lnTo>
                <a:lnTo>
                  <a:pt x="394970" y="452301"/>
                </a:lnTo>
                <a:lnTo>
                  <a:pt x="363430" y="466917"/>
                </a:lnTo>
                <a:lnTo>
                  <a:pt x="352298" y="466017"/>
                </a:lnTo>
                <a:lnTo>
                  <a:pt x="338576" y="458278"/>
                </a:lnTo>
                <a:lnTo>
                  <a:pt x="334533" y="448453"/>
                </a:lnTo>
                <a:lnTo>
                  <a:pt x="335563" y="436742"/>
                </a:lnTo>
                <a:lnTo>
                  <a:pt x="337057" y="42334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9701" y="5592775"/>
            <a:ext cx="121285" cy="88900"/>
          </a:xfrm>
          <a:custGeom>
            <a:avLst/>
            <a:gdLst/>
            <a:ahLst/>
            <a:cxnLst/>
            <a:rect l="l" t="t" r="r" b="b"/>
            <a:pathLst>
              <a:path w="121284" h="88900">
                <a:moveTo>
                  <a:pt x="0" y="1524"/>
                </a:moveTo>
                <a:lnTo>
                  <a:pt x="10032" y="1524"/>
                </a:lnTo>
                <a:lnTo>
                  <a:pt x="12192" y="1524"/>
                </a:lnTo>
                <a:lnTo>
                  <a:pt x="18288" y="0"/>
                </a:lnTo>
                <a:lnTo>
                  <a:pt x="14545" y="9201"/>
                </a:lnTo>
                <a:lnTo>
                  <a:pt x="11017" y="18516"/>
                </a:lnTo>
                <a:lnTo>
                  <a:pt x="8393" y="27946"/>
                </a:lnTo>
                <a:lnTo>
                  <a:pt x="7366" y="37490"/>
                </a:lnTo>
                <a:lnTo>
                  <a:pt x="7971" y="48539"/>
                </a:lnTo>
                <a:lnTo>
                  <a:pt x="34744" y="81648"/>
                </a:lnTo>
                <a:lnTo>
                  <a:pt x="64228" y="88658"/>
                </a:lnTo>
                <a:lnTo>
                  <a:pt x="77089" y="87477"/>
                </a:lnTo>
                <a:lnTo>
                  <a:pt x="89602" y="82419"/>
                </a:lnTo>
                <a:lnTo>
                  <a:pt x="102616" y="74447"/>
                </a:lnTo>
                <a:lnTo>
                  <a:pt x="113629" y="64074"/>
                </a:lnTo>
                <a:lnTo>
                  <a:pt x="120142" y="51816"/>
                </a:lnTo>
                <a:lnTo>
                  <a:pt x="120142" y="45720"/>
                </a:lnTo>
                <a:lnTo>
                  <a:pt x="120396" y="39928"/>
                </a:lnTo>
                <a:lnTo>
                  <a:pt x="120776" y="3383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6497" y="5392546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90" h="15239">
                <a:moveTo>
                  <a:pt x="8000" y="0"/>
                </a:moveTo>
                <a:lnTo>
                  <a:pt x="5206" y="0"/>
                </a:lnTo>
                <a:lnTo>
                  <a:pt x="2540" y="0"/>
                </a:lnTo>
                <a:lnTo>
                  <a:pt x="0" y="0"/>
                </a:lnTo>
                <a:lnTo>
                  <a:pt x="8441" y="9132"/>
                </a:lnTo>
                <a:lnTo>
                  <a:pt x="14573" y="13906"/>
                </a:lnTo>
                <a:lnTo>
                  <a:pt x="21895" y="14680"/>
                </a:lnTo>
                <a:lnTo>
                  <a:pt x="33908" y="118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74280" y="5227320"/>
            <a:ext cx="253365" cy="316865"/>
          </a:xfrm>
          <a:custGeom>
            <a:avLst/>
            <a:gdLst/>
            <a:ahLst/>
            <a:cxnLst/>
            <a:rect l="l" t="t" r="r" b="b"/>
            <a:pathLst>
              <a:path w="253365" h="316864">
                <a:moveTo>
                  <a:pt x="250571" y="0"/>
                </a:moveTo>
                <a:lnTo>
                  <a:pt x="195974" y="6643"/>
                </a:lnTo>
                <a:lnTo>
                  <a:pt x="147552" y="18684"/>
                </a:lnTo>
                <a:lnTo>
                  <a:pt x="92501" y="42100"/>
                </a:lnTo>
                <a:lnTo>
                  <a:pt x="42648" y="77727"/>
                </a:lnTo>
                <a:lnTo>
                  <a:pt x="8231" y="125376"/>
                </a:lnTo>
                <a:lnTo>
                  <a:pt x="0" y="154558"/>
                </a:lnTo>
                <a:lnTo>
                  <a:pt x="182" y="182602"/>
                </a:lnTo>
                <a:lnTo>
                  <a:pt x="22217" y="233211"/>
                </a:lnTo>
                <a:lnTo>
                  <a:pt x="64791" y="274514"/>
                </a:lnTo>
                <a:lnTo>
                  <a:pt x="119572" y="301224"/>
                </a:lnTo>
                <a:lnTo>
                  <a:pt x="176317" y="314678"/>
                </a:lnTo>
                <a:lnTo>
                  <a:pt x="201564" y="316515"/>
                </a:lnTo>
                <a:lnTo>
                  <a:pt x="226740" y="315162"/>
                </a:lnTo>
                <a:lnTo>
                  <a:pt x="253238" y="31064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28559" y="5381799"/>
            <a:ext cx="267335" cy="15240"/>
          </a:xfrm>
          <a:custGeom>
            <a:avLst/>
            <a:gdLst/>
            <a:ahLst/>
            <a:cxnLst/>
            <a:rect l="l" t="t" r="r" b="b"/>
            <a:pathLst>
              <a:path w="267334" h="15239">
                <a:moveTo>
                  <a:pt x="0" y="14684"/>
                </a:moveTo>
                <a:lnTo>
                  <a:pt x="41148" y="1222"/>
                </a:lnTo>
                <a:lnTo>
                  <a:pt x="61073" y="0"/>
                </a:lnTo>
                <a:lnTo>
                  <a:pt x="81391" y="587"/>
                </a:lnTo>
                <a:lnTo>
                  <a:pt x="101780" y="2508"/>
                </a:lnTo>
                <a:lnTo>
                  <a:pt x="121920" y="5286"/>
                </a:lnTo>
                <a:lnTo>
                  <a:pt x="146182" y="8316"/>
                </a:lnTo>
                <a:lnTo>
                  <a:pt x="170576" y="10572"/>
                </a:lnTo>
                <a:lnTo>
                  <a:pt x="195089" y="12090"/>
                </a:lnTo>
                <a:lnTo>
                  <a:pt x="219710" y="12906"/>
                </a:lnTo>
                <a:lnTo>
                  <a:pt x="235092" y="12884"/>
                </a:lnTo>
                <a:lnTo>
                  <a:pt x="246570" y="12541"/>
                </a:lnTo>
                <a:lnTo>
                  <a:pt x="256428" y="11459"/>
                </a:lnTo>
                <a:lnTo>
                  <a:pt x="266954" y="922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71582" y="5152644"/>
            <a:ext cx="19050" cy="363855"/>
          </a:xfrm>
          <a:custGeom>
            <a:avLst/>
            <a:gdLst/>
            <a:ahLst/>
            <a:cxnLst/>
            <a:rect l="l" t="t" r="r" b="b"/>
            <a:pathLst>
              <a:path w="19050" h="363854">
                <a:moveTo>
                  <a:pt x="18444" y="0"/>
                </a:moveTo>
                <a:lnTo>
                  <a:pt x="17248" y="18708"/>
                </a:lnTo>
                <a:lnTo>
                  <a:pt x="16015" y="37369"/>
                </a:lnTo>
                <a:lnTo>
                  <a:pt x="14855" y="56078"/>
                </a:lnTo>
                <a:lnTo>
                  <a:pt x="13872" y="74929"/>
                </a:lnTo>
                <a:lnTo>
                  <a:pt x="12483" y="107203"/>
                </a:lnTo>
                <a:lnTo>
                  <a:pt x="9999" y="139477"/>
                </a:lnTo>
                <a:lnTo>
                  <a:pt x="6943" y="171799"/>
                </a:lnTo>
                <a:lnTo>
                  <a:pt x="3839" y="204215"/>
                </a:lnTo>
                <a:lnTo>
                  <a:pt x="1496" y="234479"/>
                </a:lnTo>
                <a:lnTo>
                  <a:pt x="331" y="264207"/>
                </a:lnTo>
                <a:lnTo>
                  <a:pt x="0" y="293816"/>
                </a:lnTo>
                <a:lnTo>
                  <a:pt x="156" y="323722"/>
                </a:lnTo>
                <a:lnTo>
                  <a:pt x="121" y="333986"/>
                </a:lnTo>
                <a:lnTo>
                  <a:pt x="156" y="343630"/>
                </a:lnTo>
                <a:lnTo>
                  <a:pt x="478" y="353226"/>
                </a:lnTo>
                <a:lnTo>
                  <a:pt x="1299" y="36334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86928" y="5206809"/>
            <a:ext cx="69215" cy="388620"/>
          </a:xfrm>
          <a:custGeom>
            <a:avLst/>
            <a:gdLst/>
            <a:ahLst/>
            <a:cxnLst/>
            <a:rect l="l" t="t" r="r" b="b"/>
            <a:pathLst>
              <a:path w="69215" h="388620">
                <a:moveTo>
                  <a:pt x="0" y="4381"/>
                </a:moveTo>
                <a:lnTo>
                  <a:pt x="9219" y="1702"/>
                </a:lnTo>
                <a:lnTo>
                  <a:pt x="17938" y="0"/>
                </a:lnTo>
                <a:lnTo>
                  <a:pt x="26610" y="488"/>
                </a:lnTo>
                <a:lnTo>
                  <a:pt x="57102" y="36321"/>
                </a:lnTo>
                <a:lnTo>
                  <a:pt x="63753" y="74739"/>
                </a:lnTo>
                <a:lnTo>
                  <a:pt x="65706" y="140588"/>
                </a:lnTo>
                <a:lnTo>
                  <a:pt x="66129" y="173608"/>
                </a:lnTo>
                <a:lnTo>
                  <a:pt x="66801" y="206438"/>
                </a:lnTo>
                <a:lnTo>
                  <a:pt x="67095" y="238984"/>
                </a:lnTo>
                <a:lnTo>
                  <a:pt x="66960" y="271541"/>
                </a:lnTo>
                <a:lnTo>
                  <a:pt x="66873" y="303932"/>
                </a:lnTo>
                <a:lnTo>
                  <a:pt x="67310" y="335978"/>
                </a:lnTo>
                <a:lnTo>
                  <a:pt x="67768" y="349067"/>
                </a:lnTo>
                <a:lnTo>
                  <a:pt x="68405" y="362200"/>
                </a:lnTo>
                <a:lnTo>
                  <a:pt x="68970" y="375329"/>
                </a:lnTo>
                <a:lnTo>
                  <a:pt x="69215" y="38840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02854" y="5180153"/>
            <a:ext cx="488315" cy="534670"/>
          </a:xfrm>
          <a:custGeom>
            <a:avLst/>
            <a:gdLst/>
            <a:ahLst/>
            <a:cxnLst/>
            <a:rect l="l" t="t" r="r" b="b"/>
            <a:pathLst>
              <a:path w="488315" h="534670">
                <a:moveTo>
                  <a:pt x="0" y="36752"/>
                </a:moveTo>
                <a:lnTo>
                  <a:pt x="78311" y="7651"/>
                </a:lnTo>
                <a:lnTo>
                  <a:pt x="126203" y="1444"/>
                </a:lnTo>
                <a:lnTo>
                  <a:pt x="175170" y="0"/>
                </a:lnTo>
                <a:lnTo>
                  <a:pt x="224195" y="3476"/>
                </a:lnTo>
                <a:lnTo>
                  <a:pt x="272260" y="12031"/>
                </a:lnTo>
                <a:lnTo>
                  <a:pt x="318348" y="25822"/>
                </a:lnTo>
                <a:lnTo>
                  <a:pt x="361442" y="45007"/>
                </a:lnTo>
                <a:lnTo>
                  <a:pt x="403653" y="75455"/>
                </a:lnTo>
                <a:lnTo>
                  <a:pt x="422148" y="122096"/>
                </a:lnTo>
                <a:lnTo>
                  <a:pt x="412277" y="145772"/>
                </a:lnTo>
                <a:lnTo>
                  <a:pt x="368819" y="178407"/>
                </a:lnTo>
                <a:lnTo>
                  <a:pt x="312408" y="203237"/>
                </a:lnTo>
                <a:lnTo>
                  <a:pt x="243328" y="225835"/>
                </a:lnTo>
                <a:lnTo>
                  <a:pt x="208788" y="236777"/>
                </a:lnTo>
                <a:lnTo>
                  <a:pt x="165639" y="249937"/>
                </a:lnTo>
                <a:lnTo>
                  <a:pt x="126492" y="271194"/>
                </a:lnTo>
                <a:lnTo>
                  <a:pt x="124968" y="277544"/>
                </a:lnTo>
                <a:lnTo>
                  <a:pt x="123951" y="280973"/>
                </a:lnTo>
                <a:lnTo>
                  <a:pt x="153447" y="305627"/>
                </a:lnTo>
                <a:lnTo>
                  <a:pt x="187705" y="325804"/>
                </a:lnTo>
                <a:lnTo>
                  <a:pt x="233552" y="346535"/>
                </a:lnTo>
                <a:lnTo>
                  <a:pt x="283548" y="367018"/>
                </a:lnTo>
                <a:lnTo>
                  <a:pt x="334772" y="388701"/>
                </a:lnTo>
                <a:lnTo>
                  <a:pt x="384301" y="413030"/>
                </a:lnTo>
                <a:lnTo>
                  <a:pt x="429217" y="441451"/>
                </a:lnTo>
                <a:lnTo>
                  <a:pt x="466598" y="475410"/>
                </a:lnTo>
                <a:lnTo>
                  <a:pt x="487850" y="512358"/>
                </a:lnTo>
                <a:lnTo>
                  <a:pt x="488188" y="527531"/>
                </a:lnTo>
                <a:lnTo>
                  <a:pt x="486410" y="529969"/>
                </a:lnTo>
                <a:lnTo>
                  <a:pt x="484631" y="532103"/>
                </a:lnTo>
                <a:lnTo>
                  <a:pt x="482726" y="5342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72484" y="5940247"/>
            <a:ext cx="70485" cy="158750"/>
          </a:xfrm>
          <a:custGeom>
            <a:avLst/>
            <a:gdLst/>
            <a:ahLst/>
            <a:cxnLst/>
            <a:rect l="l" t="t" r="r" b="b"/>
            <a:pathLst>
              <a:path w="70485" h="158750">
                <a:moveTo>
                  <a:pt x="59181" y="24688"/>
                </a:moveTo>
                <a:lnTo>
                  <a:pt x="61531" y="18087"/>
                </a:lnTo>
                <a:lnTo>
                  <a:pt x="64071" y="12115"/>
                </a:lnTo>
                <a:lnTo>
                  <a:pt x="66897" y="6257"/>
                </a:lnTo>
                <a:lnTo>
                  <a:pt x="70103" y="0"/>
                </a:lnTo>
                <a:lnTo>
                  <a:pt x="70276" y="14168"/>
                </a:lnTo>
                <a:lnTo>
                  <a:pt x="68579" y="56388"/>
                </a:lnTo>
                <a:lnTo>
                  <a:pt x="60739" y="110180"/>
                </a:lnTo>
                <a:lnTo>
                  <a:pt x="44592" y="147218"/>
                </a:lnTo>
                <a:lnTo>
                  <a:pt x="26162" y="158191"/>
                </a:lnTo>
                <a:lnTo>
                  <a:pt x="16127" y="153481"/>
                </a:lnTo>
                <a:lnTo>
                  <a:pt x="9318" y="145427"/>
                </a:lnTo>
                <a:lnTo>
                  <a:pt x="4391" y="135602"/>
                </a:lnTo>
                <a:lnTo>
                  <a:pt x="0" y="1255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67302" y="5860694"/>
            <a:ext cx="82550" cy="16510"/>
          </a:xfrm>
          <a:custGeom>
            <a:avLst/>
            <a:gdLst/>
            <a:ahLst/>
            <a:cxnLst/>
            <a:rect l="l" t="t" r="r" b="b"/>
            <a:pathLst>
              <a:path w="82550" h="16510">
                <a:moveTo>
                  <a:pt x="0" y="0"/>
                </a:moveTo>
                <a:lnTo>
                  <a:pt x="9634" y="3443"/>
                </a:lnTo>
                <a:lnTo>
                  <a:pt x="17732" y="4914"/>
                </a:lnTo>
                <a:lnTo>
                  <a:pt x="25949" y="5529"/>
                </a:lnTo>
                <a:lnTo>
                  <a:pt x="35940" y="6400"/>
                </a:lnTo>
                <a:lnTo>
                  <a:pt x="45999" y="7610"/>
                </a:lnTo>
                <a:lnTo>
                  <a:pt x="56118" y="8534"/>
                </a:lnTo>
                <a:lnTo>
                  <a:pt x="66212" y="9915"/>
                </a:lnTo>
                <a:lnTo>
                  <a:pt x="76200" y="12496"/>
                </a:lnTo>
                <a:lnTo>
                  <a:pt x="78232" y="14020"/>
                </a:lnTo>
                <a:lnTo>
                  <a:pt x="80137" y="15240"/>
                </a:lnTo>
                <a:lnTo>
                  <a:pt x="82296" y="161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0090" y="5953658"/>
            <a:ext cx="122555" cy="26034"/>
          </a:xfrm>
          <a:custGeom>
            <a:avLst/>
            <a:gdLst/>
            <a:ahLst/>
            <a:cxnLst/>
            <a:rect l="l" t="t" r="r" b="b"/>
            <a:pathLst>
              <a:path w="122554" h="26035">
                <a:moveTo>
                  <a:pt x="7238" y="0"/>
                </a:moveTo>
                <a:lnTo>
                  <a:pt x="2159" y="6705"/>
                </a:lnTo>
                <a:lnTo>
                  <a:pt x="0" y="8229"/>
                </a:lnTo>
                <a:lnTo>
                  <a:pt x="2159" y="14020"/>
                </a:lnTo>
                <a:lnTo>
                  <a:pt x="16371" y="16797"/>
                </a:lnTo>
                <a:lnTo>
                  <a:pt x="30702" y="19773"/>
                </a:lnTo>
                <a:lnTo>
                  <a:pt x="44985" y="22464"/>
                </a:lnTo>
                <a:lnTo>
                  <a:pt x="59055" y="24383"/>
                </a:lnTo>
                <a:lnTo>
                  <a:pt x="75078" y="25607"/>
                </a:lnTo>
                <a:lnTo>
                  <a:pt x="90757" y="25717"/>
                </a:lnTo>
                <a:lnTo>
                  <a:pt x="106364" y="24855"/>
                </a:lnTo>
                <a:lnTo>
                  <a:pt x="122174" y="231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75709" y="5883554"/>
            <a:ext cx="19050" cy="145415"/>
          </a:xfrm>
          <a:custGeom>
            <a:avLst/>
            <a:gdLst/>
            <a:ahLst/>
            <a:cxnLst/>
            <a:rect l="l" t="t" r="r" b="b"/>
            <a:pathLst>
              <a:path w="19050" h="145414">
                <a:moveTo>
                  <a:pt x="0" y="0"/>
                </a:moveTo>
                <a:lnTo>
                  <a:pt x="2559" y="13768"/>
                </a:lnTo>
                <a:lnTo>
                  <a:pt x="4857" y="27622"/>
                </a:lnTo>
                <a:lnTo>
                  <a:pt x="7108" y="41533"/>
                </a:lnTo>
                <a:lnTo>
                  <a:pt x="9525" y="55473"/>
                </a:lnTo>
                <a:lnTo>
                  <a:pt x="12823" y="74961"/>
                </a:lnTo>
                <a:lnTo>
                  <a:pt x="15239" y="94564"/>
                </a:lnTo>
                <a:lnTo>
                  <a:pt x="16990" y="114280"/>
                </a:lnTo>
                <a:lnTo>
                  <a:pt x="18287" y="134112"/>
                </a:lnTo>
                <a:lnTo>
                  <a:pt x="18668" y="137769"/>
                </a:lnTo>
                <a:lnTo>
                  <a:pt x="18668" y="141427"/>
                </a:lnTo>
                <a:lnTo>
                  <a:pt x="18923" y="1453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91660" y="5830519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29" h="15875">
                <a:moveTo>
                  <a:pt x="0" y="0"/>
                </a:moveTo>
                <a:lnTo>
                  <a:pt x="6476" y="7924"/>
                </a:lnTo>
                <a:lnTo>
                  <a:pt x="8000" y="9753"/>
                </a:lnTo>
                <a:lnTo>
                  <a:pt x="11049" y="155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51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1660" y="2583179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1971" y="1270"/>
                </a:moveTo>
                <a:lnTo>
                  <a:pt x="11302" y="0"/>
                </a:lnTo>
                <a:lnTo>
                  <a:pt x="7365" y="0"/>
                </a:lnTo>
                <a:lnTo>
                  <a:pt x="0" y="1524"/>
                </a:lnTo>
                <a:lnTo>
                  <a:pt x="4585" y="9685"/>
                </a:lnTo>
                <a:lnTo>
                  <a:pt x="7540" y="14335"/>
                </a:lnTo>
                <a:lnTo>
                  <a:pt x="11233" y="16007"/>
                </a:lnTo>
                <a:lnTo>
                  <a:pt x="18034" y="152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090" y="2388107"/>
            <a:ext cx="165735" cy="293370"/>
          </a:xfrm>
          <a:custGeom>
            <a:avLst/>
            <a:gdLst/>
            <a:ahLst/>
            <a:cxnLst/>
            <a:rect l="l" t="t" r="r" b="b"/>
            <a:pathLst>
              <a:path w="165734" h="293369">
                <a:moveTo>
                  <a:pt x="165487" y="25907"/>
                </a:moveTo>
                <a:lnTo>
                  <a:pt x="161410" y="15716"/>
                </a:lnTo>
                <a:lnTo>
                  <a:pt x="155505" y="7334"/>
                </a:lnTo>
                <a:lnTo>
                  <a:pt x="146970" y="1762"/>
                </a:lnTo>
                <a:lnTo>
                  <a:pt x="135007" y="0"/>
                </a:lnTo>
                <a:lnTo>
                  <a:pt x="103812" y="6889"/>
                </a:lnTo>
                <a:lnTo>
                  <a:pt x="42338" y="43148"/>
                </a:lnTo>
                <a:lnTo>
                  <a:pt x="7048" y="74971"/>
                </a:lnTo>
                <a:lnTo>
                  <a:pt x="0" y="98740"/>
                </a:lnTo>
                <a:lnTo>
                  <a:pt x="7905" y="111887"/>
                </a:lnTo>
                <a:lnTo>
                  <a:pt x="23974" y="125499"/>
                </a:lnTo>
                <a:lnTo>
                  <a:pt x="42957" y="136588"/>
                </a:lnTo>
                <a:lnTo>
                  <a:pt x="62855" y="146534"/>
                </a:lnTo>
                <a:lnTo>
                  <a:pt x="81667" y="156717"/>
                </a:lnTo>
                <a:lnTo>
                  <a:pt x="98240" y="166945"/>
                </a:lnTo>
                <a:lnTo>
                  <a:pt x="111842" y="178244"/>
                </a:lnTo>
                <a:lnTo>
                  <a:pt x="120415" y="192401"/>
                </a:lnTo>
                <a:lnTo>
                  <a:pt x="121900" y="211200"/>
                </a:lnTo>
                <a:lnTo>
                  <a:pt x="115104" y="229596"/>
                </a:lnTo>
                <a:lnTo>
                  <a:pt x="85167" y="258671"/>
                </a:lnTo>
                <a:lnTo>
                  <a:pt x="42081" y="284130"/>
                </a:lnTo>
                <a:lnTo>
                  <a:pt x="28351" y="289817"/>
                </a:lnTo>
                <a:lnTo>
                  <a:pt x="14306" y="2928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012" y="2459101"/>
            <a:ext cx="148590" cy="207645"/>
          </a:xfrm>
          <a:custGeom>
            <a:avLst/>
            <a:gdLst/>
            <a:ahLst/>
            <a:cxnLst/>
            <a:rect l="l" t="t" r="r" b="b"/>
            <a:pathLst>
              <a:path w="148590" h="207644">
                <a:moveTo>
                  <a:pt x="45629" y="28066"/>
                </a:moveTo>
                <a:lnTo>
                  <a:pt x="40076" y="44557"/>
                </a:lnTo>
                <a:lnTo>
                  <a:pt x="32065" y="59023"/>
                </a:lnTo>
                <a:lnTo>
                  <a:pt x="22912" y="73251"/>
                </a:lnTo>
                <a:lnTo>
                  <a:pt x="13930" y="89026"/>
                </a:lnTo>
                <a:lnTo>
                  <a:pt x="5514" y="109716"/>
                </a:lnTo>
                <a:lnTo>
                  <a:pt x="557" y="131476"/>
                </a:lnTo>
                <a:lnTo>
                  <a:pt x="0" y="153570"/>
                </a:lnTo>
                <a:lnTo>
                  <a:pt x="4786" y="175260"/>
                </a:lnTo>
                <a:lnTo>
                  <a:pt x="14720" y="190900"/>
                </a:lnTo>
                <a:lnTo>
                  <a:pt x="30084" y="201993"/>
                </a:lnTo>
                <a:lnTo>
                  <a:pt x="48420" y="207656"/>
                </a:lnTo>
                <a:lnTo>
                  <a:pt x="67270" y="207010"/>
                </a:lnTo>
                <a:lnTo>
                  <a:pt x="108037" y="185372"/>
                </a:lnTo>
                <a:lnTo>
                  <a:pt x="137374" y="149351"/>
                </a:lnTo>
                <a:lnTo>
                  <a:pt x="148347" y="102235"/>
                </a:lnTo>
                <a:lnTo>
                  <a:pt x="147146" y="77414"/>
                </a:lnTo>
                <a:lnTo>
                  <a:pt x="134526" y="36611"/>
                </a:lnTo>
                <a:lnTo>
                  <a:pt x="107913" y="5933"/>
                </a:lnTo>
                <a:lnTo>
                  <a:pt x="89520" y="0"/>
                </a:lnTo>
                <a:lnTo>
                  <a:pt x="74866" y="3119"/>
                </a:lnTo>
                <a:lnTo>
                  <a:pt x="37704" y="35051"/>
                </a:lnTo>
                <a:lnTo>
                  <a:pt x="33742" y="485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970" y="2592958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80" h="215900">
                <a:moveTo>
                  <a:pt x="81076" y="3682"/>
                </a:moveTo>
                <a:lnTo>
                  <a:pt x="72237" y="1524"/>
                </a:lnTo>
                <a:lnTo>
                  <a:pt x="70103" y="1142"/>
                </a:lnTo>
                <a:lnTo>
                  <a:pt x="64617" y="0"/>
                </a:lnTo>
                <a:lnTo>
                  <a:pt x="62845" y="11013"/>
                </a:lnTo>
                <a:lnTo>
                  <a:pt x="61188" y="22098"/>
                </a:lnTo>
                <a:lnTo>
                  <a:pt x="59645" y="33182"/>
                </a:lnTo>
                <a:lnTo>
                  <a:pt x="58216" y="44195"/>
                </a:lnTo>
                <a:lnTo>
                  <a:pt x="55330" y="61594"/>
                </a:lnTo>
                <a:lnTo>
                  <a:pt x="51587" y="78612"/>
                </a:lnTo>
                <a:lnTo>
                  <a:pt x="46815" y="95345"/>
                </a:lnTo>
                <a:lnTo>
                  <a:pt x="40843" y="111887"/>
                </a:lnTo>
                <a:lnTo>
                  <a:pt x="32804" y="131681"/>
                </a:lnTo>
                <a:lnTo>
                  <a:pt x="24993" y="151463"/>
                </a:lnTo>
                <a:lnTo>
                  <a:pt x="17183" y="171269"/>
                </a:lnTo>
                <a:lnTo>
                  <a:pt x="9143" y="191135"/>
                </a:lnTo>
                <a:lnTo>
                  <a:pt x="5700" y="199088"/>
                </a:lnTo>
                <a:lnTo>
                  <a:pt x="3314" y="204850"/>
                </a:lnTo>
                <a:lnTo>
                  <a:pt x="1557" y="209851"/>
                </a:lnTo>
                <a:lnTo>
                  <a:pt x="0" y="2155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8455" y="2420711"/>
            <a:ext cx="376555" cy="369570"/>
          </a:xfrm>
          <a:custGeom>
            <a:avLst/>
            <a:gdLst/>
            <a:ahLst/>
            <a:cxnLst/>
            <a:rect l="l" t="t" r="r" b="b"/>
            <a:pathLst>
              <a:path w="376555" h="369569">
                <a:moveTo>
                  <a:pt x="19176" y="27721"/>
                </a:moveTo>
                <a:lnTo>
                  <a:pt x="13590" y="21270"/>
                </a:lnTo>
                <a:lnTo>
                  <a:pt x="8874" y="15164"/>
                </a:lnTo>
                <a:lnTo>
                  <a:pt x="4514" y="8701"/>
                </a:lnTo>
                <a:lnTo>
                  <a:pt x="0" y="1178"/>
                </a:lnTo>
                <a:lnTo>
                  <a:pt x="7959" y="468"/>
                </a:lnTo>
                <a:lnTo>
                  <a:pt x="15382" y="67"/>
                </a:lnTo>
                <a:lnTo>
                  <a:pt x="23020" y="0"/>
                </a:lnTo>
                <a:lnTo>
                  <a:pt x="31622" y="289"/>
                </a:lnTo>
                <a:lnTo>
                  <a:pt x="46938" y="470"/>
                </a:lnTo>
                <a:lnTo>
                  <a:pt x="64992" y="400"/>
                </a:lnTo>
                <a:lnTo>
                  <a:pt x="82522" y="2022"/>
                </a:lnTo>
                <a:lnTo>
                  <a:pt x="96265" y="7274"/>
                </a:lnTo>
                <a:lnTo>
                  <a:pt x="102979" y="19419"/>
                </a:lnTo>
                <a:lnTo>
                  <a:pt x="102060" y="35754"/>
                </a:lnTo>
                <a:lnTo>
                  <a:pt x="97641" y="52423"/>
                </a:lnTo>
                <a:lnTo>
                  <a:pt x="93852" y="65567"/>
                </a:lnTo>
                <a:lnTo>
                  <a:pt x="89671" y="88203"/>
                </a:lnTo>
                <a:lnTo>
                  <a:pt x="87169" y="110922"/>
                </a:lnTo>
                <a:lnTo>
                  <a:pt x="87691" y="133665"/>
                </a:lnTo>
                <a:lnTo>
                  <a:pt x="92582" y="156372"/>
                </a:lnTo>
                <a:lnTo>
                  <a:pt x="104578" y="178554"/>
                </a:lnTo>
                <a:lnTo>
                  <a:pt x="122158" y="193424"/>
                </a:lnTo>
                <a:lnTo>
                  <a:pt x="144000" y="202342"/>
                </a:lnTo>
                <a:lnTo>
                  <a:pt x="168782" y="206664"/>
                </a:lnTo>
                <a:lnTo>
                  <a:pt x="198018" y="205833"/>
                </a:lnTo>
                <a:lnTo>
                  <a:pt x="253061" y="188215"/>
                </a:lnTo>
                <a:lnTo>
                  <a:pt x="297187" y="160789"/>
                </a:lnTo>
                <a:lnTo>
                  <a:pt x="326445" y="127555"/>
                </a:lnTo>
                <a:lnTo>
                  <a:pt x="345471" y="85316"/>
                </a:lnTo>
                <a:lnTo>
                  <a:pt x="349884" y="59725"/>
                </a:lnTo>
                <a:lnTo>
                  <a:pt x="350138" y="57947"/>
                </a:lnTo>
                <a:lnTo>
                  <a:pt x="359461" y="95150"/>
                </a:lnTo>
                <a:lnTo>
                  <a:pt x="368234" y="142202"/>
                </a:lnTo>
                <a:lnTo>
                  <a:pt x="376025" y="210667"/>
                </a:lnTo>
                <a:lnTo>
                  <a:pt x="375538" y="245018"/>
                </a:lnTo>
                <a:lnTo>
                  <a:pt x="364982" y="293913"/>
                </a:lnTo>
                <a:lnTo>
                  <a:pt x="339851" y="337093"/>
                </a:lnTo>
                <a:lnTo>
                  <a:pt x="297703" y="366525"/>
                </a:lnTo>
                <a:lnTo>
                  <a:pt x="282194" y="369097"/>
                </a:lnTo>
                <a:lnTo>
                  <a:pt x="270631" y="366458"/>
                </a:lnTo>
                <a:lnTo>
                  <a:pt x="248412" y="338998"/>
                </a:lnTo>
                <a:lnTo>
                  <a:pt x="247522" y="3355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3474" y="2730754"/>
            <a:ext cx="64769" cy="103505"/>
          </a:xfrm>
          <a:custGeom>
            <a:avLst/>
            <a:gdLst/>
            <a:ahLst/>
            <a:cxnLst/>
            <a:rect l="l" t="t" r="r" b="b"/>
            <a:pathLst>
              <a:path w="64769" h="103505">
                <a:moveTo>
                  <a:pt x="33587" y="0"/>
                </a:moveTo>
                <a:lnTo>
                  <a:pt x="7679" y="27940"/>
                </a:lnTo>
                <a:lnTo>
                  <a:pt x="0" y="63998"/>
                </a:lnTo>
                <a:lnTo>
                  <a:pt x="1583" y="75819"/>
                </a:lnTo>
                <a:lnTo>
                  <a:pt x="5629" y="84748"/>
                </a:lnTo>
                <a:lnTo>
                  <a:pt x="12521" y="93440"/>
                </a:lnTo>
                <a:lnTo>
                  <a:pt x="21246" y="100179"/>
                </a:lnTo>
                <a:lnTo>
                  <a:pt x="30793" y="103250"/>
                </a:lnTo>
                <a:lnTo>
                  <a:pt x="40893" y="101066"/>
                </a:lnTo>
                <a:lnTo>
                  <a:pt x="50065" y="94726"/>
                </a:lnTo>
                <a:lnTo>
                  <a:pt x="58046" y="86552"/>
                </a:lnTo>
                <a:lnTo>
                  <a:pt x="64575" y="788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5825" y="2572511"/>
            <a:ext cx="16510" cy="25400"/>
          </a:xfrm>
          <a:custGeom>
            <a:avLst/>
            <a:gdLst/>
            <a:ahLst/>
            <a:cxnLst/>
            <a:rect l="l" t="t" r="r" b="b"/>
            <a:pathLst>
              <a:path w="16510" h="25400">
                <a:moveTo>
                  <a:pt x="16510" y="19812"/>
                </a:moveTo>
                <a:lnTo>
                  <a:pt x="12680" y="14341"/>
                </a:lnTo>
                <a:lnTo>
                  <a:pt x="8826" y="9477"/>
                </a:lnTo>
                <a:lnTo>
                  <a:pt x="4687" y="4827"/>
                </a:lnTo>
                <a:lnTo>
                  <a:pt x="0" y="0"/>
                </a:lnTo>
                <a:lnTo>
                  <a:pt x="1926" y="6342"/>
                </a:lnTo>
                <a:lnTo>
                  <a:pt x="3603" y="12636"/>
                </a:lnTo>
                <a:lnTo>
                  <a:pt x="5161" y="18930"/>
                </a:lnTo>
                <a:lnTo>
                  <a:pt x="6731" y="252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7373" y="2549651"/>
            <a:ext cx="128905" cy="25400"/>
          </a:xfrm>
          <a:custGeom>
            <a:avLst/>
            <a:gdLst/>
            <a:ahLst/>
            <a:cxnLst/>
            <a:rect l="l" t="t" r="r" b="b"/>
            <a:pathLst>
              <a:path w="128905" h="25400">
                <a:moveTo>
                  <a:pt x="0" y="0"/>
                </a:moveTo>
                <a:lnTo>
                  <a:pt x="44450" y="9778"/>
                </a:lnTo>
                <a:lnTo>
                  <a:pt x="58408" y="10654"/>
                </a:lnTo>
                <a:lnTo>
                  <a:pt x="72389" y="11731"/>
                </a:lnTo>
                <a:lnTo>
                  <a:pt x="114855" y="19351"/>
                </a:lnTo>
                <a:lnTo>
                  <a:pt x="121862" y="21905"/>
                </a:lnTo>
                <a:lnTo>
                  <a:pt x="128905" y="250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2504" y="2637789"/>
            <a:ext cx="197485" cy="20955"/>
          </a:xfrm>
          <a:custGeom>
            <a:avLst/>
            <a:gdLst/>
            <a:ahLst/>
            <a:cxnLst/>
            <a:rect l="l" t="t" r="r" b="b"/>
            <a:pathLst>
              <a:path w="197485" h="20955">
                <a:moveTo>
                  <a:pt x="9778" y="0"/>
                </a:moveTo>
                <a:lnTo>
                  <a:pt x="6476" y="2032"/>
                </a:lnTo>
                <a:lnTo>
                  <a:pt x="3428" y="4572"/>
                </a:lnTo>
                <a:lnTo>
                  <a:pt x="0" y="6604"/>
                </a:lnTo>
                <a:lnTo>
                  <a:pt x="36593" y="18587"/>
                </a:lnTo>
                <a:lnTo>
                  <a:pt x="86375" y="20367"/>
                </a:lnTo>
                <a:lnTo>
                  <a:pt x="121284" y="20700"/>
                </a:lnTo>
                <a:lnTo>
                  <a:pt x="140469" y="20151"/>
                </a:lnTo>
                <a:lnTo>
                  <a:pt x="159321" y="19065"/>
                </a:lnTo>
                <a:lnTo>
                  <a:pt x="178077" y="17432"/>
                </a:lnTo>
                <a:lnTo>
                  <a:pt x="196976" y="152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7960" y="2519076"/>
            <a:ext cx="373380" cy="215265"/>
          </a:xfrm>
          <a:custGeom>
            <a:avLst/>
            <a:gdLst/>
            <a:ahLst/>
            <a:cxnLst/>
            <a:rect l="l" t="t" r="r" b="b"/>
            <a:pathLst>
              <a:path w="373380" h="215264">
                <a:moveTo>
                  <a:pt x="25907" y="28162"/>
                </a:moveTo>
                <a:lnTo>
                  <a:pt x="34506" y="22790"/>
                </a:lnTo>
                <a:lnTo>
                  <a:pt x="42592" y="18907"/>
                </a:lnTo>
                <a:lnTo>
                  <a:pt x="51036" y="16285"/>
                </a:lnTo>
                <a:lnTo>
                  <a:pt x="60706" y="14700"/>
                </a:lnTo>
                <a:lnTo>
                  <a:pt x="52958" y="31847"/>
                </a:lnTo>
                <a:lnTo>
                  <a:pt x="43687" y="48148"/>
                </a:lnTo>
                <a:lnTo>
                  <a:pt x="33845" y="64331"/>
                </a:lnTo>
                <a:lnTo>
                  <a:pt x="24383" y="81121"/>
                </a:lnTo>
                <a:lnTo>
                  <a:pt x="14680" y="101726"/>
                </a:lnTo>
                <a:lnTo>
                  <a:pt x="6572" y="123094"/>
                </a:lnTo>
                <a:lnTo>
                  <a:pt x="1273" y="145129"/>
                </a:lnTo>
                <a:lnTo>
                  <a:pt x="0" y="167735"/>
                </a:lnTo>
                <a:lnTo>
                  <a:pt x="5147" y="186765"/>
                </a:lnTo>
                <a:lnTo>
                  <a:pt x="17272" y="198247"/>
                </a:lnTo>
                <a:lnTo>
                  <a:pt x="34254" y="202918"/>
                </a:lnTo>
                <a:lnTo>
                  <a:pt x="53975" y="201517"/>
                </a:lnTo>
                <a:lnTo>
                  <a:pt x="95390" y="181568"/>
                </a:lnTo>
                <a:lnTo>
                  <a:pt x="113938" y="166586"/>
                </a:lnTo>
                <a:lnTo>
                  <a:pt x="119824" y="161591"/>
                </a:lnTo>
                <a:lnTo>
                  <a:pt x="125995" y="157001"/>
                </a:lnTo>
                <a:lnTo>
                  <a:pt x="133476" y="152495"/>
                </a:lnTo>
                <a:lnTo>
                  <a:pt x="146530" y="165856"/>
                </a:lnTo>
                <a:lnTo>
                  <a:pt x="159797" y="178514"/>
                </a:lnTo>
                <a:lnTo>
                  <a:pt x="210693" y="207579"/>
                </a:lnTo>
                <a:lnTo>
                  <a:pt x="253936" y="214719"/>
                </a:lnTo>
                <a:lnTo>
                  <a:pt x="275844" y="213455"/>
                </a:lnTo>
                <a:lnTo>
                  <a:pt x="326064" y="196345"/>
                </a:lnTo>
                <a:lnTo>
                  <a:pt x="346090" y="159956"/>
                </a:lnTo>
                <a:lnTo>
                  <a:pt x="344457" y="146819"/>
                </a:lnTo>
                <a:lnTo>
                  <a:pt x="340740" y="134207"/>
                </a:lnTo>
                <a:lnTo>
                  <a:pt x="334948" y="120884"/>
                </a:lnTo>
                <a:lnTo>
                  <a:pt x="327644" y="108394"/>
                </a:lnTo>
                <a:lnTo>
                  <a:pt x="319649" y="96238"/>
                </a:lnTo>
                <a:lnTo>
                  <a:pt x="311784" y="83915"/>
                </a:lnTo>
                <a:lnTo>
                  <a:pt x="288289" y="43402"/>
                </a:lnTo>
                <a:lnTo>
                  <a:pt x="277113" y="13176"/>
                </a:lnTo>
                <a:lnTo>
                  <a:pt x="277367" y="10128"/>
                </a:lnTo>
                <a:lnTo>
                  <a:pt x="277621" y="6826"/>
                </a:lnTo>
                <a:lnTo>
                  <a:pt x="277621" y="3397"/>
                </a:lnTo>
                <a:lnTo>
                  <a:pt x="287617" y="186"/>
                </a:lnTo>
                <a:lnTo>
                  <a:pt x="295290" y="0"/>
                </a:lnTo>
                <a:lnTo>
                  <a:pt x="302893" y="2147"/>
                </a:lnTo>
                <a:lnTo>
                  <a:pt x="312673" y="5937"/>
                </a:lnTo>
                <a:lnTo>
                  <a:pt x="325370" y="11237"/>
                </a:lnTo>
                <a:lnTo>
                  <a:pt x="337756" y="17097"/>
                </a:lnTo>
                <a:lnTo>
                  <a:pt x="350428" y="22171"/>
                </a:lnTo>
                <a:lnTo>
                  <a:pt x="363981" y="25114"/>
                </a:lnTo>
                <a:lnTo>
                  <a:pt x="367029" y="24479"/>
                </a:lnTo>
                <a:lnTo>
                  <a:pt x="370077" y="24225"/>
                </a:lnTo>
                <a:lnTo>
                  <a:pt x="373379" y="235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8373" y="2259457"/>
            <a:ext cx="401320" cy="170180"/>
          </a:xfrm>
          <a:custGeom>
            <a:avLst/>
            <a:gdLst/>
            <a:ahLst/>
            <a:cxnLst/>
            <a:rect l="l" t="t" r="r" b="b"/>
            <a:pathLst>
              <a:path w="401319" h="170180">
                <a:moveTo>
                  <a:pt x="0" y="144144"/>
                </a:moveTo>
                <a:lnTo>
                  <a:pt x="30733" y="120395"/>
                </a:lnTo>
                <a:lnTo>
                  <a:pt x="55657" y="117443"/>
                </a:lnTo>
                <a:lnTo>
                  <a:pt x="68631" y="118788"/>
                </a:lnTo>
                <a:lnTo>
                  <a:pt x="80771" y="120395"/>
                </a:lnTo>
                <a:lnTo>
                  <a:pt x="134397" y="129188"/>
                </a:lnTo>
                <a:lnTo>
                  <a:pt x="187642" y="140160"/>
                </a:lnTo>
                <a:lnTo>
                  <a:pt x="240791" y="151632"/>
                </a:lnTo>
                <a:lnTo>
                  <a:pt x="294131" y="161925"/>
                </a:lnTo>
                <a:lnTo>
                  <a:pt x="314003" y="165163"/>
                </a:lnTo>
                <a:lnTo>
                  <a:pt x="334232" y="168021"/>
                </a:lnTo>
                <a:lnTo>
                  <a:pt x="354603" y="169640"/>
                </a:lnTo>
                <a:lnTo>
                  <a:pt x="374903" y="169163"/>
                </a:lnTo>
                <a:lnTo>
                  <a:pt x="384006" y="167995"/>
                </a:lnTo>
                <a:lnTo>
                  <a:pt x="391810" y="165242"/>
                </a:lnTo>
                <a:lnTo>
                  <a:pt x="397638" y="160037"/>
                </a:lnTo>
                <a:lnTo>
                  <a:pt x="400812" y="151510"/>
                </a:lnTo>
                <a:lnTo>
                  <a:pt x="398819" y="140936"/>
                </a:lnTo>
                <a:lnTo>
                  <a:pt x="378459" y="107950"/>
                </a:lnTo>
                <a:lnTo>
                  <a:pt x="340883" y="65248"/>
                </a:lnTo>
                <a:lnTo>
                  <a:pt x="328168" y="51180"/>
                </a:lnTo>
                <a:lnTo>
                  <a:pt x="293663" y="13551"/>
                </a:lnTo>
                <a:lnTo>
                  <a:pt x="276098" y="3047"/>
                </a:lnTo>
                <a:lnTo>
                  <a:pt x="272795" y="1523"/>
                </a:lnTo>
                <a:lnTo>
                  <a:pt x="26974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2696" y="2218374"/>
            <a:ext cx="48260" cy="236220"/>
          </a:xfrm>
          <a:custGeom>
            <a:avLst/>
            <a:gdLst/>
            <a:ahLst/>
            <a:cxnLst/>
            <a:rect l="l" t="t" r="r" b="b"/>
            <a:pathLst>
              <a:path w="48260" h="236219">
                <a:moveTo>
                  <a:pt x="48132" y="1204"/>
                </a:moveTo>
                <a:lnTo>
                  <a:pt x="42775" y="0"/>
                </a:lnTo>
                <a:lnTo>
                  <a:pt x="39274" y="5474"/>
                </a:lnTo>
                <a:lnTo>
                  <a:pt x="36774" y="14688"/>
                </a:lnTo>
                <a:lnTo>
                  <a:pt x="34416" y="24699"/>
                </a:lnTo>
                <a:lnTo>
                  <a:pt x="27977" y="45059"/>
                </a:lnTo>
                <a:lnTo>
                  <a:pt x="15146" y="86207"/>
                </a:lnTo>
                <a:lnTo>
                  <a:pt x="5214" y="129805"/>
                </a:lnTo>
                <a:lnTo>
                  <a:pt x="277" y="175521"/>
                </a:lnTo>
                <a:lnTo>
                  <a:pt x="0" y="198689"/>
                </a:lnTo>
                <a:lnTo>
                  <a:pt x="974" y="211776"/>
                </a:lnTo>
                <a:lnTo>
                  <a:pt x="4079" y="222803"/>
                </a:lnTo>
                <a:lnTo>
                  <a:pt x="10161" y="231139"/>
                </a:lnTo>
                <a:lnTo>
                  <a:pt x="20065" y="2361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7577" y="2213482"/>
            <a:ext cx="239395" cy="17780"/>
          </a:xfrm>
          <a:custGeom>
            <a:avLst/>
            <a:gdLst/>
            <a:ahLst/>
            <a:cxnLst/>
            <a:rect l="l" t="t" r="r" b="b"/>
            <a:pathLst>
              <a:path w="239395" h="17780">
                <a:moveTo>
                  <a:pt x="7874" y="13334"/>
                </a:moveTo>
                <a:lnTo>
                  <a:pt x="2032" y="6984"/>
                </a:lnTo>
                <a:lnTo>
                  <a:pt x="0" y="5714"/>
                </a:lnTo>
                <a:lnTo>
                  <a:pt x="508" y="0"/>
                </a:lnTo>
                <a:lnTo>
                  <a:pt x="11580" y="684"/>
                </a:lnTo>
                <a:lnTo>
                  <a:pt x="22701" y="1571"/>
                </a:lnTo>
                <a:lnTo>
                  <a:pt x="33869" y="2339"/>
                </a:lnTo>
                <a:lnTo>
                  <a:pt x="45085" y="2666"/>
                </a:lnTo>
                <a:lnTo>
                  <a:pt x="63835" y="2738"/>
                </a:lnTo>
                <a:lnTo>
                  <a:pt x="82597" y="2476"/>
                </a:lnTo>
                <a:lnTo>
                  <a:pt x="101431" y="2024"/>
                </a:lnTo>
                <a:lnTo>
                  <a:pt x="120396" y="1524"/>
                </a:lnTo>
                <a:lnTo>
                  <a:pt x="139324" y="827"/>
                </a:lnTo>
                <a:lnTo>
                  <a:pt x="158575" y="142"/>
                </a:lnTo>
                <a:lnTo>
                  <a:pt x="196850" y="1524"/>
                </a:lnTo>
                <a:lnTo>
                  <a:pt x="228907" y="11043"/>
                </a:lnTo>
                <a:lnTo>
                  <a:pt x="239268" y="176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2560" y="2508347"/>
            <a:ext cx="243840" cy="227965"/>
          </a:xfrm>
          <a:custGeom>
            <a:avLst/>
            <a:gdLst/>
            <a:ahLst/>
            <a:cxnLst/>
            <a:rect l="l" t="t" r="r" b="b"/>
            <a:pathLst>
              <a:path w="243839" h="227964">
                <a:moveTo>
                  <a:pt x="0" y="156"/>
                </a:moveTo>
                <a:lnTo>
                  <a:pt x="47853" y="27179"/>
                </a:lnTo>
                <a:lnTo>
                  <a:pt x="75979" y="56096"/>
                </a:lnTo>
                <a:lnTo>
                  <a:pt x="122281" y="108529"/>
                </a:lnTo>
                <a:lnTo>
                  <a:pt x="155543" y="145873"/>
                </a:lnTo>
                <a:lnTo>
                  <a:pt x="189995" y="182145"/>
                </a:lnTo>
                <a:lnTo>
                  <a:pt x="226187" y="216310"/>
                </a:lnTo>
                <a:lnTo>
                  <a:pt x="234441" y="222660"/>
                </a:lnTo>
                <a:lnTo>
                  <a:pt x="237109" y="224819"/>
                </a:lnTo>
                <a:lnTo>
                  <a:pt x="243586" y="2274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0485" y="2475864"/>
            <a:ext cx="319405" cy="299085"/>
          </a:xfrm>
          <a:custGeom>
            <a:avLst/>
            <a:gdLst/>
            <a:ahLst/>
            <a:cxnLst/>
            <a:rect l="l" t="t" r="r" b="b"/>
            <a:pathLst>
              <a:path w="319404" h="299085">
                <a:moveTo>
                  <a:pt x="318897" y="0"/>
                </a:moveTo>
                <a:lnTo>
                  <a:pt x="277367" y="17399"/>
                </a:lnTo>
                <a:lnTo>
                  <a:pt x="244407" y="40036"/>
                </a:lnTo>
                <a:lnTo>
                  <a:pt x="212375" y="65150"/>
                </a:lnTo>
                <a:lnTo>
                  <a:pt x="181534" y="91694"/>
                </a:lnTo>
                <a:lnTo>
                  <a:pt x="152146" y="118618"/>
                </a:lnTo>
                <a:lnTo>
                  <a:pt x="108950" y="162083"/>
                </a:lnTo>
                <a:lnTo>
                  <a:pt x="68325" y="207645"/>
                </a:lnTo>
                <a:lnTo>
                  <a:pt x="38766" y="244221"/>
                </a:lnTo>
                <a:lnTo>
                  <a:pt x="11302" y="281939"/>
                </a:lnTo>
                <a:lnTo>
                  <a:pt x="4317" y="290830"/>
                </a:lnTo>
                <a:lnTo>
                  <a:pt x="2159" y="292354"/>
                </a:lnTo>
                <a:lnTo>
                  <a:pt x="0" y="2990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8603" y="2281056"/>
            <a:ext cx="365125" cy="148590"/>
          </a:xfrm>
          <a:custGeom>
            <a:avLst/>
            <a:gdLst/>
            <a:ahLst/>
            <a:cxnLst/>
            <a:rect l="l" t="t" r="r" b="b"/>
            <a:pathLst>
              <a:path w="365125" h="148589">
                <a:moveTo>
                  <a:pt x="0" y="148453"/>
                </a:moveTo>
                <a:lnTo>
                  <a:pt x="17843" y="113335"/>
                </a:lnTo>
                <a:lnTo>
                  <a:pt x="57276" y="105781"/>
                </a:lnTo>
                <a:lnTo>
                  <a:pt x="84843" y="106493"/>
                </a:lnTo>
                <a:lnTo>
                  <a:pt x="140215" y="113156"/>
                </a:lnTo>
                <a:lnTo>
                  <a:pt x="197623" y="121828"/>
                </a:lnTo>
                <a:lnTo>
                  <a:pt x="227774" y="126751"/>
                </a:lnTo>
                <a:lnTo>
                  <a:pt x="258115" y="131032"/>
                </a:lnTo>
                <a:lnTo>
                  <a:pt x="288671" y="133848"/>
                </a:lnTo>
                <a:lnTo>
                  <a:pt x="304377" y="135072"/>
                </a:lnTo>
                <a:lnTo>
                  <a:pt x="322976" y="136118"/>
                </a:lnTo>
                <a:lnTo>
                  <a:pt x="341409" y="135044"/>
                </a:lnTo>
                <a:lnTo>
                  <a:pt x="356616" y="129911"/>
                </a:lnTo>
                <a:lnTo>
                  <a:pt x="363704" y="120320"/>
                </a:lnTo>
                <a:lnTo>
                  <a:pt x="364744" y="107860"/>
                </a:lnTo>
                <a:lnTo>
                  <a:pt x="362259" y="94996"/>
                </a:lnTo>
                <a:lnTo>
                  <a:pt x="342661" y="40296"/>
                </a:lnTo>
                <a:lnTo>
                  <a:pt x="317881" y="2784"/>
                </a:lnTo>
                <a:lnTo>
                  <a:pt x="308215" y="0"/>
                </a:lnTo>
                <a:lnTo>
                  <a:pt x="303037" y="2609"/>
                </a:lnTo>
                <a:lnTo>
                  <a:pt x="299789" y="7909"/>
                </a:lnTo>
                <a:lnTo>
                  <a:pt x="295910" y="131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9412" y="2719451"/>
            <a:ext cx="95885" cy="113030"/>
          </a:xfrm>
          <a:custGeom>
            <a:avLst/>
            <a:gdLst/>
            <a:ahLst/>
            <a:cxnLst/>
            <a:rect l="l" t="t" r="r" b="b"/>
            <a:pathLst>
              <a:path w="95885" h="113030">
                <a:moveTo>
                  <a:pt x="4562" y="0"/>
                </a:moveTo>
                <a:lnTo>
                  <a:pt x="9947" y="3131"/>
                </a:lnTo>
                <a:lnTo>
                  <a:pt x="8308" y="8381"/>
                </a:lnTo>
                <a:lnTo>
                  <a:pt x="3811" y="15537"/>
                </a:lnTo>
                <a:lnTo>
                  <a:pt x="625" y="24384"/>
                </a:lnTo>
                <a:lnTo>
                  <a:pt x="0" y="34716"/>
                </a:lnTo>
                <a:lnTo>
                  <a:pt x="482" y="46180"/>
                </a:lnTo>
                <a:lnTo>
                  <a:pt x="2178" y="57477"/>
                </a:lnTo>
                <a:lnTo>
                  <a:pt x="25128" y="97706"/>
                </a:lnTo>
                <a:lnTo>
                  <a:pt x="53631" y="112807"/>
                </a:lnTo>
                <a:lnTo>
                  <a:pt x="62682" y="111906"/>
                </a:lnTo>
                <a:lnTo>
                  <a:pt x="72507" y="107314"/>
                </a:lnTo>
                <a:lnTo>
                  <a:pt x="80900" y="100324"/>
                </a:lnTo>
                <a:lnTo>
                  <a:pt x="86699" y="91963"/>
                </a:lnTo>
                <a:lnTo>
                  <a:pt x="91116" y="82579"/>
                </a:lnTo>
                <a:lnTo>
                  <a:pt x="95367" y="725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975" y="3110433"/>
            <a:ext cx="4061434" cy="2854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3165" y="4457700"/>
            <a:ext cx="54610" cy="10795"/>
          </a:xfrm>
          <a:custGeom>
            <a:avLst/>
            <a:gdLst/>
            <a:ahLst/>
            <a:cxnLst/>
            <a:rect l="l" t="t" r="r" b="b"/>
            <a:pathLst>
              <a:path w="54610" h="10795">
                <a:moveTo>
                  <a:pt x="0" y="10413"/>
                </a:moveTo>
                <a:lnTo>
                  <a:pt x="43814" y="1269"/>
                </a:lnTo>
                <a:lnTo>
                  <a:pt x="47498" y="0"/>
                </a:lnTo>
                <a:lnTo>
                  <a:pt x="54229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91507" y="4388865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095"/>
                </a:moveTo>
                <a:lnTo>
                  <a:pt x="10890" y="5840"/>
                </a:lnTo>
                <a:lnTo>
                  <a:pt x="21113" y="4714"/>
                </a:lnTo>
                <a:lnTo>
                  <a:pt x="31289" y="2756"/>
                </a:lnTo>
                <a:lnTo>
                  <a:pt x="42037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3596" y="4312665"/>
            <a:ext cx="61594" cy="13335"/>
          </a:xfrm>
          <a:custGeom>
            <a:avLst/>
            <a:gdLst/>
            <a:ahLst/>
            <a:cxnLst/>
            <a:rect l="l" t="t" r="r" b="b"/>
            <a:pathLst>
              <a:path w="61595" h="13335">
                <a:moveTo>
                  <a:pt x="0" y="13334"/>
                </a:moveTo>
                <a:lnTo>
                  <a:pt x="12130" y="12438"/>
                </a:lnTo>
                <a:lnTo>
                  <a:pt x="22844" y="10350"/>
                </a:lnTo>
                <a:lnTo>
                  <a:pt x="33343" y="7405"/>
                </a:lnTo>
                <a:lnTo>
                  <a:pt x="44830" y="3936"/>
                </a:lnTo>
                <a:lnTo>
                  <a:pt x="50291" y="2666"/>
                </a:lnTo>
                <a:lnTo>
                  <a:pt x="55752" y="1142"/>
                </a:lnTo>
                <a:lnTo>
                  <a:pt x="61340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6717" y="4174235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826"/>
                </a:moveTo>
                <a:lnTo>
                  <a:pt x="8145" y="9018"/>
                </a:lnTo>
                <a:lnTo>
                  <a:pt x="15160" y="5032"/>
                </a:lnTo>
                <a:lnTo>
                  <a:pt x="21770" y="1736"/>
                </a:lnTo>
                <a:lnTo>
                  <a:pt x="28702" y="0"/>
                </a:lnTo>
                <a:lnTo>
                  <a:pt x="31115" y="0"/>
                </a:lnTo>
                <a:lnTo>
                  <a:pt x="33528" y="253"/>
                </a:lnTo>
                <a:lnTo>
                  <a:pt x="36068" y="253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0934" y="4085209"/>
            <a:ext cx="106045" cy="36830"/>
          </a:xfrm>
          <a:custGeom>
            <a:avLst/>
            <a:gdLst/>
            <a:ahLst/>
            <a:cxnLst/>
            <a:rect l="l" t="t" r="r" b="b"/>
            <a:pathLst>
              <a:path w="106045" h="36829">
                <a:moveTo>
                  <a:pt x="0" y="36576"/>
                </a:moveTo>
                <a:lnTo>
                  <a:pt x="47595" y="24717"/>
                </a:lnTo>
                <a:lnTo>
                  <a:pt x="73822" y="13537"/>
                </a:lnTo>
                <a:lnTo>
                  <a:pt x="84454" y="9144"/>
                </a:lnTo>
                <a:lnTo>
                  <a:pt x="95087" y="4750"/>
                </a:lnTo>
                <a:lnTo>
                  <a:pt x="105790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3288" y="3991609"/>
            <a:ext cx="66675" cy="27940"/>
          </a:xfrm>
          <a:custGeom>
            <a:avLst/>
            <a:gdLst/>
            <a:ahLst/>
            <a:cxnLst/>
            <a:rect l="l" t="t" r="r" b="b"/>
            <a:pathLst>
              <a:path w="66675" h="27939">
                <a:moveTo>
                  <a:pt x="0" y="27431"/>
                </a:moveTo>
                <a:lnTo>
                  <a:pt x="40915" y="16502"/>
                </a:lnTo>
                <a:lnTo>
                  <a:pt x="62229" y="3682"/>
                </a:lnTo>
                <a:lnTo>
                  <a:pt x="66421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6986" y="6073444"/>
            <a:ext cx="48895" cy="24765"/>
          </a:xfrm>
          <a:custGeom>
            <a:avLst/>
            <a:gdLst/>
            <a:ahLst/>
            <a:cxnLst/>
            <a:rect l="l" t="t" r="r" b="b"/>
            <a:pathLst>
              <a:path w="48895" h="24764">
                <a:moveTo>
                  <a:pt x="48463" y="0"/>
                </a:moveTo>
                <a:lnTo>
                  <a:pt x="37376" y="11315"/>
                </a:lnTo>
                <a:lnTo>
                  <a:pt x="27203" y="18288"/>
                </a:lnTo>
                <a:lnTo>
                  <a:pt x="15544" y="22288"/>
                </a:lnTo>
                <a:lnTo>
                  <a:pt x="0" y="24688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088" y="6165494"/>
            <a:ext cx="111760" cy="53975"/>
          </a:xfrm>
          <a:custGeom>
            <a:avLst/>
            <a:gdLst/>
            <a:ahLst/>
            <a:cxnLst/>
            <a:rect l="l" t="t" r="r" b="b"/>
            <a:pathLst>
              <a:path w="111759" h="53975">
                <a:moveTo>
                  <a:pt x="111556" y="0"/>
                </a:moveTo>
                <a:lnTo>
                  <a:pt x="84267" y="15673"/>
                </a:lnTo>
                <a:lnTo>
                  <a:pt x="57149" y="29832"/>
                </a:lnTo>
                <a:lnTo>
                  <a:pt x="29346" y="42562"/>
                </a:lnTo>
                <a:lnTo>
                  <a:pt x="0" y="5394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327" y="6244742"/>
            <a:ext cx="53975" cy="27940"/>
          </a:xfrm>
          <a:custGeom>
            <a:avLst/>
            <a:gdLst/>
            <a:ahLst/>
            <a:cxnLst/>
            <a:rect l="l" t="t" r="r" b="b"/>
            <a:pathLst>
              <a:path w="53975" h="27939">
                <a:moveTo>
                  <a:pt x="53644" y="0"/>
                </a:moveTo>
                <a:lnTo>
                  <a:pt x="41662" y="12477"/>
                </a:lnTo>
                <a:lnTo>
                  <a:pt x="30251" y="20726"/>
                </a:lnTo>
                <a:lnTo>
                  <a:pt x="17125" y="25546"/>
                </a:lnTo>
                <a:lnTo>
                  <a:pt x="0" y="27736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3361" y="6084717"/>
            <a:ext cx="235585" cy="302895"/>
          </a:xfrm>
          <a:custGeom>
            <a:avLst/>
            <a:gdLst/>
            <a:ahLst/>
            <a:cxnLst/>
            <a:rect l="l" t="t" r="r" b="b"/>
            <a:pathLst>
              <a:path w="235585" h="302895">
                <a:moveTo>
                  <a:pt x="18034" y="15549"/>
                </a:moveTo>
                <a:lnTo>
                  <a:pt x="25505" y="23702"/>
                </a:lnTo>
                <a:lnTo>
                  <a:pt x="28749" y="29570"/>
                </a:lnTo>
                <a:lnTo>
                  <a:pt x="29303" y="36809"/>
                </a:lnTo>
                <a:lnTo>
                  <a:pt x="28701" y="49077"/>
                </a:lnTo>
                <a:lnTo>
                  <a:pt x="27650" y="72261"/>
                </a:lnTo>
                <a:lnTo>
                  <a:pt x="26479" y="95559"/>
                </a:lnTo>
                <a:lnTo>
                  <a:pt x="24737" y="118857"/>
                </a:lnTo>
                <a:lnTo>
                  <a:pt x="21971" y="142041"/>
                </a:lnTo>
                <a:lnTo>
                  <a:pt x="18141" y="168711"/>
                </a:lnTo>
                <a:lnTo>
                  <a:pt x="14954" y="195610"/>
                </a:lnTo>
                <a:lnTo>
                  <a:pt x="13462" y="249635"/>
                </a:lnTo>
                <a:lnTo>
                  <a:pt x="29749" y="292541"/>
                </a:lnTo>
                <a:lnTo>
                  <a:pt x="76317" y="302661"/>
                </a:lnTo>
                <a:lnTo>
                  <a:pt x="109902" y="293527"/>
                </a:lnTo>
                <a:lnTo>
                  <a:pt x="167132" y="258170"/>
                </a:lnTo>
                <a:lnTo>
                  <a:pt x="203581" y="214507"/>
                </a:lnTo>
                <a:lnTo>
                  <a:pt x="227075" y="162158"/>
                </a:lnTo>
                <a:lnTo>
                  <a:pt x="235140" y="108361"/>
                </a:lnTo>
                <a:lnTo>
                  <a:pt x="232290" y="81233"/>
                </a:lnTo>
                <a:lnTo>
                  <a:pt x="208547" y="33770"/>
                </a:lnTo>
                <a:lnTo>
                  <a:pt x="165141" y="8072"/>
                </a:lnTo>
                <a:lnTo>
                  <a:pt x="112950" y="0"/>
                </a:lnTo>
                <a:lnTo>
                  <a:pt x="84391" y="1262"/>
                </a:lnTo>
                <a:lnTo>
                  <a:pt x="30225" y="13415"/>
                </a:lnTo>
                <a:lnTo>
                  <a:pt x="6687" y="28975"/>
                </a:lnTo>
                <a:lnTo>
                  <a:pt x="0" y="3414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6896" y="6217310"/>
            <a:ext cx="160655" cy="40005"/>
          </a:xfrm>
          <a:custGeom>
            <a:avLst/>
            <a:gdLst/>
            <a:ahLst/>
            <a:cxnLst/>
            <a:rect l="l" t="t" r="r" b="b"/>
            <a:pathLst>
              <a:path w="160654" h="40004">
                <a:moveTo>
                  <a:pt x="0" y="28651"/>
                </a:moveTo>
                <a:lnTo>
                  <a:pt x="8856" y="36485"/>
                </a:lnTo>
                <a:lnTo>
                  <a:pt x="17224" y="39890"/>
                </a:lnTo>
                <a:lnTo>
                  <a:pt x="26664" y="39581"/>
                </a:lnTo>
                <a:lnTo>
                  <a:pt x="38735" y="36271"/>
                </a:lnTo>
                <a:lnTo>
                  <a:pt x="53316" y="31103"/>
                </a:lnTo>
                <a:lnTo>
                  <a:pt x="68135" y="25336"/>
                </a:lnTo>
                <a:lnTo>
                  <a:pt x="82954" y="19854"/>
                </a:lnTo>
                <a:lnTo>
                  <a:pt x="97536" y="15544"/>
                </a:lnTo>
                <a:lnTo>
                  <a:pt x="113555" y="12172"/>
                </a:lnTo>
                <a:lnTo>
                  <a:pt x="129206" y="8915"/>
                </a:lnTo>
                <a:lnTo>
                  <a:pt x="144738" y="5086"/>
                </a:lnTo>
                <a:lnTo>
                  <a:pt x="160400" y="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92928" y="6124651"/>
            <a:ext cx="99695" cy="306705"/>
          </a:xfrm>
          <a:custGeom>
            <a:avLst/>
            <a:gdLst/>
            <a:ahLst/>
            <a:cxnLst/>
            <a:rect l="l" t="t" r="r" b="b"/>
            <a:pathLst>
              <a:path w="99695" h="306704">
                <a:moveTo>
                  <a:pt x="99441" y="0"/>
                </a:moveTo>
                <a:lnTo>
                  <a:pt x="87153" y="5181"/>
                </a:lnTo>
                <a:lnTo>
                  <a:pt x="75437" y="7848"/>
                </a:lnTo>
                <a:lnTo>
                  <a:pt x="63436" y="9944"/>
                </a:lnTo>
                <a:lnTo>
                  <a:pt x="50292" y="13411"/>
                </a:lnTo>
                <a:lnTo>
                  <a:pt x="35093" y="19550"/>
                </a:lnTo>
                <a:lnTo>
                  <a:pt x="19478" y="28460"/>
                </a:lnTo>
                <a:lnTo>
                  <a:pt x="6697" y="40285"/>
                </a:lnTo>
                <a:lnTo>
                  <a:pt x="0" y="55168"/>
                </a:lnTo>
                <a:lnTo>
                  <a:pt x="1724" y="68022"/>
                </a:lnTo>
                <a:lnTo>
                  <a:pt x="8937" y="79590"/>
                </a:lnTo>
                <a:lnTo>
                  <a:pt x="18698" y="89844"/>
                </a:lnTo>
                <a:lnTo>
                  <a:pt x="28067" y="98755"/>
                </a:lnTo>
                <a:lnTo>
                  <a:pt x="47428" y="120491"/>
                </a:lnTo>
                <a:lnTo>
                  <a:pt x="61134" y="143256"/>
                </a:lnTo>
                <a:lnTo>
                  <a:pt x="67768" y="168535"/>
                </a:lnTo>
                <a:lnTo>
                  <a:pt x="65912" y="197815"/>
                </a:lnTo>
                <a:lnTo>
                  <a:pt x="52768" y="240296"/>
                </a:lnTo>
                <a:lnTo>
                  <a:pt x="35051" y="280720"/>
                </a:lnTo>
                <a:lnTo>
                  <a:pt x="29271" y="288497"/>
                </a:lnTo>
                <a:lnTo>
                  <a:pt x="25384" y="294474"/>
                </a:lnTo>
                <a:lnTo>
                  <a:pt x="22996" y="300051"/>
                </a:lnTo>
                <a:lnTo>
                  <a:pt x="21717" y="306628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8382" y="6147511"/>
            <a:ext cx="119380" cy="457200"/>
          </a:xfrm>
          <a:custGeom>
            <a:avLst/>
            <a:gdLst/>
            <a:ahLst/>
            <a:cxnLst/>
            <a:rect l="l" t="t" r="r" b="b"/>
            <a:pathLst>
              <a:path w="119379" h="457200">
                <a:moveTo>
                  <a:pt x="24003" y="452628"/>
                </a:moveTo>
                <a:lnTo>
                  <a:pt x="28045" y="456823"/>
                </a:lnTo>
                <a:lnTo>
                  <a:pt x="26717" y="441845"/>
                </a:lnTo>
                <a:lnTo>
                  <a:pt x="23270" y="421209"/>
                </a:lnTo>
                <a:lnTo>
                  <a:pt x="20955" y="408432"/>
                </a:lnTo>
                <a:lnTo>
                  <a:pt x="16460" y="367598"/>
                </a:lnTo>
                <a:lnTo>
                  <a:pt x="12144" y="326593"/>
                </a:lnTo>
                <a:lnTo>
                  <a:pt x="8042" y="285588"/>
                </a:lnTo>
                <a:lnTo>
                  <a:pt x="4191" y="244754"/>
                </a:lnTo>
                <a:lnTo>
                  <a:pt x="381" y="194519"/>
                </a:lnTo>
                <a:lnTo>
                  <a:pt x="0" y="143256"/>
                </a:lnTo>
                <a:lnTo>
                  <a:pt x="5905" y="92678"/>
                </a:lnTo>
                <a:lnTo>
                  <a:pt x="20955" y="44500"/>
                </a:lnTo>
                <a:lnTo>
                  <a:pt x="45243" y="10591"/>
                </a:lnTo>
                <a:lnTo>
                  <a:pt x="83439" y="0"/>
                </a:lnTo>
                <a:lnTo>
                  <a:pt x="100137" y="10287"/>
                </a:lnTo>
                <a:lnTo>
                  <a:pt x="110823" y="27203"/>
                </a:lnTo>
                <a:lnTo>
                  <a:pt x="116675" y="46977"/>
                </a:lnTo>
                <a:lnTo>
                  <a:pt x="118872" y="65836"/>
                </a:lnTo>
                <a:lnTo>
                  <a:pt x="117877" y="89958"/>
                </a:lnTo>
                <a:lnTo>
                  <a:pt x="104888" y="143117"/>
                </a:lnTo>
                <a:lnTo>
                  <a:pt x="81976" y="174578"/>
                </a:lnTo>
                <a:lnTo>
                  <a:pt x="43561" y="19476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74008" y="6146291"/>
            <a:ext cx="179705" cy="165100"/>
          </a:xfrm>
          <a:custGeom>
            <a:avLst/>
            <a:gdLst/>
            <a:ahLst/>
            <a:cxnLst/>
            <a:rect l="l" t="t" r="r" b="b"/>
            <a:pathLst>
              <a:path w="179704" h="165100">
                <a:moveTo>
                  <a:pt x="71929" y="5181"/>
                </a:moveTo>
                <a:lnTo>
                  <a:pt x="82597" y="3657"/>
                </a:lnTo>
                <a:lnTo>
                  <a:pt x="85645" y="3657"/>
                </a:lnTo>
                <a:lnTo>
                  <a:pt x="92249" y="0"/>
                </a:lnTo>
                <a:lnTo>
                  <a:pt x="59299" y="30346"/>
                </a:lnTo>
                <a:lnTo>
                  <a:pt x="31305" y="65565"/>
                </a:lnTo>
                <a:lnTo>
                  <a:pt x="0" y="125944"/>
                </a:lnTo>
                <a:lnTo>
                  <a:pt x="1444" y="155448"/>
                </a:lnTo>
                <a:lnTo>
                  <a:pt x="9530" y="163891"/>
                </a:lnTo>
                <a:lnTo>
                  <a:pt x="20891" y="164706"/>
                </a:lnTo>
                <a:lnTo>
                  <a:pt x="32752" y="160891"/>
                </a:lnTo>
                <a:lnTo>
                  <a:pt x="67484" y="127939"/>
                </a:lnTo>
                <a:lnTo>
                  <a:pt x="89759" y="82272"/>
                </a:lnTo>
                <a:lnTo>
                  <a:pt x="94710" y="69913"/>
                </a:lnTo>
                <a:lnTo>
                  <a:pt x="99827" y="57497"/>
                </a:lnTo>
                <a:lnTo>
                  <a:pt x="105457" y="45110"/>
                </a:lnTo>
                <a:lnTo>
                  <a:pt x="115530" y="52897"/>
                </a:lnTo>
                <a:lnTo>
                  <a:pt x="122316" y="62141"/>
                </a:lnTo>
                <a:lnTo>
                  <a:pt x="127531" y="72928"/>
                </a:lnTo>
                <a:lnTo>
                  <a:pt x="132889" y="85344"/>
                </a:lnTo>
                <a:lnTo>
                  <a:pt x="139267" y="100688"/>
                </a:lnTo>
                <a:lnTo>
                  <a:pt x="146097" y="115519"/>
                </a:lnTo>
                <a:lnTo>
                  <a:pt x="154070" y="129663"/>
                </a:lnTo>
                <a:lnTo>
                  <a:pt x="163877" y="142951"/>
                </a:lnTo>
                <a:lnTo>
                  <a:pt x="171243" y="149961"/>
                </a:lnTo>
                <a:lnTo>
                  <a:pt x="172132" y="153009"/>
                </a:lnTo>
                <a:lnTo>
                  <a:pt x="179117" y="15057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3515" y="6128218"/>
            <a:ext cx="99060" cy="175260"/>
          </a:xfrm>
          <a:custGeom>
            <a:avLst/>
            <a:gdLst/>
            <a:ahLst/>
            <a:cxnLst/>
            <a:rect l="l" t="t" r="r" b="b"/>
            <a:pathLst>
              <a:path w="99060" h="175260">
                <a:moveTo>
                  <a:pt x="98520" y="5881"/>
                </a:moveTo>
                <a:lnTo>
                  <a:pt x="96476" y="0"/>
                </a:lnTo>
                <a:lnTo>
                  <a:pt x="87502" y="3405"/>
                </a:lnTo>
                <a:lnTo>
                  <a:pt x="76196" y="11325"/>
                </a:lnTo>
                <a:lnTo>
                  <a:pt x="36591" y="54459"/>
                </a:lnTo>
                <a:lnTo>
                  <a:pt x="13176" y="95188"/>
                </a:lnTo>
                <a:lnTo>
                  <a:pt x="0" y="132221"/>
                </a:lnTo>
                <a:lnTo>
                  <a:pt x="496" y="150995"/>
                </a:lnTo>
                <a:lnTo>
                  <a:pt x="9493" y="168340"/>
                </a:lnTo>
                <a:lnTo>
                  <a:pt x="21840" y="174645"/>
                </a:lnTo>
                <a:lnTo>
                  <a:pt x="35972" y="172607"/>
                </a:lnTo>
                <a:lnTo>
                  <a:pt x="49819" y="166454"/>
                </a:lnTo>
                <a:lnTo>
                  <a:pt x="61309" y="160415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8448" y="6093866"/>
            <a:ext cx="213360" cy="281940"/>
          </a:xfrm>
          <a:custGeom>
            <a:avLst/>
            <a:gdLst/>
            <a:ahLst/>
            <a:cxnLst/>
            <a:rect l="l" t="t" r="r" b="b"/>
            <a:pathLst>
              <a:path w="213360" h="281939">
                <a:moveTo>
                  <a:pt x="53244" y="110032"/>
                </a:moveTo>
                <a:lnTo>
                  <a:pt x="84155" y="138693"/>
                </a:lnTo>
                <a:lnTo>
                  <a:pt x="116998" y="114604"/>
                </a:lnTo>
                <a:lnTo>
                  <a:pt x="138064" y="82334"/>
                </a:lnTo>
                <a:lnTo>
                  <a:pt x="146843" y="44805"/>
                </a:lnTo>
                <a:lnTo>
                  <a:pt x="129716" y="3914"/>
                </a:lnTo>
                <a:lnTo>
                  <a:pt x="113315" y="0"/>
                </a:lnTo>
                <a:lnTo>
                  <a:pt x="80635" y="7815"/>
                </a:lnTo>
                <a:lnTo>
                  <a:pt x="30894" y="56707"/>
                </a:lnTo>
                <a:lnTo>
                  <a:pt x="4941" y="116490"/>
                </a:lnTo>
                <a:lnTo>
                  <a:pt x="0" y="148056"/>
                </a:lnTo>
                <a:lnTo>
                  <a:pt x="1107" y="179736"/>
                </a:lnTo>
                <a:lnTo>
                  <a:pt x="23040" y="235648"/>
                </a:lnTo>
                <a:lnTo>
                  <a:pt x="67931" y="273024"/>
                </a:lnTo>
                <a:lnTo>
                  <a:pt x="95281" y="281940"/>
                </a:lnTo>
                <a:lnTo>
                  <a:pt x="130093" y="281406"/>
                </a:lnTo>
                <a:lnTo>
                  <a:pt x="160226" y="269443"/>
                </a:lnTo>
                <a:lnTo>
                  <a:pt x="187382" y="250393"/>
                </a:lnTo>
                <a:lnTo>
                  <a:pt x="213264" y="22860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6987" y="315836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01" y="13970"/>
                </a:moveTo>
                <a:lnTo>
                  <a:pt x="3381" y="9090"/>
                </a:lnTo>
                <a:lnTo>
                  <a:pt x="0" y="6175"/>
                </a:lnTo>
                <a:lnTo>
                  <a:pt x="571" y="3665"/>
                </a:lnTo>
                <a:lnTo>
                  <a:pt x="5810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0797" y="3029966"/>
            <a:ext cx="300990" cy="236854"/>
          </a:xfrm>
          <a:custGeom>
            <a:avLst/>
            <a:gdLst/>
            <a:ahLst/>
            <a:cxnLst/>
            <a:rect l="l" t="t" r="r" b="b"/>
            <a:pathLst>
              <a:path w="300989" h="236854">
                <a:moveTo>
                  <a:pt x="0" y="53975"/>
                </a:moveTo>
                <a:lnTo>
                  <a:pt x="1416" y="44813"/>
                </a:lnTo>
                <a:lnTo>
                  <a:pt x="2762" y="35829"/>
                </a:lnTo>
                <a:lnTo>
                  <a:pt x="4250" y="26775"/>
                </a:lnTo>
                <a:lnTo>
                  <a:pt x="6096" y="17399"/>
                </a:lnTo>
                <a:lnTo>
                  <a:pt x="7874" y="8255"/>
                </a:lnTo>
                <a:lnTo>
                  <a:pt x="8127" y="5587"/>
                </a:lnTo>
                <a:lnTo>
                  <a:pt x="9398" y="0"/>
                </a:lnTo>
                <a:lnTo>
                  <a:pt x="11439" y="10013"/>
                </a:lnTo>
                <a:lnTo>
                  <a:pt x="12207" y="19716"/>
                </a:lnTo>
                <a:lnTo>
                  <a:pt x="11951" y="30325"/>
                </a:lnTo>
                <a:lnTo>
                  <a:pt x="10922" y="43053"/>
                </a:lnTo>
                <a:lnTo>
                  <a:pt x="8366" y="69288"/>
                </a:lnTo>
                <a:lnTo>
                  <a:pt x="6858" y="95488"/>
                </a:lnTo>
                <a:lnTo>
                  <a:pt x="8509" y="148209"/>
                </a:lnTo>
                <a:lnTo>
                  <a:pt x="16843" y="193008"/>
                </a:lnTo>
                <a:lnTo>
                  <a:pt x="40512" y="230759"/>
                </a:lnTo>
                <a:lnTo>
                  <a:pt x="54848" y="236380"/>
                </a:lnTo>
                <a:lnTo>
                  <a:pt x="68325" y="233060"/>
                </a:lnTo>
                <a:lnTo>
                  <a:pt x="103594" y="193524"/>
                </a:lnTo>
                <a:lnTo>
                  <a:pt x="121981" y="150280"/>
                </a:lnTo>
                <a:lnTo>
                  <a:pt x="129793" y="128016"/>
                </a:lnTo>
                <a:lnTo>
                  <a:pt x="134056" y="117570"/>
                </a:lnTo>
                <a:lnTo>
                  <a:pt x="137032" y="114268"/>
                </a:lnTo>
                <a:lnTo>
                  <a:pt x="140581" y="113585"/>
                </a:lnTo>
                <a:lnTo>
                  <a:pt x="146557" y="110998"/>
                </a:lnTo>
                <a:lnTo>
                  <a:pt x="172815" y="159559"/>
                </a:lnTo>
                <a:lnTo>
                  <a:pt x="208787" y="201549"/>
                </a:lnTo>
                <a:lnTo>
                  <a:pt x="254615" y="223105"/>
                </a:lnTo>
                <a:lnTo>
                  <a:pt x="271779" y="220091"/>
                </a:lnTo>
                <a:lnTo>
                  <a:pt x="297479" y="188051"/>
                </a:lnTo>
                <a:lnTo>
                  <a:pt x="300414" y="157513"/>
                </a:lnTo>
                <a:lnTo>
                  <a:pt x="299053" y="140827"/>
                </a:lnTo>
                <a:lnTo>
                  <a:pt x="287853" y="97436"/>
                </a:lnTo>
                <a:lnTo>
                  <a:pt x="271779" y="68325"/>
                </a:lnTo>
                <a:lnTo>
                  <a:pt x="267874" y="59717"/>
                </a:lnTo>
                <a:lnTo>
                  <a:pt x="272351" y="56991"/>
                </a:lnTo>
                <a:lnTo>
                  <a:pt x="281495" y="57646"/>
                </a:lnTo>
                <a:lnTo>
                  <a:pt x="291591" y="5918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29273" y="2891917"/>
            <a:ext cx="285750" cy="113664"/>
          </a:xfrm>
          <a:custGeom>
            <a:avLst/>
            <a:gdLst/>
            <a:ahLst/>
            <a:cxnLst/>
            <a:rect l="l" t="t" r="r" b="b"/>
            <a:pathLst>
              <a:path w="285750" h="113664">
                <a:moveTo>
                  <a:pt x="0" y="103632"/>
                </a:moveTo>
                <a:lnTo>
                  <a:pt x="47498" y="112141"/>
                </a:lnTo>
                <a:lnTo>
                  <a:pt x="92995" y="113363"/>
                </a:lnTo>
                <a:lnTo>
                  <a:pt x="115827" y="113266"/>
                </a:lnTo>
                <a:lnTo>
                  <a:pt x="138684" y="112775"/>
                </a:lnTo>
                <a:lnTo>
                  <a:pt x="165955" y="112466"/>
                </a:lnTo>
                <a:lnTo>
                  <a:pt x="220926" y="111561"/>
                </a:lnTo>
                <a:lnTo>
                  <a:pt x="270017" y="107632"/>
                </a:lnTo>
                <a:lnTo>
                  <a:pt x="285495" y="82292"/>
                </a:lnTo>
                <a:lnTo>
                  <a:pt x="282511" y="71120"/>
                </a:lnTo>
                <a:lnTo>
                  <a:pt x="258127" y="34067"/>
                </a:lnTo>
                <a:lnTo>
                  <a:pt x="228853" y="8509"/>
                </a:lnTo>
                <a:lnTo>
                  <a:pt x="22732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7513" y="2941066"/>
            <a:ext cx="31115" cy="144780"/>
          </a:xfrm>
          <a:custGeom>
            <a:avLst/>
            <a:gdLst/>
            <a:ahLst/>
            <a:cxnLst/>
            <a:rect l="l" t="t" r="r" b="b"/>
            <a:pathLst>
              <a:path w="31115" h="144780">
                <a:moveTo>
                  <a:pt x="6984" y="11557"/>
                </a:moveTo>
                <a:lnTo>
                  <a:pt x="6476" y="3048"/>
                </a:lnTo>
                <a:lnTo>
                  <a:pt x="6984" y="0"/>
                </a:lnTo>
                <a:lnTo>
                  <a:pt x="0" y="1143"/>
                </a:lnTo>
                <a:lnTo>
                  <a:pt x="390" y="11390"/>
                </a:lnTo>
                <a:lnTo>
                  <a:pt x="746" y="21589"/>
                </a:lnTo>
                <a:lnTo>
                  <a:pt x="1268" y="31789"/>
                </a:lnTo>
                <a:lnTo>
                  <a:pt x="6556" y="76279"/>
                </a:lnTo>
                <a:lnTo>
                  <a:pt x="15037" y="120574"/>
                </a:lnTo>
                <a:lnTo>
                  <a:pt x="23395" y="138203"/>
                </a:lnTo>
                <a:lnTo>
                  <a:pt x="30860" y="14439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9794" y="2917189"/>
            <a:ext cx="135890" cy="19050"/>
          </a:xfrm>
          <a:custGeom>
            <a:avLst/>
            <a:gdLst/>
            <a:ahLst/>
            <a:cxnLst/>
            <a:rect l="l" t="t" r="r" b="b"/>
            <a:pathLst>
              <a:path w="135890" h="19050">
                <a:moveTo>
                  <a:pt x="0" y="14732"/>
                </a:moveTo>
                <a:lnTo>
                  <a:pt x="8977" y="16244"/>
                </a:lnTo>
                <a:lnTo>
                  <a:pt x="18097" y="17589"/>
                </a:lnTo>
                <a:lnTo>
                  <a:pt x="27217" y="18553"/>
                </a:lnTo>
                <a:lnTo>
                  <a:pt x="36195" y="18923"/>
                </a:lnTo>
                <a:lnTo>
                  <a:pt x="48000" y="18244"/>
                </a:lnTo>
                <a:lnTo>
                  <a:pt x="59388" y="16637"/>
                </a:lnTo>
                <a:lnTo>
                  <a:pt x="70610" y="14743"/>
                </a:lnTo>
                <a:lnTo>
                  <a:pt x="81914" y="13208"/>
                </a:lnTo>
                <a:lnTo>
                  <a:pt x="128015" y="3048"/>
                </a:lnTo>
                <a:lnTo>
                  <a:pt x="130682" y="1905"/>
                </a:lnTo>
                <a:lnTo>
                  <a:pt x="133096" y="1015"/>
                </a:lnTo>
                <a:lnTo>
                  <a:pt x="13588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66865" y="3118739"/>
            <a:ext cx="151130" cy="147955"/>
          </a:xfrm>
          <a:custGeom>
            <a:avLst/>
            <a:gdLst/>
            <a:ahLst/>
            <a:cxnLst/>
            <a:rect l="l" t="t" r="r" b="b"/>
            <a:pathLst>
              <a:path w="151129" h="147954">
                <a:moveTo>
                  <a:pt x="0" y="0"/>
                </a:moveTo>
                <a:lnTo>
                  <a:pt x="11820" y="8197"/>
                </a:lnTo>
                <a:lnTo>
                  <a:pt x="22558" y="17478"/>
                </a:lnTo>
                <a:lnTo>
                  <a:pt x="32843" y="27449"/>
                </a:lnTo>
                <a:lnTo>
                  <a:pt x="43306" y="37719"/>
                </a:lnTo>
                <a:lnTo>
                  <a:pt x="63486" y="57227"/>
                </a:lnTo>
                <a:lnTo>
                  <a:pt x="103653" y="96815"/>
                </a:lnTo>
                <a:lnTo>
                  <a:pt x="130155" y="124408"/>
                </a:lnTo>
                <a:lnTo>
                  <a:pt x="143799" y="139719"/>
                </a:lnTo>
                <a:lnTo>
                  <a:pt x="150621" y="14744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90106" y="3099816"/>
            <a:ext cx="108585" cy="201930"/>
          </a:xfrm>
          <a:custGeom>
            <a:avLst/>
            <a:gdLst/>
            <a:ahLst/>
            <a:cxnLst/>
            <a:rect l="l" t="t" r="r" b="b"/>
            <a:pathLst>
              <a:path w="108584" h="201929">
                <a:moveTo>
                  <a:pt x="108203" y="0"/>
                </a:moveTo>
                <a:lnTo>
                  <a:pt x="91059" y="38988"/>
                </a:lnTo>
                <a:lnTo>
                  <a:pt x="82262" y="54363"/>
                </a:lnTo>
                <a:lnTo>
                  <a:pt x="73929" y="69786"/>
                </a:lnTo>
                <a:lnTo>
                  <a:pt x="65716" y="85209"/>
                </a:lnTo>
                <a:lnTo>
                  <a:pt x="57276" y="100584"/>
                </a:lnTo>
                <a:lnTo>
                  <a:pt x="46077" y="121324"/>
                </a:lnTo>
                <a:lnTo>
                  <a:pt x="25201" y="164377"/>
                </a:lnTo>
                <a:lnTo>
                  <a:pt x="3048" y="194437"/>
                </a:lnTo>
                <a:lnTo>
                  <a:pt x="0" y="20142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43844" y="2991357"/>
            <a:ext cx="162560" cy="104139"/>
          </a:xfrm>
          <a:custGeom>
            <a:avLst/>
            <a:gdLst/>
            <a:ahLst/>
            <a:cxnLst/>
            <a:rect l="l" t="t" r="r" b="b"/>
            <a:pathLst>
              <a:path w="162559" h="104139">
                <a:moveTo>
                  <a:pt x="5367" y="103886"/>
                </a:moveTo>
                <a:lnTo>
                  <a:pt x="45263" y="89304"/>
                </a:lnTo>
                <a:lnTo>
                  <a:pt x="80938" y="87018"/>
                </a:lnTo>
                <a:lnTo>
                  <a:pt x="98966" y="87375"/>
                </a:lnTo>
                <a:lnTo>
                  <a:pt x="140757" y="90037"/>
                </a:lnTo>
                <a:lnTo>
                  <a:pt x="159926" y="93471"/>
                </a:lnTo>
                <a:lnTo>
                  <a:pt x="162339" y="94106"/>
                </a:lnTo>
                <a:lnTo>
                  <a:pt x="147605" y="55173"/>
                </a:lnTo>
                <a:lnTo>
                  <a:pt x="115317" y="17859"/>
                </a:lnTo>
                <a:lnTo>
                  <a:pt x="106666" y="6899"/>
                </a:lnTo>
                <a:lnTo>
                  <a:pt x="105062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9303" y="3330194"/>
            <a:ext cx="67310" cy="100965"/>
          </a:xfrm>
          <a:custGeom>
            <a:avLst/>
            <a:gdLst/>
            <a:ahLst/>
            <a:cxnLst/>
            <a:rect l="l" t="t" r="r" b="b"/>
            <a:pathLst>
              <a:path w="67309" h="100964">
                <a:moveTo>
                  <a:pt x="0" y="0"/>
                </a:moveTo>
                <a:lnTo>
                  <a:pt x="9259" y="3371"/>
                </a:lnTo>
                <a:lnTo>
                  <a:pt x="9969" y="13255"/>
                </a:lnTo>
                <a:lnTo>
                  <a:pt x="6679" y="26735"/>
                </a:lnTo>
                <a:lnTo>
                  <a:pt x="3937" y="40893"/>
                </a:lnTo>
                <a:lnTo>
                  <a:pt x="3593" y="52851"/>
                </a:lnTo>
                <a:lnTo>
                  <a:pt x="3571" y="66548"/>
                </a:lnTo>
                <a:lnTo>
                  <a:pt x="4812" y="80148"/>
                </a:lnTo>
                <a:lnTo>
                  <a:pt x="8254" y="91820"/>
                </a:lnTo>
                <a:lnTo>
                  <a:pt x="15807" y="100720"/>
                </a:lnTo>
                <a:lnTo>
                  <a:pt x="24098" y="100441"/>
                </a:lnTo>
                <a:lnTo>
                  <a:pt x="59007" y="59769"/>
                </a:lnTo>
                <a:lnTo>
                  <a:pt x="63724" y="42927"/>
                </a:lnTo>
                <a:lnTo>
                  <a:pt x="67310" y="2438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80555" y="3129026"/>
            <a:ext cx="99695" cy="3175"/>
          </a:xfrm>
          <a:custGeom>
            <a:avLst/>
            <a:gdLst/>
            <a:ahLst/>
            <a:cxnLst/>
            <a:rect l="l" t="t" r="r" b="b"/>
            <a:pathLst>
              <a:path w="99695" h="3175">
                <a:moveTo>
                  <a:pt x="0" y="0"/>
                </a:moveTo>
                <a:lnTo>
                  <a:pt x="9850" y="1363"/>
                </a:lnTo>
                <a:lnTo>
                  <a:pt x="19176" y="1476"/>
                </a:lnTo>
                <a:lnTo>
                  <a:pt x="28503" y="1232"/>
                </a:lnTo>
                <a:lnTo>
                  <a:pt x="38353" y="1524"/>
                </a:lnTo>
                <a:lnTo>
                  <a:pt x="51052" y="1899"/>
                </a:lnTo>
                <a:lnTo>
                  <a:pt x="63547" y="1571"/>
                </a:lnTo>
                <a:lnTo>
                  <a:pt x="76019" y="1220"/>
                </a:lnTo>
                <a:lnTo>
                  <a:pt x="88646" y="1524"/>
                </a:lnTo>
                <a:lnTo>
                  <a:pt x="92328" y="1904"/>
                </a:lnTo>
                <a:lnTo>
                  <a:pt x="96012" y="2159"/>
                </a:lnTo>
                <a:lnTo>
                  <a:pt x="99695" y="304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98843" y="3189985"/>
            <a:ext cx="102235" cy="15240"/>
          </a:xfrm>
          <a:custGeom>
            <a:avLst/>
            <a:gdLst/>
            <a:ahLst/>
            <a:cxnLst/>
            <a:rect l="l" t="t" r="r" b="b"/>
            <a:pathLst>
              <a:path w="102234" h="15239">
                <a:moveTo>
                  <a:pt x="0" y="14986"/>
                </a:moveTo>
                <a:lnTo>
                  <a:pt x="7987" y="13680"/>
                </a:lnTo>
                <a:lnTo>
                  <a:pt x="15890" y="11493"/>
                </a:lnTo>
                <a:lnTo>
                  <a:pt x="23627" y="9592"/>
                </a:lnTo>
                <a:lnTo>
                  <a:pt x="31114" y="9143"/>
                </a:lnTo>
                <a:lnTo>
                  <a:pt x="45604" y="9425"/>
                </a:lnTo>
                <a:lnTo>
                  <a:pt x="59404" y="9016"/>
                </a:lnTo>
                <a:lnTo>
                  <a:pt x="73155" y="7465"/>
                </a:lnTo>
                <a:lnTo>
                  <a:pt x="87502" y="4317"/>
                </a:lnTo>
                <a:lnTo>
                  <a:pt x="92075" y="3048"/>
                </a:lnTo>
                <a:lnTo>
                  <a:pt x="96647" y="1524"/>
                </a:lnTo>
                <a:lnTo>
                  <a:pt x="101726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78293" y="2937636"/>
            <a:ext cx="52705" cy="269240"/>
          </a:xfrm>
          <a:custGeom>
            <a:avLst/>
            <a:gdLst/>
            <a:ahLst/>
            <a:cxnLst/>
            <a:rect l="l" t="t" r="r" b="b"/>
            <a:pathLst>
              <a:path w="52704" h="269239">
                <a:moveTo>
                  <a:pt x="0" y="0"/>
                </a:moveTo>
                <a:lnTo>
                  <a:pt x="26013" y="51921"/>
                </a:lnTo>
                <a:lnTo>
                  <a:pt x="33319" y="101852"/>
                </a:lnTo>
                <a:lnTo>
                  <a:pt x="38385" y="157593"/>
                </a:lnTo>
                <a:lnTo>
                  <a:pt x="39369" y="188356"/>
                </a:lnTo>
                <a:lnTo>
                  <a:pt x="40354" y="219049"/>
                </a:lnTo>
                <a:lnTo>
                  <a:pt x="42672" y="249300"/>
                </a:lnTo>
                <a:lnTo>
                  <a:pt x="45720" y="260350"/>
                </a:lnTo>
                <a:lnTo>
                  <a:pt x="46100" y="263651"/>
                </a:lnTo>
                <a:lnTo>
                  <a:pt x="52450" y="26885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97166" y="2906014"/>
            <a:ext cx="27305" cy="272415"/>
          </a:xfrm>
          <a:custGeom>
            <a:avLst/>
            <a:gdLst/>
            <a:ahLst/>
            <a:cxnLst/>
            <a:rect l="l" t="t" r="r" b="b"/>
            <a:pathLst>
              <a:path w="27304" h="272414">
                <a:moveTo>
                  <a:pt x="3428" y="0"/>
                </a:moveTo>
                <a:lnTo>
                  <a:pt x="4190" y="19270"/>
                </a:lnTo>
                <a:lnTo>
                  <a:pt x="3714" y="38719"/>
                </a:lnTo>
                <a:lnTo>
                  <a:pt x="2714" y="58239"/>
                </a:lnTo>
                <a:lnTo>
                  <a:pt x="1904" y="77724"/>
                </a:lnTo>
                <a:lnTo>
                  <a:pt x="631" y="111172"/>
                </a:lnTo>
                <a:lnTo>
                  <a:pt x="0" y="145859"/>
                </a:lnTo>
                <a:lnTo>
                  <a:pt x="1369" y="180451"/>
                </a:lnTo>
                <a:lnTo>
                  <a:pt x="6095" y="213613"/>
                </a:lnTo>
                <a:lnTo>
                  <a:pt x="10118" y="228494"/>
                </a:lnTo>
                <a:lnTo>
                  <a:pt x="15128" y="243316"/>
                </a:lnTo>
                <a:lnTo>
                  <a:pt x="20829" y="257923"/>
                </a:lnTo>
                <a:lnTo>
                  <a:pt x="26924" y="27216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74890" y="3022980"/>
            <a:ext cx="203200" cy="169545"/>
          </a:xfrm>
          <a:custGeom>
            <a:avLst/>
            <a:gdLst/>
            <a:ahLst/>
            <a:cxnLst/>
            <a:rect l="l" t="t" r="r" b="b"/>
            <a:pathLst>
              <a:path w="203200" h="169544">
                <a:moveTo>
                  <a:pt x="0" y="50038"/>
                </a:moveTo>
                <a:lnTo>
                  <a:pt x="14603" y="91453"/>
                </a:lnTo>
                <a:lnTo>
                  <a:pt x="15859" y="105425"/>
                </a:lnTo>
                <a:lnTo>
                  <a:pt x="22863" y="143166"/>
                </a:lnTo>
                <a:lnTo>
                  <a:pt x="34444" y="157926"/>
                </a:lnTo>
                <a:lnTo>
                  <a:pt x="44830" y="156972"/>
                </a:lnTo>
                <a:lnTo>
                  <a:pt x="70738" y="123444"/>
                </a:lnTo>
                <a:lnTo>
                  <a:pt x="77930" y="107711"/>
                </a:lnTo>
                <a:lnTo>
                  <a:pt x="82258" y="101887"/>
                </a:lnTo>
                <a:lnTo>
                  <a:pt x="89026" y="98171"/>
                </a:lnTo>
                <a:lnTo>
                  <a:pt x="92499" y="108027"/>
                </a:lnTo>
                <a:lnTo>
                  <a:pt x="96234" y="117871"/>
                </a:lnTo>
                <a:lnTo>
                  <a:pt x="120919" y="156464"/>
                </a:lnTo>
                <a:lnTo>
                  <a:pt x="155342" y="169539"/>
                </a:lnTo>
                <a:lnTo>
                  <a:pt x="165941" y="163782"/>
                </a:lnTo>
                <a:lnTo>
                  <a:pt x="173991" y="153858"/>
                </a:lnTo>
                <a:lnTo>
                  <a:pt x="179577" y="141732"/>
                </a:lnTo>
                <a:lnTo>
                  <a:pt x="184417" y="122463"/>
                </a:lnTo>
                <a:lnTo>
                  <a:pt x="186674" y="102171"/>
                </a:lnTo>
                <a:lnTo>
                  <a:pt x="186525" y="81688"/>
                </a:lnTo>
                <a:lnTo>
                  <a:pt x="178927" y="43465"/>
                </a:lnTo>
                <a:lnTo>
                  <a:pt x="157172" y="11580"/>
                </a:lnTo>
                <a:lnTo>
                  <a:pt x="152780" y="6477"/>
                </a:lnTo>
                <a:lnTo>
                  <a:pt x="161651" y="2103"/>
                </a:lnTo>
                <a:lnTo>
                  <a:pt x="169354" y="349"/>
                </a:lnTo>
                <a:lnTo>
                  <a:pt x="177534" y="261"/>
                </a:lnTo>
                <a:lnTo>
                  <a:pt x="187832" y="889"/>
                </a:lnTo>
                <a:lnTo>
                  <a:pt x="195452" y="889"/>
                </a:lnTo>
                <a:lnTo>
                  <a:pt x="198119" y="889"/>
                </a:lnTo>
                <a:lnTo>
                  <a:pt x="203073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9638" y="2863629"/>
            <a:ext cx="158750" cy="79375"/>
          </a:xfrm>
          <a:custGeom>
            <a:avLst/>
            <a:gdLst/>
            <a:ahLst/>
            <a:cxnLst/>
            <a:rect l="l" t="t" r="r" b="b"/>
            <a:pathLst>
              <a:path w="158750" h="79375">
                <a:moveTo>
                  <a:pt x="6846" y="78579"/>
                </a:moveTo>
                <a:lnTo>
                  <a:pt x="42062" y="76640"/>
                </a:lnTo>
                <a:lnTo>
                  <a:pt x="56836" y="75896"/>
                </a:lnTo>
                <a:lnTo>
                  <a:pt x="100655" y="71745"/>
                </a:lnTo>
                <a:lnTo>
                  <a:pt x="142482" y="65244"/>
                </a:lnTo>
                <a:lnTo>
                  <a:pt x="150991" y="63720"/>
                </a:lnTo>
                <a:lnTo>
                  <a:pt x="153785" y="63339"/>
                </a:lnTo>
                <a:lnTo>
                  <a:pt x="130925" y="32605"/>
                </a:lnTo>
                <a:lnTo>
                  <a:pt x="93714" y="6697"/>
                </a:lnTo>
                <a:lnTo>
                  <a:pt x="79585" y="1061"/>
                </a:lnTo>
                <a:lnTo>
                  <a:pt x="78319" y="0"/>
                </a:lnTo>
                <a:lnTo>
                  <a:pt x="88507" y="85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51008" y="2898394"/>
            <a:ext cx="20955" cy="247650"/>
          </a:xfrm>
          <a:custGeom>
            <a:avLst/>
            <a:gdLst/>
            <a:ahLst/>
            <a:cxnLst/>
            <a:rect l="l" t="t" r="r" b="b"/>
            <a:pathLst>
              <a:path w="20954" h="247650">
                <a:moveTo>
                  <a:pt x="20808" y="0"/>
                </a:moveTo>
                <a:lnTo>
                  <a:pt x="0" y="46900"/>
                </a:lnTo>
                <a:lnTo>
                  <a:pt x="900" y="65611"/>
                </a:lnTo>
                <a:lnTo>
                  <a:pt x="2611" y="84345"/>
                </a:lnTo>
                <a:lnTo>
                  <a:pt x="4679" y="102996"/>
                </a:lnTo>
                <a:lnTo>
                  <a:pt x="7294" y="124852"/>
                </a:lnTo>
                <a:lnTo>
                  <a:pt x="10076" y="146875"/>
                </a:lnTo>
                <a:lnTo>
                  <a:pt x="12287" y="168898"/>
                </a:lnTo>
                <a:lnTo>
                  <a:pt x="13188" y="190753"/>
                </a:lnTo>
                <a:lnTo>
                  <a:pt x="13426" y="204962"/>
                </a:lnTo>
                <a:lnTo>
                  <a:pt x="13950" y="218979"/>
                </a:lnTo>
                <a:lnTo>
                  <a:pt x="14474" y="233044"/>
                </a:lnTo>
                <a:lnTo>
                  <a:pt x="14712" y="24739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19314" y="2867914"/>
            <a:ext cx="22860" cy="270510"/>
          </a:xfrm>
          <a:custGeom>
            <a:avLst/>
            <a:gdLst/>
            <a:ahLst/>
            <a:cxnLst/>
            <a:rect l="l" t="t" r="r" b="b"/>
            <a:pathLst>
              <a:path w="22859" h="270510">
                <a:moveTo>
                  <a:pt x="0" y="7238"/>
                </a:moveTo>
                <a:lnTo>
                  <a:pt x="1269" y="5080"/>
                </a:lnTo>
                <a:lnTo>
                  <a:pt x="1904" y="2666"/>
                </a:lnTo>
                <a:lnTo>
                  <a:pt x="2793" y="0"/>
                </a:lnTo>
                <a:lnTo>
                  <a:pt x="3673" y="12555"/>
                </a:lnTo>
                <a:lnTo>
                  <a:pt x="3254" y="25479"/>
                </a:lnTo>
                <a:lnTo>
                  <a:pt x="2383" y="38522"/>
                </a:lnTo>
                <a:lnTo>
                  <a:pt x="1904" y="51435"/>
                </a:lnTo>
                <a:lnTo>
                  <a:pt x="1658" y="94579"/>
                </a:lnTo>
                <a:lnTo>
                  <a:pt x="2031" y="139223"/>
                </a:lnTo>
                <a:lnTo>
                  <a:pt x="4691" y="183630"/>
                </a:lnTo>
                <a:lnTo>
                  <a:pt x="11302" y="226060"/>
                </a:lnTo>
                <a:lnTo>
                  <a:pt x="19714" y="259189"/>
                </a:lnTo>
                <a:lnTo>
                  <a:pt x="22605" y="27025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21168" y="2845942"/>
            <a:ext cx="10160" cy="282575"/>
          </a:xfrm>
          <a:custGeom>
            <a:avLst/>
            <a:gdLst/>
            <a:ahLst/>
            <a:cxnLst/>
            <a:rect l="l" t="t" r="r" b="b"/>
            <a:pathLst>
              <a:path w="10159" h="282575">
                <a:moveTo>
                  <a:pt x="0" y="18542"/>
                </a:moveTo>
                <a:lnTo>
                  <a:pt x="3301" y="8255"/>
                </a:lnTo>
                <a:lnTo>
                  <a:pt x="3936" y="5715"/>
                </a:lnTo>
                <a:lnTo>
                  <a:pt x="7620" y="0"/>
                </a:lnTo>
                <a:lnTo>
                  <a:pt x="9790" y="18978"/>
                </a:lnTo>
                <a:lnTo>
                  <a:pt x="9842" y="37814"/>
                </a:lnTo>
                <a:lnTo>
                  <a:pt x="8941" y="56792"/>
                </a:lnTo>
                <a:lnTo>
                  <a:pt x="8254" y="76200"/>
                </a:lnTo>
                <a:lnTo>
                  <a:pt x="7850" y="105957"/>
                </a:lnTo>
                <a:lnTo>
                  <a:pt x="7397" y="135762"/>
                </a:lnTo>
                <a:lnTo>
                  <a:pt x="6611" y="165568"/>
                </a:lnTo>
                <a:lnTo>
                  <a:pt x="5206" y="195326"/>
                </a:lnTo>
                <a:lnTo>
                  <a:pt x="4520" y="215505"/>
                </a:lnTo>
                <a:lnTo>
                  <a:pt x="3813" y="255244"/>
                </a:lnTo>
                <a:lnTo>
                  <a:pt x="1777" y="280035"/>
                </a:lnTo>
                <a:lnTo>
                  <a:pt x="1524" y="28219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07146" y="2793238"/>
            <a:ext cx="39370" cy="337820"/>
          </a:xfrm>
          <a:custGeom>
            <a:avLst/>
            <a:gdLst/>
            <a:ahLst/>
            <a:cxnLst/>
            <a:rect l="l" t="t" r="r" b="b"/>
            <a:pathLst>
              <a:path w="39370" h="337819">
                <a:moveTo>
                  <a:pt x="0" y="5461"/>
                </a:moveTo>
                <a:lnTo>
                  <a:pt x="1777" y="3556"/>
                </a:lnTo>
                <a:lnTo>
                  <a:pt x="4191" y="1524"/>
                </a:lnTo>
                <a:lnTo>
                  <a:pt x="6350" y="0"/>
                </a:lnTo>
                <a:lnTo>
                  <a:pt x="7155" y="15859"/>
                </a:lnTo>
                <a:lnTo>
                  <a:pt x="6223" y="33147"/>
                </a:lnTo>
                <a:lnTo>
                  <a:pt x="4814" y="51006"/>
                </a:lnTo>
                <a:lnTo>
                  <a:pt x="4191" y="68579"/>
                </a:lnTo>
                <a:lnTo>
                  <a:pt x="6238" y="133397"/>
                </a:lnTo>
                <a:lnTo>
                  <a:pt x="10286" y="197738"/>
                </a:lnTo>
                <a:lnTo>
                  <a:pt x="17192" y="252666"/>
                </a:lnTo>
                <a:lnTo>
                  <a:pt x="28575" y="306832"/>
                </a:lnTo>
                <a:lnTo>
                  <a:pt x="35736" y="330817"/>
                </a:lnTo>
                <a:lnTo>
                  <a:pt x="39243" y="33731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2523" y="3009645"/>
            <a:ext cx="154305" cy="135890"/>
          </a:xfrm>
          <a:custGeom>
            <a:avLst/>
            <a:gdLst/>
            <a:ahLst/>
            <a:cxnLst/>
            <a:rect l="l" t="t" r="r" b="b"/>
            <a:pathLst>
              <a:path w="154304" h="135889">
                <a:moveTo>
                  <a:pt x="0" y="0"/>
                </a:moveTo>
                <a:lnTo>
                  <a:pt x="12410" y="9155"/>
                </a:lnTo>
                <a:lnTo>
                  <a:pt x="23272" y="19145"/>
                </a:lnTo>
                <a:lnTo>
                  <a:pt x="33611" y="29753"/>
                </a:lnTo>
                <a:lnTo>
                  <a:pt x="44450" y="40766"/>
                </a:lnTo>
                <a:lnTo>
                  <a:pt x="67966" y="64381"/>
                </a:lnTo>
                <a:lnTo>
                  <a:pt x="92376" y="88900"/>
                </a:lnTo>
                <a:lnTo>
                  <a:pt x="117905" y="111990"/>
                </a:lnTo>
                <a:lnTo>
                  <a:pt x="144779" y="131317"/>
                </a:lnTo>
                <a:lnTo>
                  <a:pt x="147827" y="132841"/>
                </a:lnTo>
                <a:lnTo>
                  <a:pt x="150875" y="134365"/>
                </a:lnTo>
                <a:lnTo>
                  <a:pt x="153924" y="13588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22081" y="2986151"/>
            <a:ext cx="109855" cy="179070"/>
          </a:xfrm>
          <a:custGeom>
            <a:avLst/>
            <a:gdLst/>
            <a:ahLst/>
            <a:cxnLst/>
            <a:rect l="l" t="t" r="r" b="b"/>
            <a:pathLst>
              <a:path w="109854" h="179069">
                <a:moveTo>
                  <a:pt x="109727" y="0"/>
                </a:moveTo>
                <a:lnTo>
                  <a:pt x="104925" y="11785"/>
                </a:lnTo>
                <a:lnTo>
                  <a:pt x="98837" y="23796"/>
                </a:lnTo>
                <a:lnTo>
                  <a:pt x="92225" y="35879"/>
                </a:lnTo>
                <a:lnTo>
                  <a:pt x="85851" y="47878"/>
                </a:lnTo>
                <a:lnTo>
                  <a:pt x="61849" y="91900"/>
                </a:lnTo>
                <a:lnTo>
                  <a:pt x="35560" y="134112"/>
                </a:lnTo>
                <a:lnTo>
                  <a:pt x="8788" y="172563"/>
                </a:lnTo>
                <a:lnTo>
                  <a:pt x="3937" y="178562"/>
                </a:lnTo>
                <a:lnTo>
                  <a:pt x="3048" y="175513"/>
                </a:lnTo>
                <a:lnTo>
                  <a:pt x="1524" y="173100"/>
                </a:lnTo>
                <a:lnTo>
                  <a:pt x="0" y="17030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04302" y="2827843"/>
            <a:ext cx="161925" cy="124460"/>
          </a:xfrm>
          <a:custGeom>
            <a:avLst/>
            <a:gdLst/>
            <a:ahLst/>
            <a:cxnLst/>
            <a:rect l="l" t="t" r="r" b="b"/>
            <a:pathLst>
              <a:path w="161925" h="124460">
                <a:moveTo>
                  <a:pt x="0" y="123890"/>
                </a:moveTo>
                <a:lnTo>
                  <a:pt x="33805" y="101990"/>
                </a:lnTo>
                <a:lnTo>
                  <a:pt x="63523" y="95815"/>
                </a:lnTo>
                <a:lnTo>
                  <a:pt x="78740" y="92775"/>
                </a:lnTo>
                <a:lnTo>
                  <a:pt x="94101" y="90130"/>
                </a:lnTo>
                <a:lnTo>
                  <a:pt x="109616" y="87806"/>
                </a:lnTo>
                <a:lnTo>
                  <a:pt x="125156" y="85363"/>
                </a:lnTo>
                <a:lnTo>
                  <a:pt x="140589" y="82361"/>
                </a:lnTo>
                <a:lnTo>
                  <a:pt x="152400" y="79694"/>
                </a:lnTo>
                <a:lnTo>
                  <a:pt x="154304" y="79313"/>
                </a:lnTo>
                <a:lnTo>
                  <a:pt x="132189" y="46900"/>
                </a:lnTo>
                <a:lnTo>
                  <a:pt x="121920" y="39054"/>
                </a:lnTo>
                <a:lnTo>
                  <a:pt x="111529" y="30023"/>
                </a:lnTo>
                <a:lnTo>
                  <a:pt x="100901" y="20433"/>
                </a:lnTo>
                <a:lnTo>
                  <a:pt x="89987" y="11390"/>
                </a:lnTo>
                <a:lnTo>
                  <a:pt x="78740" y="4002"/>
                </a:lnTo>
                <a:lnTo>
                  <a:pt x="68139" y="0"/>
                </a:lnTo>
                <a:lnTo>
                  <a:pt x="68611" y="4653"/>
                </a:lnTo>
                <a:lnTo>
                  <a:pt x="74275" y="12950"/>
                </a:lnTo>
                <a:lnTo>
                  <a:pt x="79248" y="1987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22615" y="3115055"/>
            <a:ext cx="10795" cy="64769"/>
          </a:xfrm>
          <a:custGeom>
            <a:avLst/>
            <a:gdLst/>
            <a:ahLst/>
            <a:cxnLst/>
            <a:rect l="l" t="t" r="r" b="b"/>
            <a:pathLst>
              <a:path w="10795" h="64769">
                <a:moveTo>
                  <a:pt x="4190" y="0"/>
                </a:moveTo>
                <a:lnTo>
                  <a:pt x="8921" y="8804"/>
                </a:lnTo>
                <a:lnTo>
                  <a:pt x="10795" y="16906"/>
                </a:lnTo>
                <a:lnTo>
                  <a:pt x="10763" y="25699"/>
                </a:lnTo>
                <a:lnTo>
                  <a:pt x="9778" y="36576"/>
                </a:lnTo>
                <a:lnTo>
                  <a:pt x="8840" y="46015"/>
                </a:lnTo>
                <a:lnTo>
                  <a:pt x="7604" y="53800"/>
                </a:lnTo>
                <a:lnTo>
                  <a:pt x="5010" y="59989"/>
                </a:lnTo>
                <a:lnTo>
                  <a:pt x="0" y="6464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3555" y="3009010"/>
            <a:ext cx="8255" cy="23495"/>
          </a:xfrm>
          <a:custGeom>
            <a:avLst/>
            <a:gdLst/>
            <a:ahLst/>
            <a:cxnLst/>
            <a:rect l="l" t="t" r="r" b="b"/>
            <a:pathLst>
              <a:path w="8254" h="23494">
                <a:moveTo>
                  <a:pt x="583" y="23113"/>
                </a:moveTo>
                <a:lnTo>
                  <a:pt x="0" y="15591"/>
                </a:lnTo>
                <a:lnTo>
                  <a:pt x="773" y="11128"/>
                </a:lnTo>
                <a:lnTo>
                  <a:pt x="3262" y="6879"/>
                </a:lnTo>
                <a:lnTo>
                  <a:pt x="7822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30183" y="2819145"/>
            <a:ext cx="12700" cy="258445"/>
          </a:xfrm>
          <a:custGeom>
            <a:avLst/>
            <a:gdLst/>
            <a:ahLst/>
            <a:cxnLst/>
            <a:rect l="l" t="t" r="r" b="b"/>
            <a:pathLst>
              <a:path w="12700" h="258444">
                <a:moveTo>
                  <a:pt x="0" y="0"/>
                </a:moveTo>
                <a:lnTo>
                  <a:pt x="6197" y="44791"/>
                </a:lnTo>
                <a:lnTo>
                  <a:pt x="7588" y="84373"/>
                </a:lnTo>
                <a:lnTo>
                  <a:pt x="8128" y="132709"/>
                </a:lnTo>
                <a:lnTo>
                  <a:pt x="7874" y="156971"/>
                </a:lnTo>
                <a:lnTo>
                  <a:pt x="7957" y="177373"/>
                </a:lnTo>
                <a:lnTo>
                  <a:pt x="8540" y="197500"/>
                </a:lnTo>
                <a:lnTo>
                  <a:pt x="9552" y="217461"/>
                </a:lnTo>
                <a:lnTo>
                  <a:pt x="10922" y="237362"/>
                </a:lnTo>
                <a:lnTo>
                  <a:pt x="10922" y="248030"/>
                </a:lnTo>
                <a:lnTo>
                  <a:pt x="10922" y="251078"/>
                </a:lnTo>
                <a:lnTo>
                  <a:pt x="12446" y="25806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85302" y="2812669"/>
            <a:ext cx="27940" cy="211454"/>
          </a:xfrm>
          <a:custGeom>
            <a:avLst/>
            <a:gdLst/>
            <a:ahLst/>
            <a:cxnLst/>
            <a:rect l="l" t="t" r="r" b="b"/>
            <a:pathLst>
              <a:path w="27940" h="211455">
                <a:moveTo>
                  <a:pt x="0" y="0"/>
                </a:moveTo>
                <a:lnTo>
                  <a:pt x="18923" y="35051"/>
                </a:lnTo>
                <a:lnTo>
                  <a:pt x="23256" y="84264"/>
                </a:lnTo>
                <a:lnTo>
                  <a:pt x="25013" y="108846"/>
                </a:lnTo>
                <a:lnTo>
                  <a:pt x="26924" y="133476"/>
                </a:lnTo>
                <a:lnTo>
                  <a:pt x="27658" y="151128"/>
                </a:lnTo>
                <a:lnTo>
                  <a:pt x="27463" y="168481"/>
                </a:lnTo>
                <a:lnTo>
                  <a:pt x="26745" y="185858"/>
                </a:lnTo>
                <a:lnTo>
                  <a:pt x="25907" y="203580"/>
                </a:lnTo>
                <a:lnTo>
                  <a:pt x="25907" y="206120"/>
                </a:lnTo>
                <a:lnTo>
                  <a:pt x="25907" y="208533"/>
                </a:lnTo>
                <a:lnTo>
                  <a:pt x="25907" y="21120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42557" y="2961862"/>
            <a:ext cx="69850" cy="142240"/>
          </a:xfrm>
          <a:custGeom>
            <a:avLst/>
            <a:gdLst/>
            <a:ahLst/>
            <a:cxnLst/>
            <a:rect l="l" t="t" r="r" b="b"/>
            <a:pathLst>
              <a:path w="69850" h="142239">
                <a:moveTo>
                  <a:pt x="69566" y="4476"/>
                </a:moveTo>
                <a:lnTo>
                  <a:pt x="60136" y="642"/>
                </a:lnTo>
                <a:lnTo>
                  <a:pt x="52516" y="0"/>
                </a:lnTo>
                <a:lnTo>
                  <a:pt x="45420" y="2262"/>
                </a:lnTo>
                <a:lnTo>
                  <a:pt x="14666" y="38094"/>
                </a:lnTo>
                <a:lnTo>
                  <a:pt x="1478" y="79756"/>
                </a:lnTo>
                <a:lnTo>
                  <a:pt x="0" y="95623"/>
                </a:lnTo>
                <a:lnTo>
                  <a:pt x="2510" y="109632"/>
                </a:lnTo>
                <a:lnTo>
                  <a:pt x="7568" y="119209"/>
                </a:lnTo>
                <a:lnTo>
                  <a:pt x="14210" y="128047"/>
                </a:lnTo>
                <a:lnTo>
                  <a:pt x="21923" y="135743"/>
                </a:lnTo>
                <a:lnTo>
                  <a:pt x="30196" y="14189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3775" y="2983102"/>
            <a:ext cx="51435" cy="111125"/>
          </a:xfrm>
          <a:custGeom>
            <a:avLst/>
            <a:gdLst/>
            <a:ahLst/>
            <a:cxnLst/>
            <a:rect l="l" t="t" r="r" b="b"/>
            <a:pathLst>
              <a:path w="51434" h="111125">
                <a:moveTo>
                  <a:pt x="20351" y="16383"/>
                </a:moveTo>
                <a:lnTo>
                  <a:pt x="793" y="55752"/>
                </a:lnTo>
                <a:lnTo>
                  <a:pt x="0" y="68070"/>
                </a:lnTo>
                <a:lnTo>
                  <a:pt x="539" y="81041"/>
                </a:lnTo>
                <a:lnTo>
                  <a:pt x="3365" y="93561"/>
                </a:lnTo>
                <a:lnTo>
                  <a:pt x="9429" y="104521"/>
                </a:lnTo>
                <a:lnTo>
                  <a:pt x="17311" y="110583"/>
                </a:lnTo>
                <a:lnTo>
                  <a:pt x="25241" y="110632"/>
                </a:lnTo>
                <a:lnTo>
                  <a:pt x="32789" y="106324"/>
                </a:lnTo>
                <a:lnTo>
                  <a:pt x="39528" y="99313"/>
                </a:lnTo>
                <a:lnTo>
                  <a:pt x="46231" y="88243"/>
                </a:lnTo>
                <a:lnTo>
                  <a:pt x="49815" y="76184"/>
                </a:lnTo>
                <a:lnTo>
                  <a:pt x="50923" y="63434"/>
                </a:lnTo>
                <a:lnTo>
                  <a:pt x="50196" y="50292"/>
                </a:lnTo>
                <a:lnTo>
                  <a:pt x="36861" y="6350"/>
                </a:lnTo>
                <a:lnTo>
                  <a:pt x="34321" y="2159"/>
                </a:lnTo>
                <a:lnTo>
                  <a:pt x="33432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09914" y="2960242"/>
            <a:ext cx="51435" cy="177165"/>
          </a:xfrm>
          <a:custGeom>
            <a:avLst/>
            <a:gdLst/>
            <a:ahLst/>
            <a:cxnLst/>
            <a:rect l="l" t="t" r="r" b="b"/>
            <a:pathLst>
              <a:path w="51434" h="177164">
                <a:moveTo>
                  <a:pt x="31750" y="0"/>
                </a:moveTo>
                <a:lnTo>
                  <a:pt x="23625" y="6161"/>
                </a:lnTo>
                <a:lnTo>
                  <a:pt x="16859" y="12906"/>
                </a:lnTo>
                <a:lnTo>
                  <a:pt x="12426" y="21199"/>
                </a:lnTo>
                <a:lnTo>
                  <a:pt x="11302" y="32004"/>
                </a:lnTo>
                <a:lnTo>
                  <a:pt x="13452" y="42336"/>
                </a:lnTo>
                <a:lnTo>
                  <a:pt x="18113" y="51990"/>
                </a:lnTo>
                <a:lnTo>
                  <a:pt x="24036" y="61239"/>
                </a:lnTo>
                <a:lnTo>
                  <a:pt x="29971" y="70358"/>
                </a:lnTo>
                <a:lnTo>
                  <a:pt x="37050" y="82319"/>
                </a:lnTo>
                <a:lnTo>
                  <a:pt x="43545" y="94329"/>
                </a:lnTo>
                <a:lnTo>
                  <a:pt x="48492" y="106862"/>
                </a:lnTo>
                <a:lnTo>
                  <a:pt x="50926" y="120396"/>
                </a:lnTo>
                <a:lnTo>
                  <a:pt x="50290" y="132361"/>
                </a:lnTo>
                <a:lnTo>
                  <a:pt x="25324" y="172622"/>
                </a:lnTo>
                <a:lnTo>
                  <a:pt x="10267" y="176778"/>
                </a:lnTo>
                <a:lnTo>
                  <a:pt x="0" y="17335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64056" y="2847496"/>
            <a:ext cx="100965" cy="285750"/>
          </a:xfrm>
          <a:custGeom>
            <a:avLst/>
            <a:gdLst/>
            <a:ahLst/>
            <a:cxnLst/>
            <a:rect l="l" t="t" r="r" b="b"/>
            <a:pathLst>
              <a:path w="100965" h="285750">
                <a:moveTo>
                  <a:pt x="46517" y="70328"/>
                </a:moveTo>
                <a:lnTo>
                  <a:pt x="55014" y="70169"/>
                </a:lnTo>
                <a:lnTo>
                  <a:pt x="56677" y="74773"/>
                </a:lnTo>
                <a:lnTo>
                  <a:pt x="53482" y="82329"/>
                </a:lnTo>
                <a:lnTo>
                  <a:pt x="47406" y="91029"/>
                </a:lnTo>
                <a:lnTo>
                  <a:pt x="35683" y="107346"/>
                </a:lnTo>
                <a:lnTo>
                  <a:pt x="26197" y="124128"/>
                </a:lnTo>
                <a:lnTo>
                  <a:pt x="11465" y="161514"/>
                </a:lnTo>
                <a:lnTo>
                  <a:pt x="1051" y="206440"/>
                </a:lnTo>
                <a:lnTo>
                  <a:pt x="0" y="229558"/>
                </a:lnTo>
                <a:lnTo>
                  <a:pt x="3210" y="252319"/>
                </a:lnTo>
                <a:lnTo>
                  <a:pt x="8326" y="266307"/>
                </a:lnTo>
                <a:lnTo>
                  <a:pt x="16609" y="278401"/>
                </a:lnTo>
                <a:lnTo>
                  <a:pt x="28320" y="285519"/>
                </a:lnTo>
                <a:lnTo>
                  <a:pt x="43723" y="284577"/>
                </a:lnTo>
                <a:lnTo>
                  <a:pt x="74727" y="257859"/>
                </a:lnTo>
                <a:lnTo>
                  <a:pt x="92491" y="220569"/>
                </a:lnTo>
                <a:lnTo>
                  <a:pt x="100413" y="145639"/>
                </a:lnTo>
                <a:lnTo>
                  <a:pt x="94902" y="108162"/>
                </a:lnTo>
                <a:lnTo>
                  <a:pt x="77831" y="53665"/>
                </a:lnTo>
                <a:lnTo>
                  <a:pt x="58257" y="18720"/>
                </a:lnTo>
                <a:lnTo>
                  <a:pt x="32448" y="0"/>
                </a:lnTo>
                <a:lnTo>
                  <a:pt x="26642" y="6050"/>
                </a:lnTo>
                <a:lnTo>
                  <a:pt x="24645" y="17982"/>
                </a:lnTo>
                <a:lnTo>
                  <a:pt x="23911" y="3045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36786" y="2967482"/>
            <a:ext cx="231140" cy="25400"/>
          </a:xfrm>
          <a:custGeom>
            <a:avLst/>
            <a:gdLst/>
            <a:ahLst/>
            <a:cxnLst/>
            <a:rect l="l" t="t" r="r" b="b"/>
            <a:pathLst>
              <a:path w="231140" h="25400">
                <a:moveTo>
                  <a:pt x="0" y="16255"/>
                </a:moveTo>
                <a:lnTo>
                  <a:pt x="807" y="22965"/>
                </a:lnTo>
                <a:lnTo>
                  <a:pt x="7985" y="25257"/>
                </a:lnTo>
                <a:lnTo>
                  <a:pt x="18948" y="24953"/>
                </a:lnTo>
                <a:lnTo>
                  <a:pt x="31115" y="23875"/>
                </a:lnTo>
                <a:lnTo>
                  <a:pt x="51683" y="22103"/>
                </a:lnTo>
                <a:lnTo>
                  <a:pt x="72215" y="20081"/>
                </a:lnTo>
                <a:lnTo>
                  <a:pt x="92676" y="17893"/>
                </a:lnTo>
                <a:lnTo>
                  <a:pt x="113030" y="15620"/>
                </a:lnTo>
                <a:lnTo>
                  <a:pt x="133550" y="13380"/>
                </a:lnTo>
                <a:lnTo>
                  <a:pt x="153939" y="11223"/>
                </a:lnTo>
                <a:lnTo>
                  <a:pt x="174162" y="9138"/>
                </a:lnTo>
                <a:lnTo>
                  <a:pt x="194183" y="7112"/>
                </a:lnTo>
                <a:lnTo>
                  <a:pt x="204237" y="6090"/>
                </a:lnTo>
                <a:lnTo>
                  <a:pt x="212899" y="4556"/>
                </a:lnTo>
                <a:lnTo>
                  <a:pt x="221347" y="2522"/>
                </a:lnTo>
                <a:lnTo>
                  <a:pt x="23075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29218" y="399160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2666" y="0"/>
                </a:moveTo>
                <a:lnTo>
                  <a:pt x="507" y="8889"/>
                </a:lnTo>
                <a:lnTo>
                  <a:pt x="0" y="11937"/>
                </a:lnTo>
                <a:lnTo>
                  <a:pt x="3301" y="1739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49000" y="3558345"/>
            <a:ext cx="4445" cy="271780"/>
          </a:xfrm>
          <a:custGeom>
            <a:avLst/>
            <a:gdLst/>
            <a:ahLst/>
            <a:cxnLst/>
            <a:rect l="l" t="t" r="r" b="b"/>
            <a:pathLst>
              <a:path w="4445" h="271779">
                <a:moveTo>
                  <a:pt x="1508" y="14545"/>
                </a:moveTo>
                <a:lnTo>
                  <a:pt x="2397" y="11116"/>
                </a:lnTo>
                <a:lnTo>
                  <a:pt x="3032" y="7560"/>
                </a:lnTo>
                <a:lnTo>
                  <a:pt x="3921" y="3496"/>
                </a:lnTo>
                <a:lnTo>
                  <a:pt x="490" y="0"/>
                </a:lnTo>
                <a:lnTo>
                  <a:pt x="0" y="9433"/>
                </a:lnTo>
                <a:lnTo>
                  <a:pt x="867" y="23391"/>
                </a:lnTo>
                <a:lnTo>
                  <a:pt x="1508" y="33468"/>
                </a:lnTo>
                <a:lnTo>
                  <a:pt x="1204" y="54754"/>
                </a:lnTo>
                <a:lnTo>
                  <a:pt x="1174" y="76124"/>
                </a:lnTo>
                <a:lnTo>
                  <a:pt x="1311" y="97565"/>
                </a:lnTo>
                <a:lnTo>
                  <a:pt x="1508" y="119066"/>
                </a:lnTo>
                <a:lnTo>
                  <a:pt x="1522" y="143960"/>
                </a:lnTo>
                <a:lnTo>
                  <a:pt x="1883" y="193557"/>
                </a:lnTo>
                <a:lnTo>
                  <a:pt x="2849" y="231886"/>
                </a:lnTo>
                <a:lnTo>
                  <a:pt x="3444" y="245272"/>
                </a:lnTo>
                <a:lnTo>
                  <a:pt x="3897" y="258421"/>
                </a:lnTo>
                <a:lnTo>
                  <a:pt x="3921" y="27121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598" y="3583559"/>
            <a:ext cx="10160" cy="260350"/>
          </a:xfrm>
          <a:custGeom>
            <a:avLst/>
            <a:gdLst/>
            <a:ahLst/>
            <a:cxnLst/>
            <a:rect l="l" t="t" r="r" b="b"/>
            <a:pathLst>
              <a:path w="10160" h="260350">
                <a:moveTo>
                  <a:pt x="666" y="8762"/>
                </a:moveTo>
                <a:lnTo>
                  <a:pt x="1555" y="5714"/>
                </a:lnTo>
                <a:lnTo>
                  <a:pt x="2571" y="2666"/>
                </a:lnTo>
                <a:lnTo>
                  <a:pt x="3079" y="0"/>
                </a:lnTo>
                <a:lnTo>
                  <a:pt x="168" y="38754"/>
                </a:lnTo>
                <a:lnTo>
                  <a:pt x="0" y="74160"/>
                </a:lnTo>
                <a:lnTo>
                  <a:pt x="539" y="96456"/>
                </a:lnTo>
                <a:lnTo>
                  <a:pt x="1460" y="118752"/>
                </a:lnTo>
                <a:lnTo>
                  <a:pt x="2571" y="141096"/>
                </a:lnTo>
                <a:lnTo>
                  <a:pt x="3655" y="162558"/>
                </a:lnTo>
                <a:lnTo>
                  <a:pt x="4667" y="183911"/>
                </a:lnTo>
                <a:lnTo>
                  <a:pt x="6762" y="226440"/>
                </a:lnTo>
                <a:lnTo>
                  <a:pt x="8941" y="251658"/>
                </a:lnTo>
                <a:lnTo>
                  <a:pt x="9810" y="25996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48881" y="3688715"/>
            <a:ext cx="153670" cy="193675"/>
          </a:xfrm>
          <a:custGeom>
            <a:avLst/>
            <a:gdLst/>
            <a:ahLst/>
            <a:cxnLst/>
            <a:rect l="l" t="t" r="r" b="b"/>
            <a:pathLst>
              <a:path w="153670" h="193675">
                <a:moveTo>
                  <a:pt x="0" y="0"/>
                </a:moveTo>
                <a:lnTo>
                  <a:pt x="6357" y="8199"/>
                </a:lnTo>
                <a:lnTo>
                  <a:pt x="12001" y="16732"/>
                </a:lnTo>
                <a:lnTo>
                  <a:pt x="17359" y="25503"/>
                </a:lnTo>
                <a:lnTo>
                  <a:pt x="22860" y="34417"/>
                </a:lnTo>
                <a:lnTo>
                  <a:pt x="35347" y="52953"/>
                </a:lnTo>
                <a:lnTo>
                  <a:pt x="48371" y="71072"/>
                </a:lnTo>
                <a:lnTo>
                  <a:pt x="61847" y="88834"/>
                </a:lnTo>
                <a:lnTo>
                  <a:pt x="75692" y="106299"/>
                </a:lnTo>
                <a:lnTo>
                  <a:pt x="93587" y="129498"/>
                </a:lnTo>
                <a:lnTo>
                  <a:pt x="111887" y="152733"/>
                </a:lnTo>
                <a:lnTo>
                  <a:pt x="131520" y="174468"/>
                </a:lnTo>
                <a:lnTo>
                  <a:pt x="153416" y="19316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5204" y="3660647"/>
            <a:ext cx="110489" cy="213360"/>
          </a:xfrm>
          <a:custGeom>
            <a:avLst/>
            <a:gdLst/>
            <a:ahLst/>
            <a:cxnLst/>
            <a:rect l="l" t="t" r="r" b="b"/>
            <a:pathLst>
              <a:path w="110490" h="213360">
                <a:moveTo>
                  <a:pt x="110363" y="10668"/>
                </a:moveTo>
                <a:lnTo>
                  <a:pt x="106425" y="3682"/>
                </a:lnTo>
                <a:lnTo>
                  <a:pt x="104901" y="1524"/>
                </a:lnTo>
                <a:lnTo>
                  <a:pt x="98805" y="0"/>
                </a:lnTo>
                <a:lnTo>
                  <a:pt x="93874" y="10158"/>
                </a:lnTo>
                <a:lnTo>
                  <a:pt x="88884" y="19732"/>
                </a:lnTo>
                <a:lnTo>
                  <a:pt x="83964" y="29664"/>
                </a:lnTo>
                <a:lnTo>
                  <a:pt x="79248" y="40893"/>
                </a:lnTo>
                <a:lnTo>
                  <a:pt x="71393" y="60987"/>
                </a:lnTo>
                <a:lnTo>
                  <a:pt x="63468" y="81057"/>
                </a:lnTo>
                <a:lnTo>
                  <a:pt x="55495" y="101080"/>
                </a:lnTo>
                <a:lnTo>
                  <a:pt x="47498" y="121031"/>
                </a:lnTo>
                <a:lnTo>
                  <a:pt x="40282" y="140084"/>
                </a:lnTo>
                <a:lnTo>
                  <a:pt x="32829" y="159353"/>
                </a:lnTo>
                <a:lnTo>
                  <a:pt x="24709" y="178288"/>
                </a:lnTo>
                <a:lnTo>
                  <a:pt x="15494" y="196341"/>
                </a:lnTo>
                <a:lnTo>
                  <a:pt x="11287" y="204319"/>
                </a:lnTo>
                <a:lnTo>
                  <a:pt x="8890" y="209010"/>
                </a:lnTo>
                <a:lnTo>
                  <a:pt x="5921" y="211558"/>
                </a:lnTo>
                <a:lnTo>
                  <a:pt x="0" y="21310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68693" y="3555605"/>
            <a:ext cx="139065" cy="78740"/>
          </a:xfrm>
          <a:custGeom>
            <a:avLst/>
            <a:gdLst/>
            <a:ahLst/>
            <a:cxnLst/>
            <a:rect l="l" t="t" r="r" b="b"/>
            <a:pathLst>
              <a:path w="139065" h="78739">
                <a:moveTo>
                  <a:pt x="0" y="64529"/>
                </a:moveTo>
                <a:lnTo>
                  <a:pt x="105" y="72352"/>
                </a:lnTo>
                <a:lnTo>
                  <a:pt x="3698" y="75007"/>
                </a:lnTo>
                <a:lnTo>
                  <a:pt x="10269" y="74709"/>
                </a:lnTo>
                <a:lnTo>
                  <a:pt x="19303" y="73673"/>
                </a:lnTo>
                <a:lnTo>
                  <a:pt x="30733" y="73042"/>
                </a:lnTo>
                <a:lnTo>
                  <a:pt x="42163" y="72340"/>
                </a:lnTo>
                <a:lnTo>
                  <a:pt x="53593" y="71923"/>
                </a:lnTo>
                <a:lnTo>
                  <a:pt x="65024" y="72149"/>
                </a:lnTo>
                <a:lnTo>
                  <a:pt x="75602" y="73310"/>
                </a:lnTo>
                <a:lnTo>
                  <a:pt x="86312" y="74864"/>
                </a:lnTo>
                <a:lnTo>
                  <a:pt x="97045" y="76489"/>
                </a:lnTo>
                <a:lnTo>
                  <a:pt x="107696" y="77864"/>
                </a:lnTo>
                <a:lnTo>
                  <a:pt x="114702" y="78668"/>
                </a:lnTo>
                <a:lnTo>
                  <a:pt x="123078" y="78579"/>
                </a:lnTo>
                <a:lnTo>
                  <a:pt x="131002" y="76704"/>
                </a:lnTo>
                <a:lnTo>
                  <a:pt x="136651" y="72149"/>
                </a:lnTo>
                <a:lnTo>
                  <a:pt x="138467" y="60721"/>
                </a:lnTo>
                <a:lnTo>
                  <a:pt x="133365" y="48639"/>
                </a:lnTo>
                <a:lnTo>
                  <a:pt x="125239" y="37484"/>
                </a:lnTo>
                <a:lnTo>
                  <a:pt x="117982" y="28842"/>
                </a:lnTo>
                <a:lnTo>
                  <a:pt x="110055" y="19307"/>
                </a:lnTo>
                <a:lnTo>
                  <a:pt x="98758" y="6856"/>
                </a:lnTo>
                <a:lnTo>
                  <a:pt x="91961" y="0"/>
                </a:lnTo>
                <a:lnTo>
                  <a:pt x="97535" y="725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5562" y="3863340"/>
            <a:ext cx="55880" cy="66675"/>
          </a:xfrm>
          <a:custGeom>
            <a:avLst/>
            <a:gdLst/>
            <a:ahLst/>
            <a:cxnLst/>
            <a:rect l="l" t="t" r="r" b="b"/>
            <a:pathLst>
              <a:path w="55879" h="66675">
                <a:moveTo>
                  <a:pt x="2079" y="0"/>
                </a:moveTo>
                <a:lnTo>
                  <a:pt x="783" y="10791"/>
                </a:lnTo>
                <a:lnTo>
                  <a:pt x="0" y="20986"/>
                </a:lnTo>
                <a:lnTo>
                  <a:pt x="97" y="31039"/>
                </a:lnTo>
                <a:lnTo>
                  <a:pt x="25193" y="66421"/>
                </a:lnTo>
                <a:lnTo>
                  <a:pt x="33264" y="64924"/>
                </a:lnTo>
                <a:lnTo>
                  <a:pt x="40322" y="60832"/>
                </a:lnTo>
                <a:lnTo>
                  <a:pt x="46071" y="54740"/>
                </a:lnTo>
                <a:lnTo>
                  <a:pt x="50212" y="47243"/>
                </a:lnTo>
                <a:lnTo>
                  <a:pt x="51669" y="39195"/>
                </a:lnTo>
                <a:lnTo>
                  <a:pt x="52911" y="32956"/>
                </a:lnTo>
                <a:lnTo>
                  <a:pt x="54105" y="27384"/>
                </a:lnTo>
                <a:lnTo>
                  <a:pt x="55419" y="2133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3992" y="3729228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763" y="9779"/>
                </a:moveTo>
                <a:lnTo>
                  <a:pt x="8508" y="5842"/>
                </a:lnTo>
                <a:lnTo>
                  <a:pt x="6096" y="3683"/>
                </a:lnTo>
                <a:lnTo>
                  <a:pt x="0" y="6096"/>
                </a:lnTo>
                <a:lnTo>
                  <a:pt x="4794" y="10894"/>
                </a:lnTo>
                <a:lnTo>
                  <a:pt x="7111" y="11525"/>
                </a:lnTo>
                <a:lnTo>
                  <a:pt x="8858" y="7917"/>
                </a:lnTo>
                <a:lnTo>
                  <a:pt x="11937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00671" y="3596385"/>
            <a:ext cx="10795" cy="239395"/>
          </a:xfrm>
          <a:custGeom>
            <a:avLst/>
            <a:gdLst/>
            <a:ahLst/>
            <a:cxnLst/>
            <a:rect l="l" t="t" r="r" b="b"/>
            <a:pathLst>
              <a:path w="10795" h="239395">
                <a:moveTo>
                  <a:pt x="0" y="0"/>
                </a:moveTo>
                <a:lnTo>
                  <a:pt x="1494" y="13719"/>
                </a:lnTo>
                <a:lnTo>
                  <a:pt x="2428" y="27463"/>
                </a:lnTo>
                <a:lnTo>
                  <a:pt x="2911" y="41255"/>
                </a:lnTo>
                <a:lnTo>
                  <a:pt x="3048" y="55118"/>
                </a:lnTo>
                <a:lnTo>
                  <a:pt x="3428" y="79636"/>
                </a:lnTo>
                <a:lnTo>
                  <a:pt x="3714" y="104203"/>
                </a:lnTo>
                <a:lnTo>
                  <a:pt x="4048" y="128770"/>
                </a:lnTo>
                <a:lnTo>
                  <a:pt x="4572" y="153288"/>
                </a:lnTo>
                <a:lnTo>
                  <a:pt x="5254" y="172745"/>
                </a:lnTo>
                <a:lnTo>
                  <a:pt x="5746" y="192166"/>
                </a:lnTo>
                <a:lnTo>
                  <a:pt x="6572" y="211421"/>
                </a:lnTo>
                <a:lnTo>
                  <a:pt x="8254" y="230377"/>
                </a:lnTo>
                <a:lnTo>
                  <a:pt x="8889" y="233425"/>
                </a:lnTo>
                <a:lnTo>
                  <a:pt x="9778" y="236219"/>
                </a:lnTo>
                <a:lnTo>
                  <a:pt x="10413" y="23888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65315" y="3587750"/>
            <a:ext cx="22860" cy="274955"/>
          </a:xfrm>
          <a:custGeom>
            <a:avLst/>
            <a:gdLst/>
            <a:ahLst/>
            <a:cxnLst/>
            <a:rect l="l" t="t" r="r" b="b"/>
            <a:pathLst>
              <a:path w="22859" h="274954">
                <a:moveTo>
                  <a:pt x="0" y="0"/>
                </a:moveTo>
                <a:lnTo>
                  <a:pt x="307" y="15710"/>
                </a:lnTo>
                <a:lnTo>
                  <a:pt x="365" y="31289"/>
                </a:lnTo>
                <a:lnTo>
                  <a:pt x="303" y="46845"/>
                </a:lnTo>
                <a:lnTo>
                  <a:pt x="253" y="62483"/>
                </a:lnTo>
                <a:lnTo>
                  <a:pt x="1349" y="114934"/>
                </a:lnTo>
                <a:lnTo>
                  <a:pt x="5206" y="167386"/>
                </a:lnTo>
                <a:lnTo>
                  <a:pt x="9969" y="210439"/>
                </a:lnTo>
                <a:lnTo>
                  <a:pt x="17017" y="252730"/>
                </a:lnTo>
                <a:lnTo>
                  <a:pt x="21589" y="267335"/>
                </a:lnTo>
                <a:lnTo>
                  <a:pt x="22859" y="27495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9004" y="3703065"/>
            <a:ext cx="47625" cy="155575"/>
          </a:xfrm>
          <a:custGeom>
            <a:avLst/>
            <a:gdLst/>
            <a:ahLst/>
            <a:cxnLst/>
            <a:rect l="l" t="t" r="r" b="b"/>
            <a:pathLst>
              <a:path w="47625" h="155575">
                <a:moveTo>
                  <a:pt x="47285" y="2412"/>
                </a:moveTo>
                <a:lnTo>
                  <a:pt x="18430" y="32041"/>
                </a:lnTo>
                <a:lnTo>
                  <a:pt x="1946" y="76707"/>
                </a:lnTo>
                <a:lnTo>
                  <a:pt x="0" y="93313"/>
                </a:lnTo>
                <a:lnTo>
                  <a:pt x="1041" y="107822"/>
                </a:lnTo>
                <a:lnTo>
                  <a:pt x="22028" y="147240"/>
                </a:lnTo>
                <a:lnTo>
                  <a:pt x="27824" y="151338"/>
                </a:lnTo>
                <a:lnTo>
                  <a:pt x="34585" y="15544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06178" y="3713098"/>
            <a:ext cx="83185" cy="123825"/>
          </a:xfrm>
          <a:custGeom>
            <a:avLst/>
            <a:gdLst/>
            <a:ahLst/>
            <a:cxnLst/>
            <a:rect l="l" t="t" r="r" b="b"/>
            <a:pathLst>
              <a:path w="83184" h="123825">
                <a:moveTo>
                  <a:pt x="38282" y="0"/>
                </a:moveTo>
                <a:lnTo>
                  <a:pt x="9072" y="35940"/>
                </a:lnTo>
                <a:lnTo>
                  <a:pt x="0" y="83107"/>
                </a:lnTo>
                <a:lnTo>
                  <a:pt x="3611" y="98425"/>
                </a:lnTo>
                <a:lnTo>
                  <a:pt x="10816" y="109874"/>
                </a:lnTo>
                <a:lnTo>
                  <a:pt x="20581" y="117824"/>
                </a:lnTo>
                <a:lnTo>
                  <a:pt x="32275" y="122392"/>
                </a:lnTo>
                <a:lnTo>
                  <a:pt x="45267" y="123698"/>
                </a:lnTo>
                <a:lnTo>
                  <a:pt x="56761" y="122136"/>
                </a:lnTo>
                <a:lnTo>
                  <a:pt x="67206" y="118157"/>
                </a:lnTo>
                <a:lnTo>
                  <a:pt x="75699" y="111392"/>
                </a:lnTo>
                <a:lnTo>
                  <a:pt x="81335" y="101473"/>
                </a:lnTo>
                <a:lnTo>
                  <a:pt x="83061" y="89572"/>
                </a:lnTo>
                <a:lnTo>
                  <a:pt x="81049" y="77041"/>
                </a:lnTo>
                <a:lnTo>
                  <a:pt x="65095" y="42404"/>
                </a:lnTo>
                <a:lnTo>
                  <a:pt x="39806" y="1181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13868" y="3664965"/>
            <a:ext cx="62230" cy="188595"/>
          </a:xfrm>
          <a:custGeom>
            <a:avLst/>
            <a:gdLst/>
            <a:ahLst/>
            <a:cxnLst/>
            <a:rect l="l" t="t" r="r" b="b"/>
            <a:pathLst>
              <a:path w="62229" h="188595">
                <a:moveTo>
                  <a:pt x="32700" y="0"/>
                </a:moveTo>
                <a:lnTo>
                  <a:pt x="27521" y="11306"/>
                </a:lnTo>
                <a:lnTo>
                  <a:pt x="21746" y="21970"/>
                </a:lnTo>
                <a:lnTo>
                  <a:pt x="15734" y="32539"/>
                </a:lnTo>
                <a:lnTo>
                  <a:pt x="9840" y="43560"/>
                </a:lnTo>
                <a:lnTo>
                  <a:pt x="4401" y="55385"/>
                </a:lnTo>
                <a:lnTo>
                  <a:pt x="712" y="67198"/>
                </a:lnTo>
                <a:lnTo>
                  <a:pt x="0" y="79226"/>
                </a:lnTo>
                <a:lnTo>
                  <a:pt x="3490" y="91693"/>
                </a:lnTo>
                <a:lnTo>
                  <a:pt x="9913" y="100949"/>
                </a:lnTo>
                <a:lnTo>
                  <a:pt x="18492" y="107822"/>
                </a:lnTo>
                <a:lnTo>
                  <a:pt x="28332" y="113268"/>
                </a:lnTo>
                <a:lnTo>
                  <a:pt x="38542" y="118236"/>
                </a:lnTo>
                <a:lnTo>
                  <a:pt x="47249" y="123465"/>
                </a:lnTo>
                <a:lnTo>
                  <a:pt x="54385" y="129301"/>
                </a:lnTo>
                <a:lnTo>
                  <a:pt x="59473" y="136685"/>
                </a:lnTo>
                <a:lnTo>
                  <a:pt x="62037" y="146557"/>
                </a:lnTo>
                <a:lnTo>
                  <a:pt x="61412" y="157047"/>
                </a:lnTo>
                <a:lnTo>
                  <a:pt x="57798" y="165703"/>
                </a:lnTo>
                <a:lnTo>
                  <a:pt x="52018" y="173168"/>
                </a:lnTo>
                <a:lnTo>
                  <a:pt x="44892" y="180085"/>
                </a:lnTo>
                <a:lnTo>
                  <a:pt x="38542" y="186435"/>
                </a:lnTo>
                <a:lnTo>
                  <a:pt x="36129" y="188594"/>
                </a:lnTo>
                <a:lnTo>
                  <a:pt x="29398" y="18795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02063" y="3629082"/>
            <a:ext cx="136525" cy="211454"/>
          </a:xfrm>
          <a:custGeom>
            <a:avLst/>
            <a:gdLst/>
            <a:ahLst/>
            <a:cxnLst/>
            <a:rect l="l" t="t" r="r" b="b"/>
            <a:pathLst>
              <a:path w="136525" h="211454">
                <a:moveTo>
                  <a:pt x="64851" y="34613"/>
                </a:moveTo>
                <a:lnTo>
                  <a:pt x="23449" y="54679"/>
                </a:lnTo>
                <a:lnTo>
                  <a:pt x="763" y="108527"/>
                </a:lnTo>
                <a:lnTo>
                  <a:pt x="0" y="138689"/>
                </a:lnTo>
                <a:lnTo>
                  <a:pt x="5796" y="166947"/>
                </a:lnTo>
                <a:lnTo>
                  <a:pt x="13827" y="184304"/>
                </a:lnTo>
                <a:lnTo>
                  <a:pt x="25846" y="198649"/>
                </a:lnTo>
                <a:lnTo>
                  <a:pt x="41461" y="208256"/>
                </a:lnTo>
                <a:lnTo>
                  <a:pt x="60279" y="211397"/>
                </a:lnTo>
                <a:lnTo>
                  <a:pt x="80220" y="207357"/>
                </a:lnTo>
                <a:lnTo>
                  <a:pt x="113768" y="182322"/>
                </a:lnTo>
                <a:lnTo>
                  <a:pt x="133230" y="141982"/>
                </a:lnTo>
                <a:lnTo>
                  <a:pt x="136145" y="117528"/>
                </a:lnTo>
                <a:lnTo>
                  <a:pt x="134369" y="92860"/>
                </a:lnTo>
                <a:lnTo>
                  <a:pt x="120669" y="49422"/>
                </a:lnTo>
                <a:lnTo>
                  <a:pt x="94654" y="13001"/>
                </a:lnTo>
                <a:lnTo>
                  <a:pt x="64000" y="0"/>
                </a:lnTo>
                <a:lnTo>
                  <a:pt x="52579" y="3577"/>
                </a:lnTo>
                <a:lnTo>
                  <a:pt x="42374" y="10417"/>
                </a:lnTo>
                <a:lnTo>
                  <a:pt x="33228" y="1848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73442" y="3747261"/>
            <a:ext cx="237490" cy="12065"/>
          </a:xfrm>
          <a:custGeom>
            <a:avLst/>
            <a:gdLst/>
            <a:ahLst/>
            <a:cxnLst/>
            <a:rect l="l" t="t" r="r" b="b"/>
            <a:pathLst>
              <a:path w="237490" h="12064">
                <a:moveTo>
                  <a:pt x="15748" y="0"/>
                </a:moveTo>
                <a:lnTo>
                  <a:pt x="6984" y="2412"/>
                </a:lnTo>
                <a:lnTo>
                  <a:pt x="4190" y="3301"/>
                </a:lnTo>
                <a:lnTo>
                  <a:pt x="0" y="7874"/>
                </a:lnTo>
                <a:lnTo>
                  <a:pt x="12940" y="7782"/>
                </a:lnTo>
                <a:lnTo>
                  <a:pt x="25892" y="7334"/>
                </a:lnTo>
                <a:lnTo>
                  <a:pt x="38915" y="6838"/>
                </a:lnTo>
                <a:lnTo>
                  <a:pt x="52069" y="6604"/>
                </a:lnTo>
                <a:lnTo>
                  <a:pt x="72544" y="6659"/>
                </a:lnTo>
                <a:lnTo>
                  <a:pt x="92900" y="7048"/>
                </a:lnTo>
                <a:lnTo>
                  <a:pt x="113256" y="7532"/>
                </a:lnTo>
                <a:lnTo>
                  <a:pt x="133730" y="7874"/>
                </a:lnTo>
                <a:lnTo>
                  <a:pt x="151247" y="8921"/>
                </a:lnTo>
                <a:lnTo>
                  <a:pt x="170513" y="10731"/>
                </a:lnTo>
                <a:lnTo>
                  <a:pt x="189612" y="11874"/>
                </a:lnTo>
                <a:lnTo>
                  <a:pt x="206628" y="10921"/>
                </a:lnTo>
                <a:lnTo>
                  <a:pt x="214360" y="9314"/>
                </a:lnTo>
                <a:lnTo>
                  <a:pt x="222091" y="7016"/>
                </a:lnTo>
                <a:lnTo>
                  <a:pt x="229774" y="4385"/>
                </a:lnTo>
                <a:lnTo>
                  <a:pt x="237362" y="177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22807" y="3609085"/>
            <a:ext cx="142875" cy="29209"/>
          </a:xfrm>
          <a:custGeom>
            <a:avLst/>
            <a:gdLst/>
            <a:ahLst/>
            <a:cxnLst/>
            <a:rect l="l" t="t" r="r" b="b"/>
            <a:pathLst>
              <a:path w="142875" h="29210">
                <a:moveTo>
                  <a:pt x="519" y="0"/>
                </a:moveTo>
                <a:lnTo>
                  <a:pt x="31245" y="24302"/>
                </a:lnTo>
                <a:lnTo>
                  <a:pt x="73036" y="27177"/>
                </a:lnTo>
                <a:lnTo>
                  <a:pt x="87080" y="27558"/>
                </a:lnTo>
                <a:lnTo>
                  <a:pt x="101469" y="28130"/>
                </a:lnTo>
                <a:lnTo>
                  <a:pt x="115738" y="28606"/>
                </a:lnTo>
                <a:lnTo>
                  <a:pt x="129424" y="28701"/>
                </a:lnTo>
                <a:lnTo>
                  <a:pt x="135774" y="26288"/>
                </a:lnTo>
                <a:lnTo>
                  <a:pt x="138314" y="25653"/>
                </a:lnTo>
                <a:lnTo>
                  <a:pt x="142886" y="2628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35518" y="3697223"/>
            <a:ext cx="105410" cy="17145"/>
          </a:xfrm>
          <a:custGeom>
            <a:avLst/>
            <a:gdLst/>
            <a:ahLst/>
            <a:cxnLst/>
            <a:rect l="l" t="t" r="r" b="b"/>
            <a:pathLst>
              <a:path w="105409" h="17145">
                <a:moveTo>
                  <a:pt x="4190" y="0"/>
                </a:moveTo>
                <a:lnTo>
                  <a:pt x="1142" y="8255"/>
                </a:lnTo>
                <a:lnTo>
                  <a:pt x="0" y="10668"/>
                </a:lnTo>
                <a:lnTo>
                  <a:pt x="253" y="16763"/>
                </a:lnTo>
                <a:lnTo>
                  <a:pt x="11693" y="16265"/>
                </a:lnTo>
                <a:lnTo>
                  <a:pt x="23193" y="15351"/>
                </a:lnTo>
                <a:lnTo>
                  <a:pt x="34811" y="14317"/>
                </a:lnTo>
                <a:lnTo>
                  <a:pt x="46608" y="13462"/>
                </a:lnTo>
                <a:lnTo>
                  <a:pt x="58419" y="12201"/>
                </a:lnTo>
                <a:lnTo>
                  <a:pt x="70135" y="10620"/>
                </a:lnTo>
                <a:lnTo>
                  <a:pt x="81899" y="9157"/>
                </a:lnTo>
                <a:lnTo>
                  <a:pt x="93852" y="8255"/>
                </a:lnTo>
                <a:lnTo>
                  <a:pt x="97535" y="8889"/>
                </a:lnTo>
                <a:lnTo>
                  <a:pt x="101473" y="8889"/>
                </a:lnTo>
                <a:lnTo>
                  <a:pt x="105155" y="914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04574" y="3911472"/>
            <a:ext cx="320040" cy="252729"/>
          </a:xfrm>
          <a:custGeom>
            <a:avLst/>
            <a:gdLst/>
            <a:ahLst/>
            <a:cxnLst/>
            <a:rect l="l" t="t" r="r" b="b"/>
            <a:pathLst>
              <a:path w="320040" h="252729">
                <a:moveTo>
                  <a:pt x="20859" y="31114"/>
                </a:moveTo>
                <a:lnTo>
                  <a:pt x="13680" y="80900"/>
                </a:lnTo>
                <a:lnTo>
                  <a:pt x="9239" y="98694"/>
                </a:lnTo>
                <a:lnTo>
                  <a:pt x="5274" y="116607"/>
                </a:lnTo>
                <a:lnTo>
                  <a:pt x="2571" y="134746"/>
                </a:lnTo>
                <a:lnTo>
                  <a:pt x="619" y="156777"/>
                </a:lnTo>
                <a:lnTo>
                  <a:pt x="0" y="179355"/>
                </a:lnTo>
                <a:lnTo>
                  <a:pt x="1714" y="201791"/>
                </a:lnTo>
                <a:lnTo>
                  <a:pt x="6762" y="223393"/>
                </a:lnTo>
                <a:lnTo>
                  <a:pt x="12993" y="236714"/>
                </a:lnTo>
                <a:lnTo>
                  <a:pt x="22034" y="247094"/>
                </a:lnTo>
                <a:lnTo>
                  <a:pt x="33980" y="252735"/>
                </a:lnTo>
                <a:lnTo>
                  <a:pt x="48926" y="251840"/>
                </a:lnTo>
                <a:lnTo>
                  <a:pt x="92186" y="215820"/>
                </a:lnTo>
                <a:lnTo>
                  <a:pt x="121062" y="165226"/>
                </a:lnTo>
                <a:lnTo>
                  <a:pt x="133730" y="139128"/>
                </a:lnTo>
                <a:lnTo>
                  <a:pt x="140100" y="126079"/>
                </a:lnTo>
                <a:lnTo>
                  <a:pt x="146970" y="113410"/>
                </a:lnTo>
                <a:lnTo>
                  <a:pt x="153685" y="122705"/>
                </a:lnTo>
                <a:lnTo>
                  <a:pt x="158781" y="132524"/>
                </a:lnTo>
                <a:lnTo>
                  <a:pt x="163687" y="142628"/>
                </a:lnTo>
                <a:lnTo>
                  <a:pt x="169830" y="152781"/>
                </a:lnTo>
                <a:lnTo>
                  <a:pt x="188027" y="168796"/>
                </a:lnTo>
                <a:lnTo>
                  <a:pt x="209867" y="176895"/>
                </a:lnTo>
                <a:lnTo>
                  <a:pt x="233660" y="178016"/>
                </a:lnTo>
                <a:lnTo>
                  <a:pt x="257714" y="173100"/>
                </a:lnTo>
                <a:lnTo>
                  <a:pt x="290951" y="150526"/>
                </a:lnTo>
                <a:lnTo>
                  <a:pt x="300670" y="126045"/>
                </a:lnTo>
                <a:lnTo>
                  <a:pt x="299196" y="113490"/>
                </a:lnTo>
                <a:lnTo>
                  <a:pt x="281106" y="72937"/>
                </a:lnTo>
                <a:lnTo>
                  <a:pt x="258183" y="40838"/>
                </a:lnTo>
                <a:lnTo>
                  <a:pt x="239680" y="23494"/>
                </a:lnTo>
                <a:lnTo>
                  <a:pt x="237267" y="21716"/>
                </a:lnTo>
                <a:lnTo>
                  <a:pt x="249324" y="19677"/>
                </a:lnTo>
                <a:lnTo>
                  <a:pt x="261334" y="17970"/>
                </a:lnTo>
                <a:lnTo>
                  <a:pt x="273343" y="16359"/>
                </a:lnTo>
                <a:lnTo>
                  <a:pt x="285400" y="14604"/>
                </a:lnTo>
                <a:lnTo>
                  <a:pt x="296953" y="12430"/>
                </a:lnTo>
                <a:lnTo>
                  <a:pt x="305339" y="9398"/>
                </a:lnTo>
                <a:lnTo>
                  <a:pt x="312296" y="5318"/>
                </a:lnTo>
                <a:lnTo>
                  <a:pt x="319563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38261" y="3766439"/>
            <a:ext cx="233679" cy="109220"/>
          </a:xfrm>
          <a:custGeom>
            <a:avLst/>
            <a:gdLst/>
            <a:ahLst/>
            <a:cxnLst/>
            <a:rect l="l" t="t" r="r" b="b"/>
            <a:pathLst>
              <a:path w="233679" h="109220">
                <a:moveTo>
                  <a:pt x="6096" y="103886"/>
                </a:moveTo>
                <a:lnTo>
                  <a:pt x="3937" y="101727"/>
                </a:lnTo>
                <a:lnTo>
                  <a:pt x="1778" y="99949"/>
                </a:lnTo>
                <a:lnTo>
                  <a:pt x="0" y="98425"/>
                </a:lnTo>
                <a:lnTo>
                  <a:pt x="8399" y="98103"/>
                </a:lnTo>
                <a:lnTo>
                  <a:pt x="16525" y="99091"/>
                </a:lnTo>
                <a:lnTo>
                  <a:pt x="24770" y="100889"/>
                </a:lnTo>
                <a:lnTo>
                  <a:pt x="33528" y="102997"/>
                </a:lnTo>
                <a:lnTo>
                  <a:pt x="59860" y="107078"/>
                </a:lnTo>
                <a:lnTo>
                  <a:pt x="86264" y="108791"/>
                </a:lnTo>
                <a:lnTo>
                  <a:pt x="112716" y="108051"/>
                </a:lnTo>
                <a:lnTo>
                  <a:pt x="139192" y="104775"/>
                </a:lnTo>
                <a:lnTo>
                  <a:pt x="194341" y="91094"/>
                </a:lnTo>
                <a:lnTo>
                  <a:pt x="231471" y="63267"/>
                </a:lnTo>
                <a:lnTo>
                  <a:pt x="233426" y="53975"/>
                </a:lnTo>
                <a:lnTo>
                  <a:pt x="231298" y="43743"/>
                </a:lnTo>
                <a:lnTo>
                  <a:pt x="226314" y="33559"/>
                </a:lnTo>
                <a:lnTo>
                  <a:pt x="219995" y="23899"/>
                </a:lnTo>
                <a:lnTo>
                  <a:pt x="213868" y="15240"/>
                </a:lnTo>
                <a:lnTo>
                  <a:pt x="208788" y="7238"/>
                </a:lnTo>
                <a:lnTo>
                  <a:pt x="206629" y="4572"/>
                </a:lnTo>
                <a:lnTo>
                  <a:pt x="202057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19769" y="3774059"/>
            <a:ext cx="29209" cy="144145"/>
          </a:xfrm>
          <a:custGeom>
            <a:avLst/>
            <a:gdLst/>
            <a:ahLst/>
            <a:cxnLst/>
            <a:rect l="l" t="t" r="r" b="b"/>
            <a:pathLst>
              <a:path w="29209" h="144145">
                <a:moveTo>
                  <a:pt x="0" y="0"/>
                </a:moveTo>
                <a:lnTo>
                  <a:pt x="10634" y="46235"/>
                </a:lnTo>
                <a:lnTo>
                  <a:pt x="10937" y="60801"/>
                </a:lnTo>
                <a:lnTo>
                  <a:pt x="11360" y="75414"/>
                </a:lnTo>
                <a:lnTo>
                  <a:pt x="11937" y="90170"/>
                </a:lnTo>
                <a:lnTo>
                  <a:pt x="12243" y="101302"/>
                </a:lnTo>
                <a:lnTo>
                  <a:pt x="22504" y="141749"/>
                </a:lnTo>
                <a:lnTo>
                  <a:pt x="25193" y="143811"/>
                </a:lnTo>
                <a:lnTo>
                  <a:pt x="27191" y="141468"/>
                </a:lnTo>
                <a:lnTo>
                  <a:pt x="28701" y="13373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46364" y="3727894"/>
            <a:ext cx="176530" cy="45720"/>
          </a:xfrm>
          <a:custGeom>
            <a:avLst/>
            <a:gdLst/>
            <a:ahLst/>
            <a:cxnLst/>
            <a:rect l="l" t="t" r="r" b="b"/>
            <a:pathLst>
              <a:path w="176529" h="45720">
                <a:moveTo>
                  <a:pt x="0" y="45275"/>
                </a:moveTo>
                <a:lnTo>
                  <a:pt x="7719" y="37250"/>
                </a:lnTo>
                <a:lnTo>
                  <a:pt x="15843" y="32512"/>
                </a:lnTo>
                <a:lnTo>
                  <a:pt x="25253" y="29202"/>
                </a:lnTo>
                <a:lnTo>
                  <a:pt x="36829" y="25463"/>
                </a:lnTo>
                <a:lnTo>
                  <a:pt x="52496" y="20038"/>
                </a:lnTo>
                <a:lnTo>
                  <a:pt x="99949" y="7429"/>
                </a:lnTo>
                <a:lnTo>
                  <a:pt x="140007" y="0"/>
                </a:lnTo>
                <a:lnTo>
                  <a:pt x="152400" y="63"/>
                </a:lnTo>
                <a:lnTo>
                  <a:pt x="164591" y="3492"/>
                </a:lnTo>
                <a:lnTo>
                  <a:pt x="168528" y="4635"/>
                </a:lnTo>
                <a:lnTo>
                  <a:pt x="176529" y="742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66708" y="3953002"/>
            <a:ext cx="160020" cy="186055"/>
          </a:xfrm>
          <a:custGeom>
            <a:avLst/>
            <a:gdLst/>
            <a:ahLst/>
            <a:cxnLst/>
            <a:rect l="l" t="t" r="r" b="b"/>
            <a:pathLst>
              <a:path w="160020" h="186054">
                <a:moveTo>
                  <a:pt x="0" y="0"/>
                </a:moveTo>
                <a:lnTo>
                  <a:pt x="9334" y="7874"/>
                </a:lnTo>
                <a:lnTo>
                  <a:pt x="15240" y="15938"/>
                </a:lnTo>
                <a:lnTo>
                  <a:pt x="19716" y="24860"/>
                </a:lnTo>
                <a:lnTo>
                  <a:pt x="24765" y="35306"/>
                </a:lnTo>
                <a:lnTo>
                  <a:pt x="43578" y="66627"/>
                </a:lnTo>
                <a:lnTo>
                  <a:pt x="88683" y="126031"/>
                </a:lnTo>
                <a:lnTo>
                  <a:pt x="121138" y="163574"/>
                </a:lnTo>
                <a:lnTo>
                  <a:pt x="155448" y="184404"/>
                </a:lnTo>
                <a:lnTo>
                  <a:pt x="157607" y="184912"/>
                </a:lnTo>
                <a:lnTo>
                  <a:pt x="160020" y="18592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16366" y="3929760"/>
            <a:ext cx="116205" cy="234315"/>
          </a:xfrm>
          <a:custGeom>
            <a:avLst/>
            <a:gdLst/>
            <a:ahLst/>
            <a:cxnLst/>
            <a:rect l="l" t="t" r="r" b="b"/>
            <a:pathLst>
              <a:path w="116204" h="234314">
                <a:moveTo>
                  <a:pt x="115824" y="0"/>
                </a:moveTo>
                <a:lnTo>
                  <a:pt x="99786" y="53881"/>
                </a:lnTo>
                <a:lnTo>
                  <a:pt x="78634" y="96341"/>
                </a:lnTo>
                <a:lnTo>
                  <a:pt x="50595" y="144387"/>
                </a:lnTo>
                <a:lnTo>
                  <a:pt x="36575" y="168528"/>
                </a:lnTo>
                <a:lnTo>
                  <a:pt x="27181" y="182475"/>
                </a:lnTo>
                <a:lnTo>
                  <a:pt x="16478" y="196278"/>
                </a:lnTo>
                <a:lnTo>
                  <a:pt x="6679" y="210462"/>
                </a:lnTo>
                <a:lnTo>
                  <a:pt x="0" y="225551"/>
                </a:lnTo>
                <a:lnTo>
                  <a:pt x="0" y="228600"/>
                </a:lnTo>
                <a:lnTo>
                  <a:pt x="0" y="231647"/>
                </a:lnTo>
                <a:lnTo>
                  <a:pt x="0" y="23406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05389" y="4085209"/>
            <a:ext cx="52705" cy="86360"/>
          </a:xfrm>
          <a:custGeom>
            <a:avLst/>
            <a:gdLst/>
            <a:ahLst/>
            <a:cxnLst/>
            <a:rect l="l" t="t" r="r" b="b"/>
            <a:pathLst>
              <a:path w="52704" h="86360">
                <a:moveTo>
                  <a:pt x="8588" y="0"/>
                </a:moveTo>
                <a:lnTo>
                  <a:pt x="11003" y="10941"/>
                </a:lnTo>
                <a:lnTo>
                  <a:pt x="10382" y="19621"/>
                </a:lnTo>
                <a:lnTo>
                  <a:pt x="7784" y="28396"/>
                </a:lnTo>
                <a:lnTo>
                  <a:pt x="4270" y="39624"/>
                </a:lnTo>
                <a:lnTo>
                  <a:pt x="1819" y="48154"/>
                </a:lnTo>
                <a:lnTo>
                  <a:pt x="0" y="56911"/>
                </a:lnTo>
                <a:lnTo>
                  <a:pt x="252" y="65502"/>
                </a:lnTo>
                <a:lnTo>
                  <a:pt x="4016" y="73533"/>
                </a:lnTo>
                <a:lnTo>
                  <a:pt x="12239" y="80232"/>
                </a:lnTo>
                <a:lnTo>
                  <a:pt x="23701" y="85026"/>
                </a:lnTo>
                <a:lnTo>
                  <a:pt x="35734" y="86106"/>
                </a:lnTo>
                <a:lnTo>
                  <a:pt x="45672" y="81661"/>
                </a:lnTo>
                <a:lnTo>
                  <a:pt x="50081" y="73995"/>
                </a:lnTo>
                <a:lnTo>
                  <a:pt x="51800" y="64055"/>
                </a:lnTo>
                <a:lnTo>
                  <a:pt x="52137" y="53711"/>
                </a:lnTo>
                <a:lnTo>
                  <a:pt x="52403" y="4483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8745" y="3716782"/>
            <a:ext cx="257175" cy="12382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0" y="123444"/>
                </a:moveTo>
                <a:lnTo>
                  <a:pt x="50363" y="109781"/>
                </a:lnTo>
                <a:lnTo>
                  <a:pt x="103344" y="101774"/>
                </a:lnTo>
                <a:lnTo>
                  <a:pt x="174317" y="94249"/>
                </a:lnTo>
                <a:lnTo>
                  <a:pt x="209803" y="89916"/>
                </a:lnTo>
                <a:lnTo>
                  <a:pt x="248433" y="79003"/>
                </a:lnTo>
                <a:lnTo>
                  <a:pt x="257145" y="59376"/>
                </a:lnTo>
                <a:lnTo>
                  <a:pt x="253031" y="49974"/>
                </a:lnTo>
                <a:lnTo>
                  <a:pt x="216503" y="18399"/>
                </a:lnTo>
                <a:lnTo>
                  <a:pt x="174386" y="4540"/>
                </a:lnTo>
                <a:lnTo>
                  <a:pt x="166979" y="2734"/>
                </a:lnTo>
                <a:lnTo>
                  <a:pt x="159130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38185" y="4252122"/>
            <a:ext cx="961390" cy="26670"/>
          </a:xfrm>
          <a:custGeom>
            <a:avLst/>
            <a:gdLst/>
            <a:ahLst/>
            <a:cxnLst/>
            <a:rect l="l" t="t" r="r" b="b"/>
            <a:pathLst>
              <a:path w="961390" h="26670">
                <a:moveTo>
                  <a:pt x="0" y="472"/>
                </a:moveTo>
                <a:lnTo>
                  <a:pt x="10253" y="0"/>
                </a:lnTo>
                <a:lnTo>
                  <a:pt x="19637" y="27"/>
                </a:lnTo>
                <a:lnTo>
                  <a:pt x="29807" y="722"/>
                </a:lnTo>
                <a:lnTo>
                  <a:pt x="42418" y="2250"/>
                </a:lnTo>
                <a:lnTo>
                  <a:pt x="71358" y="6338"/>
                </a:lnTo>
                <a:lnTo>
                  <a:pt x="100583" y="9521"/>
                </a:lnTo>
                <a:lnTo>
                  <a:pt x="159512" y="13553"/>
                </a:lnTo>
                <a:lnTo>
                  <a:pt x="215151" y="16186"/>
                </a:lnTo>
                <a:lnTo>
                  <a:pt x="270970" y="18522"/>
                </a:lnTo>
                <a:lnTo>
                  <a:pt x="326907" y="20500"/>
                </a:lnTo>
                <a:lnTo>
                  <a:pt x="382905" y="22062"/>
                </a:lnTo>
                <a:lnTo>
                  <a:pt x="431704" y="23018"/>
                </a:lnTo>
                <a:lnTo>
                  <a:pt x="480499" y="23463"/>
                </a:lnTo>
                <a:lnTo>
                  <a:pt x="529289" y="23504"/>
                </a:lnTo>
                <a:lnTo>
                  <a:pt x="578077" y="23248"/>
                </a:lnTo>
                <a:lnTo>
                  <a:pt x="626863" y="22800"/>
                </a:lnTo>
                <a:lnTo>
                  <a:pt x="675648" y="22268"/>
                </a:lnTo>
                <a:lnTo>
                  <a:pt x="724434" y="21757"/>
                </a:lnTo>
                <a:lnTo>
                  <a:pt x="773222" y="21375"/>
                </a:lnTo>
                <a:lnTo>
                  <a:pt x="822012" y="21227"/>
                </a:lnTo>
                <a:lnTo>
                  <a:pt x="870807" y="21421"/>
                </a:lnTo>
                <a:lnTo>
                  <a:pt x="919607" y="22062"/>
                </a:lnTo>
                <a:lnTo>
                  <a:pt x="930400" y="22558"/>
                </a:lnTo>
                <a:lnTo>
                  <a:pt x="940609" y="23459"/>
                </a:lnTo>
                <a:lnTo>
                  <a:pt x="950700" y="24741"/>
                </a:lnTo>
                <a:lnTo>
                  <a:pt x="961136" y="2638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95775" y="4380865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12590" y="16510"/>
                </a:moveTo>
                <a:lnTo>
                  <a:pt x="13098" y="8890"/>
                </a:lnTo>
                <a:lnTo>
                  <a:pt x="13098" y="5842"/>
                </a:lnTo>
                <a:lnTo>
                  <a:pt x="12844" y="0"/>
                </a:lnTo>
                <a:lnTo>
                  <a:pt x="7268" y="11497"/>
                </a:lnTo>
                <a:lnTo>
                  <a:pt x="5002" y="23399"/>
                </a:lnTo>
                <a:lnTo>
                  <a:pt x="4308" y="36111"/>
                </a:lnTo>
                <a:lnTo>
                  <a:pt x="3446" y="50037"/>
                </a:lnTo>
                <a:lnTo>
                  <a:pt x="1059" y="76134"/>
                </a:lnTo>
                <a:lnTo>
                  <a:pt x="65" y="102028"/>
                </a:lnTo>
                <a:lnTo>
                  <a:pt x="0" y="127994"/>
                </a:lnTo>
                <a:lnTo>
                  <a:pt x="398" y="154305"/>
                </a:lnTo>
                <a:lnTo>
                  <a:pt x="1047" y="185793"/>
                </a:lnTo>
                <a:lnTo>
                  <a:pt x="2256" y="217233"/>
                </a:lnTo>
                <a:lnTo>
                  <a:pt x="4060" y="248673"/>
                </a:lnTo>
                <a:lnTo>
                  <a:pt x="6494" y="280162"/>
                </a:lnTo>
                <a:lnTo>
                  <a:pt x="7663" y="298900"/>
                </a:lnTo>
                <a:lnTo>
                  <a:pt x="8987" y="316722"/>
                </a:lnTo>
                <a:lnTo>
                  <a:pt x="11191" y="334329"/>
                </a:lnTo>
                <a:lnTo>
                  <a:pt x="15003" y="35242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1899" y="4408932"/>
            <a:ext cx="9525" cy="351790"/>
          </a:xfrm>
          <a:custGeom>
            <a:avLst/>
            <a:gdLst/>
            <a:ahLst/>
            <a:cxnLst/>
            <a:rect l="l" t="t" r="r" b="b"/>
            <a:pathLst>
              <a:path w="9525" h="351789">
                <a:moveTo>
                  <a:pt x="2698" y="0"/>
                </a:moveTo>
                <a:lnTo>
                  <a:pt x="7745" y="14184"/>
                </a:lnTo>
                <a:lnTo>
                  <a:pt x="9064" y="28035"/>
                </a:lnTo>
                <a:lnTo>
                  <a:pt x="8503" y="42505"/>
                </a:lnTo>
                <a:lnTo>
                  <a:pt x="7905" y="58547"/>
                </a:lnTo>
                <a:lnTo>
                  <a:pt x="7889" y="85566"/>
                </a:lnTo>
                <a:lnTo>
                  <a:pt x="7492" y="112680"/>
                </a:lnTo>
                <a:lnTo>
                  <a:pt x="6762" y="139842"/>
                </a:lnTo>
                <a:lnTo>
                  <a:pt x="5746" y="167005"/>
                </a:lnTo>
                <a:lnTo>
                  <a:pt x="4907" y="194379"/>
                </a:lnTo>
                <a:lnTo>
                  <a:pt x="4270" y="221884"/>
                </a:lnTo>
                <a:lnTo>
                  <a:pt x="3228" y="249318"/>
                </a:lnTo>
                <a:lnTo>
                  <a:pt x="1174" y="276479"/>
                </a:lnTo>
                <a:lnTo>
                  <a:pt x="170" y="293538"/>
                </a:lnTo>
                <a:lnTo>
                  <a:pt x="2063" y="344170"/>
                </a:lnTo>
                <a:lnTo>
                  <a:pt x="2698" y="349250"/>
                </a:lnTo>
                <a:lnTo>
                  <a:pt x="2698" y="35179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18931" y="4590034"/>
            <a:ext cx="267970" cy="200660"/>
          </a:xfrm>
          <a:custGeom>
            <a:avLst/>
            <a:gdLst/>
            <a:ahLst/>
            <a:cxnLst/>
            <a:rect l="l" t="t" r="r" b="b"/>
            <a:pathLst>
              <a:path w="267970" h="200660">
                <a:moveTo>
                  <a:pt x="0" y="19812"/>
                </a:moveTo>
                <a:lnTo>
                  <a:pt x="1524" y="13081"/>
                </a:lnTo>
                <a:lnTo>
                  <a:pt x="2794" y="6985"/>
                </a:lnTo>
                <a:lnTo>
                  <a:pt x="3683" y="0"/>
                </a:lnTo>
                <a:lnTo>
                  <a:pt x="5445" y="11961"/>
                </a:lnTo>
                <a:lnTo>
                  <a:pt x="6350" y="23780"/>
                </a:lnTo>
                <a:lnTo>
                  <a:pt x="6683" y="35647"/>
                </a:lnTo>
                <a:lnTo>
                  <a:pt x="6731" y="47752"/>
                </a:lnTo>
                <a:lnTo>
                  <a:pt x="7510" y="67403"/>
                </a:lnTo>
                <a:lnTo>
                  <a:pt x="11642" y="106420"/>
                </a:lnTo>
                <a:lnTo>
                  <a:pt x="25622" y="154987"/>
                </a:lnTo>
                <a:lnTo>
                  <a:pt x="56570" y="179123"/>
                </a:lnTo>
                <a:lnTo>
                  <a:pt x="66198" y="177688"/>
                </a:lnTo>
                <a:lnTo>
                  <a:pt x="96281" y="148939"/>
                </a:lnTo>
                <a:lnTo>
                  <a:pt x="109982" y="115189"/>
                </a:lnTo>
                <a:lnTo>
                  <a:pt x="107950" y="115443"/>
                </a:lnTo>
                <a:lnTo>
                  <a:pt x="119761" y="111252"/>
                </a:lnTo>
                <a:lnTo>
                  <a:pt x="126900" y="121713"/>
                </a:lnTo>
                <a:lnTo>
                  <a:pt x="133826" y="132365"/>
                </a:lnTo>
                <a:lnTo>
                  <a:pt x="140799" y="142970"/>
                </a:lnTo>
                <a:lnTo>
                  <a:pt x="171735" y="178371"/>
                </a:lnTo>
                <a:lnTo>
                  <a:pt x="211875" y="199616"/>
                </a:lnTo>
                <a:lnTo>
                  <a:pt x="223742" y="200088"/>
                </a:lnTo>
                <a:lnTo>
                  <a:pt x="234989" y="197417"/>
                </a:lnTo>
                <a:lnTo>
                  <a:pt x="244094" y="191008"/>
                </a:lnTo>
                <a:lnTo>
                  <a:pt x="249382" y="181867"/>
                </a:lnTo>
                <a:lnTo>
                  <a:pt x="251348" y="170846"/>
                </a:lnTo>
                <a:lnTo>
                  <a:pt x="251148" y="159396"/>
                </a:lnTo>
                <a:lnTo>
                  <a:pt x="249936" y="148971"/>
                </a:lnTo>
                <a:lnTo>
                  <a:pt x="246663" y="135185"/>
                </a:lnTo>
                <a:lnTo>
                  <a:pt x="242046" y="121935"/>
                </a:lnTo>
                <a:lnTo>
                  <a:pt x="237023" y="108805"/>
                </a:lnTo>
                <a:lnTo>
                  <a:pt x="232537" y="95377"/>
                </a:lnTo>
                <a:lnTo>
                  <a:pt x="230179" y="86850"/>
                </a:lnTo>
                <a:lnTo>
                  <a:pt x="229298" y="79549"/>
                </a:lnTo>
                <a:lnTo>
                  <a:pt x="230893" y="72606"/>
                </a:lnTo>
                <a:lnTo>
                  <a:pt x="235966" y="65151"/>
                </a:lnTo>
                <a:lnTo>
                  <a:pt x="242568" y="60203"/>
                </a:lnTo>
                <a:lnTo>
                  <a:pt x="250301" y="58054"/>
                </a:lnTo>
                <a:lnTo>
                  <a:pt x="258772" y="57167"/>
                </a:lnTo>
                <a:lnTo>
                  <a:pt x="267589" y="5600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44840" y="4461240"/>
            <a:ext cx="217804" cy="92075"/>
          </a:xfrm>
          <a:custGeom>
            <a:avLst/>
            <a:gdLst/>
            <a:ahLst/>
            <a:cxnLst/>
            <a:rect l="l" t="t" r="r" b="b"/>
            <a:pathLst>
              <a:path w="217804" h="92075">
                <a:moveTo>
                  <a:pt x="0" y="75707"/>
                </a:moveTo>
                <a:lnTo>
                  <a:pt x="37701" y="84887"/>
                </a:lnTo>
                <a:lnTo>
                  <a:pt x="98615" y="91551"/>
                </a:lnTo>
                <a:lnTo>
                  <a:pt x="122400" y="91511"/>
                </a:lnTo>
                <a:lnTo>
                  <a:pt x="161278" y="87721"/>
                </a:lnTo>
                <a:lnTo>
                  <a:pt x="205104" y="74183"/>
                </a:lnTo>
                <a:lnTo>
                  <a:pt x="217410" y="52002"/>
                </a:lnTo>
                <a:lnTo>
                  <a:pt x="214883" y="43068"/>
                </a:lnTo>
                <a:lnTo>
                  <a:pt x="185674" y="8651"/>
                </a:lnTo>
                <a:lnTo>
                  <a:pt x="166068" y="0"/>
                </a:lnTo>
                <a:lnTo>
                  <a:pt x="157688" y="1061"/>
                </a:lnTo>
                <a:lnTo>
                  <a:pt x="157225" y="11445"/>
                </a:lnTo>
                <a:lnTo>
                  <a:pt x="159384" y="13223"/>
                </a:lnTo>
                <a:lnTo>
                  <a:pt x="161289" y="15636"/>
                </a:lnTo>
                <a:lnTo>
                  <a:pt x="163067" y="1779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34730" y="4406772"/>
            <a:ext cx="38735" cy="342265"/>
          </a:xfrm>
          <a:custGeom>
            <a:avLst/>
            <a:gdLst/>
            <a:ahLst/>
            <a:cxnLst/>
            <a:rect l="l" t="t" r="r" b="b"/>
            <a:pathLst>
              <a:path w="38734" h="342264">
                <a:moveTo>
                  <a:pt x="0" y="0"/>
                </a:moveTo>
                <a:lnTo>
                  <a:pt x="7179" y="11904"/>
                </a:lnTo>
                <a:lnTo>
                  <a:pt x="9715" y="23415"/>
                </a:lnTo>
                <a:lnTo>
                  <a:pt x="9965" y="35950"/>
                </a:lnTo>
                <a:lnTo>
                  <a:pt x="10287" y="50926"/>
                </a:lnTo>
                <a:lnTo>
                  <a:pt x="12817" y="81791"/>
                </a:lnTo>
                <a:lnTo>
                  <a:pt x="15668" y="112680"/>
                </a:lnTo>
                <a:lnTo>
                  <a:pt x="18591" y="143617"/>
                </a:lnTo>
                <a:lnTo>
                  <a:pt x="21336" y="174625"/>
                </a:lnTo>
                <a:lnTo>
                  <a:pt x="24697" y="206043"/>
                </a:lnTo>
                <a:lnTo>
                  <a:pt x="28987" y="237759"/>
                </a:lnTo>
                <a:lnTo>
                  <a:pt x="32944" y="269404"/>
                </a:lnTo>
                <a:lnTo>
                  <a:pt x="35305" y="300608"/>
                </a:lnTo>
                <a:lnTo>
                  <a:pt x="35282" y="311707"/>
                </a:lnTo>
                <a:lnTo>
                  <a:pt x="35306" y="321579"/>
                </a:lnTo>
                <a:lnTo>
                  <a:pt x="36091" y="331380"/>
                </a:lnTo>
                <a:lnTo>
                  <a:pt x="38353" y="34226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83117" y="4406772"/>
            <a:ext cx="45085" cy="348615"/>
          </a:xfrm>
          <a:custGeom>
            <a:avLst/>
            <a:gdLst/>
            <a:ahLst/>
            <a:cxnLst/>
            <a:rect l="l" t="t" r="r" b="b"/>
            <a:pathLst>
              <a:path w="45084" h="348614">
                <a:moveTo>
                  <a:pt x="0" y="0"/>
                </a:moveTo>
                <a:lnTo>
                  <a:pt x="8882" y="6869"/>
                </a:lnTo>
                <a:lnTo>
                  <a:pt x="12858" y="17430"/>
                </a:lnTo>
                <a:lnTo>
                  <a:pt x="14216" y="30325"/>
                </a:lnTo>
                <a:lnTo>
                  <a:pt x="15239" y="44195"/>
                </a:lnTo>
                <a:lnTo>
                  <a:pt x="19010" y="78684"/>
                </a:lnTo>
                <a:lnTo>
                  <a:pt x="22542" y="113410"/>
                </a:lnTo>
                <a:lnTo>
                  <a:pt x="25312" y="148137"/>
                </a:lnTo>
                <a:lnTo>
                  <a:pt x="26797" y="182625"/>
                </a:lnTo>
                <a:lnTo>
                  <a:pt x="28924" y="218594"/>
                </a:lnTo>
                <a:lnTo>
                  <a:pt x="32575" y="254158"/>
                </a:lnTo>
                <a:lnTo>
                  <a:pt x="37084" y="289675"/>
                </a:lnTo>
                <a:lnTo>
                  <a:pt x="41782" y="325500"/>
                </a:lnTo>
                <a:lnTo>
                  <a:pt x="43052" y="333120"/>
                </a:lnTo>
                <a:lnTo>
                  <a:pt x="43560" y="340740"/>
                </a:lnTo>
                <a:lnTo>
                  <a:pt x="44830" y="34836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09117" y="5559297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1508" y="24891"/>
                </a:moveTo>
                <a:lnTo>
                  <a:pt x="438" y="15537"/>
                </a:lnTo>
                <a:lnTo>
                  <a:pt x="0" y="9493"/>
                </a:lnTo>
                <a:lnTo>
                  <a:pt x="1776" y="4925"/>
                </a:lnTo>
                <a:lnTo>
                  <a:pt x="7350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66956" y="5053083"/>
            <a:ext cx="141605" cy="243840"/>
          </a:xfrm>
          <a:custGeom>
            <a:avLst/>
            <a:gdLst/>
            <a:ahLst/>
            <a:cxnLst/>
            <a:rect l="l" t="t" r="r" b="b"/>
            <a:pathLst>
              <a:path w="141604" h="243839">
                <a:moveTo>
                  <a:pt x="141386" y="21201"/>
                </a:moveTo>
                <a:lnTo>
                  <a:pt x="132079" y="15815"/>
                </a:lnTo>
                <a:lnTo>
                  <a:pt x="123035" y="10501"/>
                </a:lnTo>
                <a:lnTo>
                  <a:pt x="113704" y="5806"/>
                </a:lnTo>
                <a:lnTo>
                  <a:pt x="103540" y="2278"/>
                </a:lnTo>
                <a:lnTo>
                  <a:pt x="89741" y="0"/>
                </a:lnTo>
                <a:lnTo>
                  <a:pt x="76965" y="1293"/>
                </a:lnTo>
                <a:lnTo>
                  <a:pt x="38129" y="30984"/>
                </a:lnTo>
                <a:lnTo>
                  <a:pt x="17035" y="72187"/>
                </a:lnTo>
                <a:lnTo>
                  <a:pt x="4516" y="118973"/>
                </a:lnTo>
                <a:lnTo>
                  <a:pt x="0" y="174912"/>
                </a:lnTo>
                <a:lnTo>
                  <a:pt x="4480" y="200144"/>
                </a:lnTo>
                <a:lnTo>
                  <a:pt x="11735" y="216344"/>
                </a:lnTo>
                <a:lnTo>
                  <a:pt x="21562" y="228687"/>
                </a:lnTo>
                <a:lnTo>
                  <a:pt x="34055" y="237648"/>
                </a:lnTo>
                <a:lnTo>
                  <a:pt x="49311" y="24370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39077" y="5067934"/>
            <a:ext cx="66675" cy="233045"/>
          </a:xfrm>
          <a:custGeom>
            <a:avLst/>
            <a:gdLst/>
            <a:ahLst/>
            <a:cxnLst/>
            <a:rect l="l" t="t" r="r" b="b"/>
            <a:pathLst>
              <a:path w="66675" h="233045">
                <a:moveTo>
                  <a:pt x="41782" y="0"/>
                </a:moveTo>
                <a:lnTo>
                  <a:pt x="25602" y="36701"/>
                </a:lnTo>
                <a:lnTo>
                  <a:pt x="11733" y="81710"/>
                </a:lnTo>
                <a:lnTo>
                  <a:pt x="1434" y="139832"/>
                </a:lnTo>
                <a:lnTo>
                  <a:pt x="0" y="169417"/>
                </a:lnTo>
                <a:lnTo>
                  <a:pt x="357" y="185481"/>
                </a:lnTo>
                <a:lnTo>
                  <a:pt x="2857" y="205152"/>
                </a:lnTo>
                <a:lnTo>
                  <a:pt x="9644" y="222799"/>
                </a:lnTo>
                <a:lnTo>
                  <a:pt x="22859" y="232790"/>
                </a:lnTo>
                <a:lnTo>
                  <a:pt x="35903" y="230463"/>
                </a:lnTo>
                <a:lnTo>
                  <a:pt x="59817" y="194690"/>
                </a:lnTo>
                <a:lnTo>
                  <a:pt x="66548" y="151272"/>
                </a:lnTo>
                <a:lnTo>
                  <a:pt x="66032" y="129129"/>
                </a:lnTo>
                <a:lnTo>
                  <a:pt x="57499" y="75549"/>
                </a:lnTo>
                <a:lnTo>
                  <a:pt x="43942" y="56006"/>
                </a:lnTo>
                <a:lnTo>
                  <a:pt x="43052" y="58165"/>
                </a:lnTo>
                <a:lnTo>
                  <a:pt x="43306" y="6362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71665" y="5067823"/>
            <a:ext cx="105410" cy="267970"/>
          </a:xfrm>
          <a:custGeom>
            <a:avLst/>
            <a:gdLst/>
            <a:ahLst/>
            <a:cxnLst/>
            <a:rect l="l" t="t" r="r" b="b"/>
            <a:pathLst>
              <a:path w="105409" h="267970">
                <a:moveTo>
                  <a:pt x="105155" y="7731"/>
                </a:moveTo>
                <a:lnTo>
                  <a:pt x="102248" y="1514"/>
                </a:lnTo>
                <a:lnTo>
                  <a:pt x="95710" y="0"/>
                </a:lnTo>
                <a:lnTo>
                  <a:pt x="86814" y="2033"/>
                </a:lnTo>
                <a:lnTo>
                  <a:pt x="48736" y="28860"/>
                </a:lnTo>
                <a:lnTo>
                  <a:pt x="14662" y="78690"/>
                </a:lnTo>
                <a:lnTo>
                  <a:pt x="93" y="125454"/>
                </a:lnTo>
                <a:lnTo>
                  <a:pt x="0" y="149717"/>
                </a:lnTo>
                <a:lnTo>
                  <a:pt x="2633" y="163625"/>
                </a:lnTo>
                <a:lnTo>
                  <a:pt x="7350" y="176688"/>
                </a:lnTo>
                <a:lnTo>
                  <a:pt x="13662" y="189061"/>
                </a:lnTo>
                <a:lnTo>
                  <a:pt x="21081" y="200898"/>
                </a:lnTo>
                <a:lnTo>
                  <a:pt x="27015" y="209811"/>
                </a:lnTo>
                <a:lnTo>
                  <a:pt x="32638" y="218678"/>
                </a:lnTo>
                <a:lnTo>
                  <a:pt x="36833" y="228115"/>
                </a:lnTo>
                <a:lnTo>
                  <a:pt x="38480" y="238744"/>
                </a:lnTo>
                <a:lnTo>
                  <a:pt x="36413" y="253105"/>
                </a:lnTo>
                <a:lnTo>
                  <a:pt x="30130" y="260953"/>
                </a:lnTo>
                <a:lnTo>
                  <a:pt x="20085" y="264872"/>
                </a:lnTo>
                <a:lnTo>
                  <a:pt x="6730" y="26744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7339" y="5064049"/>
            <a:ext cx="158750" cy="263525"/>
          </a:xfrm>
          <a:custGeom>
            <a:avLst/>
            <a:gdLst/>
            <a:ahLst/>
            <a:cxnLst/>
            <a:rect l="l" t="t" r="r" b="b"/>
            <a:pathLst>
              <a:path w="158750" h="263525">
                <a:moveTo>
                  <a:pt x="61213" y="31571"/>
                </a:moveTo>
                <a:lnTo>
                  <a:pt x="63118" y="19125"/>
                </a:lnTo>
                <a:lnTo>
                  <a:pt x="64261" y="15442"/>
                </a:lnTo>
                <a:lnTo>
                  <a:pt x="59054" y="8076"/>
                </a:lnTo>
                <a:lnTo>
                  <a:pt x="31230" y="45152"/>
                </a:lnTo>
                <a:lnTo>
                  <a:pt x="14341" y="88661"/>
                </a:lnTo>
                <a:lnTo>
                  <a:pt x="1938" y="146502"/>
                </a:lnTo>
                <a:lnTo>
                  <a:pt x="0" y="176351"/>
                </a:lnTo>
                <a:lnTo>
                  <a:pt x="1010" y="199288"/>
                </a:lnTo>
                <a:lnTo>
                  <a:pt x="5794" y="222690"/>
                </a:lnTo>
                <a:lnTo>
                  <a:pt x="16127" y="243591"/>
                </a:lnTo>
                <a:lnTo>
                  <a:pt x="33781" y="259028"/>
                </a:lnTo>
                <a:lnTo>
                  <a:pt x="54274" y="263243"/>
                </a:lnTo>
                <a:lnTo>
                  <a:pt x="75422" y="257790"/>
                </a:lnTo>
                <a:lnTo>
                  <a:pt x="110870" y="232739"/>
                </a:lnTo>
                <a:lnTo>
                  <a:pt x="143144" y="183272"/>
                </a:lnTo>
                <a:lnTo>
                  <a:pt x="157606" y="125805"/>
                </a:lnTo>
                <a:lnTo>
                  <a:pt x="158240" y="100155"/>
                </a:lnTo>
                <a:lnTo>
                  <a:pt x="154765" y="74243"/>
                </a:lnTo>
                <a:lnTo>
                  <a:pt x="135254" y="26110"/>
                </a:lnTo>
                <a:lnTo>
                  <a:pt x="101447" y="0"/>
                </a:lnTo>
                <a:lnTo>
                  <a:pt x="87121" y="1726"/>
                </a:lnTo>
                <a:lnTo>
                  <a:pt x="80343" y="5542"/>
                </a:lnTo>
                <a:lnTo>
                  <a:pt x="74136" y="10918"/>
                </a:lnTo>
                <a:lnTo>
                  <a:pt x="68548" y="17031"/>
                </a:lnTo>
                <a:lnTo>
                  <a:pt x="63626" y="23062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06666" y="5198364"/>
            <a:ext cx="260985" cy="26034"/>
          </a:xfrm>
          <a:custGeom>
            <a:avLst/>
            <a:gdLst/>
            <a:ahLst/>
            <a:cxnLst/>
            <a:rect l="l" t="t" r="r" b="b"/>
            <a:pathLst>
              <a:path w="260984" h="26035">
                <a:moveTo>
                  <a:pt x="6476" y="0"/>
                </a:moveTo>
                <a:lnTo>
                  <a:pt x="2158" y="10922"/>
                </a:lnTo>
                <a:lnTo>
                  <a:pt x="0" y="13081"/>
                </a:lnTo>
                <a:lnTo>
                  <a:pt x="4572" y="20066"/>
                </a:lnTo>
                <a:lnTo>
                  <a:pt x="20441" y="22084"/>
                </a:lnTo>
                <a:lnTo>
                  <a:pt x="36179" y="23161"/>
                </a:lnTo>
                <a:lnTo>
                  <a:pt x="51988" y="23548"/>
                </a:lnTo>
                <a:lnTo>
                  <a:pt x="68072" y="23494"/>
                </a:lnTo>
                <a:lnTo>
                  <a:pt x="92015" y="23183"/>
                </a:lnTo>
                <a:lnTo>
                  <a:pt x="115887" y="22431"/>
                </a:lnTo>
                <a:lnTo>
                  <a:pt x="139759" y="21512"/>
                </a:lnTo>
                <a:lnTo>
                  <a:pt x="163702" y="20700"/>
                </a:lnTo>
                <a:lnTo>
                  <a:pt x="180288" y="20845"/>
                </a:lnTo>
                <a:lnTo>
                  <a:pt x="196754" y="21478"/>
                </a:lnTo>
                <a:lnTo>
                  <a:pt x="213173" y="22326"/>
                </a:lnTo>
                <a:lnTo>
                  <a:pt x="229615" y="23113"/>
                </a:lnTo>
                <a:lnTo>
                  <a:pt x="237678" y="23461"/>
                </a:lnTo>
                <a:lnTo>
                  <a:pt x="245348" y="24272"/>
                </a:lnTo>
                <a:lnTo>
                  <a:pt x="252993" y="25203"/>
                </a:lnTo>
                <a:lnTo>
                  <a:pt x="260984" y="2590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74966" y="5075554"/>
            <a:ext cx="177800" cy="36830"/>
          </a:xfrm>
          <a:custGeom>
            <a:avLst/>
            <a:gdLst/>
            <a:ahLst/>
            <a:cxnLst/>
            <a:rect l="l" t="t" r="r" b="b"/>
            <a:pathLst>
              <a:path w="177800" h="36829">
                <a:moveTo>
                  <a:pt x="0" y="18288"/>
                </a:moveTo>
                <a:lnTo>
                  <a:pt x="5455" y="31325"/>
                </a:lnTo>
                <a:lnTo>
                  <a:pt x="12398" y="36480"/>
                </a:lnTo>
                <a:lnTo>
                  <a:pt x="22413" y="36254"/>
                </a:lnTo>
                <a:lnTo>
                  <a:pt x="72596" y="24098"/>
                </a:lnTo>
                <a:lnTo>
                  <a:pt x="107823" y="13716"/>
                </a:lnTo>
                <a:lnTo>
                  <a:pt x="123565" y="9447"/>
                </a:lnTo>
                <a:lnTo>
                  <a:pt x="139176" y="6143"/>
                </a:lnTo>
                <a:lnTo>
                  <a:pt x="154668" y="3482"/>
                </a:lnTo>
                <a:lnTo>
                  <a:pt x="170052" y="1143"/>
                </a:lnTo>
                <a:lnTo>
                  <a:pt x="172465" y="889"/>
                </a:lnTo>
                <a:lnTo>
                  <a:pt x="174878" y="254"/>
                </a:lnTo>
                <a:lnTo>
                  <a:pt x="177291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97826" y="5114797"/>
            <a:ext cx="231140" cy="57785"/>
          </a:xfrm>
          <a:custGeom>
            <a:avLst/>
            <a:gdLst/>
            <a:ahLst/>
            <a:cxnLst/>
            <a:rect l="l" t="t" r="r" b="b"/>
            <a:pathLst>
              <a:path w="231140" h="57785">
                <a:moveTo>
                  <a:pt x="11556" y="51815"/>
                </a:moveTo>
                <a:lnTo>
                  <a:pt x="7874" y="53720"/>
                </a:lnTo>
                <a:lnTo>
                  <a:pt x="3937" y="55499"/>
                </a:lnTo>
                <a:lnTo>
                  <a:pt x="0" y="57657"/>
                </a:lnTo>
                <a:lnTo>
                  <a:pt x="40131" y="46354"/>
                </a:lnTo>
                <a:lnTo>
                  <a:pt x="81137" y="45227"/>
                </a:lnTo>
                <a:lnTo>
                  <a:pt x="101764" y="44229"/>
                </a:lnTo>
                <a:lnTo>
                  <a:pt x="143710" y="35565"/>
                </a:lnTo>
                <a:lnTo>
                  <a:pt x="190609" y="21306"/>
                </a:lnTo>
                <a:lnTo>
                  <a:pt x="218440" y="7619"/>
                </a:lnTo>
                <a:lnTo>
                  <a:pt x="224535" y="3682"/>
                </a:lnTo>
                <a:lnTo>
                  <a:pt x="231013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56855" y="4966394"/>
            <a:ext cx="290830" cy="203835"/>
          </a:xfrm>
          <a:custGeom>
            <a:avLst/>
            <a:gdLst/>
            <a:ahLst/>
            <a:cxnLst/>
            <a:rect l="l" t="t" r="r" b="b"/>
            <a:pathLst>
              <a:path w="290829" h="203835">
                <a:moveTo>
                  <a:pt x="0" y="28007"/>
                </a:moveTo>
                <a:lnTo>
                  <a:pt x="37465" y="6671"/>
                </a:lnTo>
                <a:lnTo>
                  <a:pt x="77255" y="1099"/>
                </a:lnTo>
                <a:lnTo>
                  <a:pt x="90804" y="575"/>
                </a:lnTo>
                <a:lnTo>
                  <a:pt x="104898" y="0"/>
                </a:lnTo>
                <a:lnTo>
                  <a:pt x="121443" y="353"/>
                </a:lnTo>
                <a:lnTo>
                  <a:pt x="136703" y="4183"/>
                </a:lnTo>
                <a:lnTo>
                  <a:pt x="146939" y="14037"/>
                </a:lnTo>
                <a:lnTo>
                  <a:pt x="146143" y="24469"/>
                </a:lnTo>
                <a:lnTo>
                  <a:pt x="139049" y="37294"/>
                </a:lnTo>
                <a:lnTo>
                  <a:pt x="130026" y="49381"/>
                </a:lnTo>
                <a:lnTo>
                  <a:pt x="123444" y="57598"/>
                </a:lnTo>
                <a:lnTo>
                  <a:pt x="110408" y="75537"/>
                </a:lnTo>
                <a:lnTo>
                  <a:pt x="97170" y="93285"/>
                </a:lnTo>
                <a:lnTo>
                  <a:pt x="83956" y="111033"/>
                </a:lnTo>
                <a:lnTo>
                  <a:pt x="70993" y="128972"/>
                </a:lnTo>
                <a:lnTo>
                  <a:pt x="61180" y="141829"/>
                </a:lnTo>
                <a:lnTo>
                  <a:pt x="35051" y="182566"/>
                </a:lnTo>
                <a:lnTo>
                  <a:pt x="33147" y="188027"/>
                </a:lnTo>
                <a:lnTo>
                  <a:pt x="32003" y="190186"/>
                </a:lnTo>
                <a:lnTo>
                  <a:pt x="39298" y="193593"/>
                </a:lnTo>
                <a:lnTo>
                  <a:pt x="45402" y="195345"/>
                </a:lnTo>
                <a:lnTo>
                  <a:pt x="52649" y="195883"/>
                </a:lnTo>
                <a:lnTo>
                  <a:pt x="63373" y="195647"/>
                </a:lnTo>
                <a:lnTo>
                  <a:pt x="102983" y="194736"/>
                </a:lnTo>
                <a:lnTo>
                  <a:pt x="142319" y="195885"/>
                </a:lnTo>
                <a:lnTo>
                  <a:pt x="181584" y="198058"/>
                </a:lnTo>
                <a:lnTo>
                  <a:pt x="220979" y="200219"/>
                </a:lnTo>
                <a:lnTo>
                  <a:pt x="235108" y="201374"/>
                </a:lnTo>
                <a:lnTo>
                  <a:pt x="249713" y="202981"/>
                </a:lnTo>
                <a:lnTo>
                  <a:pt x="264271" y="203684"/>
                </a:lnTo>
                <a:lnTo>
                  <a:pt x="278256" y="202124"/>
                </a:lnTo>
                <a:lnTo>
                  <a:pt x="284352" y="198695"/>
                </a:lnTo>
                <a:lnTo>
                  <a:pt x="286130" y="197806"/>
                </a:lnTo>
                <a:lnTo>
                  <a:pt x="290702" y="19691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32470" y="5055302"/>
            <a:ext cx="325755" cy="27305"/>
          </a:xfrm>
          <a:custGeom>
            <a:avLst/>
            <a:gdLst/>
            <a:ahLst/>
            <a:cxnLst/>
            <a:rect l="l" t="t" r="r" b="b"/>
            <a:pathLst>
              <a:path w="325754" h="27304">
                <a:moveTo>
                  <a:pt x="0" y="21395"/>
                </a:moveTo>
                <a:lnTo>
                  <a:pt x="39877" y="11997"/>
                </a:lnTo>
                <a:lnTo>
                  <a:pt x="84534" y="7981"/>
                </a:lnTo>
                <a:lnTo>
                  <a:pt x="128904" y="6536"/>
                </a:lnTo>
                <a:lnTo>
                  <a:pt x="155763" y="4548"/>
                </a:lnTo>
                <a:lnTo>
                  <a:pt x="183276" y="1869"/>
                </a:lnTo>
                <a:lnTo>
                  <a:pt x="210718" y="0"/>
                </a:lnTo>
                <a:lnTo>
                  <a:pt x="237362" y="440"/>
                </a:lnTo>
                <a:lnTo>
                  <a:pt x="277875" y="4298"/>
                </a:lnTo>
                <a:lnTo>
                  <a:pt x="316102" y="16823"/>
                </a:lnTo>
                <a:lnTo>
                  <a:pt x="319150" y="20252"/>
                </a:lnTo>
                <a:lnTo>
                  <a:pt x="322452" y="23554"/>
                </a:lnTo>
                <a:lnTo>
                  <a:pt x="325500" y="2723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76082" y="5279771"/>
            <a:ext cx="510540" cy="54610"/>
          </a:xfrm>
          <a:custGeom>
            <a:avLst/>
            <a:gdLst/>
            <a:ahLst/>
            <a:cxnLst/>
            <a:rect l="l" t="t" r="r" b="b"/>
            <a:pathLst>
              <a:path w="510540" h="54610">
                <a:moveTo>
                  <a:pt x="27432" y="0"/>
                </a:moveTo>
                <a:lnTo>
                  <a:pt x="1143" y="26796"/>
                </a:lnTo>
                <a:lnTo>
                  <a:pt x="0" y="28955"/>
                </a:lnTo>
                <a:lnTo>
                  <a:pt x="37308" y="45440"/>
                </a:lnTo>
                <a:lnTo>
                  <a:pt x="79182" y="52296"/>
                </a:lnTo>
                <a:lnTo>
                  <a:pt x="135820" y="54209"/>
                </a:lnTo>
                <a:lnTo>
                  <a:pt x="164211" y="53974"/>
                </a:lnTo>
                <a:lnTo>
                  <a:pt x="203704" y="52433"/>
                </a:lnTo>
                <a:lnTo>
                  <a:pt x="242982" y="49736"/>
                </a:lnTo>
                <a:lnTo>
                  <a:pt x="282118" y="46491"/>
                </a:lnTo>
                <a:lnTo>
                  <a:pt x="321183" y="43306"/>
                </a:lnTo>
                <a:lnTo>
                  <a:pt x="354127" y="40868"/>
                </a:lnTo>
                <a:lnTo>
                  <a:pt x="387000" y="38750"/>
                </a:lnTo>
                <a:lnTo>
                  <a:pt x="419731" y="36466"/>
                </a:lnTo>
                <a:lnTo>
                  <a:pt x="452247" y="33527"/>
                </a:lnTo>
                <a:lnTo>
                  <a:pt x="462188" y="32611"/>
                </a:lnTo>
                <a:lnTo>
                  <a:pt x="482631" y="31241"/>
                </a:lnTo>
                <a:lnTo>
                  <a:pt x="502360" y="30634"/>
                </a:lnTo>
                <a:lnTo>
                  <a:pt x="510159" y="32003"/>
                </a:lnTo>
                <a:lnTo>
                  <a:pt x="506857" y="32257"/>
                </a:lnTo>
                <a:lnTo>
                  <a:pt x="503555" y="33146"/>
                </a:lnTo>
                <a:lnTo>
                  <a:pt x="499872" y="3352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59727" y="5475732"/>
            <a:ext cx="17780" cy="215900"/>
          </a:xfrm>
          <a:custGeom>
            <a:avLst/>
            <a:gdLst/>
            <a:ahLst/>
            <a:cxnLst/>
            <a:rect l="l" t="t" r="r" b="b"/>
            <a:pathLst>
              <a:path w="17779" h="215900">
                <a:moveTo>
                  <a:pt x="14196" y="0"/>
                </a:moveTo>
                <a:lnTo>
                  <a:pt x="13041" y="11874"/>
                </a:lnTo>
                <a:lnTo>
                  <a:pt x="12672" y="24034"/>
                </a:lnTo>
                <a:lnTo>
                  <a:pt x="12303" y="36147"/>
                </a:lnTo>
                <a:lnTo>
                  <a:pt x="11148" y="47879"/>
                </a:lnTo>
                <a:lnTo>
                  <a:pt x="8143" y="65916"/>
                </a:lnTo>
                <a:lnTo>
                  <a:pt x="5877" y="84070"/>
                </a:lnTo>
                <a:lnTo>
                  <a:pt x="4183" y="102410"/>
                </a:lnTo>
                <a:lnTo>
                  <a:pt x="2893" y="121005"/>
                </a:lnTo>
                <a:lnTo>
                  <a:pt x="1547" y="138712"/>
                </a:lnTo>
                <a:lnTo>
                  <a:pt x="321" y="157048"/>
                </a:lnTo>
                <a:lnTo>
                  <a:pt x="0" y="175269"/>
                </a:lnTo>
                <a:lnTo>
                  <a:pt x="1369" y="192633"/>
                </a:lnTo>
                <a:lnTo>
                  <a:pt x="2760" y="204358"/>
                </a:lnTo>
                <a:lnTo>
                  <a:pt x="4306" y="212369"/>
                </a:lnTo>
                <a:lnTo>
                  <a:pt x="8352" y="215693"/>
                </a:lnTo>
                <a:lnTo>
                  <a:pt x="17244" y="21336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32090" y="5470870"/>
            <a:ext cx="55244" cy="250825"/>
          </a:xfrm>
          <a:custGeom>
            <a:avLst/>
            <a:gdLst/>
            <a:ahLst/>
            <a:cxnLst/>
            <a:rect l="l" t="t" r="r" b="b"/>
            <a:pathLst>
              <a:path w="55245" h="250825">
                <a:moveTo>
                  <a:pt x="0" y="2448"/>
                </a:moveTo>
                <a:lnTo>
                  <a:pt x="9596" y="0"/>
                </a:lnTo>
                <a:lnTo>
                  <a:pt x="13239" y="8766"/>
                </a:lnTo>
                <a:lnTo>
                  <a:pt x="13787" y="24058"/>
                </a:lnTo>
                <a:lnTo>
                  <a:pt x="14096" y="41183"/>
                </a:lnTo>
                <a:lnTo>
                  <a:pt x="16894" y="73641"/>
                </a:lnTo>
                <a:lnTo>
                  <a:pt x="20193" y="106195"/>
                </a:lnTo>
                <a:lnTo>
                  <a:pt x="23776" y="138767"/>
                </a:lnTo>
                <a:lnTo>
                  <a:pt x="27431" y="171282"/>
                </a:lnTo>
                <a:lnTo>
                  <a:pt x="28747" y="188127"/>
                </a:lnTo>
                <a:lnTo>
                  <a:pt x="35093" y="227646"/>
                </a:lnTo>
                <a:lnTo>
                  <a:pt x="50926" y="247482"/>
                </a:lnTo>
                <a:lnTo>
                  <a:pt x="54863" y="25022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9768" y="5611977"/>
            <a:ext cx="172720" cy="109220"/>
          </a:xfrm>
          <a:custGeom>
            <a:avLst/>
            <a:gdLst/>
            <a:ahLst/>
            <a:cxnLst/>
            <a:rect l="l" t="t" r="r" b="b"/>
            <a:pathLst>
              <a:path w="172720" h="109220">
                <a:moveTo>
                  <a:pt x="0" y="0"/>
                </a:moveTo>
                <a:lnTo>
                  <a:pt x="39877" y="22555"/>
                </a:lnTo>
                <a:lnTo>
                  <a:pt x="72564" y="46520"/>
                </a:lnTo>
                <a:lnTo>
                  <a:pt x="88723" y="58688"/>
                </a:lnTo>
                <a:lnTo>
                  <a:pt x="105155" y="70713"/>
                </a:lnTo>
                <a:lnTo>
                  <a:pt x="140731" y="94459"/>
                </a:lnTo>
                <a:lnTo>
                  <a:pt x="163322" y="106375"/>
                </a:lnTo>
                <a:lnTo>
                  <a:pt x="164846" y="108813"/>
                </a:lnTo>
                <a:lnTo>
                  <a:pt x="172211" y="10698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35163" y="5589117"/>
            <a:ext cx="147320" cy="158750"/>
          </a:xfrm>
          <a:custGeom>
            <a:avLst/>
            <a:gdLst/>
            <a:ahLst/>
            <a:cxnLst/>
            <a:rect l="l" t="t" r="r" b="b"/>
            <a:pathLst>
              <a:path w="147320" h="158750">
                <a:moveTo>
                  <a:pt x="147192" y="0"/>
                </a:moveTo>
                <a:lnTo>
                  <a:pt x="144194" y="8558"/>
                </a:lnTo>
                <a:lnTo>
                  <a:pt x="141398" y="16802"/>
                </a:lnTo>
                <a:lnTo>
                  <a:pt x="138388" y="24645"/>
                </a:lnTo>
                <a:lnTo>
                  <a:pt x="118014" y="59207"/>
                </a:lnTo>
                <a:lnTo>
                  <a:pt x="87616" y="103293"/>
                </a:lnTo>
                <a:lnTo>
                  <a:pt x="55711" y="140946"/>
                </a:lnTo>
                <a:lnTo>
                  <a:pt x="16700" y="158572"/>
                </a:lnTo>
                <a:lnTo>
                  <a:pt x="8374" y="154943"/>
                </a:lnTo>
                <a:lnTo>
                  <a:pt x="0" y="14691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04682" y="5408400"/>
            <a:ext cx="217804" cy="136525"/>
          </a:xfrm>
          <a:custGeom>
            <a:avLst/>
            <a:gdLst/>
            <a:ahLst/>
            <a:cxnLst/>
            <a:rect l="l" t="t" r="r" b="b"/>
            <a:pathLst>
              <a:path w="217804" h="136525">
                <a:moveTo>
                  <a:pt x="18923" y="135911"/>
                </a:moveTo>
                <a:lnTo>
                  <a:pt x="7239" y="133498"/>
                </a:lnTo>
                <a:lnTo>
                  <a:pt x="4191" y="133498"/>
                </a:lnTo>
                <a:lnTo>
                  <a:pt x="0" y="127021"/>
                </a:lnTo>
                <a:lnTo>
                  <a:pt x="67440" y="104628"/>
                </a:lnTo>
                <a:lnTo>
                  <a:pt x="137616" y="98734"/>
                </a:lnTo>
                <a:lnTo>
                  <a:pt x="183772" y="95646"/>
                </a:lnTo>
                <a:lnTo>
                  <a:pt x="196246" y="94493"/>
                </a:lnTo>
                <a:lnTo>
                  <a:pt x="207815" y="91126"/>
                </a:lnTo>
                <a:lnTo>
                  <a:pt x="216026" y="83841"/>
                </a:lnTo>
                <a:lnTo>
                  <a:pt x="217300" y="75241"/>
                </a:lnTo>
                <a:lnTo>
                  <a:pt x="214979" y="64664"/>
                </a:lnTo>
                <a:lnTo>
                  <a:pt x="196786" y="26231"/>
                </a:lnTo>
                <a:lnTo>
                  <a:pt x="191297" y="16252"/>
                </a:lnTo>
                <a:lnTo>
                  <a:pt x="185927" y="6117"/>
                </a:lnTo>
                <a:lnTo>
                  <a:pt x="183215" y="0"/>
                </a:lnTo>
                <a:lnTo>
                  <a:pt x="185658" y="2895"/>
                </a:lnTo>
                <a:lnTo>
                  <a:pt x="189982" y="9528"/>
                </a:lnTo>
                <a:lnTo>
                  <a:pt x="192913" y="1462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92718" y="5684824"/>
            <a:ext cx="62230" cy="127000"/>
          </a:xfrm>
          <a:custGeom>
            <a:avLst/>
            <a:gdLst/>
            <a:ahLst/>
            <a:cxnLst/>
            <a:rect l="l" t="t" r="r" b="b"/>
            <a:pathLst>
              <a:path w="62229" h="127000">
                <a:moveTo>
                  <a:pt x="0" y="0"/>
                </a:moveTo>
                <a:lnTo>
                  <a:pt x="8475" y="4086"/>
                </a:lnTo>
                <a:lnTo>
                  <a:pt x="11509" y="10515"/>
                </a:lnTo>
                <a:lnTo>
                  <a:pt x="11233" y="19459"/>
                </a:lnTo>
                <a:lnTo>
                  <a:pt x="9778" y="31089"/>
                </a:lnTo>
                <a:lnTo>
                  <a:pt x="8167" y="46177"/>
                </a:lnTo>
                <a:lnTo>
                  <a:pt x="6794" y="61264"/>
                </a:lnTo>
                <a:lnTo>
                  <a:pt x="5992" y="76352"/>
                </a:lnTo>
                <a:lnTo>
                  <a:pt x="6096" y="91439"/>
                </a:lnTo>
                <a:lnTo>
                  <a:pt x="6816" y="101245"/>
                </a:lnTo>
                <a:lnTo>
                  <a:pt x="8810" y="111823"/>
                </a:lnTo>
                <a:lnTo>
                  <a:pt x="13257" y="120972"/>
                </a:lnTo>
                <a:lnTo>
                  <a:pt x="21335" y="126491"/>
                </a:lnTo>
                <a:lnTo>
                  <a:pt x="32644" y="125763"/>
                </a:lnTo>
                <a:lnTo>
                  <a:pt x="40084" y="118148"/>
                </a:lnTo>
                <a:lnTo>
                  <a:pt x="45071" y="107846"/>
                </a:lnTo>
                <a:lnTo>
                  <a:pt x="49022" y="99059"/>
                </a:lnTo>
                <a:lnTo>
                  <a:pt x="54227" y="87753"/>
                </a:lnTo>
                <a:lnTo>
                  <a:pt x="57610" y="76961"/>
                </a:lnTo>
                <a:lnTo>
                  <a:pt x="59969" y="65712"/>
                </a:lnTo>
                <a:lnTo>
                  <a:pt x="62102" y="5303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406638" y="5452871"/>
            <a:ext cx="33020" cy="238760"/>
          </a:xfrm>
          <a:custGeom>
            <a:avLst/>
            <a:gdLst/>
            <a:ahLst/>
            <a:cxnLst/>
            <a:rect l="l" t="t" r="r" b="b"/>
            <a:pathLst>
              <a:path w="33020" h="238760">
                <a:moveTo>
                  <a:pt x="0" y="0"/>
                </a:moveTo>
                <a:lnTo>
                  <a:pt x="11054" y="40219"/>
                </a:lnTo>
                <a:lnTo>
                  <a:pt x="15601" y="78141"/>
                </a:lnTo>
                <a:lnTo>
                  <a:pt x="20720" y="125329"/>
                </a:lnTo>
                <a:lnTo>
                  <a:pt x="23494" y="149047"/>
                </a:lnTo>
                <a:lnTo>
                  <a:pt x="25314" y="168702"/>
                </a:lnTo>
                <a:lnTo>
                  <a:pt x="26622" y="188328"/>
                </a:lnTo>
                <a:lnTo>
                  <a:pt x="28049" y="207897"/>
                </a:lnTo>
                <a:lnTo>
                  <a:pt x="30225" y="227380"/>
                </a:lnTo>
                <a:lnTo>
                  <a:pt x="31495" y="231343"/>
                </a:lnTo>
                <a:lnTo>
                  <a:pt x="32003" y="234695"/>
                </a:lnTo>
                <a:lnTo>
                  <a:pt x="33019" y="23835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85378" y="5463285"/>
            <a:ext cx="48895" cy="267335"/>
          </a:xfrm>
          <a:custGeom>
            <a:avLst/>
            <a:gdLst/>
            <a:ahLst/>
            <a:cxnLst/>
            <a:rect l="l" t="t" r="r" b="b"/>
            <a:pathLst>
              <a:path w="48895" h="267335">
                <a:moveTo>
                  <a:pt x="0" y="0"/>
                </a:moveTo>
                <a:lnTo>
                  <a:pt x="12823" y="50291"/>
                </a:lnTo>
                <a:lnTo>
                  <a:pt x="18137" y="98980"/>
                </a:lnTo>
                <a:lnTo>
                  <a:pt x="21367" y="129705"/>
                </a:lnTo>
                <a:lnTo>
                  <a:pt x="24931" y="160334"/>
                </a:lnTo>
                <a:lnTo>
                  <a:pt x="29210" y="190449"/>
                </a:lnTo>
                <a:lnTo>
                  <a:pt x="33158" y="209818"/>
                </a:lnTo>
                <a:lnTo>
                  <a:pt x="37941" y="229044"/>
                </a:lnTo>
                <a:lnTo>
                  <a:pt x="43247" y="248099"/>
                </a:lnTo>
                <a:lnTo>
                  <a:pt x="48768" y="26695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32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279" y="2335129"/>
            <a:ext cx="58419" cy="62230"/>
          </a:xfrm>
          <a:custGeom>
            <a:avLst/>
            <a:gdLst/>
            <a:ahLst/>
            <a:cxnLst/>
            <a:rect l="l" t="t" r="r" b="b"/>
            <a:pathLst>
              <a:path w="58419" h="62230">
                <a:moveTo>
                  <a:pt x="0" y="31896"/>
                </a:moveTo>
                <a:lnTo>
                  <a:pt x="5657" y="22407"/>
                </a:lnTo>
                <a:lnTo>
                  <a:pt x="15087" y="9132"/>
                </a:lnTo>
                <a:lnTo>
                  <a:pt x="26574" y="0"/>
                </a:lnTo>
                <a:lnTo>
                  <a:pt x="38404" y="2940"/>
                </a:lnTo>
                <a:lnTo>
                  <a:pt x="46626" y="15688"/>
                </a:lnTo>
                <a:lnTo>
                  <a:pt x="51882" y="31293"/>
                </a:lnTo>
                <a:lnTo>
                  <a:pt x="55353" y="47517"/>
                </a:lnTo>
                <a:lnTo>
                  <a:pt x="58216" y="6212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046" y="2425573"/>
            <a:ext cx="362585" cy="318770"/>
          </a:xfrm>
          <a:custGeom>
            <a:avLst/>
            <a:gdLst/>
            <a:ahLst/>
            <a:cxnLst/>
            <a:rect l="l" t="t" r="r" b="b"/>
            <a:pathLst>
              <a:path w="362584" h="318769">
                <a:moveTo>
                  <a:pt x="331927" y="112522"/>
                </a:moveTo>
                <a:lnTo>
                  <a:pt x="320830" y="116591"/>
                </a:lnTo>
                <a:lnTo>
                  <a:pt x="313334" y="121269"/>
                </a:lnTo>
                <a:lnTo>
                  <a:pt x="306295" y="126970"/>
                </a:lnTo>
                <a:lnTo>
                  <a:pt x="296570" y="134112"/>
                </a:lnTo>
                <a:lnTo>
                  <a:pt x="234543" y="169989"/>
                </a:lnTo>
                <a:lnTo>
                  <a:pt x="169773" y="200913"/>
                </a:lnTo>
                <a:lnTo>
                  <a:pt x="102260" y="228917"/>
                </a:lnTo>
                <a:lnTo>
                  <a:pt x="32918" y="251205"/>
                </a:lnTo>
                <a:lnTo>
                  <a:pt x="0" y="256921"/>
                </a:lnTo>
                <a:lnTo>
                  <a:pt x="4043" y="241298"/>
                </a:lnTo>
                <a:lnTo>
                  <a:pt x="47548" y="214884"/>
                </a:lnTo>
                <a:lnTo>
                  <a:pt x="96054" y="197588"/>
                </a:lnTo>
                <a:lnTo>
                  <a:pt x="145732" y="184245"/>
                </a:lnTo>
                <a:lnTo>
                  <a:pt x="196153" y="173807"/>
                </a:lnTo>
                <a:lnTo>
                  <a:pt x="246887" y="165226"/>
                </a:lnTo>
                <a:lnTo>
                  <a:pt x="302056" y="158623"/>
                </a:lnTo>
                <a:lnTo>
                  <a:pt x="329698" y="154654"/>
                </a:lnTo>
                <a:lnTo>
                  <a:pt x="356311" y="148209"/>
                </a:lnTo>
                <a:lnTo>
                  <a:pt x="358444" y="147192"/>
                </a:lnTo>
                <a:lnTo>
                  <a:pt x="360273" y="146303"/>
                </a:lnTo>
                <a:lnTo>
                  <a:pt x="362407" y="145414"/>
                </a:lnTo>
                <a:lnTo>
                  <a:pt x="315001" y="123537"/>
                </a:lnTo>
                <a:lnTo>
                  <a:pt x="269695" y="107110"/>
                </a:lnTo>
                <a:lnTo>
                  <a:pt x="241211" y="96694"/>
                </a:lnTo>
                <a:lnTo>
                  <a:pt x="212669" y="86540"/>
                </a:lnTo>
                <a:lnTo>
                  <a:pt x="184099" y="77088"/>
                </a:lnTo>
                <a:lnTo>
                  <a:pt x="170335" y="73949"/>
                </a:lnTo>
                <a:lnTo>
                  <a:pt x="160401" y="73596"/>
                </a:lnTo>
                <a:lnTo>
                  <a:pt x="151266" y="74767"/>
                </a:lnTo>
                <a:lnTo>
                  <a:pt x="139903" y="76200"/>
                </a:lnTo>
                <a:lnTo>
                  <a:pt x="145542" y="117014"/>
                </a:lnTo>
                <a:lnTo>
                  <a:pt x="163068" y="155828"/>
                </a:lnTo>
                <a:lnTo>
                  <a:pt x="190509" y="193127"/>
                </a:lnTo>
                <a:lnTo>
                  <a:pt x="226466" y="233330"/>
                </a:lnTo>
                <a:lnTo>
                  <a:pt x="249393" y="265485"/>
                </a:lnTo>
                <a:lnTo>
                  <a:pt x="237744" y="278638"/>
                </a:lnTo>
                <a:lnTo>
                  <a:pt x="232867" y="272796"/>
                </a:lnTo>
                <a:lnTo>
                  <a:pt x="227685" y="267335"/>
                </a:lnTo>
                <a:lnTo>
                  <a:pt x="191642" y="211677"/>
                </a:lnTo>
                <a:lnTo>
                  <a:pt x="171297" y="156337"/>
                </a:lnTo>
                <a:lnTo>
                  <a:pt x="164363" y="91519"/>
                </a:lnTo>
                <a:lnTo>
                  <a:pt x="166754" y="58021"/>
                </a:lnTo>
                <a:lnTo>
                  <a:pt x="180803" y="13358"/>
                </a:lnTo>
                <a:lnTo>
                  <a:pt x="211836" y="0"/>
                </a:lnTo>
                <a:lnTo>
                  <a:pt x="231047" y="23395"/>
                </a:lnTo>
                <a:lnTo>
                  <a:pt x="255641" y="74473"/>
                </a:lnTo>
                <a:lnTo>
                  <a:pt x="274629" y="145188"/>
                </a:lnTo>
                <a:lnTo>
                  <a:pt x="282663" y="186531"/>
                </a:lnTo>
                <a:lnTo>
                  <a:pt x="289040" y="228207"/>
                </a:lnTo>
                <a:lnTo>
                  <a:pt x="294132" y="270382"/>
                </a:lnTo>
                <a:lnTo>
                  <a:pt x="295470" y="286494"/>
                </a:lnTo>
                <a:lnTo>
                  <a:pt x="296608" y="298116"/>
                </a:lnTo>
                <a:lnTo>
                  <a:pt x="298032" y="307905"/>
                </a:lnTo>
                <a:lnTo>
                  <a:pt x="300228" y="31851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991" y="2351532"/>
            <a:ext cx="78105" cy="391160"/>
          </a:xfrm>
          <a:custGeom>
            <a:avLst/>
            <a:gdLst/>
            <a:ahLst/>
            <a:cxnLst/>
            <a:rect l="l" t="t" r="r" b="b"/>
            <a:pathLst>
              <a:path w="78105" h="391160">
                <a:moveTo>
                  <a:pt x="48158" y="0"/>
                </a:moveTo>
                <a:lnTo>
                  <a:pt x="75333" y="40683"/>
                </a:lnTo>
                <a:lnTo>
                  <a:pt x="77989" y="110242"/>
                </a:lnTo>
                <a:lnTo>
                  <a:pt x="76156" y="160393"/>
                </a:lnTo>
                <a:lnTo>
                  <a:pt x="70928" y="210466"/>
                </a:lnTo>
                <a:lnTo>
                  <a:pt x="61925" y="259764"/>
                </a:lnTo>
                <a:lnTo>
                  <a:pt x="48768" y="307593"/>
                </a:lnTo>
                <a:lnTo>
                  <a:pt x="30213" y="353647"/>
                </a:lnTo>
                <a:lnTo>
                  <a:pt x="17092" y="373870"/>
                </a:lnTo>
                <a:lnTo>
                  <a:pt x="0" y="39103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291" y="2353683"/>
            <a:ext cx="365125" cy="38735"/>
          </a:xfrm>
          <a:custGeom>
            <a:avLst/>
            <a:gdLst/>
            <a:ahLst/>
            <a:cxnLst/>
            <a:rect l="l" t="t" r="r" b="b"/>
            <a:pathLst>
              <a:path w="365125" h="38735">
                <a:moveTo>
                  <a:pt x="0" y="34424"/>
                </a:moveTo>
                <a:lnTo>
                  <a:pt x="27403" y="26421"/>
                </a:lnTo>
                <a:lnTo>
                  <a:pt x="55321" y="18121"/>
                </a:lnTo>
                <a:lnTo>
                  <a:pt x="83238" y="10511"/>
                </a:lnTo>
                <a:lnTo>
                  <a:pt x="110642" y="4579"/>
                </a:lnTo>
                <a:lnTo>
                  <a:pt x="153061" y="0"/>
                </a:lnTo>
                <a:lnTo>
                  <a:pt x="195567" y="611"/>
                </a:lnTo>
                <a:lnTo>
                  <a:pt x="237901" y="4508"/>
                </a:lnTo>
                <a:lnTo>
                  <a:pt x="279806" y="9786"/>
                </a:lnTo>
                <a:lnTo>
                  <a:pt x="324154" y="19407"/>
                </a:lnTo>
                <a:lnTo>
                  <a:pt x="344443" y="27574"/>
                </a:lnTo>
                <a:lnTo>
                  <a:pt x="364845" y="3874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919" y="2539688"/>
            <a:ext cx="217170" cy="16510"/>
          </a:xfrm>
          <a:custGeom>
            <a:avLst/>
            <a:gdLst/>
            <a:ahLst/>
            <a:cxnLst/>
            <a:rect l="l" t="t" r="r" b="b"/>
            <a:pathLst>
              <a:path w="217169" h="16510">
                <a:moveTo>
                  <a:pt x="0" y="3232"/>
                </a:moveTo>
                <a:lnTo>
                  <a:pt x="20083" y="7151"/>
                </a:lnTo>
                <a:lnTo>
                  <a:pt x="39509" y="6677"/>
                </a:lnTo>
                <a:lnTo>
                  <a:pt x="59450" y="4036"/>
                </a:lnTo>
                <a:lnTo>
                  <a:pt x="81076" y="1454"/>
                </a:lnTo>
                <a:lnTo>
                  <a:pt x="110913" y="0"/>
                </a:lnTo>
                <a:lnTo>
                  <a:pt x="140550" y="1152"/>
                </a:lnTo>
                <a:lnTo>
                  <a:pt x="170016" y="4901"/>
                </a:lnTo>
                <a:lnTo>
                  <a:pt x="199339" y="11233"/>
                </a:lnTo>
                <a:lnTo>
                  <a:pt x="205130" y="12757"/>
                </a:lnTo>
                <a:lnTo>
                  <a:pt x="211226" y="14535"/>
                </a:lnTo>
                <a:lnTo>
                  <a:pt x="217017" y="1631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8603" y="2600579"/>
            <a:ext cx="3175" cy="83820"/>
          </a:xfrm>
          <a:custGeom>
            <a:avLst/>
            <a:gdLst/>
            <a:ahLst/>
            <a:cxnLst/>
            <a:rect l="l" t="t" r="r" b="b"/>
            <a:pathLst>
              <a:path w="3175" h="83819">
                <a:moveTo>
                  <a:pt x="609" y="0"/>
                </a:moveTo>
                <a:lnTo>
                  <a:pt x="814" y="9519"/>
                </a:lnTo>
                <a:lnTo>
                  <a:pt x="647" y="18907"/>
                </a:lnTo>
                <a:lnTo>
                  <a:pt x="309" y="28271"/>
                </a:lnTo>
                <a:lnTo>
                  <a:pt x="0" y="37719"/>
                </a:lnTo>
                <a:lnTo>
                  <a:pt x="171" y="49279"/>
                </a:lnTo>
                <a:lnTo>
                  <a:pt x="1142" y="60674"/>
                </a:lnTo>
                <a:lnTo>
                  <a:pt x="2228" y="72116"/>
                </a:lnTo>
                <a:lnTo>
                  <a:pt x="2743" y="8382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1872" y="2592004"/>
            <a:ext cx="223520" cy="150495"/>
          </a:xfrm>
          <a:custGeom>
            <a:avLst/>
            <a:gdLst/>
            <a:ahLst/>
            <a:cxnLst/>
            <a:rect l="l" t="t" r="r" b="b"/>
            <a:pathLst>
              <a:path w="223519" h="150494">
                <a:moveTo>
                  <a:pt x="0" y="136590"/>
                </a:moveTo>
                <a:lnTo>
                  <a:pt x="6800" y="138227"/>
                </a:lnTo>
                <a:lnTo>
                  <a:pt x="14589" y="130542"/>
                </a:lnTo>
                <a:lnTo>
                  <a:pt x="23020" y="117784"/>
                </a:lnTo>
                <a:lnTo>
                  <a:pt x="31750" y="104205"/>
                </a:lnTo>
                <a:lnTo>
                  <a:pt x="47535" y="80599"/>
                </a:lnTo>
                <a:lnTo>
                  <a:pt x="82488" y="34625"/>
                </a:lnTo>
                <a:lnTo>
                  <a:pt x="118256" y="5933"/>
                </a:lnTo>
                <a:lnTo>
                  <a:pt x="150173" y="0"/>
                </a:lnTo>
                <a:lnTo>
                  <a:pt x="166369" y="6415"/>
                </a:lnTo>
                <a:lnTo>
                  <a:pt x="196748" y="51724"/>
                </a:lnTo>
                <a:lnTo>
                  <a:pt x="209153" y="105046"/>
                </a:lnTo>
                <a:lnTo>
                  <a:pt x="212469" y="123313"/>
                </a:lnTo>
                <a:lnTo>
                  <a:pt x="217678" y="140781"/>
                </a:lnTo>
                <a:lnTo>
                  <a:pt x="219456" y="143829"/>
                </a:lnTo>
                <a:lnTo>
                  <a:pt x="221615" y="146877"/>
                </a:lnTo>
                <a:lnTo>
                  <a:pt x="223393" y="14992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5407" y="2402713"/>
            <a:ext cx="236220" cy="373380"/>
          </a:xfrm>
          <a:custGeom>
            <a:avLst/>
            <a:gdLst/>
            <a:ahLst/>
            <a:cxnLst/>
            <a:rect l="l" t="t" r="r" b="b"/>
            <a:pathLst>
              <a:path w="236219" h="373380">
                <a:moveTo>
                  <a:pt x="84455" y="190246"/>
                </a:moveTo>
                <a:lnTo>
                  <a:pt x="94779" y="175015"/>
                </a:lnTo>
                <a:lnTo>
                  <a:pt x="88947" y="179943"/>
                </a:lnTo>
                <a:lnTo>
                  <a:pt x="76043" y="194371"/>
                </a:lnTo>
                <a:lnTo>
                  <a:pt x="41630" y="239410"/>
                </a:lnTo>
                <a:lnTo>
                  <a:pt x="17954" y="277367"/>
                </a:lnTo>
                <a:lnTo>
                  <a:pt x="1589" y="317801"/>
                </a:lnTo>
                <a:lnTo>
                  <a:pt x="0" y="356997"/>
                </a:lnTo>
                <a:lnTo>
                  <a:pt x="2412" y="361188"/>
                </a:lnTo>
                <a:lnTo>
                  <a:pt x="4826" y="365506"/>
                </a:lnTo>
                <a:lnTo>
                  <a:pt x="7239" y="369442"/>
                </a:lnTo>
                <a:lnTo>
                  <a:pt x="26616" y="372899"/>
                </a:lnTo>
                <a:lnTo>
                  <a:pt x="43481" y="370713"/>
                </a:lnTo>
                <a:lnTo>
                  <a:pt x="74675" y="348361"/>
                </a:lnTo>
                <a:lnTo>
                  <a:pt x="108331" y="289591"/>
                </a:lnTo>
                <a:lnTo>
                  <a:pt x="125603" y="223774"/>
                </a:lnTo>
                <a:lnTo>
                  <a:pt x="132613" y="170822"/>
                </a:lnTo>
                <a:lnTo>
                  <a:pt x="135969" y="117443"/>
                </a:lnTo>
                <a:lnTo>
                  <a:pt x="139158" y="64111"/>
                </a:lnTo>
                <a:lnTo>
                  <a:pt x="145669" y="11302"/>
                </a:lnTo>
                <a:lnTo>
                  <a:pt x="146938" y="7620"/>
                </a:lnTo>
                <a:lnTo>
                  <a:pt x="148081" y="3683"/>
                </a:lnTo>
                <a:lnTo>
                  <a:pt x="149351" y="0"/>
                </a:lnTo>
                <a:lnTo>
                  <a:pt x="160851" y="27594"/>
                </a:lnTo>
                <a:lnTo>
                  <a:pt x="168862" y="56261"/>
                </a:lnTo>
                <a:lnTo>
                  <a:pt x="174801" y="85689"/>
                </a:lnTo>
                <a:lnTo>
                  <a:pt x="180086" y="115570"/>
                </a:lnTo>
                <a:lnTo>
                  <a:pt x="189323" y="162722"/>
                </a:lnTo>
                <a:lnTo>
                  <a:pt x="199977" y="209518"/>
                </a:lnTo>
                <a:lnTo>
                  <a:pt x="211893" y="255980"/>
                </a:lnTo>
                <a:lnTo>
                  <a:pt x="224917" y="302133"/>
                </a:lnTo>
                <a:lnTo>
                  <a:pt x="230568" y="319913"/>
                </a:lnTo>
                <a:lnTo>
                  <a:pt x="233418" y="328814"/>
                </a:lnTo>
                <a:lnTo>
                  <a:pt x="236219" y="33769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9709" y="2556636"/>
            <a:ext cx="345440" cy="196215"/>
          </a:xfrm>
          <a:custGeom>
            <a:avLst/>
            <a:gdLst/>
            <a:ahLst/>
            <a:cxnLst/>
            <a:rect l="l" t="t" r="r" b="b"/>
            <a:pathLst>
              <a:path w="345439" h="196214">
                <a:moveTo>
                  <a:pt x="18073" y="0"/>
                </a:moveTo>
                <a:lnTo>
                  <a:pt x="15019" y="15486"/>
                </a:lnTo>
                <a:lnTo>
                  <a:pt x="11834" y="30924"/>
                </a:lnTo>
                <a:lnTo>
                  <a:pt x="8626" y="46362"/>
                </a:lnTo>
                <a:lnTo>
                  <a:pt x="5500" y="61849"/>
                </a:lnTo>
                <a:lnTo>
                  <a:pt x="2190" y="81577"/>
                </a:lnTo>
                <a:lnTo>
                  <a:pt x="71" y="101663"/>
                </a:lnTo>
                <a:lnTo>
                  <a:pt x="0" y="121749"/>
                </a:lnTo>
                <a:lnTo>
                  <a:pt x="2833" y="141477"/>
                </a:lnTo>
                <a:lnTo>
                  <a:pt x="6742" y="152991"/>
                </a:lnTo>
                <a:lnTo>
                  <a:pt x="13057" y="162909"/>
                </a:lnTo>
                <a:lnTo>
                  <a:pt x="21943" y="170017"/>
                </a:lnTo>
                <a:lnTo>
                  <a:pt x="33567" y="173100"/>
                </a:lnTo>
                <a:lnTo>
                  <a:pt x="44249" y="172045"/>
                </a:lnTo>
                <a:lnTo>
                  <a:pt x="54348" y="168179"/>
                </a:lnTo>
                <a:lnTo>
                  <a:pt x="63803" y="162742"/>
                </a:lnTo>
                <a:lnTo>
                  <a:pt x="72556" y="156972"/>
                </a:lnTo>
                <a:lnTo>
                  <a:pt x="80305" y="152203"/>
                </a:lnTo>
                <a:lnTo>
                  <a:pt x="88161" y="148161"/>
                </a:lnTo>
                <a:lnTo>
                  <a:pt x="96470" y="145952"/>
                </a:lnTo>
                <a:lnTo>
                  <a:pt x="105576" y="146685"/>
                </a:lnTo>
                <a:lnTo>
                  <a:pt x="127396" y="156285"/>
                </a:lnTo>
                <a:lnTo>
                  <a:pt x="147169" y="170148"/>
                </a:lnTo>
                <a:lnTo>
                  <a:pt x="166941" y="184153"/>
                </a:lnTo>
                <a:lnTo>
                  <a:pt x="188761" y="194183"/>
                </a:lnTo>
                <a:lnTo>
                  <a:pt x="220920" y="172666"/>
                </a:lnTo>
                <a:lnTo>
                  <a:pt x="223813" y="143001"/>
                </a:lnTo>
                <a:lnTo>
                  <a:pt x="223498" y="134669"/>
                </a:lnTo>
                <a:lnTo>
                  <a:pt x="222718" y="126539"/>
                </a:lnTo>
                <a:lnTo>
                  <a:pt x="221724" y="118481"/>
                </a:lnTo>
                <a:lnTo>
                  <a:pt x="220765" y="110362"/>
                </a:lnTo>
                <a:lnTo>
                  <a:pt x="219920" y="97758"/>
                </a:lnTo>
                <a:lnTo>
                  <a:pt x="220384" y="85915"/>
                </a:lnTo>
                <a:lnTo>
                  <a:pt x="223230" y="74644"/>
                </a:lnTo>
                <a:lnTo>
                  <a:pt x="257067" y="47305"/>
                </a:lnTo>
                <a:lnTo>
                  <a:pt x="292758" y="42481"/>
                </a:lnTo>
                <a:lnTo>
                  <a:pt x="305929" y="42616"/>
                </a:lnTo>
                <a:lnTo>
                  <a:pt x="318301" y="43561"/>
                </a:lnTo>
                <a:lnTo>
                  <a:pt x="325842" y="44285"/>
                </a:lnTo>
                <a:lnTo>
                  <a:pt x="331763" y="44592"/>
                </a:lnTo>
                <a:lnTo>
                  <a:pt x="337589" y="44543"/>
                </a:lnTo>
                <a:lnTo>
                  <a:pt x="344844" y="4419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4410" y="2303125"/>
            <a:ext cx="321310" cy="155575"/>
          </a:xfrm>
          <a:custGeom>
            <a:avLst/>
            <a:gdLst/>
            <a:ahLst/>
            <a:cxnLst/>
            <a:rect l="l" t="t" r="r" b="b"/>
            <a:pathLst>
              <a:path w="321310" h="155575">
                <a:moveTo>
                  <a:pt x="22225" y="133750"/>
                </a:moveTo>
                <a:lnTo>
                  <a:pt x="10667" y="135274"/>
                </a:lnTo>
                <a:lnTo>
                  <a:pt x="7238" y="135528"/>
                </a:lnTo>
                <a:lnTo>
                  <a:pt x="0" y="135274"/>
                </a:lnTo>
                <a:lnTo>
                  <a:pt x="14898" y="133824"/>
                </a:lnTo>
                <a:lnTo>
                  <a:pt x="59689" y="136163"/>
                </a:lnTo>
                <a:lnTo>
                  <a:pt x="110743" y="143656"/>
                </a:lnTo>
                <a:lnTo>
                  <a:pt x="136235" y="147593"/>
                </a:lnTo>
                <a:lnTo>
                  <a:pt x="161797" y="151149"/>
                </a:lnTo>
                <a:lnTo>
                  <a:pt x="184237" y="153785"/>
                </a:lnTo>
                <a:lnTo>
                  <a:pt x="206724" y="155467"/>
                </a:lnTo>
                <a:lnTo>
                  <a:pt x="229163" y="155150"/>
                </a:lnTo>
                <a:lnTo>
                  <a:pt x="269222" y="145534"/>
                </a:lnTo>
                <a:lnTo>
                  <a:pt x="308101" y="107207"/>
                </a:lnTo>
                <a:lnTo>
                  <a:pt x="320278" y="69933"/>
                </a:lnTo>
                <a:lnTo>
                  <a:pt x="320871" y="50522"/>
                </a:lnTo>
                <a:lnTo>
                  <a:pt x="317881" y="30753"/>
                </a:lnTo>
                <a:lnTo>
                  <a:pt x="312604" y="15946"/>
                </a:lnTo>
                <a:lnTo>
                  <a:pt x="304244" y="4401"/>
                </a:lnTo>
                <a:lnTo>
                  <a:pt x="292860" y="0"/>
                </a:lnTo>
                <a:lnTo>
                  <a:pt x="278510" y="6623"/>
                </a:lnTo>
                <a:lnTo>
                  <a:pt x="273938" y="16656"/>
                </a:lnTo>
                <a:lnTo>
                  <a:pt x="272795" y="19704"/>
                </a:lnTo>
                <a:lnTo>
                  <a:pt x="270256" y="2643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3962" y="2503932"/>
            <a:ext cx="184150" cy="222885"/>
          </a:xfrm>
          <a:custGeom>
            <a:avLst/>
            <a:gdLst/>
            <a:ahLst/>
            <a:cxnLst/>
            <a:rect l="l" t="t" r="r" b="b"/>
            <a:pathLst>
              <a:path w="184150" h="222885">
                <a:moveTo>
                  <a:pt x="183661" y="0"/>
                </a:moveTo>
                <a:lnTo>
                  <a:pt x="147038" y="13493"/>
                </a:lnTo>
                <a:lnTo>
                  <a:pt x="112033" y="30225"/>
                </a:lnTo>
                <a:lnTo>
                  <a:pt x="77426" y="48275"/>
                </a:lnTo>
                <a:lnTo>
                  <a:pt x="47390" y="72516"/>
                </a:lnTo>
                <a:lnTo>
                  <a:pt x="44495" y="83417"/>
                </a:lnTo>
                <a:lnTo>
                  <a:pt x="49851" y="93710"/>
                </a:lnTo>
                <a:lnTo>
                  <a:pt x="59088" y="102645"/>
                </a:lnTo>
                <a:lnTo>
                  <a:pt x="67837" y="109473"/>
                </a:lnTo>
                <a:lnTo>
                  <a:pt x="82317" y="119713"/>
                </a:lnTo>
                <a:lnTo>
                  <a:pt x="97190" y="129762"/>
                </a:lnTo>
                <a:lnTo>
                  <a:pt x="111325" y="140620"/>
                </a:lnTo>
                <a:lnTo>
                  <a:pt x="123590" y="153288"/>
                </a:lnTo>
                <a:lnTo>
                  <a:pt x="130331" y="165536"/>
                </a:lnTo>
                <a:lnTo>
                  <a:pt x="130178" y="176117"/>
                </a:lnTo>
                <a:lnTo>
                  <a:pt x="91779" y="206373"/>
                </a:lnTo>
                <a:lnTo>
                  <a:pt x="42999" y="219418"/>
                </a:lnTo>
                <a:lnTo>
                  <a:pt x="5992" y="222865"/>
                </a:lnTo>
                <a:lnTo>
                  <a:pt x="877" y="220979"/>
                </a:lnTo>
                <a:lnTo>
                  <a:pt x="0" y="214999"/>
                </a:lnTo>
                <a:lnTo>
                  <a:pt x="527" y="20332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3410" y="2517806"/>
            <a:ext cx="109220" cy="156210"/>
          </a:xfrm>
          <a:custGeom>
            <a:avLst/>
            <a:gdLst/>
            <a:ahLst/>
            <a:cxnLst/>
            <a:rect l="l" t="t" r="r" b="b"/>
            <a:pathLst>
              <a:path w="109220" h="156210">
                <a:moveTo>
                  <a:pt x="14096" y="40100"/>
                </a:moveTo>
                <a:lnTo>
                  <a:pt x="26542" y="39211"/>
                </a:lnTo>
                <a:lnTo>
                  <a:pt x="29590" y="37941"/>
                </a:lnTo>
                <a:lnTo>
                  <a:pt x="36575" y="41624"/>
                </a:lnTo>
                <a:lnTo>
                  <a:pt x="29194" y="57856"/>
                </a:lnTo>
                <a:lnTo>
                  <a:pt x="20859" y="74231"/>
                </a:lnTo>
                <a:lnTo>
                  <a:pt x="13144" y="90844"/>
                </a:lnTo>
                <a:lnTo>
                  <a:pt x="7619" y="107791"/>
                </a:lnTo>
                <a:lnTo>
                  <a:pt x="5724" y="122717"/>
                </a:lnTo>
                <a:lnTo>
                  <a:pt x="7699" y="136429"/>
                </a:lnTo>
                <a:lnTo>
                  <a:pt x="14745" y="147474"/>
                </a:lnTo>
                <a:lnTo>
                  <a:pt x="28066" y="154400"/>
                </a:lnTo>
                <a:lnTo>
                  <a:pt x="46878" y="155876"/>
                </a:lnTo>
                <a:lnTo>
                  <a:pt x="64262" y="151257"/>
                </a:lnTo>
                <a:lnTo>
                  <a:pt x="79930" y="142112"/>
                </a:lnTo>
                <a:lnTo>
                  <a:pt x="93598" y="130016"/>
                </a:lnTo>
                <a:lnTo>
                  <a:pt x="104778" y="113482"/>
                </a:lnTo>
                <a:lnTo>
                  <a:pt x="109220" y="95186"/>
                </a:lnTo>
                <a:lnTo>
                  <a:pt x="107850" y="76080"/>
                </a:lnTo>
                <a:lnTo>
                  <a:pt x="90832" y="38846"/>
                </a:lnTo>
                <a:lnTo>
                  <a:pt x="60344" y="12969"/>
                </a:lnTo>
                <a:lnTo>
                  <a:pt x="16240" y="0"/>
                </a:lnTo>
                <a:lnTo>
                  <a:pt x="6697" y="3555"/>
                </a:lnTo>
                <a:lnTo>
                  <a:pt x="0" y="1292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9977" y="2336038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57350" y="0"/>
                </a:moveTo>
                <a:lnTo>
                  <a:pt x="96480" y="14001"/>
                </a:lnTo>
                <a:lnTo>
                  <a:pt x="110132" y="64535"/>
                </a:lnTo>
                <a:lnTo>
                  <a:pt x="116050" y="132457"/>
                </a:lnTo>
                <a:lnTo>
                  <a:pt x="114526" y="198578"/>
                </a:lnTo>
                <a:lnTo>
                  <a:pt x="99988" y="259899"/>
                </a:lnTo>
                <a:lnTo>
                  <a:pt x="71651" y="301634"/>
                </a:lnTo>
                <a:lnTo>
                  <a:pt x="39659" y="314592"/>
                </a:lnTo>
                <a:lnTo>
                  <a:pt x="21663" y="310261"/>
                </a:lnTo>
                <a:lnTo>
                  <a:pt x="7330" y="298465"/>
                </a:lnTo>
                <a:lnTo>
                  <a:pt x="819" y="282670"/>
                </a:lnTo>
                <a:lnTo>
                  <a:pt x="0" y="264826"/>
                </a:lnTo>
                <a:lnTo>
                  <a:pt x="2740" y="246887"/>
                </a:lnTo>
                <a:lnTo>
                  <a:pt x="23679" y="196818"/>
                </a:lnTo>
                <a:lnTo>
                  <a:pt x="55572" y="152653"/>
                </a:lnTo>
                <a:lnTo>
                  <a:pt x="91307" y="112379"/>
                </a:lnTo>
                <a:lnTo>
                  <a:pt x="132280" y="77342"/>
                </a:lnTo>
                <a:lnTo>
                  <a:pt x="163623" y="63573"/>
                </a:lnTo>
                <a:lnTo>
                  <a:pt x="175333" y="60325"/>
                </a:lnTo>
                <a:lnTo>
                  <a:pt x="195264" y="105348"/>
                </a:lnTo>
                <a:lnTo>
                  <a:pt x="198600" y="153382"/>
                </a:lnTo>
                <a:lnTo>
                  <a:pt x="197987" y="182070"/>
                </a:lnTo>
                <a:lnTo>
                  <a:pt x="196397" y="210687"/>
                </a:lnTo>
                <a:lnTo>
                  <a:pt x="194510" y="239267"/>
                </a:lnTo>
                <a:lnTo>
                  <a:pt x="193863" y="256065"/>
                </a:lnTo>
                <a:lnTo>
                  <a:pt x="193811" y="272399"/>
                </a:lnTo>
                <a:lnTo>
                  <a:pt x="194331" y="288613"/>
                </a:lnTo>
                <a:lnTo>
                  <a:pt x="195399" y="305053"/>
                </a:lnTo>
                <a:lnTo>
                  <a:pt x="207420" y="300410"/>
                </a:lnTo>
                <a:lnTo>
                  <a:pt x="217560" y="295148"/>
                </a:lnTo>
                <a:lnTo>
                  <a:pt x="227510" y="287980"/>
                </a:lnTo>
                <a:lnTo>
                  <a:pt x="238960" y="277622"/>
                </a:lnTo>
                <a:lnTo>
                  <a:pt x="253769" y="264072"/>
                </a:lnTo>
                <a:lnTo>
                  <a:pt x="269519" y="251523"/>
                </a:lnTo>
                <a:lnTo>
                  <a:pt x="286627" y="240974"/>
                </a:lnTo>
                <a:lnTo>
                  <a:pt x="305508" y="233425"/>
                </a:lnTo>
                <a:lnTo>
                  <a:pt x="333904" y="229893"/>
                </a:lnTo>
                <a:lnTo>
                  <a:pt x="362944" y="233076"/>
                </a:lnTo>
                <a:lnTo>
                  <a:pt x="391840" y="239641"/>
                </a:lnTo>
                <a:lnTo>
                  <a:pt x="419808" y="246252"/>
                </a:lnTo>
                <a:lnTo>
                  <a:pt x="442186" y="250636"/>
                </a:lnTo>
                <a:lnTo>
                  <a:pt x="488656" y="254736"/>
                </a:lnTo>
                <a:lnTo>
                  <a:pt x="530885" y="233568"/>
                </a:lnTo>
                <a:lnTo>
                  <a:pt x="533340" y="221454"/>
                </a:lnTo>
                <a:lnTo>
                  <a:pt x="531568" y="207517"/>
                </a:lnTo>
                <a:lnTo>
                  <a:pt x="525279" y="195246"/>
                </a:lnTo>
                <a:lnTo>
                  <a:pt x="514026" y="184594"/>
                </a:lnTo>
                <a:lnTo>
                  <a:pt x="500368" y="177085"/>
                </a:lnTo>
                <a:lnTo>
                  <a:pt x="486864" y="174244"/>
                </a:lnTo>
                <a:lnTo>
                  <a:pt x="471959" y="177601"/>
                </a:lnTo>
                <a:lnTo>
                  <a:pt x="449653" y="214249"/>
                </a:lnTo>
                <a:lnTo>
                  <a:pt x="455320" y="260318"/>
                </a:lnTo>
                <a:lnTo>
                  <a:pt x="479752" y="300482"/>
                </a:lnTo>
                <a:lnTo>
                  <a:pt x="511577" y="331468"/>
                </a:lnTo>
                <a:lnTo>
                  <a:pt x="521916" y="33921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6864" y="2545572"/>
            <a:ext cx="167640" cy="502920"/>
          </a:xfrm>
          <a:custGeom>
            <a:avLst/>
            <a:gdLst/>
            <a:ahLst/>
            <a:cxnLst/>
            <a:rect l="l" t="t" r="r" b="b"/>
            <a:pathLst>
              <a:path w="167639" h="502919">
                <a:moveTo>
                  <a:pt x="67690" y="502681"/>
                </a:moveTo>
                <a:lnTo>
                  <a:pt x="70691" y="492255"/>
                </a:lnTo>
                <a:lnTo>
                  <a:pt x="72453" y="480520"/>
                </a:lnTo>
                <a:lnTo>
                  <a:pt x="72977" y="466784"/>
                </a:lnTo>
                <a:lnTo>
                  <a:pt x="72262" y="450357"/>
                </a:lnTo>
                <a:lnTo>
                  <a:pt x="68278" y="404381"/>
                </a:lnTo>
                <a:lnTo>
                  <a:pt x="64372" y="358363"/>
                </a:lnTo>
                <a:lnTo>
                  <a:pt x="60961" y="312320"/>
                </a:lnTo>
                <a:lnTo>
                  <a:pt x="58457" y="266270"/>
                </a:lnTo>
                <a:lnTo>
                  <a:pt x="57276" y="220233"/>
                </a:lnTo>
                <a:lnTo>
                  <a:pt x="57515" y="174093"/>
                </a:lnTo>
                <a:lnTo>
                  <a:pt x="60134" y="126952"/>
                </a:lnTo>
                <a:lnTo>
                  <a:pt x="67421" y="80573"/>
                </a:lnTo>
                <a:lnTo>
                  <a:pt x="81661" y="36718"/>
                </a:lnTo>
                <a:lnTo>
                  <a:pt x="107838" y="5222"/>
                </a:lnTo>
                <a:lnTo>
                  <a:pt x="126112" y="0"/>
                </a:lnTo>
                <a:lnTo>
                  <a:pt x="146303" y="6873"/>
                </a:lnTo>
                <a:lnTo>
                  <a:pt x="160684" y="22572"/>
                </a:lnTo>
                <a:lnTo>
                  <a:pt x="167052" y="42640"/>
                </a:lnTo>
                <a:lnTo>
                  <a:pt x="166538" y="64256"/>
                </a:lnTo>
                <a:lnTo>
                  <a:pt x="144742" y="108837"/>
                </a:lnTo>
                <a:lnTo>
                  <a:pt x="100105" y="144837"/>
                </a:lnTo>
                <a:lnTo>
                  <a:pt x="54667" y="166129"/>
                </a:lnTo>
                <a:lnTo>
                  <a:pt x="18905" y="166665"/>
                </a:lnTo>
                <a:lnTo>
                  <a:pt x="0" y="15800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1305" y="2549219"/>
            <a:ext cx="482600" cy="335915"/>
          </a:xfrm>
          <a:custGeom>
            <a:avLst/>
            <a:gdLst/>
            <a:ahLst/>
            <a:cxnLst/>
            <a:rect l="l" t="t" r="r" b="b"/>
            <a:pathLst>
              <a:path w="482600" h="335914">
                <a:moveTo>
                  <a:pt x="0" y="6274"/>
                </a:moveTo>
                <a:lnTo>
                  <a:pt x="37592" y="39770"/>
                </a:lnTo>
                <a:lnTo>
                  <a:pt x="63373" y="83363"/>
                </a:lnTo>
                <a:lnTo>
                  <a:pt x="79422" y="120177"/>
                </a:lnTo>
                <a:lnTo>
                  <a:pt x="84250" y="141210"/>
                </a:lnTo>
                <a:lnTo>
                  <a:pt x="81280" y="159182"/>
                </a:lnTo>
                <a:lnTo>
                  <a:pt x="75727" y="167890"/>
                </a:lnTo>
                <a:lnTo>
                  <a:pt x="71913" y="169787"/>
                </a:lnTo>
                <a:lnTo>
                  <a:pt x="67385" y="169683"/>
                </a:lnTo>
                <a:lnTo>
                  <a:pt x="59690" y="172390"/>
                </a:lnTo>
                <a:lnTo>
                  <a:pt x="42844" y="156817"/>
                </a:lnTo>
                <a:lnTo>
                  <a:pt x="30654" y="138862"/>
                </a:lnTo>
                <a:lnTo>
                  <a:pt x="23774" y="118240"/>
                </a:lnTo>
                <a:lnTo>
                  <a:pt x="22860" y="94666"/>
                </a:lnTo>
                <a:lnTo>
                  <a:pt x="27406" y="72741"/>
                </a:lnTo>
                <a:lnTo>
                  <a:pt x="49881" y="35034"/>
                </a:lnTo>
                <a:lnTo>
                  <a:pt x="81579" y="9167"/>
                </a:lnTo>
                <a:lnTo>
                  <a:pt x="117167" y="0"/>
                </a:lnTo>
                <a:lnTo>
                  <a:pt x="135890" y="1702"/>
                </a:lnTo>
                <a:lnTo>
                  <a:pt x="155622" y="11312"/>
                </a:lnTo>
                <a:lnTo>
                  <a:pt x="166497" y="27721"/>
                </a:lnTo>
                <a:lnTo>
                  <a:pt x="170894" y="48011"/>
                </a:lnTo>
                <a:lnTo>
                  <a:pt x="171196" y="69266"/>
                </a:lnTo>
                <a:lnTo>
                  <a:pt x="168965" y="92174"/>
                </a:lnTo>
                <a:lnTo>
                  <a:pt x="167259" y="115748"/>
                </a:lnTo>
                <a:lnTo>
                  <a:pt x="170124" y="138275"/>
                </a:lnTo>
                <a:lnTo>
                  <a:pt x="181610" y="158039"/>
                </a:lnTo>
                <a:lnTo>
                  <a:pt x="204729" y="165889"/>
                </a:lnTo>
                <a:lnTo>
                  <a:pt x="232267" y="156356"/>
                </a:lnTo>
                <a:lnTo>
                  <a:pt x="274828" y="122098"/>
                </a:lnTo>
                <a:lnTo>
                  <a:pt x="292163" y="85760"/>
                </a:lnTo>
                <a:lnTo>
                  <a:pt x="293901" y="65680"/>
                </a:lnTo>
                <a:lnTo>
                  <a:pt x="290068" y="45517"/>
                </a:lnTo>
                <a:lnTo>
                  <a:pt x="257885" y="12620"/>
                </a:lnTo>
                <a:lnTo>
                  <a:pt x="229657" y="7235"/>
                </a:lnTo>
                <a:lnTo>
                  <a:pt x="222392" y="8401"/>
                </a:lnTo>
                <a:lnTo>
                  <a:pt x="215913" y="11616"/>
                </a:lnTo>
                <a:lnTo>
                  <a:pt x="205994" y="16307"/>
                </a:lnTo>
                <a:lnTo>
                  <a:pt x="212022" y="27672"/>
                </a:lnTo>
                <a:lnTo>
                  <a:pt x="214312" y="33309"/>
                </a:lnTo>
                <a:lnTo>
                  <a:pt x="219459" y="35685"/>
                </a:lnTo>
                <a:lnTo>
                  <a:pt x="234061" y="37262"/>
                </a:lnTo>
                <a:lnTo>
                  <a:pt x="252317" y="37363"/>
                </a:lnTo>
                <a:lnTo>
                  <a:pt x="270859" y="35405"/>
                </a:lnTo>
                <a:lnTo>
                  <a:pt x="289353" y="33708"/>
                </a:lnTo>
                <a:lnTo>
                  <a:pt x="333472" y="41193"/>
                </a:lnTo>
                <a:lnTo>
                  <a:pt x="379815" y="66867"/>
                </a:lnTo>
                <a:lnTo>
                  <a:pt x="423735" y="108799"/>
                </a:lnTo>
                <a:lnTo>
                  <a:pt x="462470" y="165512"/>
                </a:lnTo>
                <a:lnTo>
                  <a:pt x="481994" y="226054"/>
                </a:lnTo>
                <a:lnTo>
                  <a:pt x="480806" y="255083"/>
                </a:lnTo>
                <a:lnTo>
                  <a:pt x="454152" y="307010"/>
                </a:lnTo>
                <a:lnTo>
                  <a:pt x="399129" y="334775"/>
                </a:lnTo>
                <a:lnTo>
                  <a:pt x="367569" y="335853"/>
                </a:lnTo>
                <a:lnTo>
                  <a:pt x="337058" y="328727"/>
                </a:lnTo>
                <a:lnTo>
                  <a:pt x="310743" y="313969"/>
                </a:lnTo>
                <a:lnTo>
                  <a:pt x="291322" y="294389"/>
                </a:lnTo>
                <a:lnTo>
                  <a:pt x="275496" y="271309"/>
                </a:lnTo>
                <a:lnTo>
                  <a:pt x="259969" y="24605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0109" y="2422580"/>
            <a:ext cx="80010" cy="73025"/>
          </a:xfrm>
          <a:custGeom>
            <a:avLst/>
            <a:gdLst/>
            <a:ahLst/>
            <a:cxnLst/>
            <a:rect l="l" t="t" r="r" b="b"/>
            <a:pathLst>
              <a:path w="80010" h="73025">
                <a:moveTo>
                  <a:pt x="0" y="14930"/>
                </a:moveTo>
                <a:lnTo>
                  <a:pt x="11529" y="9382"/>
                </a:lnTo>
                <a:lnTo>
                  <a:pt x="27082" y="3119"/>
                </a:lnTo>
                <a:lnTo>
                  <a:pt x="42969" y="0"/>
                </a:lnTo>
                <a:lnTo>
                  <a:pt x="55499" y="3881"/>
                </a:lnTo>
                <a:lnTo>
                  <a:pt x="65506" y="18192"/>
                </a:lnTo>
                <a:lnTo>
                  <a:pt x="72120" y="36552"/>
                </a:lnTo>
                <a:lnTo>
                  <a:pt x="76519" y="55816"/>
                </a:lnTo>
                <a:lnTo>
                  <a:pt x="79882" y="7284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5115" y="2566670"/>
            <a:ext cx="361315" cy="143510"/>
          </a:xfrm>
          <a:custGeom>
            <a:avLst/>
            <a:gdLst/>
            <a:ahLst/>
            <a:cxnLst/>
            <a:rect l="l" t="t" r="r" b="b"/>
            <a:pathLst>
              <a:path w="361314" h="143510">
                <a:moveTo>
                  <a:pt x="0" y="63753"/>
                </a:moveTo>
                <a:lnTo>
                  <a:pt x="37772" y="70236"/>
                </a:lnTo>
                <a:lnTo>
                  <a:pt x="88026" y="57356"/>
                </a:lnTo>
                <a:lnTo>
                  <a:pt x="129784" y="33889"/>
                </a:lnTo>
                <a:lnTo>
                  <a:pt x="91694" y="24129"/>
                </a:lnTo>
                <a:lnTo>
                  <a:pt x="78745" y="67403"/>
                </a:lnTo>
                <a:lnTo>
                  <a:pt x="92559" y="103882"/>
                </a:lnTo>
                <a:lnTo>
                  <a:pt x="127420" y="129829"/>
                </a:lnTo>
                <a:lnTo>
                  <a:pt x="172920" y="136552"/>
                </a:lnTo>
                <a:lnTo>
                  <a:pt x="215056" y="123098"/>
                </a:lnTo>
                <a:lnTo>
                  <a:pt x="252380" y="94402"/>
                </a:lnTo>
                <a:lnTo>
                  <a:pt x="286416" y="56846"/>
                </a:lnTo>
                <a:lnTo>
                  <a:pt x="304164" y="18319"/>
                </a:lnTo>
                <a:lnTo>
                  <a:pt x="305943" y="0"/>
                </a:lnTo>
                <a:lnTo>
                  <a:pt x="301567" y="16734"/>
                </a:lnTo>
                <a:lnTo>
                  <a:pt x="295656" y="67437"/>
                </a:lnTo>
                <a:lnTo>
                  <a:pt x="306728" y="122336"/>
                </a:lnTo>
                <a:lnTo>
                  <a:pt x="339105" y="143462"/>
                </a:lnTo>
                <a:lnTo>
                  <a:pt x="349902" y="140960"/>
                </a:lnTo>
                <a:lnTo>
                  <a:pt x="360807" y="13754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9228" y="2395092"/>
            <a:ext cx="323215" cy="353695"/>
          </a:xfrm>
          <a:custGeom>
            <a:avLst/>
            <a:gdLst/>
            <a:ahLst/>
            <a:cxnLst/>
            <a:rect l="l" t="t" r="r" b="b"/>
            <a:pathLst>
              <a:path w="323214" h="353694">
                <a:moveTo>
                  <a:pt x="100330" y="0"/>
                </a:moveTo>
                <a:lnTo>
                  <a:pt x="97563" y="15257"/>
                </a:lnTo>
                <a:lnTo>
                  <a:pt x="96869" y="27479"/>
                </a:lnTo>
                <a:lnTo>
                  <a:pt x="97365" y="39772"/>
                </a:lnTo>
                <a:lnTo>
                  <a:pt x="100753" y="101520"/>
                </a:lnTo>
                <a:lnTo>
                  <a:pt x="104933" y="148083"/>
                </a:lnTo>
                <a:lnTo>
                  <a:pt x="110844" y="194608"/>
                </a:lnTo>
                <a:lnTo>
                  <a:pt x="118621" y="240774"/>
                </a:lnTo>
                <a:lnTo>
                  <a:pt x="128397" y="286258"/>
                </a:lnTo>
                <a:lnTo>
                  <a:pt x="143256" y="332232"/>
                </a:lnTo>
                <a:lnTo>
                  <a:pt x="119886" y="312513"/>
                </a:lnTo>
                <a:lnTo>
                  <a:pt x="97551" y="291353"/>
                </a:lnTo>
                <a:lnTo>
                  <a:pt x="75908" y="269456"/>
                </a:lnTo>
                <a:lnTo>
                  <a:pt x="54610" y="247523"/>
                </a:lnTo>
                <a:lnTo>
                  <a:pt x="39594" y="233795"/>
                </a:lnTo>
                <a:lnTo>
                  <a:pt x="20780" y="215709"/>
                </a:lnTo>
                <a:lnTo>
                  <a:pt x="5228" y="195623"/>
                </a:lnTo>
                <a:lnTo>
                  <a:pt x="0" y="175895"/>
                </a:lnTo>
                <a:lnTo>
                  <a:pt x="2794" y="172593"/>
                </a:lnTo>
                <a:lnTo>
                  <a:pt x="5207" y="169545"/>
                </a:lnTo>
                <a:lnTo>
                  <a:pt x="65182" y="154860"/>
                </a:lnTo>
                <a:lnTo>
                  <a:pt x="124079" y="151511"/>
                </a:lnTo>
                <a:lnTo>
                  <a:pt x="170684" y="148687"/>
                </a:lnTo>
                <a:lnTo>
                  <a:pt x="220980" y="145494"/>
                </a:lnTo>
                <a:lnTo>
                  <a:pt x="270990" y="145849"/>
                </a:lnTo>
                <a:lnTo>
                  <a:pt x="316738" y="153670"/>
                </a:lnTo>
                <a:lnTo>
                  <a:pt x="318897" y="155194"/>
                </a:lnTo>
                <a:lnTo>
                  <a:pt x="320929" y="156337"/>
                </a:lnTo>
                <a:lnTo>
                  <a:pt x="322834" y="157861"/>
                </a:lnTo>
                <a:lnTo>
                  <a:pt x="315974" y="168360"/>
                </a:lnTo>
                <a:lnTo>
                  <a:pt x="308244" y="179181"/>
                </a:lnTo>
                <a:lnTo>
                  <a:pt x="300349" y="190168"/>
                </a:lnTo>
                <a:lnTo>
                  <a:pt x="292988" y="201168"/>
                </a:lnTo>
                <a:lnTo>
                  <a:pt x="279302" y="228219"/>
                </a:lnTo>
                <a:lnTo>
                  <a:pt x="272081" y="256127"/>
                </a:lnTo>
                <a:lnTo>
                  <a:pt x="271789" y="284749"/>
                </a:lnTo>
                <a:lnTo>
                  <a:pt x="278892" y="313944"/>
                </a:lnTo>
                <a:lnTo>
                  <a:pt x="282049" y="322004"/>
                </a:lnTo>
                <a:lnTo>
                  <a:pt x="285480" y="330136"/>
                </a:lnTo>
                <a:lnTo>
                  <a:pt x="288982" y="338268"/>
                </a:lnTo>
                <a:lnTo>
                  <a:pt x="292354" y="346329"/>
                </a:lnTo>
                <a:lnTo>
                  <a:pt x="282338" y="350109"/>
                </a:lnTo>
                <a:lnTo>
                  <a:pt x="272811" y="352663"/>
                </a:lnTo>
                <a:lnTo>
                  <a:pt x="262832" y="353097"/>
                </a:lnTo>
                <a:lnTo>
                  <a:pt x="251460" y="350520"/>
                </a:lnTo>
                <a:lnTo>
                  <a:pt x="236880" y="343282"/>
                </a:lnTo>
                <a:lnTo>
                  <a:pt x="234934" y="336248"/>
                </a:lnTo>
                <a:lnTo>
                  <a:pt x="240583" y="328285"/>
                </a:lnTo>
                <a:lnTo>
                  <a:pt x="248793" y="31826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6734" y="2547102"/>
            <a:ext cx="208915" cy="152400"/>
          </a:xfrm>
          <a:custGeom>
            <a:avLst/>
            <a:gdLst/>
            <a:ahLst/>
            <a:cxnLst/>
            <a:rect l="l" t="t" r="r" b="b"/>
            <a:pathLst>
              <a:path w="208915" h="152400">
                <a:moveTo>
                  <a:pt x="108807" y="18678"/>
                </a:moveTo>
                <a:lnTo>
                  <a:pt x="118586" y="9915"/>
                </a:lnTo>
                <a:lnTo>
                  <a:pt x="121634" y="8645"/>
                </a:lnTo>
                <a:lnTo>
                  <a:pt x="123539" y="1025"/>
                </a:lnTo>
                <a:lnTo>
                  <a:pt x="80694" y="11187"/>
                </a:lnTo>
                <a:lnTo>
                  <a:pt x="46968" y="33649"/>
                </a:lnTo>
                <a:lnTo>
                  <a:pt x="12888" y="69526"/>
                </a:lnTo>
                <a:lnTo>
                  <a:pt x="0" y="108088"/>
                </a:lnTo>
                <a:lnTo>
                  <a:pt x="6508" y="120961"/>
                </a:lnTo>
                <a:lnTo>
                  <a:pt x="19018" y="129428"/>
                </a:lnTo>
                <a:lnTo>
                  <a:pt x="35147" y="133359"/>
                </a:lnTo>
                <a:lnTo>
                  <a:pt x="58209" y="132653"/>
                </a:lnTo>
                <a:lnTo>
                  <a:pt x="100619" y="117286"/>
                </a:lnTo>
                <a:lnTo>
                  <a:pt x="136904" y="91928"/>
                </a:lnTo>
                <a:lnTo>
                  <a:pt x="166776" y="60912"/>
                </a:lnTo>
                <a:lnTo>
                  <a:pt x="186531" y="33918"/>
                </a:lnTo>
                <a:lnTo>
                  <a:pt x="188690" y="31251"/>
                </a:lnTo>
                <a:lnTo>
                  <a:pt x="192373" y="24774"/>
                </a:lnTo>
                <a:lnTo>
                  <a:pt x="195157" y="40959"/>
                </a:lnTo>
                <a:lnTo>
                  <a:pt x="195976" y="56239"/>
                </a:lnTo>
                <a:lnTo>
                  <a:pt x="195820" y="71566"/>
                </a:lnTo>
                <a:lnTo>
                  <a:pt x="195675" y="87893"/>
                </a:lnTo>
                <a:lnTo>
                  <a:pt x="194774" y="101986"/>
                </a:lnTo>
                <a:lnTo>
                  <a:pt x="193706" y="119294"/>
                </a:lnTo>
                <a:lnTo>
                  <a:pt x="194925" y="136078"/>
                </a:lnTo>
                <a:lnTo>
                  <a:pt x="200882" y="148599"/>
                </a:lnTo>
                <a:lnTo>
                  <a:pt x="203041" y="149742"/>
                </a:lnTo>
                <a:lnTo>
                  <a:pt x="205835" y="151012"/>
                </a:lnTo>
                <a:lnTo>
                  <a:pt x="208502" y="152155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1917" y="2573401"/>
            <a:ext cx="445134" cy="108585"/>
          </a:xfrm>
          <a:custGeom>
            <a:avLst/>
            <a:gdLst/>
            <a:ahLst/>
            <a:cxnLst/>
            <a:rect l="l" t="t" r="r" b="b"/>
            <a:pathLst>
              <a:path w="445134" h="108585">
                <a:moveTo>
                  <a:pt x="25018" y="18034"/>
                </a:moveTo>
                <a:lnTo>
                  <a:pt x="20728" y="31902"/>
                </a:lnTo>
                <a:lnTo>
                  <a:pt x="16224" y="45735"/>
                </a:lnTo>
                <a:lnTo>
                  <a:pt x="11767" y="59592"/>
                </a:lnTo>
                <a:lnTo>
                  <a:pt x="1637" y="99464"/>
                </a:lnTo>
                <a:lnTo>
                  <a:pt x="0" y="108203"/>
                </a:lnTo>
                <a:lnTo>
                  <a:pt x="7864" y="95452"/>
                </a:lnTo>
                <a:lnTo>
                  <a:pt x="15763" y="82296"/>
                </a:lnTo>
                <a:lnTo>
                  <a:pt x="24163" y="69520"/>
                </a:lnTo>
                <a:lnTo>
                  <a:pt x="56483" y="36226"/>
                </a:lnTo>
                <a:lnTo>
                  <a:pt x="85343" y="25019"/>
                </a:lnTo>
                <a:lnTo>
                  <a:pt x="101217" y="27181"/>
                </a:lnTo>
                <a:lnTo>
                  <a:pt x="116316" y="33274"/>
                </a:lnTo>
                <a:lnTo>
                  <a:pt x="130724" y="41271"/>
                </a:lnTo>
                <a:lnTo>
                  <a:pt x="144525" y="49149"/>
                </a:lnTo>
                <a:lnTo>
                  <a:pt x="163125" y="57983"/>
                </a:lnTo>
                <a:lnTo>
                  <a:pt x="201801" y="66651"/>
                </a:lnTo>
                <a:lnTo>
                  <a:pt x="236632" y="48752"/>
                </a:lnTo>
                <a:lnTo>
                  <a:pt x="225087" y="6171"/>
                </a:lnTo>
                <a:lnTo>
                  <a:pt x="218566" y="0"/>
                </a:lnTo>
                <a:lnTo>
                  <a:pt x="234963" y="17083"/>
                </a:lnTo>
                <a:lnTo>
                  <a:pt x="271948" y="43916"/>
                </a:lnTo>
                <a:lnTo>
                  <a:pt x="323135" y="70516"/>
                </a:lnTo>
                <a:lnTo>
                  <a:pt x="388715" y="94932"/>
                </a:lnTo>
                <a:lnTo>
                  <a:pt x="422148" y="99949"/>
                </a:lnTo>
                <a:lnTo>
                  <a:pt x="429767" y="98806"/>
                </a:lnTo>
                <a:lnTo>
                  <a:pt x="437133" y="97916"/>
                </a:lnTo>
                <a:lnTo>
                  <a:pt x="444753" y="9690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1120" y="3027489"/>
            <a:ext cx="692785" cy="207645"/>
          </a:xfrm>
          <a:custGeom>
            <a:avLst/>
            <a:gdLst/>
            <a:ahLst/>
            <a:cxnLst/>
            <a:rect l="l" t="t" r="r" b="b"/>
            <a:pathLst>
              <a:path w="692785" h="207644">
                <a:moveTo>
                  <a:pt x="34556" y="152463"/>
                </a:moveTo>
                <a:lnTo>
                  <a:pt x="30875" y="123126"/>
                </a:lnTo>
                <a:lnTo>
                  <a:pt x="29336" y="92646"/>
                </a:lnTo>
                <a:lnTo>
                  <a:pt x="27055" y="62452"/>
                </a:lnTo>
                <a:lnTo>
                  <a:pt x="21145" y="33972"/>
                </a:lnTo>
                <a:lnTo>
                  <a:pt x="17749" y="25864"/>
                </a:lnTo>
                <a:lnTo>
                  <a:pt x="14554" y="22066"/>
                </a:lnTo>
                <a:lnTo>
                  <a:pt x="11072" y="19649"/>
                </a:lnTo>
                <a:lnTo>
                  <a:pt x="6819" y="15684"/>
                </a:lnTo>
                <a:lnTo>
                  <a:pt x="2224" y="31797"/>
                </a:lnTo>
                <a:lnTo>
                  <a:pt x="0" y="46196"/>
                </a:lnTo>
                <a:lnTo>
                  <a:pt x="1033" y="61404"/>
                </a:lnTo>
                <a:lnTo>
                  <a:pt x="28594" y="124573"/>
                </a:lnTo>
                <a:lnTo>
                  <a:pt x="61150" y="161305"/>
                </a:lnTo>
                <a:lnTo>
                  <a:pt x="102050" y="188442"/>
                </a:lnTo>
                <a:lnTo>
                  <a:pt x="149466" y="204279"/>
                </a:lnTo>
                <a:lnTo>
                  <a:pt x="179198" y="207125"/>
                </a:lnTo>
                <a:lnTo>
                  <a:pt x="207416" y="204374"/>
                </a:lnTo>
                <a:lnTo>
                  <a:pt x="234548" y="196242"/>
                </a:lnTo>
                <a:lnTo>
                  <a:pt x="261023" y="182943"/>
                </a:lnTo>
                <a:lnTo>
                  <a:pt x="275891" y="171420"/>
                </a:lnTo>
                <a:lnTo>
                  <a:pt x="289674" y="157241"/>
                </a:lnTo>
                <a:lnTo>
                  <a:pt x="303456" y="143563"/>
                </a:lnTo>
                <a:lnTo>
                  <a:pt x="318325" y="133540"/>
                </a:lnTo>
                <a:lnTo>
                  <a:pt x="330212" y="130200"/>
                </a:lnTo>
                <a:lnTo>
                  <a:pt x="339356" y="132064"/>
                </a:lnTo>
                <a:lnTo>
                  <a:pt x="347814" y="137808"/>
                </a:lnTo>
                <a:lnTo>
                  <a:pt x="357644" y="146113"/>
                </a:lnTo>
                <a:lnTo>
                  <a:pt x="378876" y="164105"/>
                </a:lnTo>
                <a:lnTo>
                  <a:pt x="398433" y="180228"/>
                </a:lnTo>
                <a:lnTo>
                  <a:pt x="419320" y="193994"/>
                </a:lnTo>
                <a:lnTo>
                  <a:pt x="444538" y="204914"/>
                </a:lnTo>
                <a:lnTo>
                  <a:pt x="451318" y="192869"/>
                </a:lnTo>
                <a:lnTo>
                  <a:pt x="455539" y="182657"/>
                </a:lnTo>
                <a:lnTo>
                  <a:pt x="457593" y="171446"/>
                </a:lnTo>
                <a:lnTo>
                  <a:pt x="457873" y="156400"/>
                </a:lnTo>
                <a:lnTo>
                  <a:pt x="456470" y="138582"/>
                </a:lnTo>
                <a:lnTo>
                  <a:pt x="454269" y="120729"/>
                </a:lnTo>
                <a:lnTo>
                  <a:pt x="452283" y="102804"/>
                </a:lnTo>
                <a:lnTo>
                  <a:pt x="451523" y="84772"/>
                </a:lnTo>
                <a:lnTo>
                  <a:pt x="452412" y="76898"/>
                </a:lnTo>
                <a:lnTo>
                  <a:pt x="452412" y="74485"/>
                </a:lnTo>
                <a:lnTo>
                  <a:pt x="453047" y="69278"/>
                </a:lnTo>
                <a:lnTo>
                  <a:pt x="468340" y="76021"/>
                </a:lnTo>
                <a:lnTo>
                  <a:pt x="483384" y="83407"/>
                </a:lnTo>
                <a:lnTo>
                  <a:pt x="498499" y="90745"/>
                </a:lnTo>
                <a:lnTo>
                  <a:pt x="554597" y="107840"/>
                </a:lnTo>
                <a:lnTo>
                  <a:pt x="596414" y="108442"/>
                </a:lnTo>
                <a:lnTo>
                  <a:pt x="636111" y="97399"/>
                </a:lnTo>
                <a:lnTo>
                  <a:pt x="670344" y="72961"/>
                </a:lnTo>
                <a:lnTo>
                  <a:pt x="690029" y="38782"/>
                </a:lnTo>
                <a:lnTo>
                  <a:pt x="692418" y="18651"/>
                </a:lnTo>
                <a:lnTo>
                  <a:pt x="682282" y="3746"/>
                </a:lnTo>
                <a:lnTo>
                  <a:pt x="660342" y="0"/>
                </a:lnTo>
                <a:lnTo>
                  <a:pt x="638594" y="8921"/>
                </a:lnTo>
                <a:lnTo>
                  <a:pt x="605193" y="40576"/>
                </a:lnTo>
                <a:lnTo>
                  <a:pt x="583380" y="85756"/>
                </a:lnTo>
                <a:lnTo>
                  <a:pt x="581952" y="135699"/>
                </a:lnTo>
                <a:lnTo>
                  <a:pt x="605145" y="169608"/>
                </a:lnTo>
                <a:lnTo>
                  <a:pt x="622260" y="177954"/>
                </a:lnTo>
                <a:lnTo>
                  <a:pt x="642912" y="18294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1523" y="2898013"/>
            <a:ext cx="8890" cy="309880"/>
          </a:xfrm>
          <a:custGeom>
            <a:avLst/>
            <a:gdLst/>
            <a:ahLst/>
            <a:cxnLst/>
            <a:rect l="l" t="t" r="r" b="b"/>
            <a:pathLst>
              <a:path w="8889" h="309880">
                <a:moveTo>
                  <a:pt x="0" y="0"/>
                </a:moveTo>
                <a:lnTo>
                  <a:pt x="4790" y="20270"/>
                </a:lnTo>
                <a:lnTo>
                  <a:pt x="6032" y="40338"/>
                </a:lnTo>
                <a:lnTo>
                  <a:pt x="5179" y="60811"/>
                </a:lnTo>
                <a:lnTo>
                  <a:pt x="3682" y="82296"/>
                </a:lnTo>
                <a:lnTo>
                  <a:pt x="1611" y="125791"/>
                </a:lnTo>
                <a:lnTo>
                  <a:pt x="1206" y="168989"/>
                </a:lnTo>
                <a:lnTo>
                  <a:pt x="2039" y="212115"/>
                </a:lnTo>
                <a:lnTo>
                  <a:pt x="3682" y="255397"/>
                </a:lnTo>
                <a:lnTo>
                  <a:pt x="4097" y="269420"/>
                </a:lnTo>
                <a:lnTo>
                  <a:pt x="4810" y="282622"/>
                </a:lnTo>
                <a:lnTo>
                  <a:pt x="6165" y="295705"/>
                </a:lnTo>
                <a:lnTo>
                  <a:pt x="8508" y="30937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9798" y="2893186"/>
            <a:ext cx="15875" cy="340360"/>
          </a:xfrm>
          <a:custGeom>
            <a:avLst/>
            <a:gdLst/>
            <a:ahLst/>
            <a:cxnLst/>
            <a:rect l="l" t="t" r="r" b="b"/>
            <a:pathLst>
              <a:path w="15875" h="340360">
                <a:moveTo>
                  <a:pt x="0" y="0"/>
                </a:moveTo>
                <a:lnTo>
                  <a:pt x="13733" y="44094"/>
                </a:lnTo>
                <a:lnTo>
                  <a:pt x="15382" y="98174"/>
                </a:lnTo>
                <a:lnTo>
                  <a:pt x="14541" y="134778"/>
                </a:lnTo>
                <a:lnTo>
                  <a:pt x="12747" y="171334"/>
                </a:lnTo>
                <a:lnTo>
                  <a:pt x="10668" y="208152"/>
                </a:lnTo>
                <a:lnTo>
                  <a:pt x="7395" y="236851"/>
                </a:lnTo>
                <a:lnTo>
                  <a:pt x="2778" y="268668"/>
                </a:lnTo>
                <a:lnTo>
                  <a:pt x="327" y="300485"/>
                </a:lnTo>
                <a:lnTo>
                  <a:pt x="3556" y="329184"/>
                </a:lnTo>
                <a:lnTo>
                  <a:pt x="6095" y="332866"/>
                </a:lnTo>
                <a:lnTo>
                  <a:pt x="8508" y="336423"/>
                </a:lnTo>
                <a:lnTo>
                  <a:pt x="11175" y="34010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5648" y="3016504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52101" y="26670"/>
                </a:moveTo>
                <a:lnTo>
                  <a:pt x="42533" y="27620"/>
                </a:lnTo>
                <a:lnTo>
                  <a:pt x="35750" y="27416"/>
                </a:lnTo>
                <a:lnTo>
                  <a:pt x="29777" y="28616"/>
                </a:lnTo>
                <a:lnTo>
                  <a:pt x="22637" y="33782"/>
                </a:lnTo>
                <a:lnTo>
                  <a:pt x="3377" y="61116"/>
                </a:lnTo>
                <a:lnTo>
                  <a:pt x="0" y="88058"/>
                </a:lnTo>
                <a:lnTo>
                  <a:pt x="8100" y="115452"/>
                </a:lnTo>
                <a:lnTo>
                  <a:pt x="23272" y="144145"/>
                </a:lnTo>
                <a:lnTo>
                  <a:pt x="51677" y="180107"/>
                </a:lnTo>
                <a:lnTo>
                  <a:pt x="84772" y="211058"/>
                </a:lnTo>
                <a:lnTo>
                  <a:pt x="114962" y="243889"/>
                </a:lnTo>
                <a:lnTo>
                  <a:pt x="134651" y="285496"/>
                </a:lnTo>
                <a:lnTo>
                  <a:pt x="133127" y="289813"/>
                </a:lnTo>
                <a:lnTo>
                  <a:pt x="132111" y="293750"/>
                </a:lnTo>
                <a:lnTo>
                  <a:pt x="130587" y="298069"/>
                </a:lnTo>
                <a:lnTo>
                  <a:pt x="109573" y="304702"/>
                </a:lnTo>
                <a:lnTo>
                  <a:pt x="87725" y="310848"/>
                </a:lnTo>
                <a:lnTo>
                  <a:pt x="66258" y="308731"/>
                </a:lnTo>
                <a:lnTo>
                  <a:pt x="46386" y="290575"/>
                </a:lnTo>
                <a:lnTo>
                  <a:pt x="39858" y="271283"/>
                </a:lnTo>
                <a:lnTo>
                  <a:pt x="42640" y="252253"/>
                </a:lnTo>
                <a:lnTo>
                  <a:pt x="64039" y="218312"/>
                </a:lnTo>
                <a:lnTo>
                  <a:pt x="93748" y="191961"/>
                </a:lnTo>
                <a:lnTo>
                  <a:pt x="132048" y="168145"/>
                </a:lnTo>
                <a:lnTo>
                  <a:pt x="174870" y="145464"/>
                </a:lnTo>
                <a:lnTo>
                  <a:pt x="218148" y="122518"/>
                </a:lnTo>
                <a:lnTo>
                  <a:pt x="257814" y="97909"/>
                </a:lnTo>
                <a:lnTo>
                  <a:pt x="289800" y="70236"/>
                </a:lnTo>
                <a:lnTo>
                  <a:pt x="310038" y="38100"/>
                </a:lnTo>
                <a:lnTo>
                  <a:pt x="312832" y="26670"/>
                </a:lnTo>
                <a:lnTo>
                  <a:pt x="312451" y="23113"/>
                </a:lnTo>
                <a:lnTo>
                  <a:pt x="299116" y="22733"/>
                </a:lnTo>
                <a:lnTo>
                  <a:pt x="264283" y="51103"/>
                </a:lnTo>
                <a:lnTo>
                  <a:pt x="236188" y="81867"/>
                </a:lnTo>
                <a:lnTo>
                  <a:pt x="215999" y="118369"/>
                </a:lnTo>
                <a:lnTo>
                  <a:pt x="204882" y="163957"/>
                </a:lnTo>
                <a:lnTo>
                  <a:pt x="204378" y="180750"/>
                </a:lnTo>
                <a:lnTo>
                  <a:pt x="206756" y="194484"/>
                </a:lnTo>
                <a:lnTo>
                  <a:pt x="210419" y="207623"/>
                </a:lnTo>
                <a:lnTo>
                  <a:pt x="213772" y="222631"/>
                </a:lnTo>
                <a:lnTo>
                  <a:pt x="227774" y="221700"/>
                </a:lnTo>
                <a:lnTo>
                  <a:pt x="238728" y="222615"/>
                </a:lnTo>
                <a:lnTo>
                  <a:pt x="250348" y="220362"/>
                </a:lnTo>
                <a:lnTo>
                  <a:pt x="266350" y="209931"/>
                </a:lnTo>
                <a:lnTo>
                  <a:pt x="304407" y="173156"/>
                </a:lnTo>
                <a:lnTo>
                  <a:pt x="338296" y="134905"/>
                </a:lnTo>
                <a:lnTo>
                  <a:pt x="373328" y="98131"/>
                </a:lnTo>
                <a:lnTo>
                  <a:pt x="414813" y="65786"/>
                </a:lnTo>
                <a:lnTo>
                  <a:pt x="451707" y="109632"/>
                </a:lnTo>
                <a:lnTo>
                  <a:pt x="469550" y="171576"/>
                </a:lnTo>
                <a:lnTo>
                  <a:pt x="477097" y="218007"/>
                </a:lnTo>
                <a:lnTo>
                  <a:pt x="483382" y="264949"/>
                </a:lnTo>
                <a:lnTo>
                  <a:pt x="488332" y="312184"/>
                </a:lnTo>
                <a:lnTo>
                  <a:pt x="491874" y="359492"/>
                </a:lnTo>
                <a:lnTo>
                  <a:pt x="493934" y="406654"/>
                </a:lnTo>
                <a:lnTo>
                  <a:pt x="491791" y="474376"/>
                </a:lnTo>
                <a:lnTo>
                  <a:pt x="482885" y="540766"/>
                </a:lnTo>
                <a:lnTo>
                  <a:pt x="470036" y="525714"/>
                </a:lnTo>
                <a:lnTo>
                  <a:pt x="438943" y="472440"/>
                </a:lnTo>
                <a:lnTo>
                  <a:pt x="427656" y="422210"/>
                </a:lnTo>
                <a:lnTo>
                  <a:pt x="422156" y="369728"/>
                </a:lnTo>
                <a:lnTo>
                  <a:pt x="422368" y="316162"/>
                </a:lnTo>
                <a:lnTo>
                  <a:pt x="428216" y="262680"/>
                </a:lnTo>
                <a:lnTo>
                  <a:pt x="439625" y="210451"/>
                </a:lnTo>
                <a:lnTo>
                  <a:pt x="456518" y="160644"/>
                </a:lnTo>
                <a:lnTo>
                  <a:pt x="478821" y="114426"/>
                </a:lnTo>
                <a:lnTo>
                  <a:pt x="516778" y="68405"/>
                </a:lnTo>
                <a:lnTo>
                  <a:pt x="542704" y="56080"/>
                </a:lnTo>
                <a:lnTo>
                  <a:pt x="572547" y="59055"/>
                </a:lnTo>
                <a:lnTo>
                  <a:pt x="605224" y="86552"/>
                </a:lnTo>
                <a:lnTo>
                  <a:pt x="616791" y="127015"/>
                </a:lnTo>
                <a:lnTo>
                  <a:pt x="612713" y="171408"/>
                </a:lnTo>
                <a:lnTo>
                  <a:pt x="598455" y="210693"/>
                </a:lnTo>
                <a:lnTo>
                  <a:pt x="566281" y="254920"/>
                </a:lnTo>
                <a:lnTo>
                  <a:pt x="528796" y="276955"/>
                </a:lnTo>
                <a:lnTo>
                  <a:pt x="486263" y="281416"/>
                </a:lnTo>
                <a:lnTo>
                  <a:pt x="438943" y="272923"/>
                </a:lnTo>
                <a:lnTo>
                  <a:pt x="450977" y="230838"/>
                </a:lnTo>
                <a:lnTo>
                  <a:pt x="480726" y="193040"/>
                </a:lnTo>
                <a:lnTo>
                  <a:pt x="516671" y="168315"/>
                </a:lnTo>
                <a:lnTo>
                  <a:pt x="556589" y="149596"/>
                </a:lnTo>
                <a:lnTo>
                  <a:pt x="599049" y="134767"/>
                </a:lnTo>
                <a:lnTo>
                  <a:pt x="642620" y="121713"/>
                </a:lnTo>
                <a:lnTo>
                  <a:pt x="685868" y="108320"/>
                </a:lnTo>
                <a:lnTo>
                  <a:pt x="727364" y="92473"/>
                </a:lnTo>
                <a:lnTo>
                  <a:pt x="765675" y="72057"/>
                </a:lnTo>
                <a:lnTo>
                  <a:pt x="799369" y="44958"/>
                </a:lnTo>
                <a:lnTo>
                  <a:pt x="807624" y="34162"/>
                </a:lnTo>
                <a:lnTo>
                  <a:pt x="810545" y="31623"/>
                </a:lnTo>
                <a:lnTo>
                  <a:pt x="810926" y="22733"/>
                </a:lnTo>
                <a:lnTo>
                  <a:pt x="791041" y="25443"/>
                </a:lnTo>
                <a:lnTo>
                  <a:pt x="775001" y="27749"/>
                </a:lnTo>
                <a:lnTo>
                  <a:pt x="740695" y="51054"/>
                </a:lnTo>
                <a:lnTo>
                  <a:pt x="717905" y="81621"/>
                </a:lnTo>
                <a:lnTo>
                  <a:pt x="698279" y="150709"/>
                </a:lnTo>
                <a:lnTo>
                  <a:pt x="702849" y="187706"/>
                </a:lnTo>
                <a:lnTo>
                  <a:pt x="706151" y="190881"/>
                </a:lnTo>
                <a:lnTo>
                  <a:pt x="709326" y="194183"/>
                </a:lnTo>
                <a:lnTo>
                  <a:pt x="751633" y="179133"/>
                </a:lnTo>
                <a:lnTo>
                  <a:pt x="789590" y="150622"/>
                </a:lnTo>
                <a:lnTo>
                  <a:pt x="814417" y="127408"/>
                </a:lnTo>
                <a:lnTo>
                  <a:pt x="839231" y="104933"/>
                </a:lnTo>
                <a:lnTo>
                  <a:pt x="864975" y="83649"/>
                </a:lnTo>
                <a:lnTo>
                  <a:pt x="892587" y="64008"/>
                </a:lnTo>
                <a:lnTo>
                  <a:pt x="928719" y="45952"/>
                </a:lnTo>
                <a:lnTo>
                  <a:pt x="961993" y="41195"/>
                </a:lnTo>
                <a:lnTo>
                  <a:pt x="993171" y="50988"/>
                </a:lnTo>
                <a:lnTo>
                  <a:pt x="1023016" y="76581"/>
                </a:lnTo>
                <a:lnTo>
                  <a:pt x="1035292" y="94178"/>
                </a:lnTo>
                <a:lnTo>
                  <a:pt x="1045019" y="113728"/>
                </a:lnTo>
                <a:lnTo>
                  <a:pt x="1053556" y="133945"/>
                </a:lnTo>
                <a:lnTo>
                  <a:pt x="1062259" y="153543"/>
                </a:lnTo>
                <a:lnTo>
                  <a:pt x="1085103" y="110303"/>
                </a:lnTo>
                <a:lnTo>
                  <a:pt x="1111567" y="72040"/>
                </a:lnTo>
                <a:lnTo>
                  <a:pt x="1143984" y="38492"/>
                </a:lnTo>
                <a:lnTo>
                  <a:pt x="1184687" y="9398"/>
                </a:lnTo>
                <a:lnTo>
                  <a:pt x="1208817" y="0"/>
                </a:lnTo>
                <a:lnTo>
                  <a:pt x="1203920" y="13378"/>
                </a:lnTo>
                <a:lnTo>
                  <a:pt x="1198499" y="27400"/>
                </a:lnTo>
                <a:lnTo>
                  <a:pt x="1192744" y="41755"/>
                </a:lnTo>
                <a:lnTo>
                  <a:pt x="1186846" y="56134"/>
                </a:lnTo>
                <a:lnTo>
                  <a:pt x="1177399" y="82506"/>
                </a:lnTo>
                <a:lnTo>
                  <a:pt x="1173083" y="104711"/>
                </a:lnTo>
                <a:lnTo>
                  <a:pt x="1172505" y="126249"/>
                </a:lnTo>
                <a:lnTo>
                  <a:pt x="1174273" y="150622"/>
                </a:lnTo>
                <a:lnTo>
                  <a:pt x="1208500" y="132159"/>
                </a:lnTo>
                <a:lnTo>
                  <a:pt x="1240821" y="105029"/>
                </a:lnTo>
                <a:lnTo>
                  <a:pt x="1272270" y="69596"/>
                </a:lnTo>
                <a:lnTo>
                  <a:pt x="1288059" y="51843"/>
                </a:lnTo>
                <a:lnTo>
                  <a:pt x="1304575" y="35306"/>
                </a:lnTo>
                <a:lnTo>
                  <a:pt x="1314608" y="26670"/>
                </a:lnTo>
                <a:lnTo>
                  <a:pt x="1316767" y="23749"/>
                </a:lnTo>
                <a:lnTo>
                  <a:pt x="1344991" y="65464"/>
                </a:lnTo>
                <a:lnTo>
                  <a:pt x="1358177" y="107904"/>
                </a:lnTo>
                <a:lnTo>
                  <a:pt x="1366393" y="130571"/>
                </a:lnTo>
                <a:lnTo>
                  <a:pt x="1378180" y="150596"/>
                </a:lnTo>
                <a:lnTo>
                  <a:pt x="1396396" y="167894"/>
                </a:lnTo>
                <a:lnTo>
                  <a:pt x="1398936" y="166116"/>
                </a:lnTo>
                <a:lnTo>
                  <a:pt x="1401476" y="164337"/>
                </a:lnTo>
                <a:lnTo>
                  <a:pt x="1404016" y="162560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23883" y="2820289"/>
            <a:ext cx="598170" cy="409575"/>
          </a:xfrm>
          <a:custGeom>
            <a:avLst/>
            <a:gdLst/>
            <a:ahLst/>
            <a:cxnLst/>
            <a:rect l="l" t="t" r="r" b="b"/>
            <a:pathLst>
              <a:path w="598170" h="409575">
                <a:moveTo>
                  <a:pt x="134375" y="0"/>
                </a:moveTo>
                <a:lnTo>
                  <a:pt x="138628" y="31476"/>
                </a:lnTo>
                <a:lnTo>
                  <a:pt x="140392" y="62261"/>
                </a:lnTo>
                <a:lnTo>
                  <a:pt x="140323" y="93190"/>
                </a:lnTo>
                <a:lnTo>
                  <a:pt x="136677" y="176508"/>
                </a:lnTo>
                <a:lnTo>
                  <a:pt x="133365" y="228708"/>
                </a:lnTo>
                <a:lnTo>
                  <a:pt x="127187" y="280652"/>
                </a:lnTo>
                <a:lnTo>
                  <a:pt x="116194" y="331298"/>
                </a:lnTo>
                <a:lnTo>
                  <a:pt x="98434" y="379602"/>
                </a:lnTo>
                <a:lnTo>
                  <a:pt x="72526" y="409066"/>
                </a:lnTo>
                <a:lnTo>
                  <a:pt x="55274" y="400421"/>
                </a:lnTo>
                <a:lnTo>
                  <a:pt x="18805" y="360934"/>
                </a:lnTo>
                <a:lnTo>
                  <a:pt x="2883" y="317738"/>
                </a:lnTo>
                <a:lnTo>
                  <a:pt x="0" y="294550"/>
                </a:lnTo>
                <a:lnTo>
                  <a:pt x="2676" y="272161"/>
                </a:lnTo>
                <a:lnTo>
                  <a:pt x="4835" y="267462"/>
                </a:lnTo>
                <a:lnTo>
                  <a:pt x="7248" y="262763"/>
                </a:lnTo>
                <a:lnTo>
                  <a:pt x="9534" y="258063"/>
                </a:lnTo>
                <a:lnTo>
                  <a:pt x="29940" y="253033"/>
                </a:lnTo>
                <a:lnTo>
                  <a:pt x="49143" y="252587"/>
                </a:lnTo>
                <a:lnTo>
                  <a:pt x="68703" y="255260"/>
                </a:lnTo>
                <a:lnTo>
                  <a:pt x="90179" y="259587"/>
                </a:lnTo>
                <a:lnTo>
                  <a:pt x="140373" y="268408"/>
                </a:lnTo>
                <a:lnTo>
                  <a:pt x="192474" y="273950"/>
                </a:lnTo>
                <a:lnTo>
                  <a:pt x="244612" y="273175"/>
                </a:lnTo>
                <a:lnTo>
                  <a:pt x="294916" y="263050"/>
                </a:lnTo>
                <a:lnTo>
                  <a:pt x="341512" y="240537"/>
                </a:lnTo>
                <a:lnTo>
                  <a:pt x="351405" y="232227"/>
                </a:lnTo>
                <a:lnTo>
                  <a:pt x="356070" y="224821"/>
                </a:lnTo>
                <a:lnTo>
                  <a:pt x="358568" y="216892"/>
                </a:lnTo>
                <a:lnTo>
                  <a:pt x="361959" y="207010"/>
                </a:lnTo>
                <a:lnTo>
                  <a:pt x="346523" y="205404"/>
                </a:lnTo>
                <a:lnTo>
                  <a:pt x="332956" y="205501"/>
                </a:lnTo>
                <a:lnTo>
                  <a:pt x="319508" y="208956"/>
                </a:lnTo>
                <a:lnTo>
                  <a:pt x="304428" y="217424"/>
                </a:lnTo>
                <a:lnTo>
                  <a:pt x="281088" y="239803"/>
                </a:lnTo>
                <a:lnTo>
                  <a:pt x="264868" y="268446"/>
                </a:lnTo>
                <a:lnTo>
                  <a:pt x="259316" y="299898"/>
                </a:lnTo>
                <a:lnTo>
                  <a:pt x="267979" y="330708"/>
                </a:lnTo>
                <a:lnTo>
                  <a:pt x="288323" y="351093"/>
                </a:lnTo>
                <a:lnTo>
                  <a:pt x="314049" y="357203"/>
                </a:lnTo>
                <a:lnTo>
                  <a:pt x="340774" y="351335"/>
                </a:lnTo>
                <a:lnTo>
                  <a:pt x="364118" y="335788"/>
                </a:lnTo>
                <a:lnTo>
                  <a:pt x="371375" y="326003"/>
                </a:lnTo>
                <a:lnTo>
                  <a:pt x="380263" y="310276"/>
                </a:lnTo>
                <a:lnTo>
                  <a:pt x="384603" y="296765"/>
                </a:lnTo>
                <a:lnTo>
                  <a:pt x="378215" y="293624"/>
                </a:lnTo>
                <a:lnTo>
                  <a:pt x="376818" y="297307"/>
                </a:lnTo>
                <a:lnTo>
                  <a:pt x="375294" y="300482"/>
                </a:lnTo>
                <a:lnTo>
                  <a:pt x="373897" y="304164"/>
                </a:lnTo>
                <a:lnTo>
                  <a:pt x="372498" y="327223"/>
                </a:lnTo>
                <a:lnTo>
                  <a:pt x="373374" y="352615"/>
                </a:lnTo>
                <a:lnTo>
                  <a:pt x="380988" y="375245"/>
                </a:lnTo>
                <a:lnTo>
                  <a:pt x="399805" y="390016"/>
                </a:lnTo>
                <a:lnTo>
                  <a:pt x="417643" y="391824"/>
                </a:lnTo>
                <a:lnTo>
                  <a:pt x="432968" y="385524"/>
                </a:lnTo>
                <a:lnTo>
                  <a:pt x="473608" y="328418"/>
                </a:lnTo>
                <a:lnTo>
                  <a:pt x="498278" y="260147"/>
                </a:lnTo>
                <a:lnTo>
                  <a:pt x="508898" y="226440"/>
                </a:lnTo>
                <a:lnTo>
                  <a:pt x="524601" y="177260"/>
                </a:lnTo>
                <a:lnTo>
                  <a:pt x="540315" y="127793"/>
                </a:lnTo>
                <a:lnTo>
                  <a:pt x="557529" y="78851"/>
                </a:lnTo>
                <a:lnTo>
                  <a:pt x="577732" y="31241"/>
                </a:lnTo>
                <a:lnTo>
                  <a:pt x="594623" y="11175"/>
                </a:lnTo>
                <a:lnTo>
                  <a:pt x="595903" y="38244"/>
                </a:lnTo>
                <a:lnTo>
                  <a:pt x="596481" y="65135"/>
                </a:lnTo>
                <a:lnTo>
                  <a:pt x="596320" y="92096"/>
                </a:lnTo>
                <a:lnTo>
                  <a:pt x="595385" y="119380"/>
                </a:lnTo>
                <a:lnTo>
                  <a:pt x="592732" y="174073"/>
                </a:lnTo>
                <a:lnTo>
                  <a:pt x="590544" y="228790"/>
                </a:lnTo>
                <a:lnTo>
                  <a:pt x="588617" y="283507"/>
                </a:lnTo>
                <a:lnTo>
                  <a:pt x="586749" y="338200"/>
                </a:lnTo>
                <a:lnTo>
                  <a:pt x="586281" y="357657"/>
                </a:lnTo>
                <a:lnTo>
                  <a:pt x="587289" y="372983"/>
                </a:lnTo>
                <a:lnTo>
                  <a:pt x="590821" y="386760"/>
                </a:lnTo>
                <a:lnTo>
                  <a:pt x="597925" y="401574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4271" y="2803572"/>
            <a:ext cx="98425" cy="293370"/>
          </a:xfrm>
          <a:custGeom>
            <a:avLst/>
            <a:gdLst/>
            <a:ahLst/>
            <a:cxnLst/>
            <a:rect l="l" t="t" r="r" b="b"/>
            <a:pathLst>
              <a:path w="98425" h="293369">
                <a:moveTo>
                  <a:pt x="0" y="292814"/>
                </a:moveTo>
                <a:lnTo>
                  <a:pt x="28914" y="257202"/>
                </a:lnTo>
                <a:lnTo>
                  <a:pt x="46104" y="214233"/>
                </a:lnTo>
                <a:lnTo>
                  <a:pt x="62511" y="160988"/>
                </a:lnTo>
                <a:lnTo>
                  <a:pt x="72284" y="104600"/>
                </a:lnTo>
                <a:lnTo>
                  <a:pt x="79805" y="47069"/>
                </a:lnTo>
                <a:lnTo>
                  <a:pt x="83867" y="5169"/>
                </a:lnTo>
                <a:lnTo>
                  <a:pt x="85312" y="0"/>
                </a:lnTo>
                <a:lnTo>
                  <a:pt x="89376" y="2998"/>
                </a:lnTo>
                <a:lnTo>
                  <a:pt x="98298" y="13795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8434" y="3081654"/>
            <a:ext cx="49530" cy="136525"/>
          </a:xfrm>
          <a:custGeom>
            <a:avLst/>
            <a:gdLst/>
            <a:ahLst/>
            <a:cxnLst/>
            <a:rect l="l" t="t" r="r" b="b"/>
            <a:pathLst>
              <a:path w="49529" h="136525">
                <a:moveTo>
                  <a:pt x="49402" y="0"/>
                </a:moveTo>
                <a:lnTo>
                  <a:pt x="29757" y="52899"/>
                </a:lnTo>
                <a:lnTo>
                  <a:pt x="18113" y="96504"/>
                </a:lnTo>
                <a:lnTo>
                  <a:pt x="13335" y="122555"/>
                </a:lnTo>
                <a:lnTo>
                  <a:pt x="10304" y="134290"/>
                </a:lnTo>
                <a:lnTo>
                  <a:pt x="7381" y="136429"/>
                </a:lnTo>
                <a:lnTo>
                  <a:pt x="4101" y="131091"/>
                </a:lnTo>
                <a:lnTo>
                  <a:pt x="0" y="120396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161" y="3808221"/>
            <a:ext cx="227965" cy="320040"/>
          </a:xfrm>
          <a:custGeom>
            <a:avLst/>
            <a:gdLst/>
            <a:ahLst/>
            <a:cxnLst/>
            <a:rect l="l" t="t" r="r" b="b"/>
            <a:pathLst>
              <a:path w="227965" h="320039">
                <a:moveTo>
                  <a:pt x="59736" y="0"/>
                </a:moveTo>
                <a:lnTo>
                  <a:pt x="69622" y="5643"/>
                </a:lnTo>
                <a:lnTo>
                  <a:pt x="74137" y="13620"/>
                </a:lnTo>
                <a:lnTo>
                  <a:pt x="75337" y="24217"/>
                </a:lnTo>
                <a:lnTo>
                  <a:pt x="75280" y="37718"/>
                </a:lnTo>
                <a:lnTo>
                  <a:pt x="71394" y="82454"/>
                </a:lnTo>
                <a:lnTo>
                  <a:pt x="60650" y="125856"/>
                </a:lnTo>
                <a:lnTo>
                  <a:pt x="39962" y="177069"/>
                </a:lnTo>
                <a:lnTo>
                  <a:pt x="28117" y="201973"/>
                </a:lnTo>
                <a:lnTo>
                  <a:pt x="16759" y="227329"/>
                </a:lnTo>
                <a:lnTo>
                  <a:pt x="10258" y="241899"/>
                </a:lnTo>
                <a:lnTo>
                  <a:pt x="3843" y="258254"/>
                </a:lnTo>
                <a:lnTo>
                  <a:pt x="0" y="275085"/>
                </a:lnTo>
                <a:lnTo>
                  <a:pt x="1214" y="291083"/>
                </a:lnTo>
                <a:lnTo>
                  <a:pt x="39009" y="311403"/>
                </a:lnTo>
                <a:lnTo>
                  <a:pt x="96016" y="315529"/>
                </a:lnTo>
                <a:lnTo>
                  <a:pt x="115209" y="315975"/>
                </a:lnTo>
                <a:lnTo>
                  <a:pt x="135964" y="317194"/>
                </a:lnTo>
                <a:lnTo>
                  <a:pt x="156662" y="318388"/>
                </a:lnTo>
                <a:lnTo>
                  <a:pt x="177360" y="319297"/>
                </a:lnTo>
                <a:lnTo>
                  <a:pt x="198115" y="319658"/>
                </a:lnTo>
                <a:lnTo>
                  <a:pt x="207921" y="319658"/>
                </a:lnTo>
                <a:lnTo>
                  <a:pt x="215069" y="319658"/>
                </a:lnTo>
                <a:lnTo>
                  <a:pt x="221132" y="319658"/>
                </a:lnTo>
                <a:lnTo>
                  <a:pt x="227680" y="3196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610" y="3950208"/>
            <a:ext cx="118110" cy="189230"/>
          </a:xfrm>
          <a:custGeom>
            <a:avLst/>
            <a:gdLst/>
            <a:ahLst/>
            <a:cxnLst/>
            <a:rect l="l" t="t" r="r" b="b"/>
            <a:pathLst>
              <a:path w="118109" h="189229">
                <a:moveTo>
                  <a:pt x="0" y="83820"/>
                </a:moveTo>
                <a:lnTo>
                  <a:pt x="41219" y="97666"/>
                </a:lnTo>
                <a:lnTo>
                  <a:pt x="86868" y="76200"/>
                </a:lnTo>
                <a:lnTo>
                  <a:pt x="106375" y="31369"/>
                </a:lnTo>
                <a:lnTo>
                  <a:pt x="104170" y="20341"/>
                </a:lnTo>
                <a:lnTo>
                  <a:pt x="99021" y="10779"/>
                </a:lnTo>
                <a:lnTo>
                  <a:pt x="91073" y="3669"/>
                </a:lnTo>
                <a:lnTo>
                  <a:pt x="80467" y="0"/>
                </a:lnTo>
                <a:lnTo>
                  <a:pt x="64055" y="1694"/>
                </a:lnTo>
                <a:lnTo>
                  <a:pt x="28651" y="34163"/>
                </a:lnTo>
                <a:lnTo>
                  <a:pt x="11696" y="75692"/>
                </a:lnTo>
                <a:lnTo>
                  <a:pt x="11887" y="120650"/>
                </a:lnTo>
                <a:lnTo>
                  <a:pt x="27279" y="158353"/>
                </a:lnTo>
                <a:lnTo>
                  <a:pt x="57302" y="185293"/>
                </a:lnTo>
                <a:lnTo>
                  <a:pt x="73766" y="188900"/>
                </a:lnTo>
                <a:lnTo>
                  <a:pt x="88658" y="186912"/>
                </a:lnTo>
                <a:lnTo>
                  <a:pt x="103036" y="181542"/>
                </a:lnTo>
                <a:lnTo>
                  <a:pt x="117957" y="1750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3308" y="3734434"/>
            <a:ext cx="26670" cy="378460"/>
          </a:xfrm>
          <a:custGeom>
            <a:avLst/>
            <a:gdLst/>
            <a:ahLst/>
            <a:cxnLst/>
            <a:rect l="l" t="t" r="r" b="b"/>
            <a:pathLst>
              <a:path w="26669" h="378460">
                <a:moveTo>
                  <a:pt x="26260" y="0"/>
                </a:moveTo>
                <a:lnTo>
                  <a:pt x="25493" y="18121"/>
                </a:lnTo>
                <a:lnTo>
                  <a:pt x="22640" y="36385"/>
                </a:lnTo>
                <a:lnTo>
                  <a:pt x="18930" y="54649"/>
                </a:lnTo>
                <a:lnTo>
                  <a:pt x="15592" y="72770"/>
                </a:lnTo>
                <a:lnTo>
                  <a:pt x="6677" y="143859"/>
                </a:lnTo>
                <a:lnTo>
                  <a:pt x="962" y="215137"/>
                </a:lnTo>
                <a:lnTo>
                  <a:pt x="0" y="247072"/>
                </a:lnTo>
                <a:lnTo>
                  <a:pt x="809" y="278304"/>
                </a:lnTo>
                <a:lnTo>
                  <a:pt x="2762" y="309417"/>
                </a:lnTo>
                <a:lnTo>
                  <a:pt x="5229" y="340994"/>
                </a:lnTo>
                <a:lnTo>
                  <a:pt x="5910" y="353756"/>
                </a:lnTo>
                <a:lnTo>
                  <a:pt x="7019" y="362505"/>
                </a:lnTo>
                <a:lnTo>
                  <a:pt x="10587" y="369802"/>
                </a:lnTo>
                <a:lnTo>
                  <a:pt x="18640" y="3782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9924" y="3922776"/>
            <a:ext cx="285750" cy="22860"/>
          </a:xfrm>
          <a:custGeom>
            <a:avLst/>
            <a:gdLst/>
            <a:ahLst/>
            <a:cxnLst/>
            <a:rect l="l" t="t" r="r" b="b"/>
            <a:pathLst>
              <a:path w="285750" h="22860">
                <a:moveTo>
                  <a:pt x="0" y="13969"/>
                </a:moveTo>
                <a:lnTo>
                  <a:pt x="12520" y="20625"/>
                </a:lnTo>
                <a:lnTo>
                  <a:pt x="28155" y="22733"/>
                </a:lnTo>
                <a:lnTo>
                  <a:pt x="44877" y="22363"/>
                </a:lnTo>
                <a:lnTo>
                  <a:pt x="60655" y="21590"/>
                </a:lnTo>
                <a:lnTo>
                  <a:pt x="93978" y="20986"/>
                </a:lnTo>
                <a:lnTo>
                  <a:pt x="160396" y="17875"/>
                </a:lnTo>
                <a:lnTo>
                  <a:pt x="216588" y="12055"/>
                </a:lnTo>
                <a:lnTo>
                  <a:pt x="262556" y="4431"/>
                </a:lnTo>
                <a:lnTo>
                  <a:pt x="28559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564" y="4077589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387" y="0"/>
                </a:moveTo>
                <a:lnTo>
                  <a:pt x="0" y="9610"/>
                </a:lnTo>
                <a:lnTo>
                  <a:pt x="2577" y="17541"/>
                </a:lnTo>
                <a:lnTo>
                  <a:pt x="9513" y="21877"/>
                </a:lnTo>
                <a:lnTo>
                  <a:pt x="21199" y="20700"/>
                </a:lnTo>
                <a:lnTo>
                  <a:pt x="22469" y="18923"/>
                </a:lnTo>
                <a:lnTo>
                  <a:pt x="23993" y="16763"/>
                </a:lnTo>
                <a:lnTo>
                  <a:pt x="25136" y="146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9855" y="3971797"/>
            <a:ext cx="407034" cy="506095"/>
          </a:xfrm>
          <a:custGeom>
            <a:avLst/>
            <a:gdLst/>
            <a:ahLst/>
            <a:cxnLst/>
            <a:rect l="l" t="t" r="r" b="b"/>
            <a:pathLst>
              <a:path w="407035" h="506095">
                <a:moveTo>
                  <a:pt x="0" y="505713"/>
                </a:moveTo>
                <a:lnTo>
                  <a:pt x="26574" y="470693"/>
                </a:lnTo>
                <a:lnTo>
                  <a:pt x="51815" y="434720"/>
                </a:lnTo>
                <a:lnTo>
                  <a:pt x="89963" y="369665"/>
                </a:lnTo>
                <a:lnTo>
                  <a:pt x="123062" y="302132"/>
                </a:lnTo>
                <a:lnTo>
                  <a:pt x="141481" y="261028"/>
                </a:lnTo>
                <a:lnTo>
                  <a:pt x="158686" y="219710"/>
                </a:lnTo>
                <a:lnTo>
                  <a:pt x="175319" y="178296"/>
                </a:lnTo>
                <a:lnTo>
                  <a:pt x="192023" y="136906"/>
                </a:lnTo>
                <a:lnTo>
                  <a:pt x="216693" y="75834"/>
                </a:lnTo>
                <a:lnTo>
                  <a:pt x="242315" y="15239"/>
                </a:lnTo>
                <a:lnTo>
                  <a:pt x="247142" y="5206"/>
                </a:lnTo>
                <a:lnTo>
                  <a:pt x="249300" y="0"/>
                </a:lnTo>
                <a:lnTo>
                  <a:pt x="233102" y="39844"/>
                </a:lnTo>
                <a:lnTo>
                  <a:pt x="211046" y="102850"/>
                </a:lnTo>
                <a:lnTo>
                  <a:pt x="197262" y="152749"/>
                </a:lnTo>
                <a:lnTo>
                  <a:pt x="189146" y="203553"/>
                </a:lnTo>
                <a:lnTo>
                  <a:pt x="189864" y="253619"/>
                </a:lnTo>
                <a:lnTo>
                  <a:pt x="192754" y="264918"/>
                </a:lnTo>
                <a:lnTo>
                  <a:pt x="195357" y="272764"/>
                </a:lnTo>
                <a:lnTo>
                  <a:pt x="198866" y="278657"/>
                </a:lnTo>
                <a:lnTo>
                  <a:pt x="204469" y="284099"/>
                </a:lnTo>
                <a:lnTo>
                  <a:pt x="226756" y="278643"/>
                </a:lnTo>
                <a:lnTo>
                  <a:pt x="260137" y="253255"/>
                </a:lnTo>
                <a:lnTo>
                  <a:pt x="304426" y="189970"/>
                </a:lnTo>
                <a:lnTo>
                  <a:pt x="329266" y="142323"/>
                </a:lnTo>
                <a:lnTo>
                  <a:pt x="352667" y="93962"/>
                </a:lnTo>
                <a:lnTo>
                  <a:pt x="377568" y="47351"/>
                </a:lnTo>
                <a:lnTo>
                  <a:pt x="406907" y="4952"/>
                </a:lnTo>
                <a:lnTo>
                  <a:pt x="405675" y="24772"/>
                </a:lnTo>
                <a:lnTo>
                  <a:pt x="403812" y="44259"/>
                </a:lnTo>
                <a:lnTo>
                  <a:pt x="401210" y="63746"/>
                </a:lnTo>
                <a:lnTo>
                  <a:pt x="397763" y="83565"/>
                </a:lnTo>
                <a:lnTo>
                  <a:pt x="391054" y="114030"/>
                </a:lnTo>
                <a:lnTo>
                  <a:pt x="384381" y="145256"/>
                </a:lnTo>
                <a:lnTo>
                  <a:pt x="379350" y="176720"/>
                </a:lnTo>
                <a:lnTo>
                  <a:pt x="377570" y="207899"/>
                </a:lnTo>
                <a:lnTo>
                  <a:pt x="378704" y="229286"/>
                </a:lnTo>
                <a:lnTo>
                  <a:pt x="381301" y="249840"/>
                </a:lnTo>
                <a:lnTo>
                  <a:pt x="385018" y="270156"/>
                </a:lnTo>
                <a:lnTo>
                  <a:pt x="389508" y="2908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7337" y="4199890"/>
            <a:ext cx="33020" cy="172720"/>
          </a:xfrm>
          <a:custGeom>
            <a:avLst/>
            <a:gdLst/>
            <a:ahLst/>
            <a:cxnLst/>
            <a:rect l="l" t="t" r="r" b="b"/>
            <a:pathLst>
              <a:path w="33019" h="172720">
                <a:moveTo>
                  <a:pt x="32869" y="0"/>
                </a:moveTo>
                <a:lnTo>
                  <a:pt x="26574" y="20585"/>
                </a:lnTo>
                <a:lnTo>
                  <a:pt x="20899" y="40957"/>
                </a:lnTo>
                <a:lnTo>
                  <a:pt x="15652" y="61329"/>
                </a:lnTo>
                <a:lnTo>
                  <a:pt x="10644" y="81915"/>
                </a:lnTo>
                <a:lnTo>
                  <a:pt x="5730" y="101308"/>
                </a:lnTo>
                <a:lnTo>
                  <a:pt x="484" y="127333"/>
                </a:lnTo>
                <a:lnTo>
                  <a:pt x="0" y="152906"/>
                </a:lnTo>
                <a:lnTo>
                  <a:pt x="9374" y="170942"/>
                </a:lnTo>
                <a:lnTo>
                  <a:pt x="17712" y="172549"/>
                </a:lnTo>
                <a:lnTo>
                  <a:pt x="22550" y="165322"/>
                </a:lnTo>
                <a:lnTo>
                  <a:pt x="25054" y="155190"/>
                </a:lnTo>
                <a:lnTo>
                  <a:pt x="26392" y="1480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3266" y="3675634"/>
            <a:ext cx="363855" cy="160020"/>
          </a:xfrm>
          <a:custGeom>
            <a:avLst/>
            <a:gdLst/>
            <a:ahLst/>
            <a:cxnLst/>
            <a:rect l="l" t="t" r="r" b="b"/>
            <a:pathLst>
              <a:path w="363855" h="160020">
                <a:moveTo>
                  <a:pt x="45084" y="146304"/>
                </a:moveTo>
                <a:lnTo>
                  <a:pt x="33647" y="150735"/>
                </a:lnTo>
                <a:lnTo>
                  <a:pt x="22732" y="154225"/>
                </a:lnTo>
                <a:lnTo>
                  <a:pt x="11723" y="156930"/>
                </a:lnTo>
                <a:lnTo>
                  <a:pt x="0" y="159004"/>
                </a:lnTo>
                <a:lnTo>
                  <a:pt x="14454" y="158621"/>
                </a:lnTo>
                <a:lnTo>
                  <a:pt x="28765" y="158892"/>
                </a:lnTo>
                <a:lnTo>
                  <a:pt x="43076" y="159379"/>
                </a:lnTo>
                <a:lnTo>
                  <a:pt x="57531" y="159639"/>
                </a:lnTo>
                <a:lnTo>
                  <a:pt x="107352" y="159178"/>
                </a:lnTo>
                <a:lnTo>
                  <a:pt x="157369" y="156536"/>
                </a:lnTo>
                <a:lnTo>
                  <a:pt x="207227" y="151418"/>
                </a:lnTo>
                <a:lnTo>
                  <a:pt x="256573" y="143533"/>
                </a:lnTo>
                <a:lnTo>
                  <a:pt x="305053" y="132588"/>
                </a:lnTo>
                <a:lnTo>
                  <a:pt x="354810" y="108352"/>
                </a:lnTo>
                <a:lnTo>
                  <a:pt x="363601" y="92329"/>
                </a:lnTo>
                <a:lnTo>
                  <a:pt x="363013" y="76987"/>
                </a:lnTo>
                <a:lnTo>
                  <a:pt x="334009" y="38608"/>
                </a:lnTo>
                <a:lnTo>
                  <a:pt x="295957" y="13017"/>
                </a:lnTo>
                <a:lnTo>
                  <a:pt x="251714" y="0"/>
                </a:lnTo>
                <a:lnTo>
                  <a:pt x="245183" y="65"/>
                </a:lnTo>
                <a:lnTo>
                  <a:pt x="238521" y="1285"/>
                </a:lnTo>
                <a:lnTo>
                  <a:pt x="231979" y="2911"/>
                </a:lnTo>
                <a:lnTo>
                  <a:pt x="225806" y="41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5942" y="3970273"/>
            <a:ext cx="264795" cy="9525"/>
          </a:xfrm>
          <a:custGeom>
            <a:avLst/>
            <a:gdLst/>
            <a:ahLst/>
            <a:cxnLst/>
            <a:rect l="l" t="t" r="r" b="b"/>
            <a:pathLst>
              <a:path w="264794" h="9525">
                <a:moveTo>
                  <a:pt x="0" y="0"/>
                </a:moveTo>
                <a:lnTo>
                  <a:pt x="15962" y="1567"/>
                </a:lnTo>
                <a:lnTo>
                  <a:pt x="31876" y="2635"/>
                </a:lnTo>
                <a:lnTo>
                  <a:pt x="47791" y="3464"/>
                </a:lnTo>
                <a:lnTo>
                  <a:pt x="63753" y="4318"/>
                </a:lnTo>
                <a:lnTo>
                  <a:pt x="89693" y="6296"/>
                </a:lnTo>
                <a:lnTo>
                  <a:pt x="116014" y="8143"/>
                </a:lnTo>
                <a:lnTo>
                  <a:pt x="142335" y="9157"/>
                </a:lnTo>
                <a:lnTo>
                  <a:pt x="168275" y="8636"/>
                </a:lnTo>
                <a:lnTo>
                  <a:pt x="211788" y="6207"/>
                </a:lnTo>
                <a:lnTo>
                  <a:pt x="255777" y="2158"/>
                </a:lnTo>
                <a:lnTo>
                  <a:pt x="261619" y="634"/>
                </a:lnTo>
                <a:lnTo>
                  <a:pt x="26466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6582" y="4055364"/>
            <a:ext cx="234950" cy="27305"/>
          </a:xfrm>
          <a:custGeom>
            <a:avLst/>
            <a:gdLst/>
            <a:ahLst/>
            <a:cxnLst/>
            <a:rect l="l" t="t" r="r" b="b"/>
            <a:pathLst>
              <a:path w="234950" h="27304">
                <a:moveTo>
                  <a:pt x="6985" y="18542"/>
                </a:moveTo>
                <a:lnTo>
                  <a:pt x="4572" y="21081"/>
                </a:lnTo>
                <a:lnTo>
                  <a:pt x="2412" y="23494"/>
                </a:lnTo>
                <a:lnTo>
                  <a:pt x="0" y="25908"/>
                </a:lnTo>
                <a:lnTo>
                  <a:pt x="16335" y="27094"/>
                </a:lnTo>
                <a:lnTo>
                  <a:pt x="33146" y="25685"/>
                </a:lnTo>
                <a:lnTo>
                  <a:pt x="50149" y="23086"/>
                </a:lnTo>
                <a:lnTo>
                  <a:pt x="67056" y="20700"/>
                </a:lnTo>
                <a:lnTo>
                  <a:pt x="95809" y="18272"/>
                </a:lnTo>
                <a:lnTo>
                  <a:pt x="124777" y="16605"/>
                </a:lnTo>
                <a:lnTo>
                  <a:pt x="153745" y="14700"/>
                </a:lnTo>
                <a:lnTo>
                  <a:pt x="182499" y="11556"/>
                </a:lnTo>
                <a:lnTo>
                  <a:pt x="199499" y="8393"/>
                </a:lnTo>
                <a:lnTo>
                  <a:pt x="212296" y="5778"/>
                </a:lnTo>
                <a:lnTo>
                  <a:pt x="223307" y="3163"/>
                </a:lnTo>
                <a:lnTo>
                  <a:pt x="23495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96794" y="3572509"/>
            <a:ext cx="20955" cy="248285"/>
          </a:xfrm>
          <a:custGeom>
            <a:avLst/>
            <a:gdLst/>
            <a:ahLst/>
            <a:cxnLst/>
            <a:rect l="l" t="t" r="r" b="b"/>
            <a:pathLst>
              <a:path w="20955" h="248285">
                <a:moveTo>
                  <a:pt x="0" y="0"/>
                </a:moveTo>
                <a:lnTo>
                  <a:pt x="19792" y="52256"/>
                </a:lnTo>
                <a:lnTo>
                  <a:pt x="20895" y="95841"/>
                </a:lnTo>
                <a:lnTo>
                  <a:pt x="20828" y="117728"/>
                </a:lnTo>
                <a:lnTo>
                  <a:pt x="17224" y="169116"/>
                </a:lnTo>
                <a:lnTo>
                  <a:pt x="9525" y="219837"/>
                </a:lnTo>
                <a:lnTo>
                  <a:pt x="3952" y="242375"/>
                </a:lnTo>
                <a:lnTo>
                  <a:pt x="1016" y="2481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1966" y="3919982"/>
            <a:ext cx="544195" cy="33020"/>
          </a:xfrm>
          <a:custGeom>
            <a:avLst/>
            <a:gdLst/>
            <a:ahLst/>
            <a:cxnLst/>
            <a:rect l="l" t="t" r="r" b="b"/>
            <a:pathLst>
              <a:path w="544194" h="33020">
                <a:moveTo>
                  <a:pt x="0" y="0"/>
                </a:moveTo>
                <a:lnTo>
                  <a:pt x="19002" y="6909"/>
                </a:lnTo>
                <a:lnTo>
                  <a:pt x="37718" y="9937"/>
                </a:lnTo>
                <a:lnTo>
                  <a:pt x="57007" y="10822"/>
                </a:lnTo>
                <a:lnTo>
                  <a:pt x="77723" y="11303"/>
                </a:lnTo>
                <a:lnTo>
                  <a:pt x="120636" y="12463"/>
                </a:lnTo>
                <a:lnTo>
                  <a:pt x="163464" y="13255"/>
                </a:lnTo>
                <a:lnTo>
                  <a:pt x="206222" y="13928"/>
                </a:lnTo>
                <a:lnTo>
                  <a:pt x="248919" y="14732"/>
                </a:lnTo>
                <a:lnTo>
                  <a:pt x="295209" y="15351"/>
                </a:lnTo>
                <a:lnTo>
                  <a:pt x="341582" y="15875"/>
                </a:lnTo>
                <a:lnTo>
                  <a:pt x="387883" y="16875"/>
                </a:lnTo>
                <a:lnTo>
                  <a:pt x="433958" y="18923"/>
                </a:lnTo>
                <a:lnTo>
                  <a:pt x="461641" y="20822"/>
                </a:lnTo>
                <a:lnTo>
                  <a:pt x="489203" y="23542"/>
                </a:lnTo>
                <a:lnTo>
                  <a:pt x="516576" y="27477"/>
                </a:lnTo>
                <a:lnTo>
                  <a:pt x="543686" y="330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95085" y="4140961"/>
            <a:ext cx="278765" cy="241935"/>
          </a:xfrm>
          <a:custGeom>
            <a:avLst/>
            <a:gdLst/>
            <a:ahLst/>
            <a:cxnLst/>
            <a:rect l="l" t="t" r="r" b="b"/>
            <a:pathLst>
              <a:path w="278764" h="241935">
                <a:moveTo>
                  <a:pt x="31071" y="22606"/>
                </a:moveTo>
                <a:lnTo>
                  <a:pt x="29003" y="42709"/>
                </a:lnTo>
                <a:lnTo>
                  <a:pt x="26531" y="62849"/>
                </a:lnTo>
                <a:lnTo>
                  <a:pt x="23820" y="83059"/>
                </a:lnTo>
                <a:lnTo>
                  <a:pt x="21038" y="103377"/>
                </a:lnTo>
                <a:lnTo>
                  <a:pt x="17541" y="130182"/>
                </a:lnTo>
                <a:lnTo>
                  <a:pt x="14402" y="157035"/>
                </a:lnTo>
                <a:lnTo>
                  <a:pt x="10929" y="183888"/>
                </a:lnTo>
                <a:lnTo>
                  <a:pt x="6433" y="210693"/>
                </a:lnTo>
                <a:lnTo>
                  <a:pt x="3948" y="220751"/>
                </a:lnTo>
                <a:lnTo>
                  <a:pt x="2274" y="228203"/>
                </a:lnTo>
                <a:lnTo>
                  <a:pt x="1218" y="234678"/>
                </a:lnTo>
                <a:lnTo>
                  <a:pt x="591" y="241807"/>
                </a:lnTo>
                <a:lnTo>
                  <a:pt x="0" y="230633"/>
                </a:lnTo>
                <a:lnTo>
                  <a:pt x="1194" y="222329"/>
                </a:lnTo>
                <a:lnTo>
                  <a:pt x="3770" y="214143"/>
                </a:lnTo>
                <a:lnTo>
                  <a:pt x="7322" y="203326"/>
                </a:lnTo>
                <a:lnTo>
                  <a:pt x="15712" y="174934"/>
                </a:lnTo>
                <a:lnTo>
                  <a:pt x="35825" y="119530"/>
                </a:lnTo>
                <a:lnTo>
                  <a:pt x="57650" y="74352"/>
                </a:lnTo>
                <a:lnTo>
                  <a:pt x="98762" y="40258"/>
                </a:lnTo>
                <a:lnTo>
                  <a:pt x="109307" y="58705"/>
                </a:lnTo>
                <a:lnTo>
                  <a:pt x="115589" y="77819"/>
                </a:lnTo>
                <a:lnTo>
                  <a:pt x="118729" y="98123"/>
                </a:lnTo>
                <a:lnTo>
                  <a:pt x="119844" y="120142"/>
                </a:lnTo>
                <a:lnTo>
                  <a:pt x="119806" y="143881"/>
                </a:lnTo>
                <a:lnTo>
                  <a:pt x="118494" y="168036"/>
                </a:lnTo>
                <a:lnTo>
                  <a:pt x="115254" y="192025"/>
                </a:lnTo>
                <a:lnTo>
                  <a:pt x="109430" y="215264"/>
                </a:lnTo>
                <a:lnTo>
                  <a:pt x="107652" y="218567"/>
                </a:lnTo>
                <a:lnTo>
                  <a:pt x="106128" y="221995"/>
                </a:lnTo>
                <a:lnTo>
                  <a:pt x="104223" y="225298"/>
                </a:lnTo>
                <a:lnTo>
                  <a:pt x="105425" y="200870"/>
                </a:lnTo>
                <a:lnTo>
                  <a:pt x="110605" y="178085"/>
                </a:lnTo>
                <a:lnTo>
                  <a:pt x="128607" y="132969"/>
                </a:lnTo>
                <a:lnTo>
                  <a:pt x="159071" y="73199"/>
                </a:lnTo>
                <a:lnTo>
                  <a:pt x="199346" y="19812"/>
                </a:lnTo>
                <a:lnTo>
                  <a:pt x="232620" y="0"/>
                </a:lnTo>
                <a:lnTo>
                  <a:pt x="249046" y="13239"/>
                </a:lnTo>
                <a:lnTo>
                  <a:pt x="270085" y="68961"/>
                </a:lnTo>
                <a:lnTo>
                  <a:pt x="277324" y="134826"/>
                </a:lnTo>
                <a:lnTo>
                  <a:pt x="278407" y="167991"/>
                </a:lnTo>
                <a:lnTo>
                  <a:pt x="277705" y="201168"/>
                </a:lnTo>
                <a:lnTo>
                  <a:pt x="277185" y="207839"/>
                </a:lnTo>
                <a:lnTo>
                  <a:pt x="276594" y="214534"/>
                </a:lnTo>
                <a:lnTo>
                  <a:pt x="275955" y="221277"/>
                </a:lnTo>
                <a:lnTo>
                  <a:pt x="275292" y="2280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3077" y="4413250"/>
            <a:ext cx="60960" cy="104775"/>
          </a:xfrm>
          <a:custGeom>
            <a:avLst/>
            <a:gdLst/>
            <a:ahLst/>
            <a:cxnLst/>
            <a:rect l="l" t="t" r="r" b="b"/>
            <a:pathLst>
              <a:path w="60960" h="104775">
                <a:moveTo>
                  <a:pt x="15603" y="8762"/>
                </a:moveTo>
                <a:lnTo>
                  <a:pt x="22080" y="3048"/>
                </a:lnTo>
                <a:lnTo>
                  <a:pt x="23604" y="1524"/>
                </a:lnTo>
                <a:lnTo>
                  <a:pt x="29065" y="0"/>
                </a:lnTo>
                <a:lnTo>
                  <a:pt x="27521" y="12277"/>
                </a:lnTo>
                <a:lnTo>
                  <a:pt x="23572" y="22780"/>
                </a:lnTo>
                <a:lnTo>
                  <a:pt x="18242" y="33164"/>
                </a:lnTo>
                <a:lnTo>
                  <a:pt x="12555" y="45085"/>
                </a:lnTo>
                <a:lnTo>
                  <a:pt x="7877" y="55703"/>
                </a:lnTo>
                <a:lnTo>
                  <a:pt x="3141" y="67452"/>
                </a:lnTo>
                <a:lnTo>
                  <a:pt x="0" y="79607"/>
                </a:lnTo>
                <a:lnTo>
                  <a:pt x="109" y="91439"/>
                </a:lnTo>
                <a:lnTo>
                  <a:pt x="4568" y="98421"/>
                </a:lnTo>
                <a:lnTo>
                  <a:pt x="13301" y="102901"/>
                </a:lnTo>
                <a:lnTo>
                  <a:pt x="23344" y="104763"/>
                </a:lnTo>
                <a:lnTo>
                  <a:pt x="31732" y="103886"/>
                </a:lnTo>
                <a:lnTo>
                  <a:pt x="41453" y="98478"/>
                </a:lnTo>
                <a:lnTo>
                  <a:pt x="49020" y="90439"/>
                </a:lnTo>
                <a:lnTo>
                  <a:pt x="55181" y="81186"/>
                </a:lnTo>
                <a:lnTo>
                  <a:pt x="60688" y="721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8939" y="4236465"/>
            <a:ext cx="15240" cy="29845"/>
          </a:xfrm>
          <a:custGeom>
            <a:avLst/>
            <a:gdLst/>
            <a:ahLst/>
            <a:cxnLst/>
            <a:rect l="l" t="t" r="r" b="b"/>
            <a:pathLst>
              <a:path w="15239" h="29845">
                <a:moveTo>
                  <a:pt x="15240" y="0"/>
                </a:moveTo>
                <a:lnTo>
                  <a:pt x="6715" y="6234"/>
                </a:lnTo>
                <a:lnTo>
                  <a:pt x="5143" y="12731"/>
                </a:lnTo>
                <a:lnTo>
                  <a:pt x="4810" y="20323"/>
                </a:lnTo>
                <a:lnTo>
                  <a:pt x="0" y="29844"/>
                </a:lnTo>
                <a:lnTo>
                  <a:pt x="0" y="27431"/>
                </a:lnTo>
                <a:lnTo>
                  <a:pt x="0" y="25272"/>
                </a:lnTo>
                <a:lnTo>
                  <a:pt x="0" y="228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2884" y="3618610"/>
            <a:ext cx="461645" cy="666750"/>
          </a:xfrm>
          <a:custGeom>
            <a:avLst/>
            <a:gdLst/>
            <a:ahLst/>
            <a:cxnLst/>
            <a:rect l="l" t="t" r="r" b="b"/>
            <a:pathLst>
              <a:path w="461645" h="666750">
                <a:moveTo>
                  <a:pt x="331342" y="172212"/>
                </a:moveTo>
                <a:lnTo>
                  <a:pt x="318948" y="125313"/>
                </a:lnTo>
                <a:lnTo>
                  <a:pt x="305585" y="85873"/>
                </a:lnTo>
                <a:lnTo>
                  <a:pt x="286837" y="38736"/>
                </a:lnTo>
                <a:lnTo>
                  <a:pt x="277367" y="15239"/>
                </a:lnTo>
                <a:lnTo>
                  <a:pt x="274574" y="7238"/>
                </a:lnTo>
                <a:lnTo>
                  <a:pt x="273685" y="5206"/>
                </a:lnTo>
                <a:lnTo>
                  <a:pt x="271906" y="0"/>
                </a:lnTo>
                <a:lnTo>
                  <a:pt x="237108" y="16382"/>
                </a:lnTo>
                <a:lnTo>
                  <a:pt x="191071" y="46847"/>
                </a:lnTo>
                <a:lnTo>
                  <a:pt x="146557" y="79501"/>
                </a:lnTo>
                <a:lnTo>
                  <a:pt x="103298" y="119300"/>
                </a:lnTo>
                <a:lnTo>
                  <a:pt x="75564" y="170052"/>
                </a:lnTo>
                <a:lnTo>
                  <a:pt x="75674" y="186031"/>
                </a:lnTo>
                <a:lnTo>
                  <a:pt x="100837" y="223393"/>
                </a:lnTo>
                <a:lnTo>
                  <a:pt x="141700" y="248935"/>
                </a:lnTo>
                <a:lnTo>
                  <a:pt x="162059" y="262094"/>
                </a:lnTo>
                <a:lnTo>
                  <a:pt x="177037" y="279526"/>
                </a:lnTo>
                <a:lnTo>
                  <a:pt x="181661" y="291294"/>
                </a:lnTo>
                <a:lnTo>
                  <a:pt x="183737" y="303561"/>
                </a:lnTo>
                <a:lnTo>
                  <a:pt x="184146" y="316067"/>
                </a:lnTo>
                <a:lnTo>
                  <a:pt x="183768" y="328549"/>
                </a:lnTo>
                <a:lnTo>
                  <a:pt x="175291" y="370411"/>
                </a:lnTo>
                <a:lnTo>
                  <a:pt x="157861" y="409320"/>
                </a:lnTo>
                <a:lnTo>
                  <a:pt x="132118" y="452792"/>
                </a:lnTo>
                <a:lnTo>
                  <a:pt x="104234" y="494627"/>
                </a:lnTo>
                <a:lnTo>
                  <a:pt x="75644" y="535876"/>
                </a:lnTo>
                <a:lnTo>
                  <a:pt x="47784" y="577591"/>
                </a:lnTo>
                <a:lnTo>
                  <a:pt x="22091" y="620823"/>
                </a:lnTo>
                <a:lnTo>
                  <a:pt x="0" y="666622"/>
                </a:lnTo>
                <a:lnTo>
                  <a:pt x="11487" y="661618"/>
                </a:lnTo>
                <a:lnTo>
                  <a:pt x="22558" y="656875"/>
                </a:lnTo>
                <a:lnTo>
                  <a:pt x="33843" y="652656"/>
                </a:lnTo>
                <a:lnTo>
                  <a:pt x="45974" y="649224"/>
                </a:lnTo>
                <a:lnTo>
                  <a:pt x="89874" y="641800"/>
                </a:lnTo>
                <a:lnTo>
                  <a:pt x="135429" y="639556"/>
                </a:lnTo>
                <a:lnTo>
                  <a:pt x="181151" y="640240"/>
                </a:lnTo>
                <a:lnTo>
                  <a:pt x="225551" y="641603"/>
                </a:lnTo>
                <a:lnTo>
                  <a:pt x="277989" y="644060"/>
                </a:lnTo>
                <a:lnTo>
                  <a:pt x="336153" y="645922"/>
                </a:lnTo>
                <a:lnTo>
                  <a:pt x="393340" y="641496"/>
                </a:lnTo>
                <a:lnTo>
                  <a:pt x="442849" y="625094"/>
                </a:lnTo>
                <a:lnTo>
                  <a:pt x="461137" y="587375"/>
                </a:lnTo>
                <a:lnTo>
                  <a:pt x="457295" y="550989"/>
                </a:lnTo>
                <a:lnTo>
                  <a:pt x="450119" y="514032"/>
                </a:lnTo>
                <a:lnTo>
                  <a:pt x="442134" y="477075"/>
                </a:lnTo>
                <a:lnTo>
                  <a:pt x="435863" y="4406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2114" y="4579365"/>
            <a:ext cx="135890" cy="205104"/>
          </a:xfrm>
          <a:custGeom>
            <a:avLst/>
            <a:gdLst/>
            <a:ahLst/>
            <a:cxnLst/>
            <a:rect l="l" t="t" r="r" b="b"/>
            <a:pathLst>
              <a:path w="135889" h="205104">
                <a:moveTo>
                  <a:pt x="9382" y="0"/>
                </a:moveTo>
                <a:lnTo>
                  <a:pt x="1363" y="5103"/>
                </a:lnTo>
                <a:lnTo>
                  <a:pt x="0" y="11302"/>
                </a:lnTo>
                <a:lnTo>
                  <a:pt x="3042" y="19216"/>
                </a:lnTo>
                <a:lnTo>
                  <a:pt x="8239" y="29463"/>
                </a:lnTo>
                <a:lnTo>
                  <a:pt x="17206" y="48464"/>
                </a:lnTo>
                <a:lnTo>
                  <a:pt x="36474" y="85703"/>
                </a:lnTo>
                <a:lnTo>
                  <a:pt x="59741" y="123273"/>
                </a:lnTo>
                <a:lnTo>
                  <a:pt x="86768" y="161032"/>
                </a:lnTo>
                <a:lnTo>
                  <a:pt x="119745" y="199389"/>
                </a:lnTo>
                <a:lnTo>
                  <a:pt x="128071" y="204962"/>
                </a:lnTo>
                <a:lnTo>
                  <a:pt x="135874" y="2031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0005" y="4597019"/>
            <a:ext cx="113030" cy="234315"/>
          </a:xfrm>
          <a:custGeom>
            <a:avLst/>
            <a:gdLst/>
            <a:ahLst/>
            <a:cxnLst/>
            <a:rect l="l" t="t" r="r" b="b"/>
            <a:pathLst>
              <a:path w="113029" h="234314">
                <a:moveTo>
                  <a:pt x="112522" y="0"/>
                </a:moveTo>
                <a:lnTo>
                  <a:pt x="97127" y="45934"/>
                </a:lnTo>
                <a:lnTo>
                  <a:pt x="77819" y="84808"/>
                </a:lnTo>
                <a:lnTo>
                  <a:pt x="51625" y="131790"/>
                </a:lnTo>
                <a:lnTo>
                  <a:pt x="38100" y="155066"/>
                </a:lnTo>
                <a:lnTo>
                  <a:pt x="29479" y="172456"/>
                </a:lnTo>
                <a:lnTo>
                  <a:pt x="22288" y="190166"/>
                </a:lnTo>
                <a:lnTo>
                  <a:pt x="15097" y="207948"/>
                </a:lnTo>
                <a:lnTo>
                  <a:pt x="6477" y="225551"/>
                </a:lnTo>
                <a:lnTo>
                  <a:pt x="4318" y="228599"/>
                </a:lnTo>
                <a:lnTo>
                  <a:pt x="2159" y="231647"/>
                </a:lnTo>
                <a:lnTo>
                  <a:pt x="0" y="2343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51225" y="4817109"/>
            <a:ext cx="111125" cy="113030"/>
          </a:xfrm>
          <a:custGeom>
            <a:avLst/>
            <a:gdLst/>
            <a:ahLst/>
            <a:cxnLst/>
            <a:rect l="l" t="t" r="r" b="b"/>
            <a:pathLst>
              <a:path w="111125" h="113029">
                <a:moveTo>
                  <a:pt x="97282" y="0"/>
                </a:moveTo>
                <a:lnTo>
                  <a:pt x="104014" y="8066"/>
                </a:lnTo>
                <a:lnTo>
                  <a:pt x="108378" y="15763"/>
                </a:lnTo>
                <a:lnTo>
                  <a:pt x="110622" y="24342"/>
                </a:lnTo>
                <a:lnTo>
                  <a:pt x="110998" y="35051"/>
                </a:lnTo>
                <a:lnTo>
                  <a:pt x="108690" y="49256"/>
                </a:lnTo>
                <a:lnTo>
                  <a:pt x="84454" y="83438"/>
                </a:lnTo>
                <a:lnTo>
                  <a:pt x="40485" y="112317"/>
                </a:lnTo>
                <a:lnTo>
                  <a:pt x="23240" y="112775"/>
                </a:lnTo>
                <a:lnTo>
                  <a:pt x="14662" y="108203"/>
                </a:lnTo>
                <a:lnTo>
                  <a:pt x="8524" y="104393"/>
                </a:lnTo>
                <a:lnTo>
                  <a:pt x="3935" y="100202"/>
                </a:lnTo>
                <a:lnTo>
                  <a:pt x="0" y="944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3746" y="4640421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0" y="9937"/>
                </a:moveTo>
                <a:lnTo>
                  <a:pt x="7631" y="3230"/>
                </a:lnTo>
                <a:lnTo>
                  <a:pt x="12763" y="0"/>
                </a:lnTo>
                <a:lnTo>
                  <a:pt x="17609" y="1579"/>
                </a:lnTo>
                <a:lnTo>
                  <a:pt x="24383" y="930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48059" y="4610973"/>
            <a:ext cx="160655" cy="253365"/>
          </a:xfrm>
          <a:custGeom>
            <a:avLst/>
            <a:gdLst/>
            <a:ahLst/>
            <a:cxnLst/>
            <a:rect l="l" t="t" r="r" b="b"/>
            <a:pathLst>
              <a:path w="160654" h="253364">
                <a:moveTo>
                  <a:pt x="155793" y="2809"/>
                </a:moveTo>
                <a:lnTo>
                  <a:pt x="146133" y="315"/>
                </a:lnTo>
                <a:lnTo>
                  <a:pt x="136806" y="0"/>
                </a:lnTo>
                <a:lnTo>
                  <a:pt x="127289" y="1470"/>
                </a:lnTo>
                <a:lnTo>
                  <a:pt x="81053" y="20081"/>
                </a:lnTo>
                <a:lnTo>
                  <a:pt x="48859" y="42687"/>
                </a:lnTo>
                <a:lnTo>
                  <a:pt x="19760" y="75787"/>
                </a:lnTo>
                <a:lnTo>
                  <a:pt x="2758" y="116220"/>
                </a:lnTo>
                <a:lnTo>
                  <a:pt x="0" y="142605"/>
                </a:lnTo>
                <a:lnTo>
                  <a:pt x="4218" y="168036"/>
                </a:lnTo>
                <a:lnTo>
                  <a:pt x="29682" y="213756"/>
                </a:lnTo>
                <a:lnTo>
                  <a:pt x="58908" y="239426"/>
                </a:lnTo>
                <a:lnTo>
                  <a:pt x="95468" y="252999"/>
                </a:lnTo>
                <a:lnTo>
                  <a:pt x="112891" y="251842"/>
                </a:lnTo>
                <a:lnTo>
                  <a:pt x="129504" y="246125"/>
                </a:lnTo>
                <a:lnTo>
                  <a:pt x="145260" y="237908"/>
                </a:lnTo>
                <a:lnTo>
                  <a:pt x="160111" y="2292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77741" y="4737227"/>
            <a:ext cx="149860" cy="15240"/>
          </a:xfrm>
          <a:custGeom>
            <a:avLst/>
            <a:gdLst/>
            <a:ahLst/>
            <a:cxnLst/>
            <a:rect l="l" t="t" r="r" b="b"/>
            <a:pathLst>
              <a:path w="149860" h="15239">
                <a:moveTo>
                  <a:pt x="0" y="0"/>
                </a:moveTo>
                <a:lnTo>
                  <a:pt x="6788" y="6161"/>
                </a:lnTo>
                <a:lnTo>
                  <a:pt x="15922" y="8810"/>
                </a:lnTo>
                <a:lnTo>
                  <a:pt x="26842" y="9626"/>
                </a:lnTo>
                <a:lnTo>
                  <a:pt x="38988" y="10287"/>
                </a:lnTo>
                <a:lnTo>
                  <a:pt x="56550" y="11947"/>
                </a:lnTo>
                <a:lnTo>
                  <a:pt x="74040" y="13192"/>
                </a:lnTo>
                <a:lnTo>
                  <a:pt x="91531" y="14126"/>
                </a:lnTo>
                <a:lnTo>
                  <a:pt x="109093" y="14859"/>
                </a:lnTo>
                <a:lnTo>
                  <a:pt x="122116" y="15222"/>
                </a:lnTo>
                <a:lnTo>
                  <a:pt x="131841" y="15097"/>
                </a:lnTo>
                <a:lnTo>
                  <a:pt x="140257" y="14091"/>
                </a:lnTo>
                <a:lnTo>
                  <a:pt x="149352" y="118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9250" y="4597908"/>
            <a:ext cx="119380" cy="209550"/>
          </a:xfrm>
          <a:custGeom>
            <a:avLst/>
            <a:gdLst/>
            <a:ahLst/>
            <a:cxnLst/>
            <a:rect l="l" t="t" r="r" b="b"/>
            <a:pathLst>
              <a:path w="119379" h="209550">
                <a:moveTo>
                  <a:pt x="0" y="0"/>
                </a:moveTo>
                <a:lnTo>
                  <a:pt x="8233" y="13444"/>
                </a:lnTo>
                <a:lnTo>
                  <a:pt x="15097" y="26971"/>
                </a:lnTo>
                <a:lnTo>
                  <a:pt x="21270" y="40951"/>
                </a:lnTo>
                <a:lnTo>
                  <a:pt x="27432" y="55753"/>
                </a:lnTo>
                <a:lnTo>
                  <a:pt x="36951" y="78307"/>
                </a:lnTo>
                <a:lnTo>
                  <a:pt x="47101" y="100647"/>
                </a:lnTo>
                <a:lnTo>
                  <a:pt x="57703" y="122797"/>
                </a:lnTo>
                <a:lnTo>
                  <a:pt x="68579" y="144780"/>
                </a:lnTo>
                <a:lnTo>
                  <a:pt x="76110" y="160166"/>
                </a:lnTo>
                <a:lnTo>
                  <a:pt x="85105" y="177673"/>
                </a:lnTo>
                <a:lnTo>
                  <a:pt x="95744" y="194036"/>
                </a:lnTo>
                <a:lnTo>
                  <a:pt x="108203" y="205994"/>
                </a:lnTo>
                <a:lnTo>
                  <a:pt x="111887" y="207010"/>
                </a:lnTo>
                <a:lnTo>
                  <a:pt x="115570" y="208153"/>
                </a:lnTo>
                <a:lnTo>
                  <a:pt x="119252" y="2090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89780" y="4539208"/>
            <a:ext cx="207645" cy="345440"/>
          </a:xfrm>
          <a:custGeom>
            <a:avLst/>
            <a:gdLst/>
            <a:ahLst/>
            <a:cxnLst/>
            <a:rect l="l" t="t" r="r" b="b"/>
            <a:pathLst>
              <a:path w="207645" h="345439">
                <a:moveTo>
                  <a:pt x="204216" y="3835"/>
                </a:moveTo>
                <a:lnTo>
                  <a:pt x="181102" y="45237"/>
                </a:lnTo>
                <a:lnTo>
                  <a:pt x="144129" y="104515"/>
                </a:lnTo>
                <a:lnTo>
                  <a:pt x="125362" y="134070"/>
                </a:lnTo>
                <a:lnTo>
                  <a:pt x="106680" y="163601"/>
                </a:lnTo>
                <a:lnTo>
                  <a:pt x="77777" y="205501"/>
                </a:lnTo>
                <a:lnTo>
                  <a:pt x="47196" y="249247"/>
                </a:lnTo>
                <a:lnTo>
                  <a:pt x="19686" y="294493"/>
                </a:lnTo>
                <a:lnTo>
                  <a:pt x="0" y="340893"/>
                </a:lnTo>
                <a:lnTo>
                  <a:pt x="37" y="344933"/>
                </a:lnTo>
                <a:lnTo>
                  <a:pt x="4206" y="340449"/>
                </a:lnTo>
                <a:lnTo>
                  <a:pt x="10304" y="331392"/>
                </a:lnTo>
                <a:lnTo>
                  <a:pt x="16129" y="3217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5915" y="4511500"/>
            <a:ext cx="220979" cy="85090"/>
          </a:xfrm>
          <a:custGeom>
            <a:avLst/>
            <a:gdLst/>
            <a:ahLst/>
            <a:cxnLst/>
            <a:rect l="l" t="t" r="r" b="b"/>
            <a:pathLst>
              <a:path w="220979" h="85089">
                <a:moveTo>
                  <a:pt x="18923" y="17573"/>
                </a:moveTo>
                <a:lnTo>
                  <a:pt x="9398" y="11985"/>
                </a:lnTo>
                <a:lnTo>
                  <a:pt x="5714" y="9572"/>
                </a:lnTo>
                <a:lnTo>
                  <a:pt x="0" y="4111"/>
                </a:lnTo>
                <a:lnTo>
                  <a:pt x="11945" y="1299"/>
                </a:lnTo>
                <a:lnTo>
                  <a:pt x="23558" y="0"/>
                </a:lnTo>
                <a:lnTo>
                  <a:pt x="35361" y="57"/>
                </a:lnTo>
                <a:lnTo>
                  <a:pt x="88090" y="9397"/>
                </a:lnTo>
                <a:lnTo>
                  <a:pt x="127635" y="20621"/>
                </a:lnTo>
                <a:lnTo>
                  <a:pt x="165814" y="34972"/>
                </a:lnTo>
                <a:lnTo>
                  <a:pt x="201422" y="54657"/>
                </a:lnTo>
                <a:lnTo>
                  <a:pt x="218263" y="75392"/>
                </a:lnTo>
                <a:lnTo>
                  <a:pt x="220980" y="848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1714" y="4850638"/>
            <a:ext cx="243204" cy="10160"/>
          </a:xfrm>
          <a:custGeom>
            <a:avLst/>
            <a:gdLst/>
            <a:ahLst/>
            <a:cxnLst/>
            <a:rect l="l" t="t" r="r" b="b"/>
            <a:pathLst>
              <a:path w="243204" h="10160">
                <a:moveTo>
                  <a:pt x="0" y="5461"/>
                </a:moveTo>
                <a:lnTo>
                  <a:pt x="8423" y="9997"/>
                </a:lnTo>
                <a:lnTo>
                  <a:pt x="18811" y="9556"/>
                </a:lnTo>
                <a:lnTo>
                  <a:pt x="30843" y="7068"/>
                </a:lnTo>
                <a:lnTo>
                  <a:pt x="44196" y="5461"/>
                </a:lnTo>
                <a:lnTo>
                  <a:pt x="63519" y="5121"/>
                </a:lnTo>
                <a:lnTo>
                  <a:pt x="82962" y="5222"/>
                </a:lnTo>
                <a:lnTo>
                  <a:pt x="102453" y="5443"/>
                </a:lnTo>
                <a:lnTo>
                  <a:pt x="121920" y="5461"/>
                </a:lnTo>
                <a:lnTo>
                  <a:pt x="143525" y="5012"/>
                </a:lnTo>
                <a:lnTo>
                  <a:pt x="165227" y="4444"/>
                </a:lnTo>
                <a:lnTo>
                  <a:pt x="186928" y="4067"/>
                </a:lnTo>
                <a:lnTo>
                  <a:pt x="208534" y="4191"/>
                </a:lnTo>
                <a:lnTo>
                  <a:pt x="217622" y="4286"/>
                </a:lnTo>
                <a:lnTo>
                  <a:pt x="225806" y="3810"/>
                </a:lnTo>
                <a:lnTo>
                  <a:pt x="233894" y="2476"/>
                </a:lnTo>
                <a:lnTo>
                  <a:pt x="24269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1190" y="4830826"/>
            <a:ext cx="15240" cy="139065"/>
          </a:xfrm>
          <a:custGeom>
            <a:avLst/>
            <a:gdLst/>
            <a:ahLst/>
            <a:cxnLst/>
            <a:rect l="l" t="t" r="r" b="b"/>
            <a:pathLst>
              <a:path w="15239" h="139064">
                <a:moveTo>
                  <a:pt x="0" y="33781"/>
                </a:moveTo>
                <a:lnTo>
                  <a:pt x="1577" y="22359"/>
                </a:lnTo>
                <a:lnTo>
                  <a:pt x="3857" y="13081"/>
                </a:lnTo>
                <a:lnTo>
                  <a:pt x="8018" y="5707"/>
                </a:lnTo>
                <a:lnTo>
                  <a:pt x="15239" y="0"/>
                </a:lnTo>
                <a:lnTo>
                  <a:pt x="13410" y="12412"/>
                </a:lnTo>
                <a:lnTo>
                  <a:pt x="12223" y="25003"/>
                </a:lnTo>
                <a:lnTo>
                  <a:pt x="11275" y="37665"/>
                </a:lnTo>
                <a:lnTo>
                  <a:pt x="10160" y="50292"/>
                </a:lnTo>
                <a:lnTo>
                  <a:pt x="7877" y="67804"/>
                </a:lnTo>
                <a:lnTo>
                  <a:pt x="5238" y="85709"/>
                </a:lnTo>
                <a:lnTo>
                  <a:pt x="2837" y="103495"/>
                </a:lnTo>
                <a:lnTo>
                  <a:pt x="1270" y="120650"/>
                </a:lnTo>
                <a:lnTo>
                  <a:pt x="2143" y="127015"/>
                </a:lnTo>
                <a:lnTo>
                  <a:pt x="3492" y="134619"/>
                </a:lnTo>
                <a:lnTo>
                  <a:pt x="3413" y="138509"/>
                </a:lnTo>
                <a:lnTo>
                  <a:pt x="0" y="1337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44051" y="3800855"/>
            <a:ext cx="147955" cy="280670"/>
          </a:xfrm>
          <a:custGeom>
            <a:avLst/>
            <a:gdLst/>
            <a:ahLst/>
            <a:cxnLst/>
            <a:rect l="l" t="t" r="r" b="b"/>
            <a:pathLst>
              <a:path w="147954" h="280670">
                <a:moveTo>
                  <a:pt x="9" y="0"/>
                </a:moveTo>
                <a:lnTo>
                  <a:pt x="3264" y="38449"/>
                </a:lnTo>
                <a:lnTo>
                  <a:pt x="17662" y="75565"/>
                </a:lnTo>
                <a:lnTo>
                  <a:pt x="43951" y="130095"/>
                </a:lnTo>
                <a:lnTo>
                  <a:pt x="74050" y="182626"/>
                </a:lnTo>
                <a:lnTo>
                  <a:pt x="100911" y="223821"/>
                </a:lnTo>
                <a:lnTo>
                  <a:pt x="130438" y="263017"/>
                </a:lnTo>
                <a:lnTo>
                  <a:pt x="139074" y="272796"/>
                </a:lnTo>
                <a:lnTo>
                  <a:pt x="141106" y="275590"/>
                </a:lnTo>
                <a:lnTo>
                  <a:pt x="147583" y="2806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66873" y="3848353"/>
            <a:ext cx="126364" cy="269875"/>
          </a:xfrm>
          <a:custGeom>
            <a:avLst/>
            <a:gdLst/>
            <a:ahLst/>
            <a:cxnLst/>
            <a:rect l="l" t="t" r="r" b="b"/>
            <a:pathLst>
              <a:path w="126364" h="269875">
                <a:moveTo>
                  <a:pt x="126285" y="0"/>
                </a:moveTo>
                <a:lnTo>
                  <a:pt x="122672" y="170"/>
                </a:lnTo>
                <a:lnTo>
                  <a:pt x="117856" y="8890"/>
                </a:lnTo>
                <a:lnTo>
                  <a:pt x="112587" y="21324"/>
                </a:lnTo>
                <a:lnTo>
                  <a:pt x="107616" y="32639"/>
                </a:lnTo>
                <a:lnTo>
                  <a:pt x="95166" y="57388"/>
                </a:lnTo>
                <a:lnTo>
                  <a:pt x="81740" y="81565"/>
                </a:lnTo>
                <a:lnTo>
                  <a:pt x="67790" y="105505"/>
                </a:lnTo>
                <a:lnTo>
                  <a:pt x="53768" y="129540"/>
                </a:lnTo>
                <a:lnTo>
                  <a:pt x="39534" y="154227"/>
                </a:lnTo>
                <a:lnTo>
                  <a:pt x="14352" y="204317"/>
                </a:lnTo>
                <a:lnTo>
                  <a:pt x="1398" y="241544"/>
                </a:lnTo>
                <a:lnTo>
                  <a:pt x="0" y="250428"/>
                </a:lnTo>
                <a:lnTo>
                  <a:pt x="529" y="259097"/>
                </a:lnTo>
                <a:lnTo>
                  <a:pt x="3095" y="2694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2185" y="4117213"/>
            <a:ext cx="56515" cy="209550"/>
          </a:xfrm>
          <a:custGeom>
            <a:avLst/>
            <a:gdLst/>
            <a:ahLst/>
            <a:cxnLst/>
            <a:rect l="l" t="t" r="r" b="b"/>
            <a:pathLst>
              <a:path w="56514" h="209550">
                <a:moveTo>
                  <a:pt x="32003" y="0"/>
                </a:moveTo>
                <a:lnTo>
                  <a:pt x="46862" y="42037"/>
                </a:lnTo>
                <a:lnTo>
                  <a:pt x="54625" y="84121"/>
                </a:lnTo>
                <a:lnTo>
                  <a:pt x="56024" y="105169"/>
                </a:lnTo>
                <a:lnTo>
                  <a:pt x="56006" y="126873"/>
                </a:lnTo>
                <a:lnTo>
                  <a:pt x="51736" y="164909"/>
                </a:lnTo>
                <a:lnTo>
                  <a:pt x="37084" y="200279"/>
                </a:lnTo>
                <a:lnTo>
                  <a:pt x="25235" y="209159"/>
                </a:lnTo>
                <a:lnTo>
                  <a:pt x="15351" y="206835"/>
                </a:lnTo>
                <a:lnTo>
                  <a:pt x="7062" y="197867"/>
                </a:lnTo>
                <a:lnTo>
                  <a:pt x="0" y="1868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34002" y="3956236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20" h="17779">
                <a:moveTo>
                  <a:pt x="0" y="17466"/>
                </a:moveTo>
                <a:lnTo>
                  <a:pt x="5800" y="8834"/>
                </a:lnTo>
                <a:lnTo>
                  <a:pt x="9921" y="2416"/>
                </a:lnTo>
                <a:lnTo>
                  <a:pt x="14162" y="0"/>
                </a:lnTo>
                <a:lnTo>
                  <a:pt x="20320" y="33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80636" y="3540886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60" h="163829">
                <a:moveTo>
                  <a:pt x="2464" y="163702"/>
                </a:moveTo>
                <a:lnTo>
                  <a:pt x="0" y="153769"/>
                </a:lnTo>
                <a:lnTo>
                  <a:pt x="83" y="146050"/>
                </a:lnTo>
                <a:lnTo>
                  <a:pt x="4500" y="140521"/>
                </a:lnTo>
                <a:lnTo>
                  <a:pt x="15037" y="137160"/>
                </a:lnTo>
                <a:lnTo>
                  <a:pt x="61311" y="135989"/>
                </a:lnTo>
                <a:lnTo>
                  <a:pt x="109192" y="142176"/>
                </a:lnTo>
                <a:lnTo>
                  <a:pt x="157144" y="150268"/>
                </a:lnTo>
                <a:lnTo>
                  <a:pt x="203632" y="154812"/>
                </a:lnTo>
                <a:lnTo>
                  <a:pt x="244701" y="154225"/>
                </a:lnTo>
                <a:lnTo>
                  <a:pt x="285293" y="147446"/>
                </a:lnTo>
                <a:lnTo>
                  <a:pt x="314648" y="113877"/>
                </a:lnTo>
                <a:lnTo>
                  <a:pt x="312931" y="103139"/>
                </a:lnTo>
                <a:lnTo>
                  <a:pt x="290421" y="60626"/>
                </a:lnTo>
                <a:lnTo>
                  <a:pt x="262782" y="29360"/>
                </a:lnTo>
                <a:lnTo>
                  <a:pt x="254019" y="20764"/>
                </a:lnTo>
                <a:lnTo>
                  <a:pt x="246447" y="11596"/>
                </a:lnTo>
                <a:lnTo>
                  <a:pt x="24020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1093" y="4759436"/>
            <a:ext cx="6985" cy="8890"/>
          </a:xfrm>
          <a:custGeom>
            <a:avLst/>
            <a:gdLst/>
            <a:ahLst/>
            <a:cxnLst/>
            <a:rect l="l" t="t" r="r" b="b"/>
            <a:pathLst>
              <a:path w="6985" h="8889">
                <a:moveTo>
                  <a:pt x="3746" y="8524"/>
                </a:moveTo>
                <a:lnTo>
                  <a:pt x="968" y="2887"/>
                </a:lnTo>
                <a:lnTo>
                  <a:pt x="0" y="0"/>
                </a:lnTo>
                <a:lnTo>
                  <a:pt x="1603" y="327"/>
                </a:lnTo>
                <a:lnTo>
                  <a:pt x="6540" y="43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3936" y="5257546"/>
            <a:ext cx="311150" cy="28575"/>
          </a:xfrm>
          <a:custGeom>
            <a:avLst/>
            <a:gdLst/>
            <a:ahLst/>
            <a:cxnLst/>
            <a:rect l="l" t="t" r="r" b="b"/>
            <a:pathLst>
              <a:path w="311150" h="28575">
                <a:moveTo>
                  <a:pt x="2024" y="0"/>
                </a:moveTo>
                <a:lnTo>
                  <a:pt x="0" y="8153"/>
                </a:lnTo>
                <a:lnTo>
                  <a:pt x="6862" y="9699"/>
                </a:lnTo>
                <a:lnTo>
                  <a:pt x="19383" y="7983"/>
                </a:lnTo>
                <a:lnTo>
                  <a:pt x="34332" y="6349"/>
                </a:lnTo>
                <a:lnTo>
                  <a:pt x="84129" y="7794"/>
                </a:lnTo>
                <a:lnTo>
                  <a:pt x="133697" y="13334"/>
                </a:lnTo>
                <a:lnTo>
                  <a:pt x="165525" y="17680"/>
                </a:lnTo>
                <a:lnTo>
                  <a:pt x="197438" y="21526"/>
                </a:lnTo>
                <a:lnTo>
                  <a:pt x="229409" y="24800"/>
                </a:lnTo>
                <a:lnTo>
                  <a:pt x="261408" y="27431"/>
                </a:lnTo>
                <a:lnTo>
                  <a:pt x="277744" y="28154"/>
                </a:lnTo>
                <a:lnTo>
                  <a:pt x="289679" y="28447"/>
                </a:lnTo>
                <a:lnTo>
                  <a:pt x="299899" y="28074"/>
                </a:lnTo>
                <a:lnTo>
                  <a:pt x="311091" y="267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799" y="5247766"/>
            <a:ext cx="80010" cy="283845"/>
          </a:xfrm>
          <a:custGeom>
            <a:avLst/>
            <a:gdLst/>
            <a:ahLst/>
            <a:cxnLst/>
            <a:rect l="l" t="t" r="r" b="b"/>
            <a:pathLst>
              <a:path w="80009" h="283845">
                <a:moveTo>
                  <a:pt x="79857" y="0"/>
                </a:moveTo>
                <a:lnTo>
                  <a:pt x="55587" y="33543"/>
                </a:lnTo>
                <a:lnTo>
                  <a:pt x="38404" y="70993"/>
                </a:lnTo>
                <a:lnTo>
                  <a:pt x="30479" y="122475"/>
                </a:lnTo>
                <a:lnTo>
                  <a:pt x="28889" y="148699"/>
                </a:lnTo>
                <a:lnTo>
                  <a:pt x="27127" y="174625"/>
                </a:lnTo>
                <a:lnTo>
                  <a:pt x="23279" y="218948"/>
                </a:lnTo>
                <a:lnTo>
                  <a:pt x="15544" y="262128"/>
                </a:lnTo>
                <a:lnTo>
                  <a:pt x="5943" y="280916"/>
                </a:lnTo>
                <a:lnTo>
                  <a:pt x="0" y="2837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424" y="5534278"/>
            <a:ext cx="198120" cy="37465"/>
          </a:xfrm>
          <a:custGeom>
            <a:avLst/>
            <a:gdLst/>
            <a:ahLst/>
            <a:cxnLst/>
            <a:rect l="l" t="t" r="r" b="b"/>
            <a:pathLst>
              <a:path w="198120" h="37464">
                <a:moveTo>
                  <a:pt x="0" y="0"/>
                </a:moveTo>
                <a:lnTo>
                  <a:pt x="37795" y="18923"/>
                </a:lnTo>
                <a:lnTo>
                  <a:pt x="82791" y="31115"/>
                </a:lnTo>
                <a:lnTo>
                  <a:pt x="128930" y="37211"/>
                </a:lnTo>
                <a:lnTo>
                  <a:pt x="146985" y="36847"/>
                </a:lnTo>
                <a:lnTo>
                  <a:pt x="164096" y="34686"/>
                </a:lnTo>
                <a:lnTo>
                  <a:pt x="180922" y="31120"/>
                </a:lnTo>
                <a:lnTo>
                  <a:pt x="198119" y="265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3044" y="5382799"/>
            <a:ext cx="179705" cy="139065"/>
          </a:xfrm>
          <a:custGeom>
            <a:avLst/>
            <a:gdLst/>
            <a:ahLst/>
            <a:cxnLst/>
            <a:rect l="l" t="t" r="r" b="b"/>
            <a:pathLst>
              <a:path w="179705" h="139064">
                <a:moveTo>
                  <a:pt x="0" y="7334"/>
                </a:moveTo>
                <a:lnTo>
                  <a:pt x="1162" y="20623"/>
                </a:lnTo>
                <a:lnTo>
                  <a:pt x="1752" y="34020"/>
                </a:lnTo>
                <a:lnTo>
                  <a:pt x="2228" y="47535"/>
                </a:lnTo>
                <a:lnTo>
                  <a:pt x="3048" y="61182"/>
                </a:lnTo>
                <a:lnTo>
                  <a:pt x="4081" y="75894"/>
                </a:lnTo>
                <a:lnTo>
                  <a:pt x="4914" y="90678"/>
                </a:lnTo>
                <a:lnTo>
                  <a:pt x="5576" y="105509"/>
                </a:lnTo>
                <a:lnTo>
                  <a:pt x="6096" y="120364"/>
                </a:lnTo>
                <a:lnTo>
                  <a:pt x="6096" y="129254"/>
                </a:lnTo>
                <a:lnTo>
                  <a:pt x="5486" y="132302"/>
                </a:lnTo>
                <a:lnTo>
                  <a:pt x="12192" y="134715"/>
                </a:lnTo>
                <a:lnTo>
                  <a:pt x="21850" y="121904"/>
                </a:lnTo>
                <a:lnTo>
                  <a:pt x="31623" y="109378"/>
                </a:lnTo>
                <a:lnTo>
                  <a:pt x="41509" y="96853"/>
                </a:lnTo>
                <a:lnTo>
                  <a:pt x="51511" y="84042"/>
                </a:lnTo>
                <a:lnTo>
                  <a:pt x="79819" y="45974"/>
                </a:lnTo>
                <a:lnTo>
                  <a:pt x="112471" y="11525"/>
                </a:lnTo>
                <a:lnTo>
                  <a:pt x="134112" y="0"/>
                </a:lnTo>
                <a:lnTo>
                  <a:pt x="144103" y="1559"/>
                </a:lnTo>
                <a:lnTo>
                  <a:pt x="162496" y="50546"/>
                </a:lnTo>
                <a:lnTo>
                  <a:pt x="168554" y="90519"/>
                </a:lnTo>
                <a:lnTo>
                  <a:pt x="170654" y="103062"/>
                </a:lnTo>
                <a:lnTo>
                  <a:pt x="173012" y="114950"/>
                </a:lnTo>
                <a:lnTo>
                  <a:pt x="175883" y="126720"/>
                </a:lnTo>
                <a:lnTo>
                  <a:pt x="179527" y="1389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3775" y="5271515"/>
            <a:ext cx="38100" cy="305435"/>
          </a:xfrm>
          <a:custGeom>
            <a:avLst/>
            <a:gdLst/>
            <a:ahLst/>
            <a:cxnLst/>
            <a:rect l="l" t="t" r="r" b="b"/>
            <a:pathLst>
              <a:path w="38100" h="305435">
                <a:moveTo>
                  <a:pt x="16986" y="3048"/>
                </a:moveTo>
                <a:lnTo>
                  <a:pt x="25495" y="1524"/>
                </a:lnTo>
                <a:lnTo>
                  <a:pt x="27654" y="1524"/>
                </a:lnTo>
                <a:lnTo>
                  <a:pt x="32734" y="0"/>
                </a:lnTo>
                <a:lnTo>
                  <a:pt x="37151" y="17101"/>
                </a:lnTo>
                <a:lnTo>
                  <a:pt x="37972" y="36322"/>
                </a:lnTo>
                <a:lnTo>
                  <a:pt x="36556" y="56114"/>
                </a:lnTo>
                <a:lnTo>
                  <a:pt x="34258" y="74930"/>
                </a:lnTo>
                <a:lnTo>
                  <a:pt x="28842" y="109906"/>
                </a:lnTo>
                <a:lnTo>
                  <a:pt x="22463" y="144811"/>
                </a:lnTo>
                <a:lnTo>
                  <a:pt x="16202" y="179764"/>
                </a:lnTo>
                <a:lnTo>
                  <a:pt x="11144" y="214884"/>
                </a:lnTo>
                <a:lnTo>
                  <a:pt x="7772" y="233562"/>
                </a:lnTo>
                <a:lnTo>
                  <a:pt x="2686" y="260111"/>
                </a:lnTo>
                <a:lnTo>
                  <a:pt x="0" y="286589"/>
                </a:lnTo>
                <a:lnTo>
                  <a:pt x="3829" y="305054"/>
                </a:lnTo>
                <a:lnTo>
                  <a:pt x="5657" y="305435"/>
                </a:lnTo>
                <a:lnTo>
                  <a:pt x="7791" y="305435"/>
                </a:lnTo>
                <a:lnTo>
                  <a:pt x="9925" y="3054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1411" y="5227573"/>
            <a:ext cx="15240" cy="355600"/>
          </a:xfrm>
          <a:custGeom>
            <a:avLst/>
            <a:gdLst/>
            <a:ahLst/>
            <a:cxnLst/>
            <a:rect l="l" t="t" r="r" b="b"/>
            <a:pathLst>
              <a:path w="15240" h="355600">
                <a:moveTo>
                  <a:pt x="12446" y="0"/>
                </a:moveTo>
                <a:lnTo>
                  <a:pt x="14972" y="19637"/>
                </a:lnTo>
                <a:lnTo>
                  <a:pt x="14652" y="38988"/>
                </a:lnTo>
                <a:lnTo>
                  <a:pt x="12785" y="58435"/>
                </a:lnTo>
                <a:lnTo>
                  <a:pt x="10668" y="78359"/>
                </a:lnTo>
                <a:lnTo>
                  <a:pt x="6820" y="130581"/>
                </a:lnTo>
                <a:lnTo>
                  <a:pt x="4937" y="182578"/>
                </a:lnTo>
                <a:lnTo>
                  <a:pt x="3792" y="234503"/>
                </a:lnTo>
                <a:lnTo>
                  <a:pt x="2159" y="286512"/>
                </a:lnTo>
                <a:lnTo>
                  <a:pt x="1446" y="303746"/>
                </a:lnTo>
                <a:lnTo>
                  <a:pt x="746" y="320754"/>
                </a:lnTo>
                <a:lnTo>
                  <a:pt x="212" y="337786"/>
                </a:lnTo>
                <a:lnTo>
                  <a:pt x="0" y="3550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65834" y="5225599"/>
            <a:ext cx="220345" cy="415925"/>
          </a:xfrm>
          <a:custGeom>
            <a:avLst/>
            <a:gdLst/>
            <a:ahLst/>
            <a:cxnLst/>
            <a:rect l="l" t="t" r="r" b="b"/>
            <a:pathLst>
              <a:path w="220344" h="415925">
                <a:moveTo>
                  <a:pt x="14071" y="13912"/>
                </a:moveTo>
                <a:lnTo>
                  <a:pt x="16996" y="4163"/>
                </a:lnTo>
                <a:lnTo>
                  <a:pt x="21374" y="21"/>
                </a:lnTo>
                <a:lnTo>
                  <a:pt x="29466" y="0"/>
                </a:lnTo>
                <a:lnTo>
                  <a:pt x="43535" y="2609"/>
                </a:lnTo>
                <a:lnTo>
                  <a:pt x="94684" y="18420"/>
                </a:lnTo>
                <a:lnTo>
                  <a:pt x="142595" y="42233"/>
                </a:lnTo>
                <a:lnTo>
                  <a:pt x="180774" y="64744"/>
                </a:lnTo>
                <a:lnTo>
                  <a:pt x="209143" y="97732"/>
                </a:lnTo>
                <a:lnTo>
                  <a:pt x="209113" y="117768"/>
                </a:lnTo>
                <a:lnTo>
                  <a:pt x="181193" y="148363"/>
                </a:lnTo>
                <a:lnTo>
                  <a:pt x="138069" y="175694"/>
                </a:lnTo>
                <a:lnTo>
                  <a:pt x="81026" y="202332"/>
                </a:lnTo>
                <a:lnTo>
                  <a:pt x="38426" y="218668"/>
                </a:lnTo>
                <a:lnTo>
                  <a:pt x="25552" y="223970"/>
                </a:lnTo>
                <a:lnTo>
                  <a:pt x="12850" y="229558"/>
                </a:lnTo>
                <a:lnTo>
                  <a:pt x="0" y="235527"/>
                </a:lnTo>
                <a:lnTo>
                  <a:pt x="8049" y="251934"/>
                </a:lnTo>
                <a:lnTo>
                  <a:pt x="20202" y="265531"/>
                </a:lnTo>
                <a:lnTo>
                  <a:pt x="34979" y="277747"/>
                </a:lnTo>
                <a:lnTo>
                  <a:pt x="50901" y="290010"/>
                </a:lnTo>
                <a:lnTo>
                  <a:pt x="82740" y="315506"/>
                </a:lnTo>
                <a:lnTo>
                  <a:pt x="113972" y="341670"/>
                </a:lnTo>
                <a:lnTo>
                  <a:pt x="144752" y="368459"/>
                </a:lnTo>
                <a:lnTo>
                  <a:pt x="175234" y="395826"/>
                </a:lnTo>
                <a:lnTo>
                  <a:pt x="186972" y="406556"/>
                </a:lnTo>
                <a:lnTo>
                  <a:pt x="197221" y="413771"/>
                </a:lnTo>
                <a:lnTo>
                  <a:pt x="207685" y="415672"/>
                </a:lnTo>
                <a:lnTo>
                  <a:pt x="220065" y="4104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91055" y="5079491"/>
            <a:ext cx="121920" cy="226695"/>
          </a:xfrm>
          <a:custGeom>
            <a:avLst/>
            <a:gdLst/>
            <a:ahLst/>
            <a:cxnLst/>
            <a:rect l="l" t="t" r="r" b="b"/>
            <a:pathLst>
              <a:path w="121919" h="226695">
                <a:moveTo>
                  <a:pt x="0" y="138683"/>
                </a:moveTo>
                <a:lnTo>
                  <a:pt x="28057" y="109394"/>
                </a:lnTo>
                <a:lnTo>
                  <a:pt x="62118" y="65103"/>
                </a:lnTo>
                <a:lnTo>
                  <a:pt x="74352" y="47853"/>
                </a:lnTo>
                <a:lnTo>
                  <a:pt x="87121" y="30733"/>
                </a:lnTo>
                <a:lnTo>
                  <a:pt x="93757" y="22645"/>
                </a:lnTo>
                <a:lnTo>
                  <a:pt x="100488" y="14795"/>
                </a:lnTo>
                <a:lnTo>
                  <a:pt x="107553" y="7231"/>
                </a:lnTo>
                <a:lnTo>
                  <a:pt x="115188" y="0"/>
                </a:lnTo>
                <a:lnTo>
                  <a:pt x="120745" y="15015"/>
                </a:lnTo>
                <a:lnTo>
                  <a:pt x="121538" y="30495"/>
                </a:lnTo>
                <a:lnTo>
                  <a:pt x="119761" y="46666"/>
                </a:lnTo>
                <a:lnTo>
                  <a:pt x="117601" y="63753"/>
                </a:lnTo>
                <a:lnTo>
                  <a:pt x="115173" y="94025"/>
                </a:lnTo>
                <a:lnTo>
                  <a:pt x="112934" y="124094"/>
                </a:lnTo>
                <a:lnTo>
                  <a:pt x="110458" y="153997"/>
                </a:lnTo>
                <a:lnTo>
                  <a:pt x="107314" y="183768"/>
                </a:lnTo>
                <a:lnTo>
                  <a:pt x="104790" y="197687"/>
                </a:lnTo>
                <a:lnTo>
                  <a:pt x="103028" y="207962"/>
                </a:lnTo>
                <a:lnTo>
                  <a:pt x="101885" y="216808"/>
                </a:lnTo>
                <a:lnTo>
                  <a:pt x="101218" y="2264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25219" y="5282819"/>
            <a:ext cx="142240" cy="32384"/>
          </a:xfrm>
          <a:custGeom>
            <a:avLst/>
            <a:gdLst/>
            <a:ahLst/>
            <a:cxnLst/>
            <a:rect l="l" t="t" r="r" b="b"/>
            <a:pathLst>
              <a:path w="142239" h="32385">
                <a:moveTo>
                  <a:pt x="0" y="0"/>
                </a:moveTo>
                <a:lnTo>
                  <a:pt x="6054" y="8286"/>
                </a:lnTo>
                <a:lnTo>
                  <a:pt x="13477" y="12668"/>
                </a:lnTo>
                <a:lnTo>
                  <a:pt x="22449" y="15287"/>
                </a:lnTo>
                <a:lnTo>
                  <a:pt x="33147" y="18287"/>
                </a:lnTo>
                <a:lnTo>
                  <a:pt x="54350" y="24739"/>
                </a:lnTo>
                <a:lnTo>
                  <a:pt x="75517" y="29606"/>
                </a:lnTo>
                <a:lnTo>
                  <a:pt x="96994" y="32307"/>
                </a:lnTo>
                <a:lnTo>
                  <a:pt x="119125" y="32257"/>
                </a:lnTo>
                <a:lnTo>
                  <a:pt x="126492" y="31368"/>
                </a:lnTo>
                <a:lnTo>
                  <a:pt x="134112" y="30479"/>
                </a:lnTo>
                <a:lnTo>
                  <a:pt x="141731" y="292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00529" y="5563870"/>
            <a:ext cx="37465" cy="163195"/>
          </a:xfrm>
          <a:custGeom>
            <a:avLst/>
            <a:gdLst/>
            <a:ahLst/>
            <a:cxnLst/>
            <a:rect l="l" t="t" r="r" b="b"/>
            <a:pathLst>
              <a:path w="37464" h="163195">
                <a:moveTo>
                  <a:pt x="37083" y="0"/>
                </a:moveTo>
                <a:lnTo>
                  <a:pt x="37024" y="11325"/>
                </a:lnTo>
                <a:lnTo>
                  <a:pt x="35560" y="21682"/>
                </a:lnTo>
                <a:lnTo>
                  <a:pt x="33047" y="31928"/>
                </a:lnTo>
                <a:lnTo>
                  <a:pt x="29844" y="42925"/>
                </a:lnTo>
                <a:lnTo>
                  <a:pt x="24669" y="62437"/>
                </a:lnTo>
                <a:lnTo>
                  <a:pt x="20256" y="81749"/>
                </a:lnTo>
                <a:lnTo>
                  <a:pt x="16129" y="101004"/>
                </a:lnTo>
                <a:lnTo>
                  <a:pt x="11811" y="120345"/>
                </a:lnTo>
                <a:lnTo>
                  <a:pt x="9161" y="131213"/>
                </a:lnTo>
                <a:lnTo>
                  <a:pt x="6238" y="141909"/>
                </a:lnTo>
                <a:lnTo>
                  <a:pt x="3149" y="152492"/>
                </a:lnTo>
                <a:lnTo>
                  <a:pt x="0" y="1630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53941" y="6388303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0" y="0"/>
                </a:moveTo>
                <a:lnTo>
                  <a:pt x="1704" y="9305"/>
                </a:lnTo>
                <a:lnTo>
                  <a:pt x="2968" y="13411"/>
                </a:lnTo>
                <a:lnTo>
                  <a:pt x="6018" y="12944"/>
                </a:lnTo>
                <a:lnTo>
                  <a:pt x="13081" y="85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56403" y="6363919"/>
            <a:ext cx="8890" cy="24765"/>
          </a:xfrm>
          <a:custGeom>
            <a:avLst/>
            <a:gdLst/>
            <a:ahLst/>
            <a:cxnLst/>
            <a:rect l="l" t="t" r="r" b="b"/>
            <a:pathLst>
              <a:path w="8889" h="24764">
                <a:moveTo>
                  <a:pt x="0" y="0"/>
                </a:moveTo>
                <a:lnTo>
                  <a:pt x="3865" y="7581"/>
                </a:lnTo>
                <a:lnTo>
                  <a:pt x="6445" y="13334"/>
                </a:lnTo>
                <a:lnTo>
                  <a:pt x="7929" y="18516"/>
                </a:lnTo>
                <a:lnTo>
                  <a:pt x="8509" y="243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88258" y="5744870"/>
            <a:ext cx="48260" cy="208279"/>
          </a:xfrm>
          <a:custGeom>
            <a:avLst/>
            <a:gdLst/>
            <a:ahLst/>
            <a:cxnLst/>
            <a:rect l="l" t="t" r="r" b="b"/>
            <a:pathLst>
              <a:path w="48260" h="208279">
                <a:moveTo>
                  <a:pt x="0" y="0"/>
                </a:moveTo>
                <a:lnTo>
                  <a:pt x="19812" y="33832"/>
                </a:lnTo>
                <a:lnTo>
                  <a:pt x="23026" y="89639"/>
                </a:lnTo>
                <a:lnTo>
                  <a:pt x="24384" y="108204"/>
                </a:lnTo>
                <a:lnTo>
                  <a:pt x="26886" y="128463"/>
                </a:lnTo>
                <a:lnTo>
                  <a:pt x="30591" y="147980"/>
                </a:lnTo>
                <a:lnTo>
                  <a:pt x="35224" y="167268"/>
                </a:lnTo>
                <a:lnTo>
                  <a:pt x="40513" y="186842"/>
                </a:lnTo>
                <a:lnTo>
                  <a:pt x="43307" y="198729"/>
                </a:lnTo>
                <a:lnTo>
                  <a:pt x="43561" y="201777"/>
                </a:lnTo>
                <a:lnTo>
                  <a:pt x="47879" y="2081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41960" y="5978956"/>
            <a:ext cx="428625" cy="27940"/>
          </a:xfrm>
          <a:custGeom>
            <a:avLst/>
            <a:gdLst/>
            <a:ahLst/>
            <a:cxnLst/>
            <a:rect l="l" t="t" r="r" b="b"/>
            <a:pathLst>
              <a:path w="428625" h="27939">
                <a:moveTo>
                  <a:pt x="2153" y="0"/>
                </a:moveTo>
                <a:lnTo>
                  <a:pt x="47625" y="18149"/>
                </a:lnTo>
                <a:lnTo>
                  <a:pt x="95261" y="22255"/>
                </a:lnTo>
                <a:lnTo>
                  <a:pt x="160569" y="23722"/>
                </a:lnTo>
                <a:lnTo>
                  <a:pt x="202368" y="23050"/>
                </a:lnTo>
                <a:lnTo>
                  <a:pt x="244167" y="21750"/>
                </a:lnTo>
                <a:lnTo>
                  <a:pt x="285871" y="20421"/>
                </a:lnTo>
                <a:lnTo>
                  <a:pt x="312733" y="20002"/>
                </a:lnTo>
                <a:lnTo>
                  <a:pt x="339417" y="20269"/>
                </a:lnTo>
                <a:lnTo>
                  <a:pt x="365934" y="20764"/>
                </a:lnTo>
                <a:lnTo>
                  <a:pt x="392297" y="21031"/>
                </a:lnTo>
                <a:lnTo>
                  <a:pt x="402810" y="20959"/>
                </a:lnTo>
                <a:lnTo>
                  <a:pt x="411061" y="21374"/>
                </a:lnTo>
                <a:lnTo>
                  <a:pt x="418978" y="23217"/>
                </a:lnTo>
                <a:lnTo>
                  <a:pt x="428492" y="274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83485" y="6027420"/>
            <a:ext cx="120650" cy="6350"/>
          </a:xfrm>
          <a:custGeom>
            <a:avLst/>
            <a:gdLst/>
            <a:ahLst/>
            <a:cxnLst/>
            <a:rect l="l" t="t" r="r" b="b"/>
            <a:pathLst>
              <a:path w="120650" h="6350">
                <a:moveTo>
                  <a:pt x="0" y="3657"/>
                </a:moveTo>
                <a:lnTo>
                  <a:pt x="14089" y="5491"/>
                </a:lnTo>
                <a:lnTo>
                  <a:pt x="28320" y="6210"/>
                </a:lnTo>
                <a:lnTo>
                  <a:pt x="42648" y="6186"/>
                </a:lnTo>
                <a:lnTo>
                  <a:pt x="57022" y="5791"/>
                </a:lnTo>
                <a:lnTo>
                  <a:pt x="72921" y="4972"/>
                </a:lnTo>
                <a:lnTo>
                  <a:pt x="88677" y="3581"/>
                </a:lnTo>
                <a:lnTo>
                  <a:pt x="104386" y="1847"/>
                </a:lnTo>
                <a:lnTo>
                  <a:pt x="12014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97201" y="6122517"/>
            <a:ext cx="118110" cy="20320"/>
          </a:xfrm>
          <a:custGeom>
            <a:avLst/>
            <a:gdLst/>
            <a:ahLst/>
            <a:cxnLst/>
            <a:rect l="l" t="t" r="r" b="b"/>
            <a:pathLst>
              <a:path w="118110" h="20320">
                <a:moveTo>
                  <a:pt x="0" y="0"/>
                </a:moveTo>
                <a:lnTo>
                  <a:pt x="1014" y="11320"/>
                </a:lnTo>
                <a:lnTo>
                  <a:pt x="4683" y="15582"/>
                </a:lnTo>
                <a:lnTo>
                  <a:pt x="11947" y="16244"/>
                </a:lnTo>
                <a:lnTo>
                  <a:pt x="23749" y="16763"/>
                </a:lnTo>
                <a:lnTo>
                  <a:pt x="42584" y="18864"/>
                </a:lnTo>
                <a:lnTo>
                  <a:pt x="61182" y="20078"/>
                </a:lnTo>
                <a:lnTo>
                  <a:pt x="79827" y="19635"/>
                </a:lnTo>
                <a:lnTo>
                  <a:pt x="98806" y="16763"/>
                </a:lnTo>
                <a:lnTo>
                  <a:pt x="104901" y="14935"/>
                </a:lnTo>
                <a:lnTo>
                  <a:pt x="111251" y="13106"/>
                </a:lnTo>
                <a:lnTo>
                  <a:pt x="117729" y="109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89808" y="6217005"/>
            <a:ext cx="308610" cy="179070"/>
          </a:xfrm>
          <a:custGeom>
            <a:avLst/>
            <a:gdLst/>
            <a:ahLst/>
            <a:cxnLst/>
            <a:rect l="l" t="t" r="r" b="b"/>
            <a:pathLst>
              <a:path w="308610" h="179070">
                <a:moveTo>
                  <a:pt x="20193" y="0"/>
                </a:moveTo>
                <a:lnTo>
                  <a:pt x="5207" y="37490"/>
                </a:lnTo>
                <a:lnTo>
                  <a:pt x="4865" y="55230"/>
                </a:lnTo>
                <a:lnTo>
                  <a:pt x="4095" y="72885"/>
                </a:lnTo>
                <a:lnTo>
                  <a:pt x="3278" y="90597"/>
                </a:lnTo>
                <a:lnTo>
                  <a:pt x="2793" y="108508"/>
                </a:lnTo>
                <a:lnTo>
                  <a:pt x="2143" y="124325"/>
                </a:lnTo>
                <a:lnTo>
                  <a:pt x="1301" y="140169"/>
                </a:lnTo>
                <a:lnTo>
                  <a:pt x="508" y="155957"/>
                </a:lnTo>
                <a:lnTo>
                  <a:pt x="0" y="171602"/>
                </a:lnTo>
                <a:lnTo>
                  <a:pt x="381" y="174040"/>
                </a:lnTo>
                <a:lnTo>
                  <a:pt x="381" y="176174"/>
                </a:lnTo>
                <a:lnTo>
                  <a:pt x="381" y="178612"/>
                </a:lnTo>
                <a:lnTo>
                  <a:pt x="7538" y="164030"/>
                </a:lnTo>
                <a:lnTo>
                  <a:pt x="14303" y="149275"/>
                </a:lnTo>
                <a:lnTo>
                  <a:pt x="21187" y="134635"/>
                </a:lnTo>
                <a:lnTo>
                  <a:pt x="48783" y="88468"/>
                </a:lnTo>
                <a:lnTo>
                  <a:pt x="86201" y="56287"/>
                </a:lnTo>
                <a:lnTo>
                  <a:pt x="96297" y="56807"/>
                </a:lnTo>
                <a:lnTo>
                  <a:pt x="119499" y="87234"/>
                </a:lnTo>
                <a:lnTo>
                  <a:pt x="129286" y="137769"/>
                </a:lnTo>
                <a:lnTo>
                  <a:pt x="132334" y="172821"/>
                </a:lnTo>
                <a:lnTo>
                  <a:pt x="141573" y="162634"/>
                </a:lnTo>
                <a:lnTo>
                  <a:pt x="148621" y="150761"/>
                </a:lnTo>
                <a:lnTo>
                  <a:pt x="154765" y="137802"/>
                </a:lnTo>
                <a:lnTo>
                  <a:pt x="161290" y="124358"/>
                </a:lnTo>
                <a:lnTo>
                  <a:pt x="182991" y="87591"/>
                </a:lnTo>
                <a:lnTo>
                  <a:pt x="210693" y="55168"/>
                </a:lnTo>
                <a:lnTo>
                  <a:pt x="232648" y="43357"/>
                </a:lnTo>
                <a:lnTo>
                  <a:pt x="244072" y="44453"/>
                </a:lnTo>
                <a:lnTo>
                  <a:pt x="254889" y="52120"/>
                </a:lnTo>
                <a:lnTo>
                  <a:pt x="268898" y="73542"/>
                </a:lnTo>
                <a:lnTo>
                  <a:pt x="279336" y="99364"/>
                </a:lnTo>
                <a:lnTo>
                  <a:pt x="287964" y="126101"/>
                </a:lnTo>
                <a:lnTo>
                  <a:pt x="296545" y="150266"/>
                </a:lnTo>
                <a:lnTo>
                  <a:pt x="299513" y="158853"/>
                </a:lnTo>
                <a:lnTo>
                  <a:pt x="302006" y="165239"/>
                </a:lnTo>
                <a:lnTo>
                  <a:pt x="304688" y="170540"/>
                </a:lnTo>
                <a:lnTo>
                  <a:pt x="308229" y="17586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09289" y="6423659"/>
            <a:ext cx="78105" cy="87630"/>
          </a:xfrm>
          <a:custGeom>
            <a:avLst/>
            <a:gdLst/>
            <a:ahLst/>
            <a:cxnLst/>
            <a:rect l="l" t="t" r="r" b="b"/>
            <a:pathLst>
              <a:path w="78104" h="87629">
                <a:moveTo>
                  <a:pt x="0" y="0"/>
                </a:moveTo>
                <a:lnTo>
                  <a:pt x="5895" y="3895"/>
                </a:lnTo>
                <a:lnTo>
                  <a:pt x="7445" y="8991"/>
                </a:lnTo>
                <a:lnTo>
                  <a:pt x="7018" y="15687"/>
                </a:lnTo>
                <a:lnTo>
                  <a:pt x="6985" y="24383"/>
                </a:lnTo>
                <a:lnTo>
                  <a:pt x="15182" y="61802"/>
                </a:lnTo>
                <a:lnTo>
                  <a:pt x="50972" y="87334"/>
                </a:lnTo>
                <a:lnTo>
                  <a:pt x="61468" y="81991"/>
                </a:lnTo>
                <a:lnTo>
                  <a:pt x="67294" y="73132"/>
                </a:lnTo>
                <a:lnTo>
                  <a:pt x="71501" y="66217"/>
                </a:lnTo>
                <a:lnTo>
                  <a:pt x="74755" y="59874"/>
                </a:lnTo>
                <a:lnTo>
                  <a:pt x="77724" y="5273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7766" y="6252667"/>
            <a:ext cx="25400" cy="23495"/>
          </a:xfrm>
          <a:custGeom>
            <a:avLst/>
            <a:gdLst/>
            <a:ahLst/>
            <a:cxnLst/>
            <a:rect l="l" t="t" r="r" b="b"/>
            <a:pathLst>
              <a:path w="25400" h="23495">
                <a:moveTo>
                  <a:pt x="14858" y="20116"/>
                </a:moveTo>
                <a:lnTo>
                  <a:pt x="7238" y="19507"/>
                </a:lnTo>
                <a:lnTo>
                  <a:pt x="4571" y="19202"/>
                </a:lnTo>
                <a:lnTo>
                  <a:pt x="0" y="22555"/>
                </a:lnTo>
                <a:lnTo>
                  <a:pt x="10860" y="23488"/>
                </a:lnTo>
                <a:lnTo>
                  <a:pt x="16494" y="20421"/>
                </a:lnTo>
                <a:lnTo>
                  <a:pt x="20198" y="12782"/>
                </a:lnTo>
                <a:lnTo>
                  <a:pt x="2527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82340" y="5738469"/>
            <a:ext cx="491490" cy="448945"/>
          </a:xfrm>
          <a:custGeom>
            <a:avLst/>
            <a:gdLst/>
            <a:ahLst/>
            <a:cxnLst/>
            <a:rect l="l" t="t" r="r" b="b"/>
            <a:pathLst>
              <a:path w="491489" h="448945">
                <a:moveTo>
                  <a:pt x="338074" y="1523"/>
                </a:moveTo>
                <a:lnTo>
                  <a:pt x="328648" y="1243"/>
                </a:lnTo>
                <a:lnTo>
                  <a:pt x="318293" y="647"/>
                </a:lnTo>
                <a:lnTo>
                  <a:pt x="307605" y="109"/>
                </a:lnTo>
                <a:lnTo>
                  <a:pt x="267251" y="2309"/>
                </a:lnTo>
                <a:lnTo>
                  <a:pt x="207490" y="14016"/>
                </a:lnTo>
                <a:lnTo>
                  <a:pt x="151024" y="28903"/>
                </a:lnTo>
                <a:lnTo>
                  <a:pt x="92997" y="50058"/>
                </a:lnTo>
                <a:lnTo>
                  <a:pt x="69214" y="70713"/>
                </a:lnTo>
                <a:lnTo>
                  <a:pt x="68580" y="72847"/>
                </a:lnTo>
                <a:lnTo>
                  <a:pt x="120390" y="91535"/>
                </a:lnTo>
                <a:lnTo>
                  <a:pt x="167473" y="104189"/>
                </a:lnTo>
                <a:lnTo>
                  <a:pt x="200977" y="114414"/>
                </a:lnTo>
                <a:lnTo>
                  <a:pt x="231909" y="129154"/>
                </a:lnTo>
                <a:lnTo>
                  <a:pt x="252984" y="150266"/>
                </a:lnTo>
                <a:lnTo>
                  <a:pt x="258425" y="163396"/>
                </a:lnTo>
                <a:lnTo>
                  <a:pt x="259556" y="175069"/>
                </a:lnTo>
                <a:lnTo>
                  <a:pt x="257020" y="186913"/>
                </a:lnTo>
                <a:lnTo>
                  <a:pt x="239974" y="221156"/>
                </a:lnTo>
                <a:lnTo>
                  <a:pt x="209954" y="258808"/>
                </a:lnTo>
                <a:lnTo>
                  <a:pt x="155049" y="316425"/>
                </a:lnTo>
                <a:lnTo>
                  <a:pt x="113807" y="353987"/>
                </a:lnTo>
                <a:lnTo>
                  <a:pt x="70685" y="389434"/>
                </a:lnTo>
                <a:lnTo>
                  <a:pt x="25908" y="423367"/>
                </a:lnTo>
                <a:lnTo>
                  <a:pt x="19359" y="428444"/>
                </a:lnTo>
                <a:lnTo>
                  <a:pt x="12954" y="433577"/>
                </a:lnTo>
                <a:lnTo>
                  <a:pt x="6548" y="438711"/>
                </a:lnTo>
                <a:lnTo>
                  <a:pt x="0" y="443788"/>
                </a:lnTo>
                <a:lnTo>
                  <a:pt x="28948" y="437864"/>
                </a:lnTo>
                <a:lnTo>
                  <a:pt x="57658" y="435025"/>
                </a:lnTo>
                <a:lnTo>
                  <a:pt x="86653" y="434359"/>
                </a:lnTo>
                <a:lnTo>
                  <a:pt x="116459" y="434949"/>
                </a:lnTo>
                <a:lnTo>
                  <a:pt x="165445" y="436017"/>
                </a:lnTo>
                <a:lnTo>
                  <a:pt x="214853" y="436590"/>
                </a:lnTo>
                <a:lnTo>
                  <a:pt x="264499" y="437028"/>
                </a:lnTo>
                <a:lnTo>
                  <a:pt x="314198" y="437697"/>
                </a:lnTo>
                <a:lnTo>
                  <a:pt x="363766" y="438957"/>
                </a:lnTo>
                <a:lnTo>
                  <a:pt x="413019" y="441171"/>
                </a:lnTo>
                <a:lnTo>
                  <a:pt x="461772" y="444703"/>
                </a:lnTo>
                <a:lnTo>
                  <a:pt x="483578" y="447532"/>
                </a:lnTo>
                <a:lnTo>
                  <a:pt x="490982" y="4483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8215" y="6391351"/>
            <a:ext cx="175895" cy="179705"/>
          </a:xfrm>
          <a:custGeom>
            <a:avLst/>
            <a:gdLst/>
            <a:ahLst/>
            <a:cxnLst/>
            <a:rect l="l" t="t" r="r" b="b"/>
            <a:pathLst>
              <a:path w="175895" h="179704">
                <a:moveTo>
                  <a:pt x="0" y="10668"/>
                </a:moveTo>
                <a:lnTo>
                  <a:pt x="0" y="7315"/>
                </a:lnTo>
                <a:lnTo>
                  <a:pt x="0" y="3352"/>
                </a:lnTo>
                <a:lnTo>
                  <a:pt x="0" y="0"/>
                </a:lnTo>
                <a:lnTo>
                  <a:pt x="9939" y="9386"/>
                </a:lnTo>
                <a:lnTo>
                  <a:pt x="19415" y="19088"/>
                </a:lnTo>
                <a:lnTo>
                  <a:pt x="28771" y="28846"/>
                </a:lnTo>
                <a:lnTo>
                  <a:pt x="38354" y="38404"/>
                </a:lnTo>
                <a:lnTo>
                  <a:pt x="53971" y="53187"/>
                </a:lnTo>
                <a:lnTo>
                  <a:pt x="69659" y="67970"/>
                </a:lnTo>
                <a:lnTo>
                  <a:pt x="85252" y="82981"/>
                </a:lnTo>
                <a:lnTo>
                  <a:pt x="113299" y="111733"/>
                </a:lnTo>
                <a:lnTo>
                  <a:pt x="150875" y="153009"/>
                </a:lnTo>
                <a:lnTo>
                  <a:pt x="157118" y="159853"/>
                </a:lnTo>
                <a:lnTo>
                  <a:pt x="163194" y="166611"/>
                </a:lnTo>
                <a:lnTo>
                  <a:pt x="169271" y="173197"/>
                </a:lnTo>
                <a:lnTo>
                  <a:pt x="175513" y="17952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03371" y="6343802"/>
            <a:ext cx="97155" cy="227965"/>
          </a:xfrm>
          <a:custGeom>
            <a:avLst/>
            <a:gdLst/>
            <a:ahLst/>
            <a:cxnLst/>
            <a:rect l="l" t="t" r="r" b="b"/>
            <a:pathLst>
              <a:path w="97154" h="227965">
                <a:moveTo>
                  <a:pt x="87121" y="3048"/>
                </a:moveTo>
                <a:lnTo>
                  <a:pt x="90169" y="1828"/>
                </a:lnTo>
                <a:lnTo>
                  <a:pt x="93852" y="1219"/>
                </a:lnTo>
                <a:lnTo>
                  <a:pt x="96900" y="0"/>
                </a:lnTo>
                <a:lnTo>
                  <a:pt x="81470" y="46120"/>
                </a:lnTo>
                <a:lnTo>
                  <a:pt x="63394" y="85086"/>
                </a:lnTo>
                <a:lnTo>
                  <a:pt x="38689" y="131092"/>
                </a:lnTo>
                <a:lnTo>
                  <a:pt x="17359" y="169049"/>
                </a:lnTo>
                <a:lnTo>
                  <a:pt x="8953" y="184632"/>
                </a:lnTo>
                <a:lnTo>
                  <a:pt x="2547" y="200558"/>
                </a:lnTo>
                <a:lnTo>
                  <a:pt x="0" y="216712"/>
                </a:lnTo>
                <a:lnTo>
                  <a:pt x="0" y="227380"/>
                </a:lnTo>
                <a:lnTo>
                  <a:pt x="5714" y="225551"/>
                </a:lnTo>
                <a:lnTo>
                  <a:pt x="13334" y="22555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90822" y="6523025"/>
            <a:ext cx="66675" cy="102870"/>
          </a:xfrm>
          <a:custGeom>
            <a:avLst/>
            <a:gdLst/>
            <a:ahLst/>
            <a:cxnLst/>
            <a:rect l="l" t="t" r="r" b="b"/>
            <a:pathLst>
              <a:path w="66675" h="102870">
                <a:moveTo>
                  <a:pt x="50291" y="0"/>
                </a:moveTo>
                <a:lnTo>
                  <a:pt x="54328" y="9010"/>
                </a:lnTo>
                <a:lnTo>
                  <a:pt x="58864" y="19049"/>
                </a:lnTo>
                <a:lnTo>
                  <a:pt x="62829" y="29317"/>
                </a:lnTo>
                <a:lnTo>
                  <a:pt x="65150" y="39014"/>
                </a:lnTo>
                <a:lnTo>
                  <a:pt x="66059" y="48734"/>
                </a:lnTo>
                <a:lnTo>
                  <a:pt x="66325" y="59397"/>
                </a:lnTo>
                <a:lnTo>
                  <a:pt x="65115" y="70003"/>
                </a:lnTo>
                <a:lnTo>
                  <a:pt x="38020" y="98583"/>
                </a:lnTo>
                <a:lnTo>
                  <a:pt x="17019" y="102560"/>
                </a:lnTo>
                <a:lnTo>
                  <a:pt x="8651" y="97040"/>
                </a:lnTo>
                <a:lnTo>
                  <a:pt x="2974" y="87577"/>
                </a:lnTo>
                <a:lnTo>
                  <a:pt x="0" y="76199"/>
                </a:lnTo>
                <a:lnTo>
                  <a:pt x="0" y="69494"/>
                </a:lnTo>
                <a:lnTo>
                  <a:pt x="0" y="62788"/>
                </a:lnTo>
                <a:lnTo>
                  <a:pt x="0" y="563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60953" y="6213347"/>
            <a:ext cx="208279" cy="70485"/>
          </a:xfrm>
          <a:custGeom>
            <a:avLst/>
            <a:gdLst/>
            <a:ahLst/>
            <a:cxnLst/>
            <a:rect l="l" t="t" r="r" b="b"/>
            <a:pathLst>
              <a:path w="208279" h="70485">
                <a:moveTo>
                  <a:pt x="0" y="42062"/>
                </a:moveTo>
                <a:lnTo>
                  <a:pt x="9701" y="46662"/>
                </a:lnTo>
                <a:lnTo>
                  <a:pt x="19129" y="49148"/>
                </a:lnTo>
                <a:lnTo>
                  <a:pt x="29057" y="50377"/>
                </a:lnTo>
                <a:lnTo>
                  <a:pt x="40259" y="51206"/>
                </a:lnTo>
                <a:lnTo>
                  <a:pt x="55893" y="52587"/>
                </a:lnTo>
                <a:lnTo>
                  <a:pt x="103632" y="57302"/>
                </a:lnTo>
                <a:lnTo>
                  <a:pt x="152638" y="64503"/>
                </a:lnTo>
                <a:lnTo>
                  <a:pt x="168910" y="66751"/>
                </a:lnTo>
                <a:lnTo>
                  <a:pt x="176073" y="68032"/>
                </a:lnTo>
                <a:lnTo>
                  <a:pt x="186118" y="69684"/>
                </a:lnTo>
                <a:lnTo>
                  <a:pt x="196163" y="70480"/>
                </a:lnTo>
                <a:lnTo>
                  <a:pt x="203326" y="69189"/>
                </a:lnTo>
                <a:lnTo>
                  <a:pt x="204850" y="67055"/>
                </a:lnTo>
                <a:lnTo>
                  <a:pt x="206375" y="65227"/>
                </a:lnTo>
                <a:lnTo>
                  <a:pt x="192659" y="26822"/>
                </a:lnTo>
                <a:lnTo>
                  <a:pt x="188221" y="19802"/>
                </a:lnTo>
                <a:lnTo>
                  <a:pt x="184880" y="13868"/>
                </a:lnTo>
                <a:lnTo>
                  <a:pt x="182443" y="7705"/>
                </a:lnTo>
                <a:lnTo>
                  <a:pt x="18072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43370" y="6310579"/>
            <a:ext cx="139700" cy="241300"/>
          </a:xfrm>
          <a:custGeom>
            <a:avLst/>
            <a:gdLst/>
            <a:ahLst/>
            <a:cxnLst/>
            <a:rect l="l" t="t" r="r" b="b"/>
            <a:pathLst>
              <a:path w="139700" h="241300">
                <a:moveTo>
                  <a:pt x="121975" y="0"/>
                </a:moveTo>
                <a:lnTo>
                  <a:pt x="86989" y="15301"/>
                </a:lnTo>
                <a:lnTo>
                  <a:pt x="44473" y="51168"/>
                </a:lnTo>
                <a:lnTo>
                  <a:pt x="19359" y="85648"/>
                </a:lnTo>
                <a:lnTo>
                  <a:pt x="2373" y="128892"/>
                </a:lnTo>
                <a:lnTo>
                  <a:pt x="0" y="151699"/>
                </a:lnTo>
                <a:lnTo>
                  <a:pt x="3484" y="174650"/>
                </a:lnTo>
                <a:lnTo>
                  <a:pt x="25360" y="209359"/>
                </a:lnTo>
                <a:lnTo>
                  <a:pt x="60761" y="230123"/>
                </a:lnTo>
                <a:lnTo>
                  <a:pt x="110999" y="240882"/>
                </a:lnTo>
                <a:lnTo>
                  <a:pt x="126039" y="238963"/>
                </a:lnTo>
                <a:lnTo>
                  <a:pt x="134106" y="233857"/>
                </a:lnTo>
                <a:lnTo>
                  <a:pt x="138183" y="226466"/>
                </a:lnTo>
                <a:lnTo>
                  <a:pt x="139523" y="217703"/>
                </a:lnTo>
                <a:lnTo>
                  <a:pt x="139374" y="2084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82796" y="6433261"/>
            <a:ext cx="147955" cy="15875"/>
          </a:xfrm>
          <a:custGeom>
            <a:avLst/>
            <a:gdLst/>
            <a:ahLst/>
            <a:cxnLst/>
            <a:rect l="l" t="t" r="r" b="b"/>
            <a:pathLst>
              <a:path w="147954" h="15875">
                <a:moveTo>
                  <a:pt x="0" y="152"/>
                </a:moveTo>
                <a:lnTo>
                  <a:pt x="10251" y="76"/>
                </a:lnTo>
                <a:lnTo>
                  <a:pt x="20478" y="0"/>
                </a:lnTo>
                <a:lnTo>
                  <a:pt x="30753" y="152"/>
                </a:lnTo>
                <a:lnTo>
                  <a:pt x="41148" y="762"/>
                </a:lnTo>
                <a:lnTo>
                  <a:pt x="60124" y="3867"/>
                </a:lnTo>
                <a:lnTo>
                  <a:pt x="78755" y="8458"/>
                </a:lnTo>
                <a:lnTo>
                  <a:pt x="97315" y="12934"/>
                </a:lnTo>
                <a:lnTo>
                  <a:pt x="116077" y="15697"/>
                </a:lnTo>
                <a:lnTo>
                  <a:pt x="126396" y="15125"/>
                </a:lnTo>
                <a:lnTo>
                  <a:pt x="134048" y="14782"/>
                </a:lnTo>
                <a:lnTo>
                  <a:pt x="140652" y="14668"/>
                </a:lnTo>
                <a:lnTo>
                  <a:pt x="147827" y="1478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81246" y="6357823"/>
            <a:ext cx="216535" cy="199390"/>
          </a:xfrm>
          <a:custGeom>
            <a:avLst/>
            <a:gdLst/>
            <a:ahLst/>
            <a:cxnLst/>
            <a:rect l="l" t="t" r="r" b="b"/>
            <a:pathLst>
              <a:path w="216535" h="199390">
                <a:moveTo>
                  <a:pt x="0" y="0"/>
                </a:moveTo>
                <a:lnTo>
                  <a:pt x="36040" y="13673"/>
                </a:lnTo>
                <a:lnTo>
                  <a:pt x="63384" y="40819"/>
                </a:lnTo>
                <a:lnTo>
                  <a:pt x="90650" y="78338"/>
                </a:lnTo>
                <a:lnTo>
                  <a:pt x="104139" y="96926"/>
                </a:lnTo>
                <a:lnTo>
                  <a:pt x="143271" y="145542"/>
                </a:lnTo>
                <a:lnTo>
                  <a:pt x="187451" y="189585"/>
                </a:lnTo>
                <a:lnTo>
                  <a:pt x="208436" y="198672"/>
                </a:lnTo>
                <a:lnTo>
                  <a:pt x="216407" y="1990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28744" y="6287109"/>
            <a:ext cx="144780" cy="286385"/>
          </a:xfrm>
          <a:custGeom>
            <a:avLst/>
            <a:gdLst/>
            <a:ahLst/>
            <a:cxnLst/>
            <a:rect l="l" t="t" r="r" b="b"/>
            <a:pathLst>
              <a:path w="144779" h="286384">
                <a:moveTo>
                  <a:pt x="138937" y="0"/>
                </a:moveTo>
                <a:lnTo>
                  <a:pt x="144016" y="13387"/>
                </a:lnTo>
                <a:lnTo>
                  <a:pt x="144414" y="24574"/>
                </a:lnTo>
                <a:lnTo>
                  <a:pt x="141313" y="36047"/>
                </a:lnTo>
                <a:lnTo>
                  <a:pt x="124245" y="79038"/>
                </a:lnTo>
                <a:lnTo>
                  <a:pt x="96385" y="134473"/>
                </a:lnTo>
                <a:lnTo>
                  <a:pt x="66103" y="188409"/>
                </a:lnTo>
                <a:lnTo>
                  <a:pt x="35591" y="241873"/>
                </a:lnTo>
                <a:lnTo>
                  <a:pt x="13858" y="277468"/>
                </a:lnTo>
                <a:lnTo>
                  <a:pt x="5095" y="286050"/>
                </a:lnTo>
                <a:lnTo>
                  <a:pt x="0" y="28376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15981" y="6286195"/>
            <a:ext cx="403225" cy="46990"/>
          </a:xfrm>
          <a:custGeom>
            <a:avLst/>
            <a:gdLst/>
            <a:ahLst/>
            <a:cxnLst/>
            <a:rect l="l" t="t" r="r" b="b"/>
            <a:pathLst>
              <a:path w="403225" h="46989">
                <a:moveTo>
                  <a:pt x="4812" y="0"/>
                </a:moveTo>
                <a:lnTo>
                  <a:pt x="0" y="23"/>
                </a:lnTo>
                <a:lnTo>
                  <a:pt x="12320" y="1333"/>
                </a:lnTo>
                <a:lnTo>
                  <a:pt x="29904" y="3043"/>
                </a:lnTo>
                <a:lnTo>
                  <a:pt x="40880" y="4267"/>
                </a:lnTo>
                <a:lnTo>
                  <a:pt x="97347" y="14592"/>
                </a:lnTo>
                <a:lnTo>
                  <a:pt x="153910" y="23774"/>
                </a:lnTo>
                <a:lnTo>
                  <a:pt x="192672" y="28860"/>
                </a:lnTo>
                <a:lnTo>
                  <a:pt x="231316" y="32689"/>
                </a:lnTo>
                <a:lnTo>
                  <a:pt x="269960" y="35947"/>
                </a:lnTo>
                <a:lnTo>
                  <a:pt x="308723" y="39319"/>
                </a:lnTo>
                <a:lnTo>
                  <a:pt x="329477" y="40400"/>
                </a:lnTo>
                <a:lnTo>
                  <a:pt x="350648" y="40424"/>
                </a:lnTo>
                <a:lnTo>
                  <a:pt x="371748" y="40733"/>
                </a:lnTo>
                <a:lnTo>
                  <a:pt x="392289" y="42671"/>
                </a:lnTo>
                <a:lnTo>
                  <a:pt x="395591" y="43891"/>
                </a:lnTo>
                <a:lnTo>
                  <a:pt x="399274" y="45415"/>
                </a:lnTo>
                <a:lnTo>
                  <a:pt x="402957" y="466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40139" y="6577888"/>
            <a:ext cx="287655" cy="26034"/>
          </a:xfrm>
          <a:custGeom>
            <a:avLst/>
            <a:gdLst/>
            <a:ahLst/>
            <a:cxnLst/>
            <a:rect l="l" t="t" r="r" b="b"/>
            <a:pathLst>
              <a:path w="287654" h="26034">
                <a:moveTo>
                  <a:pt x="5038" y="23469"/>
                </a:moveTo>
                <a:lnTo>
                  <a:pt x="50972" y="5614"/>
                </a:lnTo>
                <a:lnTo>
                  <a:pt x="93708" y="919"/>
                </a:lnTo>
                <a:lnTo>
                  <a:pt x="114766" y="0"/>
                </a:lnTo>
                <a:lnTo>
                  <a:pt x="140350" y="257"/>
                </a:lnTo>
                <a:lnTo>
                  <a:pt x="165518" y="1828"/>
                </a:lnTo>
                <a:lnTo>
                  <a:pt x="190615" y="3857"/>
                </a:lnTo>
                <a:lnTo>
                  <a:pt x="215985" y="5486"/>
                </a:lnTo>
                <a:lnTo>
                  <a:pt x="232346" y="7572"/>
                </a:lnTo>
                <a:lnTo>
                  <a:pt x="248767" y="10972"/>
                </a:lnTo>
                <a:lnTo>
                  <a:pt x="265116" y="14144"/>
                </a:lnTo>
                <a:lnTo>
                  <a:pt x="281263" y="15544"/>
                </a:lnTo>
                <a:lnTo>
                  <a:pt x="283422" y="14630"/>
                </a:lnTo>
                <a:lnTo>
                  <a:pt x="285200" y="14020"/>
                </a:lnTo>
                <a:lnTo>
                  <a:pt x="287613" y="1310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38115" y="6547408"/>
            <a:ext cx="59055" cy="109220"/>
          </a:xfrm>
          <a:custGeom>
            <a:avLst/>
            <a:gdLst/>
            <a:ahLst/>
            <a:cxnLst/>
            <a:rect l="l" t="t" r="r" b="b"/>
            <a:pathLst>
              <a:path w="59054" h="109220">
                <a:moveTo>
                  <a:pt x="0" y="0"/>
                </a:moveTo>
                <a:lnTo>
                  <a:pt x="10804" y="2057"/>
                </a:lnTo>
                <a:lnTo>
                  <a:pt x="16811" y="5029"/>
                </a:lnTo>
                <a:lnTo>
                  <a:pt x="18984" y="10972"/>
                </a:lnTo>
                <a:lnTo>
                  <a:pt x="18287" y="21945"/>
                </a:lnTo>
                <a:lnTo>
                  <a:pt x="16198" y="34285"/>
                </a:lnTo>
                <a:lnTo>
                  <a:pt x="13287" y="46367"/>
                </a:lnTo>
                <a:lnTo>
                  <a:pt x="10590" y="58507"/>
                </a:lnTo>
                <a:lnTo>
                  <a:pt x="9144" y="71018"/>
                </a:lnTo>
                <a:lnTo>
                  <a:pt x="9628" y="80905"/>
                </a:lnTo>
                <a:lnTo>
                  <a:pt x="11969" y="92506"/>
                </a:lnTo>
                <a:lnTo>
                  <a:pt x="16930" y="102736"/>
                </a:lnTo>
                <a:lnTo>
                  <a:pt x="25273" y="108508"/>
                </a:lnTo>
                <a:lnTo>
                  <a:pt x="36812" y="109066"/>
                </a:lnTo>
                <a:lnTo>
                  <a:pt x="45100" y="104965"/>
                </a:lnTo>
                <a:lnTo>
                  <a:pt x="51794" y="97836"/>
                </a:lnTo>
                <a:lnTo>
                  <a:pt x="58547" y="8930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26503" y="6417564"/>
            <a:ext cx="45720" cy="143510"/>
          </a:xfrm>
          <a:custGeom>
            <a:avLst/>
            <a:gdLst/>
            <a:ahLst/>
            <a:cxnLst/>
            <a:rect l="l" t="t" r="r" b="b"/>
            <a:pathLst>
              <a:path w="45720" h="143509">
                <a:moveTo>
                  <a:pt x="40767" y="0"/>
                </a:moveTo>
                <a:lnTo>
                  <a:pt x="36395" y="6710"/>
                </a:lnTo>
                <a:lnTo>
                  <a:pt x="35893" y="12763"/>
                </a:lnTo>
                <a:lnTo>
                  <a:pt x="37605" y="19673"/>
                </a:lnTo>
                <a:lnTo>
                  <a:pt x="39877" y="28956"/>
                </a:lnTo>
                <a:lnTo>
                  <a:pt x="42112" y="43138"/>
                </a:lnTo>
                <a:lnTo>
                  <a:pt x="44037" y="57607"/>
                </a:lnTo>
                <a:lnTo>
                  <a:pt x="45342" y="72075"/>
                </a:lnTo>
                <a:lnTo>
                  <a:pt x="45720" y="86258"/>
                </a:lnTo>
                <a:lnTo>
                  <a:pt x="44999" y="99126"/>
                </a:lnTo>
                <a:lnTo>
                  <a:pt x="35051" y="136245"/>
                </a:lnTo>
                <a:lnTo>
                  <a:pt x="30733" y="142951"/>
                </a:lnTo>
                <a:lnTo>
                  <a:pt x="18645" y="132502"/>
                </a:lnTo>
                <a:lnTo>
                  <a:pt x="10795" y="121767"/>
                </a:lnTo>
                <a:lnTo>
                  <a:pt x="5230" y="109432"/>
                </a:lnTo>
                <a:lnTo>
                  <a:pt x="0" y="941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21899" y="6314051"/>
            <a:ext cx="6985" cy="15875"/>
          </a:xfrm>
          <a:custGeom>
            <a:avLst/>
            <a:gdLst/>
            <a:ahLst/>
            <a:cxnLst/>
            <a:rect l="l" t="t" r="r" b="b"/>
            <a:pathLst>
              <a:path w="6984" h="15875">
                <a:moveTo>
                  <a:pt x="1809" y="15730"/>
                </a:moveTo>
                <a:lnTo>
                  <a:pt x="988" y="7134"/>
                </a:lnTo>
                <a:lnTo>
                  <a:pt x="0" y="1138"/>
                </a:lnTo>
                <a:lnTo>
                  <a:pt x="1059" y="0"/>
                </a:lnTo>
                <a:lnTo>
                  <a:pt x="6381" y="597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98543" y="6222334"/>
            <a:ext cx="123189" cy="210820"/>
          </a:xfrm>
          <a:custGeom>
            <a:avLst/>
            <a:gdLst/>
            <a:ahLst/>
            <a:cxnLst/>
            <a:rect l="l" t="t" r="r" b="b"/>
            <a:pathLst>
              <a:path w="123190" h="210820">
                <a:moveTo>
                  <a:pt x="111728" y="3814"/>
                </a:moveTo>
                <a:lnTo>
                  <a:pt x="102975" y="2771"/>
                </a:lnTo>
                <a:lnTo>
                  <a:pt x="94853" y="1185"/>
                </a:lnTo>
                <a:lnTo>
                  <a:pt x="86564" y="0"/>
                </a:lnTo>
                <a:lnTo>
                  <a:pt x="42259" y="16921"/>
                </a:lnTo>
                <a:lnTo>
                  <a:pt x="12666" y="55840"/>
                </a:lnTo>
                <a:lnTo>
                  <a:pt x="0" y="107942"/>
                </a:lnTo>
                <a:lnTo>
                  <a:pt x="1460" y="126511"/>
                </a:lnTo>
                <a:lnTo>
                  <a:pt x="20399" y="174845"/>
                </a:lnTo>
                <a:lnTo>
                  <a:pt x="57505" y="202782"/>
                </a:lnTo>
                <a:lnTo>
                  <a:pt x="95599" y="209554"/>
                </a:lnTo>
                <a:lnTo>
                  <a:pt x="105421" y="210340"/>
                </a:lnTo>
                <a:lnTo>
                  <a:pt x="111791" y="208983"/>
                </a:lnTo>
                <a:lnTo>
                  <a:pt x="116923" y="204711"/>
                </a:lnTo>
                <a:lnTo>
                  <a:pt x="123031" y="1967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07275" y="6295748"/>
            <a:ext cx="90170" cy="34290"/>
          </a:xfrm>
          <a:custGeom>
            <a:avLst/>
            <a:gdLst/>
            <a:ahLst/>
            <a:cxnLst/>
            <a:rect l="l" t="t" r="r" b="b"/>
            <a:pathLst>
              <a:path w="90170" h="34289">
                <a:moveTo>
                  <a:pt x="0" y="14830"/>
                </a:moveTo>
                <a:lnTo>
                  <a:pt x="7046" y="7105"/>
                </a:lnTo>
                <a:lnTo>
                  <a:pt x="14271" y="2181"/>
                </a:lnTo>
                <a:lnTo>
                  <a:pt x="22806" y="0"/>
                </a:lnTo>
                <a:lnTo>
                  <a:pt x="33781" y="504"/>
                </a:lnTo>
                <a:lnTo>
                  <a:pt x="44182" y="3952"/>
                </a:lnTo>
                <a:lnTo>
                  <a:pt x="53736" y="10029"/>
                </a:lnTo>
                <a:lnTo>
                  <a:pt x="62839" y="17135"/>
                </a:lnTo>
                <a:lnTo>
                  <a:pt x="71881" y="23669"/>
                </a:lnTo>
                <a:lnTo>
                  <a:pt x="80772" y="28546"/>
                </a:lnTo>
                <a:lnTo>
                  <a:pt x="84074" y="30984"/>
                </a:lnTo>
                <a:lnTo>
                  <a:pt x="90170" y="3403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08443" y="6249923"/>
            <a:ext cx="178435" cy="183515"/>
          </a:xfrm>
          <a:custGeom>
            <a:avLst/>
            <a:gdLst/>
            <a:ahLst/>
            <a:cxnLst/>
            <a:rect l="l" t="t" r="r" b="b"/>
            <a:pathLst>
              <a:path w="178434" h="183514">
                <a:moveTo>
                  <a:pt x="0" y="0"/>
                </a:moveTo>
                <a:lnTo>
                  <a:pt x="8177" y="6619"/>
                </a:lnTo>
                <a:lnTo>
                  <a:pt x="15700" y="13868"/>
                </a:lnTo>
                <a:lnTo>
                  <a:pt x="23056" y="21345"/>
                </a:lnTo>
                <a:lnTo>
                  <a:pt x="30733" y="28651"/>
                </a:lnTo>
                <a:lnTo>
                  <a:pt x="69278" y="63017"/>
                </a:lnTo>
                <a:lnTo>
                  <a:pt x="106679" y="98755"/>
                </a:lnTo>
                <a:lnTo>
                  <a:pt x="134270" y="130721"/>
                </a:lnTo>
                <a:lnTo>
                  <a:pt x="159384" y="164287"/>
                </a:lnTo>
                <a:lnTo>
                  <a:pt x="164657" y="171273"/>
                </a:lnTo>
                <a:lnTo>
                  <a:pt x="168798" y="176288"/>
                </a:lnTo>
                <a:lnTo>
                  <a:pt x="172868" y="180103"/>
                </a:lnTo>
                <a:lnTo>
                  <a:pt x="177926" y="18348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5168" y="6206642"/>
            <a:ext cx="185420" cy="255270"/>
          </a:xfrm>
          <a:custGeom>
            <a:avLst/>
            <a:gdLst/>
            <a:ahLst/>
            <a:cxnLst/>
            <a:rect l="l" t="t" r="r" b="b"/>
            <a:pathLst>
              <a:path w="185420" h="255270">
                <a:moveTo>
                  <a:pt x="185038" y="0"/>
                </a:moveTo>
                <a:lnTo>
                  <a:pt x="171576" y="42672"/>
                </a:lnTo>
                <a:lnTo>
                  <a:pt x="147306" y="74304"/>
                </a:lnTo>
                <a:lnTo>
                  <a:pt x="138429" y="84429"/>
                </a:lnTo>
                <a:lnTo>
                  <a:pt x="125297" y="99655"/>
                </a:lnTo>
                <a:lnTo>
                  <a:pt x="99175" y="129992"/>
                </a:lnTo>
                <a:lnTo>
                  <a:pt x="72405" y="164382"/>
                </a:lnTo>
                <a:lnTo>
                  <a:pt x="58959" y="184175"/>
                </a:lnTo>
                <a:lnTo>
                  <a:pt x="45465" y="203854"/>
                </a:lnTo>
                <a:lnTo>
                  <a:pt x="31114" y="222504"/>
                </a:lnTo>
                <a:lnTo>
                  <a:pt x="23110" y="231495"/>
                </a:lnTo>
                <a:lnTo>
                  <a:pt x="15652" y="239801"/>
                </a:lnTo>
                <a:lnTo>
                  <a:pt x="8147" y="247535"/>
                </a:lnTo>
                <a:lnTo>
                  <a:pt x="0" y="2548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66401" y="6181086"/>
            <a:ext cx="248285" cy="50800"/>
          </a:xfrm>
          <a:custGeom>
            <a:avLst/>
            <a:gdLst/>
            <a:ahLst/>
            <a:cxnLst/>
            <a:rect l="l" t="t" r="r" b="b"/>
            <a:pathLst>
              <a:path w="248284" h="50800">
                <a:moveTo>
                  <a:pt x="3305" y="50244"/>
                </a:moveTo>
                <a:lnTo>
                  <a:pt x="0" y="40100"/>
                </a:lnTo>
                <a:lnTo>
                  <a:pt x="765" y="31956"/>
                </a:lnTo>
                <a:lnTo>
                  <a:pt x="5913" y="24955"/>
                </a:lnTo>
                <a:lnTo>
                  <a:pt x="49422" y="6124"/>
                </a:lnTo>
                <a:lnTo>
                  <a:pt x="106676" y="0"/>
                </a:lnTo>
                <a:lnTo>
                  <a:pt x="128686" y="333"/>
                </a:lnTo>
                <a:lnTo>
                  <a:pt x="172469" y="3000"/>
                </a:lnTo>
                <a:lnTo>
                  <a:pt x="217886" y="15216"/>
                </a:lnTo>
                <a:lnTo>
                  <a:pt x="232540" y="21288"/>
                </a:lnTo>
                <a:lnTo>
                  <a:pt x="240414" y="24336"/>
                </a:lnTo>
                <a:lnTo>
                  <a:pt x="243462" y="25860"/>
                </a:lnTo>
                <a:lnTo>
                  <a:pt x="248034" y="2982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81010" y="6423050"/>
            <a:ext cx="240665" cy="8255"/>
          </a:xfrm>
          <a:custGeom>
            <a:avLst/>
            <a:gdLst/>
            <a:ahLst/>
            <a:cxnLst/>
            <a:rect l="l" t="t" r="r" b="b"/>
            <a:pathLst>
              <a:path w="240665" h="8254">
                <a:moveTo>
                  <a:pt x="0" y="0"/>
                </a:moveTo>
                <a:lnTo>
                  <a:pt x="9667" y="309"/>
                </a:lnTo>
                <a:lnTo>
                  <a:pt x="19145" y="647"/>
                </a:lnTo>
                <a:lnTo>
                  <a:pt x="28575" y="814"/>
                </a:lnTo>
                <a:lnTo>
                  <a:pt x="38100" y="609"/>
                </a:lnTo>
                <a:lnTo>
                  <a:pt x="55983" y="476"/>
                </a:lnTo>
                <a:lnTo>
                  <a:pt x="73723" y="1142"/>
                </a:lnTo>
                <a:lnTo>
                  <a:pt x="91463" y="2152"/>
                </a:lnTo>
                <a:lnTo>
                  <a:pt x="109347" y="3047"/>
                </a:lnTo>
                <a:lnTo>
                  <a:pt x="163425" y="5191"/>
                </a:lnTo>
                <a:lnTo>
                  <a:pt x="206581" y="7772"/>
                </a:lnTo>
                <a:lnTo>
                  <a:pt x="219025" y="7981"/>
                </a:lnTo>
                <a:lnTo>
                  <a:pt x="231267" y="6705"/>
                </a:lnTo>
                <a:lnTo>
                  <a:pt x="234315" y="5791"/>
                </a:lnTo>
                <a:lnTo>
                  <a:pt x="237109" y="4876"/>
                </a:lnTo>
                <a:lnTo>
                  <a:pt x="240157" y="365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29118" y="6415125"/>
            <a:ext cx="27940" cy="134620"/>
          </a:xfrm>
          <a:custGeom>
            <a:avLst/>
            <a:gdLst/>
            <a:ahLst/>
            <a:cxnLst/>
            <a:rect l="l" t="t" r="r" b="b"/>
            <a:pathLst>
              <a:path w="27940" h="134620">
                <a:moveTo>
                  <a:pt x="0" y="0"/>
                </a:moveTo>
                <a:lnTo>
                  <a:pt x="4665" y="13092"/>
                </a:lnTo>
                <a:lnTo>
                  <a:pt x="8366" y="26098"/>
                </a:lnTo>
                <a:lnTo>
                  <a:pt x="11376" y="39390"/>
                </a:lnTo>
                <a:lnTo>
                  <a:pt x="13970" y="53340"/>
                </a:lnTo>
                <a:lnTo>
                  <a:pt x="16125" y="64498"/>
                </a:lnTo>
                <a:lnTo>
                  <a:pt x="18256" y="75628"/>
                </a:lnTo>
                <a:lnTo>
                  <a:pt x="20149" y="86815"/>
                </a:lnTo>
                <a:lnTo>
                  <a:pt x="21589" y="98145"/>
                </a:lnTo>
                <a:lnTo>
                  <a:pt x="22842" y="107499"/>
                </a:lnTo>
                <a:lnTo>
                  <a:pt x="24272" y="116509"/>
                </a:lnTo>
                <a:lnTo>
                  <a:pt x="25822" y="125406"/>
                </a:lnTo>
                <a:lnTo>
                  <a:pt x="27431" y="1344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83145" y="2194407"/>
            <a:ext cx="2068626" cy="409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13498" y="5929884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6" y="8839"/>
                </a:moveTo>
                <a:lnTo>
                  <a:pt x="2412" y="5791"/>
                </a:lnTo>
                <a:lnTo>
                  <a:pt x="1524" y="3047"/>
                </a:lnTo>
                <a:lnTo>
                  <a:pt x="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81170" y="5819546"/>
            <a:ext cx="384175" cy="250190"/>
          </a:xfrm>
          <a:custGeom>
            <a:avLst/>
            <a:gdLst/>
            <a:ahLst/>
            <a:cxnLst/>
            <a:rect l="l" t="t" r="r" b="b"/>
            <a:pathLst>
              <a:path w="384175" h="250189">
                <a:moveTo>
                  <a:pt x="0" y="0"/>
                </a:moveTo>
                <a:lnTo>
                  <a:pt x="2686" y="6348"/>
                </a:lnTo>
                <a:lnTo>
                  <a:pt x="6254" y="14211"/>
                </a:lnTo>
                <a:lnTo>
                  <a:pt x="9679" y="22588"/>
                </a:lnTo>
                <a:lnTo>
                  <a:pt x="11937" y="30480"/>
                </a:lnTo>
                <a:lnTo>
                  <a:pt x="13047" y="40976"/>
                </a:lnTo>
                <a:lnTo>
                  <a:pt x="12620" y="52273"/>
                </a:lnTo>
                <a:lnTo>
                  <a:pt x="11312" y="63569"/>
                </a:lnTo>
                <a:lnTo>
                  <a:pt x="9778" y="74066"/>
                </a:lnTo>
                <a:lnTo>
                  <a:pt x="7153" y="96197"/>
                </a:lnTo>
                <a:lnTo>
                  <a:pt x="5064" y="118300"/>
                </a:lnTo>
                <a:lnTo>
                  <a:pt x="3903" y="140460"/>
                </a:lnTo>
                <a:lnTo>
                  <a:pt x="4063" y="162763"/>
                </a:lnTo>
                <a:lnTo>
                  <a:pt x="10445" y="210007"/>
                </a:lnTo>
                <a:lnTo>
                  <a:pt x="37210" y="247192"/>
                </a:lnTo>
                <a:lnTo>
                  <a:pt x="53312" y="249731"/>
                </a:lnTo>
                <a:lnTo>
                  <a:pt x="69341" y="245783"/>
                </a:lnTo>
                <a:lnTo>
                  <a:pt x="112252" y="214841"/>
                </a:lnTo>
                <a:lnTo>
                  <a:pt x="137144" y="182865"/>
                </a:lnTo>
                <a:lnTo>
                  <a:pt x="158305" y="143065"/>
                </a:lnTo>
                <a:lnTo>
                  <a:pt x="166115" y="119481"/>
                </a:lnTo>
                <a:lnTo>
                  <a:pt x="176843" y="128878"/>
                </a:lnTo>
                <a:lnTo>
                  <a:pt x="186023" y="139331"/>
                </a:lnTo>
                <a:lnTo>
                  <a:pt x="194869" y="150299"/>
                </a:lnTo>
                <a:lnTo>
                  <a:pt x="204596" y="161239"/>
                </a:lnTo>
                <a:lnTo>
                  <a:pt x="227155" y="181046"/>
                </a:lnTo>
                <a:lnTo>
                  <a:pt x="253428" y="197396"/>
                </a:lnTo>
                <a:lnTo>
                  <a:pt x="282178" y="207402"/>
                </a:lnTo>
                <a:lnTo>
                  <a:pt x="312165" y="208178"/>
                </a:lnTo>
                <a:lnTo>
                  <a:pt x="327505" y="203277"/>
                </a:lnTo>
                <a:lnTo>
                  <a:pt x="340105" y="194805"/>
                </a:lnTo>
                <a:lnTo>
                  <a:pt x="349849" y="183189"/>
                </a:lnTo>
                <a:lnTo>
                  <a:pt x="356615" y="168859"/>
                </a:lnTo>
                <a:lnTo>
                  <a:pt x="359872" y="150666"/>
                </a:lnTo>
                <a:lnTo>
                  <a:pt x="358663" y="130987"/>
                </a:lnTo>
                <a:lnTo>
                  <a:pt x="353097" y="112109"/>
                </a:lnTo>
                <a:lnTo>
                  <a:pt x="343280" y="96316"/>
                </a:lnTo>
                <a:lnTo>
                  <a:pt x="336550" y="88696"/>
                </a:lnTo>
                <a:lnTo>
                  <a:pt x="333501" y="82600"/>
                </a:lnTo>
                <a:lnTo>
                  <a:pt x="362457" y="50901"/>
                </a:lnTo>
                <a:lnTo>
                  <a:pt x="371042" y="44777"/>
                </a:lnTo>
                <a:lnTo>
                  <a:pt x="376650" y="40081"/>
                </a:lnTo>
                <a:lnTo>
                  <a:pt x="380495" y="36071"/>
                </a:lnTo>
                <a:lnTo>
                  <a:pt x="383793" y="320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37939" y="5663488"/>
            <a:ext cx="261620" cy="71755"/>
          </a:xfrm>
          <a:custGeom>
            <a:avLst/>
            <a:gdLst/>
            <a:ahLst/>
            <a:cxnLst/>
            <a:rect l="l" t="t" r="r" b="b"/>
            <a:pathLst>
              <a:path w="261620" h="71754">
                <a:moveTo>
                  <a:pt x="24384" y="63398"/>
                </a:moveTo>
                <a:lnTo>
                  <a:pt x="17502" y="62022"/>
                </a:lnTo>
                <a:lnTo>
                  <a:pt x="11811" y="60388"/>
                </a:lnTo>
                <a:lnTo>
                  <a:pt x="6310" y="58126"/>
                </a:lnTo>
                <a:lnTo>
                  <a:pt x="0" y="54863"/>
                </a:lnTo>
                <a:lnTo>
                  <a:pt x="10874" y="61045"/>
                </a:lnTo>
                <a:lnTo>
                  <a:pt x="70415" y="67417"/>
                </a:lnTo>
                <a:lnTo>
                  <a:pt x="115441" y="67989"/>
                </a:lnTo>
                <a:lnTo>
                  <a:pt x="138049" y="68275"/>
                </a:lnTo>
                <a:lnTo>
                  <a:pt x="166469" y="69646"/>
                </a:lnTo>
                <a:lnTo>
                  <a:pt x="196056" y="71246"/>
                </a:lnTo>
                <a:lnTo>
                  <a:pt x="225595" y="71361"/>
                </a:lnTo>
                <a:lnTo>
                  <a:pt x="253873" y="68275"/>
                </a:lnTo>
                <a:lnTo>
                  <a:pt x="256286" y="67665"/>
                </a:lnTo>
                <a:lnTo>
                  <a:pt x="258699" y="66446"/>
                </a:lnTo>
                <a:lnTo>
                  <a:pt x="261238" y="65836"/>
                </a:lnTo>
                <a:lnTo>
                  <a:pt x="235283" y="25288"/>
                </a:lnTo>
                <a:lnTo>
                  <a:pt x="227584" y="15544"/>
                </a:lnTo>
                <a:lnTo>
                  <a:pt x="223027" y="6943"/>
                </a:lnTo>
                <a:lnTo>
                  <a:pt x="22428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79264" y="5617768"/>
            <a:ext cx="31750" cy="175260"/>
          </a:xfrm>
          <a:custGeom>
            <a:avLst/>
            <a:gdLst/>
            <a:ahLst/>
            <a:cxnLst/>
            <a:rect l="l" t="t" r="r" b="b"/>
            <a:pathLst>
              <a:path w="31750" h="175260">
                <a:moveTo>
                  <a:pt x="0" y="0"/>
                </a:moveTo>
                <a:lnTo>
                  <a:pt x="1621" y="9601"/>
                </a:lnTo>
                <a:lnTo>
                  <a:pt x="2968" y="19202"/>
                </a:lnTo>
                <a:lnTo>
                  <a:pt x="4196" y="28803"/>
                </a:lnTo>
                <a:lnTo>
                  <a:pt x="5461" y="38404"/>
                </a:lnTo>
                <a:lnTo>
                  <a:pt x="7915" y="55778"/>
                </a:lnTo>
                <a:lnTo>
                  <a:pt x="9953" y="73152"/>
                </a:lnTo>
                <a:lnTo>
                  <a:pt x="11872" y="90525"/>
                </a:lnTo>
                <a:lnTo>
                  <a:pt x="13970" y="107899"/>
                </a:lnTo>
                <a:lnTo>
                  <a:pt x="21560" y="151361"/>
                </a:lnTo>
                <a:lnTo>
                  <a:pt x="31462" y="175107"/>
                </a:lnTo>
                <a:lnTo>
                  <a:pt x="29416" y="168097"/>
                </a:lnTo>
                <a:lnTo>
                  <a:pt x="24632" y="154914"/>
                </a:lnTo>
                <a:lnTo>
                  <a:pt x="21336" y="1463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55184" y="5601309"/>
            <a:ext cx="215265" cy="12700"/>
          </a:xfrm>
          <a:custGeom>
            <a:avLst/>
            <a:gdLst/>
            <a:ahLst/>
            <a:cxnLst/>
            <a:rect l="l" t="t" r="r" b="b"/>
            <a:pathLst>
              <a:path w="215264" h="12700">
                <a:moveTo>
                  <a:pt x="11302" y="10363"/>
                </a:moveTo>
                <a:lnTo>
                  <a:pt x="7619" y="9753"/>
                </a:lnTo>
                <a:lnTo>
                  <a:pt x="3937" y="8839"/>
                </a:lnTo>
                <a:lnTo>
                  <a:pt x="0" y="8229"/>
                </a:lnTo>
                <a:lnTo>
                  <a:pt x="42672" y="11887"/>
                </a:lnTo>
                <a:lnTo>
                  <a:pt x="63861" y="12472"/>
                </a:lnTo>
                <a:lnTo>
                  <a:pt x="85216" y="12001"/>
                </a:lnTo>
                <a:lnTo>
                  <a:pt x="106572" y="10558"/>
                </a:lnTo>
                <a:lnTo>
                  <a:pt x="127762" y="8229"/>
                </a:lnTo>
                <a:lnTo>
                  <a:pt x="145534" y="6286"/>
                </a:lnTo>
                <a:lnTo>
                  <a:pt x="163258" y="4800"/>
                </a:lnTo>
                <a:lnTo>
                  <a:pt x="180982" y="3428"/>
                </a:lnTo>
                <a:lnTo>
                  <a:pt x="198754" y="1828"/>
                </a:lnTo>
                <a:lnTo>
                  <a:pt x="207644" y="914"/>
                </a:lnTo>
                <a:lnTo>
                  <a:pt x="209676" y="609"/>
                </a:lnTo>
                <a:lnTo>
                  <a:pt x="21526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27929" y="5825642"/>
            <a:ext cx="215900" cy="205740"/>
          </a:xfrm>
          <a:custGeom>
            <a:avLst/>
            <a:gdLst/>
            <a:ahLst/>
            <a:cxnLst/>
            <a:rect l="l" t="t" r="r" b="b"/>
            <a:pathLst>
              <a:path w="215900" h="205739">
                <a:moveTo>
                  <a:pt x="0" y="0"/>
                </a:moveTo>
                <a:lnTo>
                  <a:pt x="13644" y="8272"/>
                </a:lnTo>
                <a:lnTo>
                  <a:pt x="24479" y="17945"/>
                </a:lnTo>
                <a:lnTo>
                  <a:pt x="34218" y="28932"/>
                </a:lnTo>
                <a:lnTo>
                  <a:pt x="44577" y="41148"/>
                </a:lnTo>
                <a:lnTo>
                  <a:pt x="61112" y="60202"/>
                </a:lnTo>
                <a:lnTo>
                  <a:pt x="77803" y="79286"/>
                </a:lnTo>
                <a:lnTo>
                  <a:pt x="94708" y="98197"/>
                </a:lnTo>
                <a:lnTo>
                  <a:pt x="111887" y="116738"/>
                </a:lnTo>
                <a:lnTo>
                  <a:pt x="128522" y="133926"/>
                </a:lnTo>
                <a:lnTo>
                  <a:pt x="145145" y="151142"/>
                </a:lnTo>
                <a:lnTo>
                  <a:pt x="161839" y="168301"/>
                </a:lnTo>
                <a:lnTo>
                  <a:pt x="178689" y="185318"/>
                </a:lnTo>
                <a:lnTo>
                  <a:pt x="187515" y="194290"/>
                </a:lnTo>
                <a:lnTo>
                  <a:pt x="195484" y="200863"/>
                </a:lnTo>
                <a:lnTo>
                  <a:pt x="204263" y="204692"/>
                </a:lnTo>
                <a:lnTo>
                  <a:pt x="215519" y="2054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5521" y="5775350"/>
            <a:ext cx="137795" cy="206375"/>
          </a:xfrm>
          <a:custGeom>
            <a:avLst/>
            <a:gdLst/>
            <a:ahLst/>
            <a:cxnLst/>
            <a:rect l="l" t="t" r="r" b="b"/>
            <a:pathLst>
              <a:path w="137795" h="206375">
                <a:moveTo>
                  <a:pt x="130048" y="4876"/>
                </a:moveTo>
                <a:lnTo>
                  <a:pt x="132587" y="3352"/>
                </a:lnTo>
                <a:lnTo>
                  <a:pt x="135000" y="1523"/>
                </a:lnTo>
                <a:lnTo>
                  <a:pt x="137413" y="0"/>
                </a:lnTo>
                <a:lnTo>
                  <a:pt x="129986" y="10515"/>
                </a:lnTo>
                <a:lnTo>
                  <a:pt x="122951" y="21259"/>
                </a:lnTo>
                <a:lnTo>
                  <a:pt x="115750" y="31889"/>
                </a:lnTo>
                <a:lnTo>
                  <a:pt x="107823" y="42062"/>
                </a:lnTo>
                <a:lnTo>
                  <a:pt x="93531" y="58635"/>
                </a:lnTo>
                <a:lnTo>
                  <a:pt x="79692" y="75437"/>
                </a:lnTo>
                <a:lnTo>
                  <a:pt x="52704" y="109727"/>
                </a:lnTo>
                <a:lnTo>
                  <a:pt x="27654" y="150952"/>
                </a:lnTo>
                <a:lnTo>
                  <a:pt x="17486" y="171964"/>
                </a:lnTo>
                <a:lnTo>
                  <a:pt x="6985" y="193547"/>
                </a:lnTo>
                <a:lnTo>
                  <a:pt x="1777" y="199339"/>
                </a:lnTo>
                <a:lnTo>
                  <a:pt x="0" y="200558"/>
                </a:lnTo>
                <a:lnTo>
                  <a:pt x="1524" y="2063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13959" y="5530341"/>
            <a:ext cx="210185" cy="141605"/>
          </a:xfrm>
          <a:custGeom>
            <a:avLst/>
            <a:gdLst/>
            <a:ahLst/>
            <a:cxnLst/>
            <a:rect l="l" t="t" r="r" b="b"/>
            <a:pathLst>
              <a:path w="210185" h="141604">
                <a:moveTo>
                  <a:pt x="0" y="133146"/>
                </a:moveTo>
                <a:lnTo>
                  <a:pt x="13420" y="136780"/>
                </a:lnTo>
                <a:lnTo>
                  <a:pt x="26781" y="139128"/>
                </a:lnTo>
                <a:lnTo>
                  <a:pt x="40308" y="140390"/>
                </a:lnTo>
                <a:lnTo>
                  <a:pt x="54228" y="140766"/>
                </a:lnTo>
                <a:lnTo>
                  <a:pt x="75799" y="140442"/>
                </a:lnTo>
                <a:lnTo>
                  <a:pt x="97440" y="139776"/>
                </a:lnTo>
                <a:lnTo>
                  <a:pt x="119129" y="139223"/>
                </a:lnTo>
                <a:lnTo>
                  <a:pt x="140842" y="139242"/>
                </a:lnTo>
                <a:lnTo>
                  <a:pt x="151070" y="139619"/>
                </a:lnTo>
                <a:lnTo>
                  <a:pt x="161226" y="140195"/>
                </a:lnTo>
                <a:lnTo>
                  <a:pt x="171382" y="140828"/>
                </a:lnTo>
                <a:lnTo>
                  <a:pt x="181610" y="141376"/>
                </a:lnTo>
                <a:lnTo>
                  <a:pt x="210129" y="120059"/>
                </a:lnTo>
                <a:lnTo>
                  <a:pt x="208724" y="110667"/>
                </a:lnTo>
                <a:lnTo>
                  <a:pt x="187547" y="76492"/>
                </a:lnTo>
                <a:lnTo>
                  <a:pt x="149463" y="38842"/>
                </a:lnTo>
                <a:lnTo>
                  <a:pt x="137967" y="27731"/>
                </a:lnTo>
                <a:lnTo>
                  <a:pt x="128650" y="15748"/>
                </a:lnTo>
                <a:lnTo>
                  <a:pt x="125222" y="7874"/>
                </a:lnTo>
                <a:lnTo>
                  <a:pt x="124332" y="5461"/>
                </a:lnTo>
                <a:lnTo>
                  <a:pt x="12318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92801" y="6020714"/>
            <a:ext cx="36830" cy="152400"/>
          </a:xfrm>
          <a:custGeom>
            <a:avLst/>
            <a:gdLst/>
            <a:ahLst/>
            <a:cxnLst/>
            <a:rect l="l" t="t" r="r" b="b"/>
            <a:pathLst>
              <a:path w="36829" h="152400">
                <a:moveTo>
                  <a:pt x="5461" y="0"/>
                </a:moveTo>
                <a:lnTo>
                  <a:pt x="10719" y="15587"/>
                </a:lnTo>
                <a:lnTo>
                  <a:pt x="15906" y="31203"/>
                </a:lnTo>
                <a:lnTo>
                  <a:pt x="21141" y="46762"/>
                </a:lnTo>
                <a:lnTo>
                  <a:pt x="26543" y="62179"/>
                </a:lnTo>
                <a:lnTo>
                  <a:pt x="31315" y="77557"/>
                </a:lnTo>
                <a:lnTo>
                  <a:pt x="35194" y="94221"/>
                </a:lnTo>
                <a:lnTo>
                  <a:pt x="36812" y="111171"/>
                </a:lnTo>
                <a:lnTo>
                  <a:pt x="34798" y="127406"/>
                </a:lnTo>
                <a:lnTo>
                  <a:pt x="29360" y="138760"/>
                </a:lnTo>
                <a:lnTo>
                  <a:pt x="21304" y="145999"/>
                </a:lnTo>
                <a:lnTo>
                  <a:pt x="11295" y="150037"/>
                </a:lnTo>
                <a:lnTo>
                  <a:pt x="0" y="1517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08091" y="5879811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6096" y="1914"/>
                </a:moveTo>
                <a:lnTo>
                  <a:pt x="10251" y="0"/>
                </a:lnTo>
                <a:lnTo>
                  <a:pt x="11620" y="5343"/>
                </a:lnTo>
                <a:lnTo>
                  <a:pt x="8703" y="11944"/>
                </a:lnTo>
                <a:lnTo>
                  <a:pt x="0" y="138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87872" y="5831128"/>
            <a:ext cx="202565" cy="36195"/>
          </a:xfrm>
          <a:custGeom>
            <a:avLst/>
            <a:gdLst/>
            <a:ahLst/>
            <a:cxnLst/>
            <a:rect l="l" t="t" r="r" b="b"/>
            <a:pathLst>
              <a:path w="202564" h="36195">
                <a:moveTo>
                  <a:pt x="0" y="3962"/>
                </a:moveTo>
                <a:lnTo>
                  <a:pt x="10292" y="1409"/>
                </a:lnTo>
                <a:lnTo>
                  <a:pt x="18716" y="0"/>
                </a:lnTo>
                <a:lnTo>
                  <a:pt x="27306" y="190"/>
                </a:lnTo>
                <a:lnTo>
                  <a:pt x="38100" y="2438"/>
                </a:lnTo>
                <a:lnTo>
                  <a:pt x="53439" y="6748"/>
                </a:lnTo>
                <a:lnTo>
                  <a:pt x="68802" y="11315"/>
                </a:lnTo>
                <a:lnTo>
                  <a:pt x="84212" y="15940"/>
                </a:lnTo>
                <a:lnTo>
                  <a:pt x="99694" y="20421"/>
                </a:lnTo>
                <a:lnTo>
                  <a:pt x="119516" y="25031"/>
                </a:lnTo>
                <a:lnTo>
                  <a:pt x="139303" y="28041"/>
                </a:lnTo>
                <a:lnTo>
                  <a:pt x="159256" y="30365"/>
                </a:lnTo>
                <a:lnTo>
                  <a:pt x="179577" y="32918"/>
                </a:lnTo>
                <a:lnTo>
                  <a:pt x="192024" y="34747"/>
                </a:lnTo>
                <a:lnTo>
                  <a:pt x="194817" y="35356"/>
                </a:lnTo>
                <a:lnTo>
                  <a:pt x="202437" y="356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38546" y="5921654"/>
            <a:ext cx="137160" cy="30480"/>
          </a:xfrm>
          <a:custGeom>
            <a:avLst/>
            <a:gdLst/>
            <a:ahLst/>
            <a:cxnLst/>
            <a:rect l="l" t="t" r="r" b="b"/>
            <a:pathLst>
              <a:path w="137160" h="30479">
                <a:moveTo>
                  <a:pt x="0" y="0"/>
                </a:moveTo>
                <a:lnTo>
                  <a:pt x="10624" y="6624"/>
                </a:lnTo>
                <a:lnTo>
                  <a:pt x="20605" y="9791"/>
                </a:lnTo>
                <a:lnTo>
                  <a:pt x="31396" y="11187"/>
                </a:lnTo>
                <a:lnTo>
                  <a:pt x="44450" y="12496"/>
                </a:lnTo>
                <a:lnTo>
                  <a:pt x="63753" y="16197"/>
                </a:lnTo>
                <a:lnTo>
                  <a:pt x="82676" y="21297"/>
                </a:lnTo>
                <a:lnTo>
                  <a:pt x="101600" y="26341"/>
                </a:lnTo>
                <a:lnTo>
                  <a:pt x="120903" y="29870"/>
                </a:lnTo>
                <a:lnTo>
                  <a:pt x="126111" y="29870"/>
                </a:lnTo>
                <a:lnTo>
                  <a:pt x="131571" y="30175"/>
                </a:lnTo>
                <a:lnTo>
                  <a:pt x="137159" y="304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02096" y="5810402"/>
            <a:ext cx="277495" cy="267335"/>
          </a:xfrm>
          <a:custGeom>
            <a:avLst/>
            <a:gdLst/>
            <a:ahLst/>
            <a:cxnLst/>
            <a:rect l="l" t="t" r="r" b="b"/>
            <a:pathLst>
              <a:path w="277495" h="267335">
                <a:moveTo>
                  <a:pt x="0" y="52425"/>
                </a:moveTo>
                <a:lnTo>
                  <a:pt x="3534" y="44424"/>
                </a:lnTo>
                <a:lnTo>
                  <a:pt x="6461" y="36652"/>
                </a:lnTo>
                <a:lnTo>
                  <a:pt x="8983" y="28765"/>
                </a:lnTo>
                <a:lnTo>
                  <a:pt x="11302" y="20421"/>
                </a:lnTo>
                <a:lnTo>
                  <a:pt x="13533" y="34590"/>
                </a:lnTo>
                <a:lnTo>
                  <a:pt x="14287" y="48501"/>
                </a:lnTo>
                <a:lnTo>
                  <a:pt x="14089" y="62469"/>
                </a:lnTo>
                <a:lnTo>
                  <a:pt x="13462" y="76809"/>
                </a:lnTo>
                <a:lnTo>
                  <a:pt x="12894" y="104189"/>
                </a:lnTo>
                <a:lnTo>
                  <a:pt x="15283" y="158719"/>
                </a:lnTo>
                <a:lnTo>
                  <a:pt x="21058" y="205787"/>
                </a:lnTo>
                <a:lnTo>
                  <a:pt x="33932" y="247907"/>
                </a:lnTo>
                <a:lnTo>
                  <a:pt x="60162" y="267066"/>
                </a:lnTo>
                <a:lnTo>
                  <a:pt x="72453" y="260565"/>
                </a:lnTo>
                <a:lnTo>
                  <a:pt x="98958" y="219603"/>
                </a:lnTo>
                <a:lnTo>
                  <a:pt x="113472" y="180313"/>
                </a:lnTo>
                <a:lnTo>
                  <a:pt x="123380" y="140627"/>
                </a:lnTo>
                <a:lnTo>
                  <a:pt x="126745" y="120700"/>
                </a:lnTo>
                <a:lnTo>
                  <a:pt x="129176" y="134659"/>
                </a:lnTo>
                <a:lnTo>
                  <a:pt x="137159" y="177393"/>
                </a:lnTo>
                <a:lnTo>
                  <a:pt x="158198" y="225699"/>
                </a:lnTo>
                <a:lnTo>
                  <a:pt x="186531" y="237167"/>
                </a:lnTo>
                <a:lnTo>
                  <a:pt x="199866" y="228942"/>
                </a:lnTo>
                <a:lnTo>
                  <a:pt x="227895" y="183275"/>
                </a:lnTo>
                <a:lnTo>
                  <a:pt x="237662" y="139869"/>
                </a:lnTo>
                <a:lnTo>
                  <a:pt x="239547" y="99521"/>
                </a:lnTo>
                <a:lnTo>
                  <a:pt x="237728" y="81419"/>
                </a:lnTo>
                <a:lnTo>
                  <a:pt x="224579" y="37452"/>
                </a:lnTo>
                <a:lnTo>
                  <a:pt x="209041" y="13106"/>
                </a:lnTo>
                <a:lnTo>
                  <a:pt x="221345" y="17030"/>
                </a:lnTo>
                <a:lnTo>
                  <a:pt x="232410" y="18897"/>
                </a:lnTo>
                <a:lnTo>
                  <a:pt x="243474" y="18935"/>
                </a:lnTo>
                <a:lnTo>
                  <a:pt x="255777" y="17373"/>
                </a:lnTo>
                <a:lnTo>
                  <a:pt x="265080" y="15259"/>
                </a:lnTo>
                <a:lnTo>
                  <a:pt x="269621" y="11887"/>
                </a:lnTo>
                <a:lnTo>
                  <a:pt x="272637" y="6915"/>
                </a:lnTo>
                <a:lnTo>
                  <a:pt x="27736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25896" y="5579998"/>
            <a:ext cx="311150" cy="128270"/>
          </a:xfrm>
          <a:custGeom>
            <a:avLst/>
            <a:gdLst/>
            <a:ahLst/>
            <a:cxnLst/>
            <a:rect l="l" t="t" r="r" b="b"/>
            <a:pathLst>
              <a:path w="311150" h="128270">
                <a:moveTo>
                  <a:pt x="0" y="124332"/>
                </a:moveTo>
                <a:lnTo>
                  <a:pt x="9253" y="126266"/>
                </a:lnTo>
                <a:lnTo>
                  <a:pt x="18684" y="127457"/>
                </a:lnTo>
                <a:lnTo>
                  <a:pt x="28235" y="127847"/>
                </a:lnTo>
                <a:lnTo>
                  <a:pt x="37845" y="127381"/>
                </a:lnTo>
                <a:lnTo>
                  <a:pt x="54314" y="126352"/>
                </a:lnTo>
                <a:lnTo>
                  <a:pt x="70913" y="125780"/>
                </a:lnTo>
                <a:lnTo>
                  <a:pt x="87584" y="125323"/>
                </a:lnTo>
                <a:lnTo>
                  <a:pt x="104266" y="124637"/>
                </a:lnTo>
                <a:lnTo>
                  <a:pt x="123692" y="124180"/>
                </a:lnTo>
                <a:lnTo>
                  <a:pt x="162399" y="123609"/>
                </a:lnTo>
                <a:lnTo>
                  <a:pt x="219090" y="119341"/>
                </a:lnTo>
                <a:lnTo>
                  <a:pt x="267904" y="110888"/>
                </a:lnTo>
                <a:lnTo>
                  <a:pt x="305053" y="99644"/>
                </a:lnTo>
                <a:lnTo>
                  <a:pt x="307848" y="98120"/>
                </a:lnTo>
                <a:lnTo>
                  <a:pt x="310895" y="96900"/>
                </a:lnTo>
                <a:lnTo>
                  <a:pt x="306191" y="87609"/>
                </a:lnTo>
                <a:lnTo>
                  <a:pt x="300116" y="79489"/>
                </a:lnTo>
                <a:lnTo>
                  <a:pt x="293018" y="71997"/>
                </a:lnTo>
                <a:lnTo>
                  <a:pt x="285241" y="64592"/>
                </a:lnTo>
                <a:lnTo>
                  <a:pt x="275385" y="54209"/>
                </a:lnTo>
                <a:lnTo>
                  <a:pt x="245363" y="22834"/>
                </a:lnTo>
                <a:lnTo>
                  <a:pt x="233934" y="11417"/>
                </a:lnTo>
                <a:lnTo>
                  <a:pt x="228219" y="5711"/>
                </a:lnTo>
                <a:lnTo>
                  <a:pt x="22250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74257" y="5514883"/>
            <a:ext cx="121285" cy="19050"/>
          </a:xfrm>
          <a:custGeom>
            <a:avLst/>
            <a:gdLst/>
            <a:ahLst/>
            <a:cxnLst/>
            <a:rect l="l" t="t" r="r" b="b"/>
            <a:pathLst>
              <a:path w="121285" h="19050">
                <a:moveTo>
                  <a:pt x="0" y="11140"/>
                </a:moveTo>
                <a:lnTo>
                  <a:pt x="380" y="13299"/>
                </a:lnTo>
                <a:lnTo>
                  <a:pt x="634" y="15966"/>
                </a:lnTo>
                <a:lnTo>
                  <a:pt x="888" y="18506"/>
                </a:lnTo>
                <a:lnTo>
                  <a:pt x="10570" y="16406"/>
                </a:lnTo>
                <a:lnTo>
                  <a:pt x="19954" y="14283"/>
                </a:lnTo>
                <a:lnTo>
                  <a:pt x="29267" y="12112"/>
                </a:lnTo>
                <a:lnTo>
                  <a:pt x="38734" y="9870"/>
                </a:lnTo>
                <a:lnTo>
                  <a:pt x="52587" y="7036"/>
                </a:lnTo>
                <a:lnTo>
                  <a:pt x="92075" y="1107"/>
                </a:lnTo>
                <a:lnTo>
                  <a:pt x="113416" y="0"/>
                </a:lnTo>
                <a:lnTo>
                  <a:pt x="120776" y="21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35371" y="5523229"/>
            <a:ext cx="3175" cy="121920"/>
          </a:xfrm>
          <a:custGeom>
            <a:avLst/>
            <a:gdLst/>
            <a:ahLst/>
            <a:cxnLst/>
            <a:rect l="l" t="t" r="r" b="b"/>
            <a:pathLst>
              <a:path w="3175" h="121920">
                <a:moveTo>
                  <a:pt x="2893" y="0"/>
                </a:moveTo>
                <a:lnTo>
                  <a:pt x="2750" y="7705"/>
                </a:lnTo>
                <a:lnTo>
                  <a:pt x="2416" y="15255"/>
                </a:lnTo>
                <a:lnTo>
                  <a:pt x="2035" y="22734"/>
                </a:lnTo>
                <a:lnTo>
                  <a:pt x="1750" y="30226"/>
                </a:lnTo>
                <a:lnTo>
                  <a:pt x="1734" y="42677"/>
                </a:lnTo>
                <a:lnTo>
                  <a:pt x="1908" y="55162"/>
                </a:lnTo>
                <a:lnTo>
                  <a:pt x="1750" y="67523"/>
                </a:lnTo>
                <a:lnTo>
                  <a:pt x="734" y="79603"/>
                </a:lnTo>
                <a:lnTo>
                  <a:pt x="0" y="90328"/>
                </a:lnTo>
                <a:lnTo>
                  <a:pt x="99" y="100482"/>
                </a:lnTo>
                <a:lnTo>
                  <a:pt x="1055" y="110636"/>
                </a:lnTo>
                <a:lnTo>
                  <a:pt x="2893" y="1213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54992" y="5442203"/>
            <a:ext cx="127000" cy="910590"/>
          </a:xfrm>
          <a:custGeom>
            <a:avLst/>
            <a:gdLst/>
            <a:ahLst/>
            <a:cxnLst/>
            <a:rect l="l" t="t" r="r" b="b"/>
            <a:pathLst>
              <a:path w="127000" h="910589">
                <a:moveTo>
                  <a:pt x="126858" y="0"/>
                </a:moveTo>
                <a:lnTo>
                  <a:pt x="97982" y="45608"/>
                </a:lnTo>
                <a:lnTo>
                  <a:pt x="72629" y="93218"/>
                </a:lnTo>
                <a:lnTo>
                  <a:pt x="51680" y="142753"/>
                </a:lnTo>
                <a:lnTo>
                  <a:pt x="35720" y="193732"/>
                </a:lnTo>
                <a:lnTo>
                  <a:pt x="23641" y="245901"/>
                </a:lnTo>
                <a:lnTo>
                  <a:pt x="14336" y="299008"/>
                </a:lnTo>
                <a:lnTo>
                  <a:pt x="7826" y="347675"/>
                </a:lnTo>
                <a:lnTo>
                  <a:pt x="3400" y="396443"/>
                </a:lnTo>
                <a:lnTo>
                  <a:pt x="859" y="445312"/>
                </a:lnTo>
                <a:lnTo>
                  <a:pt x="0" y="494284"/>
                </a:lnTo>
                <a:lnTo>
                  <a:pt x="622" y="543356"/>
                </a:lnTo>
                <a:lnTo>
                  <a:pt x="2525" y="592531"/>
                </a:lnTo>
                <a:lnTo>
                  <a:pt x="5153" y="638520"/>
                </a:lnTo>
                <a:lnTo>
                  <a:pt x="8941" y="685009"/>
                </a:lnTo>
                <a:lnTo>
                  <a:pt x="14606" y="731481"/>
                </a:lnTo>
                <a:lnTo>
                  <a:pt x="22864" y="777420"/>
                </a:lnTo>
                <a:lnTo>
                  <a:pt x="34431" y="822309"/>
                </a:lnTo>
                <a:lnTo>
                  <a:pt x="50023" y="865632"/>
                </a:lnTo>
                <a:lnTo>
                  <a:pt x="74634" y="899922"/>
                </a:lnTo>
                <a:lnTo>
                  <a:pt x="85075" y="9104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68668" y="5397119"/>
            <a:ext cx="22225" cy="229870"/>
          </a:xfrm>
          <a:custGeom>
            <a:avLst/>
            <a:gdLst/>
            <a:ahLst/>
            <a:cxnLst/>
            <a:rect l="l" t="t" r="r" b="b"/>
            <a:pathLst>
              <a:path w="22225" h="229870">
                <a:moveTo>
                  <a:pt x="0" y="0"/>
                </a:moveTo>
                <a:lnTo>
                  <a:pt x="1787" y="12352"/>
                </a:lnTo>
                <a:lnTo>
                  <a:pt x="3159" y="24812"/>
                </a:lnTo>
                <a:lnTo>
                  <a:pt x="4411" y="37343"/>
                </a:lnTo>
                <a:lnTo>
                  <a:pt x="5841" y="49910"/>
                </a:lnTo>
                <a:lnTo>
                  <a:pt x="9116" y="74318"/>
                </a:lnTo>
                <a:lnTo>
                  <a:pt x="12414" y="98869"/>
                </a:lnTo>
                <a:lnTo>
                  <a:pt x="15378" y="123420"/>
                </a:lnTo>
                <a:lnTo>
                  <a:pt x="17652" y="147827"/>
                </a:lnTo>
                <a:lnTo>
                  <a:pt x="19200" y="165635"/>
                </a:lnTo>
                <a:lnTo>
                  <a:pt x="20891" y="184238"/>
                </a:lnTo>
                <a:lnTo>
                  <a:pt x="21724" y="202842"/>
                </a:lnTo>
                <a:lnTo>
                  <a:pt x="20700" y="220649"/>
                </a:lnTo>
                <a:lnTo>
                  <a:pt x="19811" y="223392"/>
                </a:lnTo>
                <a:lnTo>
                  <a:pt x="18923" y="226440"/>
                </a:lnTo>
                <a:lnTo>
                  <a:pt x="17652" y="22948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77228" y="5655321"/>
            <a:ext cx="229870" cy="36195"/>
          </a:xfrm>
          <a:custGeom>
            <a:avLst/>
            <a:gdLst/>
            <a:ahLst/>
            <a:cxnLst/>
            <a:rect l="l" t="t" r="r" b="b"/>
            <a:pathLst>
              <a:path w="229870" h="36195">
                <a:moveTo>
                  <a:pt x="0" y="35904"/>
                </a:moveTo>
                <a:lnTo>
                  <a:pt x="16311" y="35709"/>
                </a:lnTo>
                <a:lnTo>
                  <a:pt x="30956" y="33656"/>
                </a:lnTo>
                <a:lnTo>
                  <a:pt x="45362" y="30289"/>
                </a:lnTo>
                <a:lnTo>
                  <a:pt x="60960" y="26150"/>
                </a:lnTo>
                <a:lnTo>
                  <a:pt x="84578" y="20916"/>
                </a:lnTo>
                <a:lnTo>
                  <a:pt x="108267" y="16282"/>
                </a:lnTo>
                <a:lnTo>
                  <a:pt x="131861" y="11706"/>
                </a:lnTo>
                <a:lnTo>
                  <a:pt x="155194" y="6643"/>
                </a:lnTo>
                <a:lnTo>
                  <a:pt x="174345" y="2752"/>
                </a:lnTo>
                <a:lnTo>
                  <a:pt x="192389" y="433"/>
                </a:lnTo>
                <a:lnTo>
                  <a:pt x="210504" y="0"/>
                </a:lnTo>
                <a:lnTo>
                  <a:pt x="229870" y="176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71182" y="5930188"/>
            <a:ext cx="209550" cy="247015"/>
          </a:xfrm>
          <a:custGeom>
            <a:avLst/>
            <a:gdLst/>
            <a:ahLst/>
            <a:cxnLst/>
            <a:rect l="l" t="t" r="r" b="b"/>
            <a:pathLst>
              <a:path w="209550" h="247014">
                <a:moveTo>
                  <a:pt x="0" y="0"/>
                </a:moveTo>
                <a:lnTo>
                  <a:pt x="315" y="14568"/>
                </a:lnTo>
                <a:lnTo>
                  <a:pt x="2428" y="29679"/>
                </a:lnTo>
                <a:lnTo>
                  <a:pt x="5232" y="44962"/>
                </a:lnTo>
                <a:lnTo>
                  <a:pt x="7620" y="60045"/>
                </a:lnTo>
                <a:lnTo>
                  <a:pt x="10910" y="86558"/>
                </a:lnTo>
                <a:lnTo>
                  <a:pt x="14033" y="113042"/>
                </a:lnTo>
                <a:lnTo>
                  <a:pt x="17156" y="139469"/>
                </a:lnTo>
                <a:lnTo>
                  <a:pt x="20447" y="165811"/>
                </a:lnTo>
                <a:lnTo>
                  <a:pt x="23506" y="186966"/>
                </a:lnTo>
                <a:lnTo>
                  <a:pt x="27400" y="211835"/>
                </a:lnTo>
                <a:lnTo>
                  <a:pt x="29626" y="229161"/>
                </a:lnTo>
                <a:lnTo>
                  <a:pt x="27686" y="227685"/>
                </a:lnTo>
                <a:lnTo>
                  <a:pt x="26797" y="223418"/>
                </a:lnTo>
                <a:lnTo>
                  <a:pt x="25908" y="219151"/>
                </a:lnTo>
                <a:lnTo>
                  <a:pt x="25019" y="215188"/>
                </a:lnTo>
                <a:lnTo>
                  <a:pt x="25114" y="174193"/>
                </a:lnTo>
                <a:lnTo>
                  <a:pt x="27686" y="133197"/>
                </a:lnTo>
                <a:lnTo>
                  <a:pt x="33258" y="89763"/>
                </a:lnTo>
                <a:lnTo>
                  <a:pt x="46355" y="48158"/>
                </a:lnTo>
                <a:lnTo>
                  <a:pt x="52705" y="39014"/>
                </a:lnTo>
                <a:lnTo>
                  <a:pt x="53975" y="35966"/>
                </a:lnTo>
                <a:lnTo>
                  <a:pt x="91709" y="73337"/>
                </a:lnTo>
                <a:lnTo>
                  <a:pt x="107001" y="108723"/>
                </a:lnTo>
                <a:lnTo>
                  <a:pt x="121598" y="148966"/>
                </a:lnTo>
                <a:lnTo>
                  <a:pt x="129540" y="168859"/>
                </a:lnTo>
                <a:lnTo>
                  <a:pt x="134112" y="178003"/>
                </a:lnTo>
                <a:lnTo>
                  <a:pt x="134366" y="181051"/>
                </a:lnTo>
                <a:lnTo>
                  <a:pt x="141986" y="181660"/>
                </a:lnTo>
                <a:lnTo>
                  <a:pt x="145905" y="164787"/>
                </a:lnTo>
                <a:lnTo>
                  <a:pt x="148859" y="147942"/>
                </a:lnTo>
                <a:lnTo>
                  <a:pt x="151362" y="131040"/>
                </a:lnTo>
                <a:lnTo>
                  <a:pt x="153924" y="113995"/>
                </a:lnTo>
                <a:lnTo>
                  <a:pt x="157380" y="93378"/>
                </a:lnTo>
                <a:lnTo>
                  <a:pt x="161004" y="72732"/>
                </a:lnTo>
                <a:lnTo>
                  <a:pt x="164961" y="52144"/>
                </a:lnTo>
                <a:lnTo>
                  <a:pt x="169418" y="31699"/>
                </a:lnTo>
                <a:lnTo>
                  <a:pt x="170052" y="28041"/>
                </a:lnTo>
                <a:lnTo>
                  <a:pt x="171323" y="24383"/>
                </a:lnTo>
                <a:lnTo>
                  <a:pt x="172212" y="21031"/>
                </a:lnTo>
                <a:lnTo>
                  <a:pt x="176087" y="42848"/>
                </a:lnTo>
                <a:lnTo>
                  <a:pt x="178260" y="64579"/>
                </a:lnTo>
                <a:lnTo>
                  <a:pt x="179695" y="86482"/>
                </a:lnTo>
                <a:lnTo>
                  <a:pt x="181356" y="108813"/>
                </a:lnTo>
                <a:lnTo>
                  <a:pt x="187055" y="159562"/>
                </a:lnTo>
                <a:lnTo>
                  <a:pt x="196850" y="209397"/>
                </a:lnTo>
                <a:lnTo>
                  <a:pt x="205690" y="237386"/>
                </a:lnTo>
                <a:lnTo>
                  <a:pt x="209423" y="2465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40518" y="6124955"/>
            <a:ext cx="50165" cy="85090"/>
          </a:xfrm>
          <a:custGeom>
            <a:avLst/>
            <a:gdLst/>
            <a:ahLst/>
            <a:cxnLst/>
            <a:rect l="l" t="t" r="r" b="b"/>
            <a:pathLst>
              <a:path w="50165" h="85089">
                <a:moveTo>
                  <a:pt x="3714" y="0"/>
                </a:moveTo>
                <a:lnTo>
                  <a:pt x="1262" y="10715"/>
                </a:lnTo>
                <a:lnTo>
                  <a:pt x="0" y="20574"/>
                </a:lnTo>
                <a:lnTo>
                  <a:pt x="214" y="30432"/>
                </a:lnTo>
                <a:lnTo>
                  <a:pt x="16281" y="73552"/>
                </a:lnTo>
                <a:lnTo>
                  <a:pt x="32416" y="81381"/>
                </a:lnTo>
                <a:lnTo>
                  <a:pt x="35464" y="81991"/>
                </a:lnTo>
                <a:lnTo>
                  <a:pt x="40036" y="84734"/>
                </a:lnTo>
                <a:lnTo>
                  <a:pt x="44600" y="73694"/>
                </a:lnTo>
                <a:lnTo>
                  <a:pt x="47307" y="64084"/>
                </a:lnTo>
                <a:lnTo>
                  <a:pt x="48823" y="54130"/>
                </a:lnTo>
                <a:lnTo>
                  <a:pt x="49815" y="4206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52385" y="6298387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39">
                <a:moveTo>
                  <a:pt x="0" y="0"/>
                </a:moveTo>
                <a:lnTo>
                  <a:pt x="38987" y="21902"/>
                </a:lnTo>
                <a:lnTo>
                  <a:pt x="78978" y="57454"/>
                </a:lnTo>
                <a:lnTo>
                  <a:pt x="116758" y="94811"/>
                </a:lnTo>
                <a:lnTo>
                  <a:pt x="127714" y="105994"/>
                </a:lnTo>
                <a:lnTo>
                  <a:pt x="138598" y="117290"/>
                </a:lnTo>
                <a:lnTo>
                  <a:pt x="149352" y="12893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11821" y="6225540"/>
            <a:ext cx="47625" cy="193040"/>
          </a:xfrm>
          <a:custGeom>
            <a:avLst/>
            <a:gdLst/>
            <a:ahLst/>
            <a:cxnLst/>
            <a:rect l="l" t="t" r="r" b="b"/>
            <a:pathLst>
              <a:path w="47625" h="193039">
                <a:moveTo>
                  <a:pt x="47244" y="0"/>
                </a:moveTo>
                <a:lnTo>
                  <a:pt x="43777" y="12482"/>
                </a:lnTo>
                <a:lnTo>
                  <a:pt x="40846" y="24879"/>
                </a:lnTo>
                <a:lnTo>
                  <a:pt x="38225" y="37333"/>
                </a:lnTo>
                <a:lnTo>
                  <a:pt x="35686" y="49987"/>
                </a:lnTo>
                <a:lnTo>
                  <a:pt x="32627" y="64665"/>
                </a:lnTo>
                <a:lnTo>
                  <a:pt x="29686" y="79400"/>
                </a:lnTo>
                <a:lnTo>
                  <a:pt x="26793" y="94135"/>
                </a:lnTo>
                <a:lnTo>
                  <a:pt x="23875" y="108813"/>
                </a:lnTo>
                <a:lnTo>
                  <a:pt x="20377" y="123524"/>
                </a:lnTo>
                <a:lnTo>
                  <a:pt x="16367" y="138036"/>
                </a:lnTo>
                <a:lnTo>
                  <a:pt x="12428" y="152490"/>
                </a:lnTo>
                <a:lnTo>
                  <a:pt x="9144" y="167030"/>
                </a:lnTo>
                <a:lnTo>
                  <a:pt x="6911" y="175793"/>
                </a:lnTo>
                <a:lnTo>
                  <a:pt x="4714" y="181127"/>
                </a:lnTo>
                <a:lnTo>
                  <a:pt x="2446" y="185889"/>
                </a:lnTo>
                <a:lnTo>
                  <a:pt x="0" y="19293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47506" y="3984593"/>
            <a:ext cx="139700" cy="307340"/>
          </a:xfrm>
          <a:custGeom>
            <a:avLst/>
            <a:gdLst/>
            <a:ahLst/>
            <a:cxnLst/>
            <a:rect l="l" t="t" r="r" b="b"/>
            <a:pathLst>
              <a:path w="139700" h="307339">
                <a:moveTo>
                  <a:pt x="114383" y="34829"/>
                </a:moveTo>
                <a:lnTo>
                  <a:pt x="82817" y="222"/>
                </a:lnTo>
                <a:lnTo>
                  <a:pt x="72711" y="0"/>
                </a:lnTo>
                <a:lnTo>
                  <a:pt x="62771" y="2682"/>
                </a:lnTo>
                <a:lnTo>
                  <a:pt x="27785" y="28289"/>
                </a:lnTo>
                <a:lnTo>
                  <a:pt x="4659" y="69693"/>
                </a:lnTo>
                <a:lnTo>
                  <a:pt x="0" y="100415"/>
                </a:lnTo>
                <a:lnTo>
                  <a:pt x="4909" y="114966"/>
                </a:lnTo>
                <a:lnTo>
                  <a:pt x="17887" y="128303"/>
                </a:lnTo>
                <a:lnTo>
                  <a:pt x="35484" y="137556"/>
                </a:lnTo>
                <a:lnTo>
                  <a:pt x="54558" y="144595"/>
                </a:lnTo>
                <a:lnTo>
                  <a:pt x="71965" y="151288"/>
                </a:lnTo>
                <a:lnTo>
                  <a:pt x="109350" y="171100"/>
                </a:lnTo>
                <a:lnTo>
                  <a:pt x="135973" y="203104"/>
                </a:lnTo>
                <a:lnTo>
                  <a:pt x="139358" y="221859"/>
                </a:lnTo>
                <a:lnTo>
                  <a:pt x="136195" y="240363"/>
                </a:lnTo>
                <a:lnTo>
                  <a:pt x="118320" y="274097"/>
                </a:lnTo>
                <a:lnTo>
                  <a:pt x="87459" y="301779"/>
                </a:lnTo>
                <a:lnTo>
                  <a:pt x="68282" y="306990"/>
                </a:lnTo>
                <a:lnTo>
                  <a:pt x="64599" y="307244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20345" y="4044356"/>
            <a:ext cx="136525" cy="180340"/>
          </a:xfrm>
          <a:custGeom>
            <a:avLst/>
            <a:gdLst/>
            <a:ahLst/>
            <a:cxnLst/>
            <a:rect l="l" t="t" r="r" b="b"/>
            <a:pathLst>
              <a:path w="136525" h="180339">
                <a:moveTo>
                  <a:pt x="57876" y="4911"/>
                </a:moveTo>
                <a:lnTo>
                  <a:pt x="23919" y="54975"/>
                </a:lnTo>
                <a:lnTo>
                  <a:pt x="6933" y="103048"/>
                </a:lnTo>
                <a:lnTo>
                  <a:pt x="0" y="140966"/>
                </a:lnTo>
                <a:lnTo>
                  <a:pt x="154" y="158025"/>
                </a:lnTo>
                <a:lnTo>
                  <a:pt x="4881" y="172918"/>
                </a:lnTo>
                <a:lnTo>
                  <a:pt x="17109" y="179917"/>
                </a:lnTo>
                <a:lnTo>
                  <a:pt x="31819" y="176341"/>
                </a:lnTo>
                <a:lnTo>
                  <a:pt x="67020" y="140801"/>
                </a:lnTo>
                <a:lnTo>
                  <a:pt x="86308" y="103876"/>
                </a:lnTo>
                <a:lnTo>
                  <a:pt x="97500" y="63712"/>
                </a:lnTo>
                <a:lnTo>
                  <a:pt x="97881" y="60410"/>
                </a:lnTo>
                <a:lnTo>
                  <a:pt x="97881" y="56981"/>
                </a:lnTo>
                <a:lnTo>
                  <a:pt x="98135" y="53679"/>
                </a:lnTo>
                <a:lnTo>
                  <a:pt x="101433" y="64867"/>
                </a:lnTo>
                <a:lnTo>
                  <a:pt x="103755" y="76317"/>
                </a:lnTo>
                <a:lnTo>
                  <a:pt x="106029" y="87719"/>
                </a:lnTo>
                <a:lnTo>
                  <a:pt x="109184" y="98764"/>
                </a:lnTo>
                <a:lnTo>
                  <a:pt x="114103" y="111992"/>
                </a:lnTo>
                <a:lnTo>
                  <a:pt x="119963" y="124862"/>
                </a:lnTo>
                <a:lnTo>
                  <a:pt x="127132" y="136876"/>
                </a:lnTo>
                <a:lnTo>
                  <a:pt x="135981" y="147532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04205" y="4050791"/>
            <a:ext cx="270510" cy="231140"/>
          </a:xfrm>
          <a:custGeom>
            <a:avLst/>
            <a:gdLst/>
            <a:ahLst/>
            <a:cxnLst/>
            <a:rect l="l" t="t" r="r" b="b"/>
            <a:pathLst>
              <a:path w="270510" h="231139">
                <a:moveTo>
                  <a:pt x="0" y="0"/>
                </a:moveTo>
                <a:lnTo>
                  <a:pt x="3643" y="17946"/>
                </a:lnTo>
                <a:lnTo>
                  <a:pt x="5905" y="35750"/>
                </a:lnTo>
                <a:lnTo>
                  <a:pt x="7500" y="53649"/>
                </a:lnTo>
                <a:lnTo>
                  <a:pt x="9144" y="71881"/>
                </a:lnTo>
                <a:lnTo>
                  <a:pt x="10777" y="90390"/>
                </a:lnTo>
                <a:lnTo>
                  <a:pt x="11922" y="108791"/>
                </a:lnTo>
                <a:lnTo>
                  <a:pt x="12948" y="127121"/>
                </a:lnTo>
                <a:lnTo>
                  <a:pt x="14224" y="145414"/>
                </a:lnTo>
                <a:lnTo>
                  <a:pt x="14859" y="147827"/>
                </a:lnTo>
                <a:lnTo>
                  <a:pt x="15240" y="150621"/>
                </a:lnTo>
                <a:lnTo>
                  <a:pt x="15748" y="153034"/>
                </a:lnTo>
                <a:lnTo>
                  <a:pt x="31053" y="111726"/>
                </a:lnTo>
                <a:lnTo>
                  <a:pt x="42302" y="79271"/>
                </a:lnTo>
                <a:lnTo>
                  <a:pt x="49974" y="59943"/>
                </a:lnTo>
                <a:lnTo>
                  <a:pt x="59551" y="41568"/>
                </a:lnTo>
                <a:lnTo>
                  <a:pt x="71628" y="25907"/>
                </a:lnTo>
                <a:lnTo>
                  <a:pt x="79248" y="20700"/>
                </a:lnTo>
                <a:lnTo>
                  <a:pt x="81280" y="19176"/>
                </a:lnTo>
                <a:lnTo>
                  <a:pt x="105419" y="62398"/>
                </a:lnTo>
                <a:lnTo>
                  <a:pt x="113474" y="111696"/>
                </a:lnTo>
                <a:lnTo>
                  <a:pt x="116332" y="145414"/>
                </a:lnTo>
                <a:lnTo>
                  <a:pt x="124384" y="127134"/>
                </a:lnTo>
                <a:lnTo>
                  <a:pt x="131508" y="108616"/>
                </a:lnTo>
                <a:lnTo>
                  <a:pt x="138441" y="90050"/>
                </a:lnTo>
                <a:lnTo>
                  <a:pt x="145923" y="71627"/>
                </a:lnTo>
                <a:lnTo>
                  <a:pt x="151477" y="59297"/>
                </a:lnTo>
                <a:lnTo>
                  <a:pt x="157686" y="48037"/>
                </a:lnTo>
                <a:lnTo>
                  <a:pt x="164586" y="37302"/>
                </a:lnTo>
                <a:lnTo>
                  <a:pt x="172212" y="26542"/>
                </a:lnTo>
                <a:lnTo>
                  <a:pt x="186846" y="28029"/>
                </a:lnTo>
                <a:lnTo>
                  <a:pt x="196326" y="35099"/>
                </a:lnTo>
                <a:lnTo>
                  <a:pt x="203019" y="46813"/>
                </a:lnTo>
                <a:lnTo>
                  <a:pt x="209296" y="62229"/>
                </a:lnTo>
                <a:lnTo>
                  <a:pt x="222373" y="94126"/>
                </a:lnTo>
                <a:lnTo>
                  <a:pt x="246336" y="158777"/>
                </a:lnTo>
                <a:lnTo>
                  <a:pt x="260661" y="201219"/>
                </a:lnTo>
                <a:lnTo>
                  <a:pt x="263731" y="211073"/>
                </a:lnTo>
                <a:lnTo>
                  <a:pt x="266825" y="220928"/>
                </a:lnTo>
                <a:lnTo>
                  <a:pt x="270002" y="230758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4365" y="4059046"/>
            <a:ext cx="51435" cy="459740"/>
          </a:xfrm>
          <a:custGeom>
            <a:avLst/>
            <a:gdLst/>
            <a:ahLst/>
            <a:cxnLst/>
            <a:rect l="l" t="t" r="r" b="b"/>
            <a:pathLst>
              <a:path w="51435" h="459739">
                <a:moveTo>
                  <a:pt x="38643" y="459613"/>
                </a:moveTo>
                <a:lnTo>
                  <a:pt x="36770" y="438022"/>
                </a:lnTo>
                <a:lnTo>
                  <a:pt x="34039" y="416813"/>
                </a:lnTo>
                <a:lnTo>
                  <a:pt x="30785" y="395605"/>
                </a:lnTo>
                <a:lnTo>
                  <a:pt x="27340" y="374014"/>
                </a:lnTo>
                <a:lnTo>
                  <a:pt x="19670" y="323643"/>
                </a:lnTo>
                <a:lnTo>
                  <a:pt x="12382" y="272452"/>
                </a:lnTo>
                <a:lnTo>
                  <a:pt x="6194" y="220789"/>
                </a:lnTo>
                <a:lnTo>
                  <a:pt x="1827" y="168999"/>
                </a:lnTo>
                <a:lnTo>
                  <a:pt x="0" y="117427"/>
                </a:lnTo>
                <a:lnTo>
                  <a:pt x="1432" y="66420"/>
                </a:lnTo>
                <a:lnTo>
                  <a:pt x="3043" y="46577"/>
                </a:lnTo>
                <a:lnTo>
                  <a:pt x="6512" y="28066"/>
                </a:lnTo>
                <a:lnTo>
                  <a:pt x="14076" y="12128"/>
                </a:lnTo>
                <a:lnTo>
                  <a:pt x="27975" y="0"/>
                </a:lnTo>
                <a:lnTo>
                  <a:pt x="38526" y="17073"/>
                </a:lnTo>
                <a:lnTo>
                  <a:pt x="45136" y="34861"/>
                </a:lnTo>
                <a:lnTo>
                  <a:pt x="48817" y="53792"/>
                </a:lnTo>
                <a:lnTo>
                  <a:pt x="50581" y="74294"/>
                </a:lnTo>
                <a:lnTo>
                  <a:pt x="50851" y="101177"/>
                </a:lnTo>
                <a:lnTo>
                  <a:pt x="49025" y="127238"/>
                </a:lnTo>
                <a:lnTo>
                  <a:pt x="39278" y="178561"/>
                </a:lnTo>
                <a:lnTo>
                  <a:pt x="29312" y="184134"/>
                </a:lnTo>
                <a:lnTo>
                  <a:pt x="24038" y="171322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0440" y="3891660"/>
            <a:ext cx="92710" cy="361950"/>
          </a:xfrm>
          <a:custGeom>
            <a:avLst/>
            <a:gdLst/>
            <a:ahLst/>
            <a:cxnLst/>
            <a:rect l="l" t="t" r="r" b="b"/>
            <a:pathLst>
              <a:path w="92710" h="361950">
                <a:moveTo>
                  <a:pt x="0" y="0"/>
                </a:moveTo>
                <a:lnTo>
                  <a:pt x="11160" y="13108"/>
                </a:lnTo>
                <a:lnTo>
                  <a:pt x="17653" y="29813"/>
                </a:lnTo>
                <a:lnTo>
                  <a:pt x="21574" y="48470"/>
                </a:lnTo>
                <a:lnTo>
                  <a:pt x="25019" y="67437"/>
                </a:lnTo>
                <a:lnTo>
                  <a:pt x="33736" y="108934"/>
                </a:lnTo>
                <a:lnTo>
                  <a:pt x="41989" y="150622"/>
                </a:lnTo>
                <a:lnTo>
                  <a:pt x="50361" y="192309"/>
                </a:lnTo>
                <a:lnTo>
                  <a:pt x="59436" y="233806"/>
                </a:lnTo>
                <a:lnTo>
                  <a:pt x="65974" y="263372"/>
                </a:lnTo>
                <a:lnTo>
                  <a:pt x="72405" y="293258"/>
                </a:lnTo>
                <a:lnTo>
                  <a:pt x="79527" y="322978"/>
                </a:lnTo>
                <a:lnTo>
                  <a:pt x="88137" y="352044"/>
                </a:lnTo>
                <a:lnTo>
                  <a:pt x="89662" y="355091"/>
                </a:lnTo>
                <a:lnTo>
                  <a:pt x="91186" y="358520"/>
                </a:lnTo>
                <a:lnTo>
                  <a:pt x="92710" y="361822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50103" y="4060190"/>
            <a:ext cx="166370" cy="145415"/>
          </a:xfrm>
          <a:custGeom>
            <a:avLst/>
            <a:gdLst/>
            <a:ahLst/>
            <a:cxnLst/>
            <a:rect l="l" t="t" r="r" b="b"/>
            <a:pathLst>
              <a:path w="166370" h="145414">
                <a:moveTo>
                  <a:pt x="0" y="119253"/>
                </a:moveTo>
                <a:lnTo>
                  <a:pt x="9886" y="113567"/>
                </a:lnTo>
                <a:lnTo>
                  <a:pt x="18605" y="110251"/>
                </a:lnTo>
                <a:lnTo>
                  <a:pt x="27610" y="107912"/>
                </a:lnTo>
                <a:lnTo>
                  <a:pt x="38354" y="105156"/>
                </a:lnTo>
                <a:lnTo>
                  <a:pt x="50659" y="101544"/>
                </a:lnTo>
                <a:lnTo>
                  <a:pt x="84074" y="82042"/>
                </a:lnTo>
                <a:lnTo>
                  <a:pt x="93852" y="33274"/>
                </a:lnTo>
                <a:lnTo>
                  <a:pt x="64008" y="0"/>
                </a:lnTo>
                <a:lnTo>
                  <a:pt x="52599" y="2270"/>
                </a:lnTo>
                <a:lnTo>
                  <a:pt x="45704" y="10826"/>
                </a:lnTo>
                <a:lnTo>
                  <a:pt x="42308" y="22288"/>
                </a:lnTo>
                <a:lnTo>
                  <a:pt x="41401" y="33274"/>
                </a:lnTo>
                <a:lnTo>
                  <a:pt x="43479" y="52917"/>
                </a:lnTo>
                <a:lnTo>
                  <a:pt x="58493" y="89298"/>
                </a:lnTo>
                <a:lnTo>
                  <a:pt x="86657" y="121265"/>
                </a:lnTo>
                <a:lnTo>
                  <a:pt x="124114" y="141624"/>
                </a:lnTo>
                <a:lnTo>
                  <a:pt x="146558" y="145161"/>
                </a:lnTo>
                <a:lnTo>
                  <a:pt x="153288" y="144780"/>
                </a:lnTo>
                <a:lnTo>
                  <a:pt x="159638" y="144526"/>
                </a:lnTo>
                <a:lnTo>
                  <a:pt x="166116" y="144526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08294" y="4047109"/>
            <a:ext cx="302895" cy="191770"/>
          </a:xfrm>
          <a:custGeom>
            <a:avLst/>
            <a:gdLst/>
            <a:ahLst/>
            <a:cxnLst/>
            <a:rect l="l" t="t" r="r" b="b"/>
            <a:pathLst>
              <a:path w="302895" h="191770">
                <a:moveTo>
                  <a:pt x="0" y="68580"/>
                </a:moveTo>
                <a:lnTo>
                  <a:pt x="28057" y="99530"/>
                </a:lnTo>
                <a:lnTo>
                  <a:pt x="45323" y="149463"/>
                </a:lnTo>
                <a:lnTo>
                  <a:pt x="50948" y="166534"/>
                </a:lnTo>
                <a:lnTo>
                  <a:pt x="57276" y="183261"/>
                </a:lnTo>
                <a:lnTo>
                  <a:pt x="58419" y="185928"/>
                </a:lnTo>
                <a:lnTo>
                  <a:pt x="59943" y="188722"/>
                </a:lnTo>
                <a:lnTo>
                  <a:pt x="61213" y="191770"/>
                </a:lnTo>
                <a:lnTo>
                  <a:pt x="69183" y="177272"/>
                </a:lnTo>
                <a:lnTo>
                  <a:pt x="73723" y="161512"/>
                </a:lnTo>
                <a:lnTo>
                  <a:pt x="76644" y="144942"/>
                </a:lnTo>
                <a:lnTo>
                  <a:pt x="79755" y="128016"/>
                </a:lnTo>
                <a:lnTo>
                  <a:pt x="91074" y="76184"/>
                </a:lnTo>
                <a:lnTo>
                  <a:pt x="105155" y="25019"/>
                </a:lnTo>
                <a:lnTo>
                  <a:pt x="119193" y="5570"/>
                </a:lnTo>
                <a:lnTo>
                  <a:pt x="126745" y="0"/>
                </a:lnTo>
                <a:lnTo>
                  <a:pt x="148730" y="36486"/>
                </a:lnTo>
                <a:lnTo>
                  <a:pt x="162559" y="78438"/>
                </a:lnTo>
                <a:lnTo>
                  <a:pt x="169671" y="107061"/>
                </a:lnTo>
                <a:lnTo>
                  <a:pt x="175470" y="99613"/>
                </a:lnTo>
                <a:lnTo>
                  <a:pt x="180720" y="91392"/>
                </a:lnTo>
                <a:lnTo>
                  <a:pt x="185781" y="82147"/>
                </a:lnTo>
                <a:lnTo>
                  <a:pt x="191007" y="71628"/>
                </a:lnTo>
                <a:lnTo>
                  <a:pt x="196550" y="60156"/>
                </a:lnTo>
                <a:lnTo>
                  <a:pt x="203723" y="47767"/>
                </a:lnTo>
                <a:lnTo>
                  <a:pt x="212921" y="37498"/>
                </a:lnTo>
                <a:lnTo>
                  <a:pt x="224535" y="32385"/>
                </a:lnTo>
                <a:lnTo>
                  <a:pt x="237234" y="35556"/>
                </a:lnTo>
                <a:lnTo>
                  <a:pt x="259968" y="70739"/>
                </a:lnTo>
                <a:lnTo>
                  <a:pt x="272351" y="104775"/>
                </a:lnTo>
                <a:lnTo>
                  <a:pt x="280150" y="122066"/>
                </a:lnTo>
                <a:lnTo>
                  <a:pt x="290448" y="135382"/>
                </a:lnTo>
                <a:lnTo>
                  <a:pt x="294639" y="136906"/>
                </a:lnTo>
                <a:lnTo>
                  <a:pt x="298703" y="138430"/>
                </a:lnTo>
                <a:lnTo>
                  <a:pt x="302640" y="140208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10934" y="4010247"/>
            <a:ext cx="314325" cy="196850"/>
          </a:xfrm>
          <a:custGeom>
            <a:avLst/>
            <a:gdLst/>
            <a:ahLst/>
            <a:cxnLst/>
            <a:rect l="l" t="t" r="r" b="b"/>
            <a:pathLst>
              <a:path w="314325" h="196850">
                <a:moveTo>
                  <a:pt x="0" y="104298"/>
                </a:moveTo>
                <a:lnTo>
                  <a:pt x="8778" y="109809"/>
                </a:lnTo>
                <a:lnTo>
                  <a:pt x="16510" y="112950"/>
                </a:lnTo>
                <a:lnTo>
                  <a:pt x="25288" y="113353"/>
                </a:lnTo>
                <a:lnTo>
                  <a:pt x="37211" y="110648"/>
                </a:lnTo>
                <a:lnTo>
                  <a:pt x="71834" y="94233"/>
                </a:lnTo>
                <a:lnTo>
                  <a:pt x="102362" y="70770"/>
                </a:lnTo>
                <a:lnTo>
                  <a:pt x="131579" y="31873"/>
                </a:lnTo>
                <a:lnTo>
                  <a:pt x="134747" y="16160"/>
                </a:lnTo>
                <a:lnTo>
                  <a:pt x="133730" y="12858"/>
                </a:lnTo>
                <a:lnTo>
                  <a:pt x="133223" y="9810"/>
                </a:lnTo>
                <a:lnTo>
                  <a:pt x="132841" y="6381"/>
                </a:lnTo>
                <a:lnTo>
                  <a:pt x="119870" y="476"/>
                </a:lnTo>
                <a:lnTo>
                  <a:pt x="108410" y="0"/>
                </a:lnTo>
                <a:lnTo>
                  <a:pt x="97069" y="4238"/>
                </a:lnTo>
                <a:lnTo>
                  <a:pt x="66288" y="29422"/>
                </a:lnTo>
                <a:lnTo>
                  <a:pt x="42003" y="72217"/>
                </a:lnTo>
                <a:lnTo>
                  <a:pt x="31821" y="118133"/>
                </a:lnTo>
                <a:lnTo>
                  <a:pt x="32829" y="140176"/>
                </a:lnTo>
                <a:lnTo>
                  <a:pt x="38981" y="161170"/>
                </a:lnTo>
                <a:lnTo>
                  <a:pt x="51180" y="180498"/>
                </a:lnTo>
                <a:lnTo>
                  <a:pt x="65615" y="192539"/>
                </a:lnTo>
                <a:lnTo>
                  <a:pt x="81121" y="196722"/>
                </a:lnTo>
                <a:lnTo>
                  <a:pt x="97722" y="195143"/>
                </a:lnTo>
                <a:lnTo>
                  <a:pt x="148145" y="167338"/>
                </a:lnTo>
                <a:lnTo>
                  <a:pt x="169799" y="132873"/>
                </a:lnTo>
                <a:lnTo>
                  <a:pt x="180871" y="84546"/>
                </a:lnTo>
                <a:lnTo>
                  <a:pt x="179197" y="67976"/>
                </a:lnTo>
                <a:lnTo>
                  <a:pt x="174878" y="56038"/>
                </a:lnTo>
                <a:lnTo>
                  <a:pt x="174370" y="52736"/>
                </a:lnTo>
                <a:lnTo>
                  <a:pt x="156337" y="93249"/>
                </a:lnTo>
                <a:lnTo>
                  <a:pt x="156856" y="109198"/>
                </a:lnTo>
                <a:lnTo>
                  <a:pt x="171323" y="156114"/>
                </a:lnTo>
                <a:lnTo>
                  <a:pt x="189261" y="164274"/>
                </a:lnTo>
                <a:lnTo>
                  <a:pt x="199290" y="161258"/>
                </a:lnTo>
                <a:lnTo>
                  <a:pt x="227615" y="128603"/>
                </a:lnTo>
                <a:lnTo>
                  <a:pt x="243597" y="89878"/>
                </a:lnTo>
                <a:lnTo>
                  <a:pt x="249304" y="73181"/>
                </a:lnTo>
                <a:lnTo>
                  <a:pt x="252349" y="64928"/>
                </a:lnTo>
                <a:lnTo>
                  <a:pt x="259756" y="75031"/>
                </a:lnTo>
                <a:lnTo>
                  <a:pt x="265318" y="85740"/>
                </a:lnTo>
                <a:lnTo>
                  <a:pt x="270047" y="97093"/>
                </a:lnTo>
                <a:lnTo>
                  <a:pt x="274954" y="109124"/>
                </a:lnTo>
                <a:lnTo>
                  <a:pt x="280455" y="122291"/>
                </a:lnTo>
                <a:lnTo>
                  <a:pt x="288099" y="137588"/>
                </a:lnTo>
                <a:lnTo>
                  <a:pt x="298315" y="150147"/>
                </a:lnTo>
                <a:lnTo>
                  <a:pt x="311531" y="155098"/>
                </a:lnTo>
                <a:lnTo>
                  <a:pt x="312038" y="153066"/>
                </a:lnTo>
                <a:lnTo>
                  <a:pt x="313309" y="150526"/>
                </a:lnTo>
                <a:lnTo>
                  <a:pt x="314197" y="148494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36690" y="4003704"/>
            <a:ext cx="177165" cy="111760"/>
          </a:xfrm>
          <a:custGeom>
            <a:avLst/>
            <a:gdLst/>
            <a:ahLst/>
            <a:cxnLst/>
            <a:rect l="l" t="t" r="r" b="b"/>
            <a:pathLst>
              <a:path w="177165" h="111760">
                <a:moveTo>
                  <a:pt x="0" y="97"/>
                </a:moveTo>
                <a:lnTo>
                  <a:pt x="3524" y="17252"/>
                </a:lnTo>
                <a:lnTo>
                  <a:pt x="6095" y="34466"/>
                </a:lnTo>
                <a:lnTo>
                  <a:pt x="8286" y="51800"/>
                </a:lnTo>
                <a:lnTo>
                  <a:pt x="10667" y="69312"/>
                </a:lnTo>
                <a:lnTo>
                  <a:pt x="12749" y="79863"/>
                </a:lnTo>
                <a:lnTo>
                  <a:pt x="15128" y="90378"/>
                </a:lnTo>
                <a:lnTo>
                  <a:pt x="17722" y="100869"/>
                </a:lnTo>
                <a:lnTo>
                  <a:pt x="20446" y="111349"/>
                </a:lnTo>
                <a:lnTo>
                  <a:pt x="31579" y="105392"/>
                </a:lnTo>
                <a:lnTo>
                  <a:pt x="38353" y="95505"/>
                </a:lnTo>
                <a:lnTo>
                  <a:pt x="43414" y="82809"/>
                </a:lnTo>
                <a:lnTo>
                  <a:pt x="49402" y="68423"/>
                </a:lnTo>
                <a:lnTo>
                  <a:pt x="75781" y="18970"/>
                </a:lnTo>
                <a:lnTo>
                  <a:pt x="97593" y="0"/>
                </a:lnTo>
                <a:lnTo>
                  <a:pt x="106410" y="1827"/>
                </a:lnTo>
                <a:lnTo>
                  <a:pt x="130175" y="49182"/>
                </a:lnTo>
                <a:lnTo>
                  <a:pt x="134508" y="65240"/>
                </a:lnTo>
                <a:lnTo>
                  <a:pt x="139700" y="80869"/>
                </a:lnTo>
                <a:lnTo>
                  <a:pt x="143712" y="91815"/>
                </a:lnTo>
                <a:lnTo>
                  <a:pt x="148272" y="102141"/>
                </a:lnTo>
                <a:lnTo>
                  <a:pt x="155023" y="108944"/>
                </a:lnTo>
                <a:lnTo>
                  <a:pt x="165607" y="109317"/>
                </a:lnTo>
                <a:lnTo>
                  <a:pt x="169544" y="107793"/>
                </a:lnTo>
                <a:lnTo>
                  <a:pt x="173227" y="106269"/>
                </a:lnTo>
                <a:lnTo>
                  <a:pt x="177164" y="104745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77228" y="3978909"/>
            <a:ext cx="79375" cy="343535"/>
          </a:xfrm>
          <a:custGeom>
            <a:avLst/>
            <a:gdLst/>
            <a:ahLst/>
            <a:cxnLst/>
            <a:rect l="l" t="t" r="r" b="b"/>
            <a:pathLst>
              <a:path w="79375" h="343535">
                <a:moveTo>
                  <a:pt x="10414" y="0"/>
                </a:moveTo>
                <a:lnTo>
                  <a:pt x="6643" y="11511"/>
                </a:lnTo>
                <a:lnTo>
                  <a:pt x="2921" y="23034"/>
                </a:lnTo>
                <a:lnTo>
                  <a:pt x="341" y="34915"/>
                </a:lnTo>
                <a:lnTo>
                  <a:pt x="0" y="47497"/>
                </a:lnTo>
                <a:lnTo>
                  <a:pt x="4556" y="66627"/>
                </a:lnTo>
                <a:lnTo>
                  <a:pt x="13207" y="84804"/>
                </a:lnTo>
                <a:lnTo>
                  <a:pt x="23860" y="102076"/>
                </a:lnTo>
                <a:lnTo>
                  <a:pt x="34417" y="118490"/>
                </a:lnTo>
                <a:lnTo>
                  <a:pt x="53663" y="153360"/>
                </a:lnTo>
                <a:lnTo>
                  <a:pt x="69707" y="191801"/>
                </a:lnTo>
                <a:lnTo>
                  <a:pt x="79154" y="232005"/>
                </a:lnTo>
                <a:lnTo>
                  <a:pt x="78613" y="272160"/>
                </a:lnTo>
                <a:lnTo>
                  <a:pt x="72570" y="293183"/>
                </a:lnTo>
                <a:lnTo>
                  <a:pt x="62563" y="311086"/>
                </a:lnTo>
                <a:lnTo>
                  <a:pt x="49912" y="327275"/>
                </a:lnTo>
                <a:lnTo>
                  <a:pt x="35941" y="343153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57782" y="6017971"/>
            <a:ext cx="470534" cy="207010"/>
          </a:xfrm>
          <a:custGeom>
            <a:avLst/>
            <a:gdLst/>
            <a:ahLst/>
            <a:cxnLst/>
            <a:rect l="l" t="t" r="r" b="b"/>
            <a:pathLst>
              <a:path w="470535" h="207010">
                <a:moveTo>
                  <a:pt x="34162" y="24384"/>
                </a:moveTo>
                <a:lnTo>
                  <a:pt x="36456" y="31999"/>
                </a:lnTo>
                <a:lnTo>
                  <a:pt x="36226" y="37299"/>
                </a:lnTo>
                <a:lnTo>
                  <a:pt x="34520" y="42772"/>
                </a:lnTo>
                <a:lnTo>
                  <a:pt x="32384" y="50901"/>
                </a:lnTo>
                <a:lnTo>
                  <a:pt x="28231" y="69494"/>
                </a:lnTo>
                <a:lnTo>
                  <a:pt x="23447" y="87858"/>
                </a:lnTo>
                <a:lnTo>
                  <a:pt x="18401" y="106108"/>
                </a:lnTo>
                <a:lnTo>
                  <a:pt x="13462" y="124358"/>
                </a:lnTo>
                <a:lnTo>
                  <a:pt x="9590" y="137912"/>
                </a:lnTo>
                <a:lnTo>
                  <a:pt x="5921" y="151866"/>
                </a:lnTo>
                <a:lnTo>
                  <a:pt x="2657" y="165935"/>
                </a:lnTo>
                <a:lnTo>
                  <a:pt x="0" y="179832"/>
                </a:lnTo>
                <a:lnTo>
                  <a:pt x="0" y="182270"/>
                </a:lnTo>
                <a:lnTo>
                  <a:pt x="0" y="184708"/>
                </a:lnTo>
                <a:lnTo>
                  <a:pt x="0" y="187147"/>
                </a:lnTo>
                <a:lnTo>
                  <a:pt x="6983" y="173564"/>
                </a:lnTo>
                <a:lnTo>
                  <a:pt x="13763" y="159867"/>
                </a:lnTo>
                <a:lnTo>
                  <a:pt x="20520" y="146170"/>
                </a:lnTo>
                <a:lnTo>
                  <a:pt x="27431" y="132588"/>
                </a:lnTo>
                <a:lnTo>
                  <a:pt x="60864" y="71323"/>
                </a:lnTo>
                <a:lnTo>
                  <a:pt x="103631" y="16459"/>
                </a:lnTo>
                <a:lnTo>
                  <a:pt x="112268" y="9753"/>
                </a:lnTo>
                <a:lnTo>
                  <a:pt x="114045" y="7924"/>
                </a:lnTo>
                <a:lnTo>
                  <a:pt x="137094" y="53821"/>
                </a:lnTo>
                <a:lnTo>
                  <a:pt x="141100" y="100336"/>
                </a:lnTo>
                <a:lnTo>
                  <a:pt x="138743" y="157867"/>
                </a:lnTo>
                <a:lnTo>
                  <a:pt x="130413" y="204863"/>
                </a:lnTo>
                <a:lnTo>
                  <a:pt x="129474" y="206935"/>
                </a:lnTo>
                <a:lnTo>
                  <a:pt x="132334" y="190804"/>
                </a:lnTo>
                <a:lnTo>
                  <a:pt x="149669" y="150456"/>
                </a:lnTo>
                <a:lnTo>
                  <a:pt x="170434" y="111252"/>
                </a:lnTo>
                <a:lnTo>
                  <a:pt x="199517" y="65303"/>
                </a:lnTo>
                <a:lnTo>
                  <a:pt x="234695" y="23469"/>
                </a:lnTo>
                <a:lnTo>
                  <a:pt x="275254" y="1223"/>
                </a:lnTo>
                <a:lnTo>
                  <a:pt x="289941" y="6400"/>
                </a:lnTo>
                <a:lnTo>
                  <a:pt x="303408" y="24498"/>
                </a:lnTo>
                <a:lnTo>
                  <a:pt x="310340" y="48996"/>
                </a:lnTo>
                <a:lnTo>
                  <a:pt x="313390" y="74980"/>
                </a:lnTo>
                <a:lnTo>
                  <a:pt x="315213" y="97536"/>
                </a:lnTo>
                <a:lnTo>
                  <a:pt x="316761" y="114942"/>
                </a:lnTo>
                <a:lnTo>
                  <a:pt x="318357" y="132321"/>
                </a:lnTo>
                <a:lnTo>
                  <a:pt x="320286" y="149528"/>
                </a:lnTo>
                <a:lnTo>
                  <a:pt x="322834" y="166420"/>
                </a:lnTo>
                <a:lnTo>
                  <a:pt x="329739" y="155543"/>
                </a:lnTo>
                <a:lnTo>
                  <a:pt x="336359" y="144322"/>
                </a:lnTo>
                <a:lnTo>
                  <a:pt x="342693" y="132645"/>
                </a:lnTo>
                <a:lnTo>
                  <a:pt x="348742" y="120396"/>
                </a:lnTo>
                <a:lnTo>
                  <a:pt x="359914" y="97578"/>
                </a:lnTo>
                <a:lnTo>
                  <a:pt x="372014" y="75018"/>
                </a:lnTo>
                <a:lnTo>
                  <a:pt x="399669" y="31699"/>
                </a:lnTo>
                <a:lnTo>
                  <a:pt x="437388" y="0"/>
                </a:lnTo>
                <a:lnTo>
                  <a:pt x="447714" y="12330"/>
                </a:lnTo>
                <a:lnTo>
                  <a:pt x="462788" y="53949"/>
                </a:lnTo>
                <a:lnTo>
                  <a:pt x="467328" y="105346"/>
                </a:lnTo>
                <a:lnTo>
                  <a:pt x="468324" y="131059"/>
                </a:lnTo>
                <a:lnTo>
                  <a:pt x="469392" y="156972"/>
                </a:lnTo>
                <a:lnTo>
                  <a:pt x="470015" y="167968"/>
                </a:lnTo>
                <a:lnTo>
                  <a:pt x="470376" y="178422"/>
                </a:lnTo>
                <a:lnTo>
                  <a:pt x="470499" y="188818"/>
                </a:lnTo>
                <a:lnTo>
                  <a:pt x="470407" y="19964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24710" y="622950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6095" y="6705"/>
                </a:moveTo>
                <a:lnTo>
                  <a:pt x="8635" y="4571"/>
                </a:lnTo>
                <a:lnTo>
                  <a:pt x="11302" y="2133"/>
                </a:lnTo>
                <a:lnTo>
                  <a:pt x="13462" y="0"/>
                </a:lnTo>
                <a:lnTo>
                  <a:pt x="7536" y="5943"/>
                </a:lnTo>
                <a:lnTo>
                  <a:pt x="3587" y="13487"/>
                </a:lnTo>
                <a:lnTo>
                  <a:pt x="1210" y="22288"/>
                </a:lnTo>
                <a:lnTo>
                  <a:pt x="0" y="32003"/>
                </a:lnTo>
                <a:lnTo>
                  <a:pt x="119" y="42457"/>
                </a:lnTo>
                <a:lnTo>
                  <a:pt x="11900" y="79819"/>
                </a:lnTo>
                <a:lnTo>
                  <a:pt x="33527" y="99364"/>
                </a:lnTo>
                <a:lnTo>
                  <a:pt x="46509" y="96312"/>
                </a:lnTo>
                <a:lnTo>
                  <a:pt x="54609" y="88658"/>
                </a:lnTo>
                <a:lnTo>
                  <a:pt x="59566" y="77976"/>
                </a:lnTo>
                <a:lnTo>
                  <a:pt x="63118" y="6583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09216" y="6132576"/>
            <a:ext cx="31115" cy="22225"/>
          </a:xfrm>
          <a:custGeom>
            <a:avLst/>
            <a:gdLst/>
            <a:ahLst/>
            <a:cxnLst/>
            <a:rect l="l" t="t" r="r" b="b"/>
            <a:pathLst>
              <a:path w="31114" h="22225">
                <a:moveTo>
                  <a:pt x="23748" y="14935"/>
                </a:moveTo>
                <a:lnTo>
                  <a:pt x="12445" y="10058"/>
                </a:lnTo>
                <a:lnTo>
                  <a:pt x="8254" y="8534"/>
                </a:lnTo>
                <a:lnTo>
                  <a:pt x="0" y="6705"/>
                </a:lnTo>
                <a:lnTo>
                  <a:pt x="2633" y="14473"/>
                </a:lnTo>
                <a:lnTo>
                  <a:pt x="7540" y="20612"/>
                </a:lnTo>
                <a:lnTo>
                  <a:pt x="14233" y="22007"/>
                </a:lnTo>
                <a:lnTo>
                  <a:pt x="22225" y="15544"/>
                </a:lnTo>
                <a:lnTo>
                  <a:pt x="25272" y="10363"/>
                </a:lnTo>
                <a:lnTo>
                  <a:pt x="28320" y="5181"/>
                </a:lnTo>
                <a:lnTo>
                  <a:pt x="311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8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336" y="2267076"/>
            <a:ext cx="418465" cy="316865"/>
          </a:xfrm>
          <a:custGeom>
            <a:avLst/>
            <a:gdLst/>
            <a:ahLst/>
            <a:cxnLst/>
            <a:rect l="l" t="t" r="r" b="b"/>
            <a:pathLst>
              <a:path w="418465" h="316864">
                <a:moveTo>
                  <a:pt x="5486" y="93599"/>
                </a:moveTo>
                <a:lnTo>
                  <a:pt x="4029" y="70258"/>
                </a:lnTo>
                <a:lnTo>
                  <a:pt x="2514" y="46609"/>
                </a:lnTo>
                <a:lnTo>
                  <a:pt x="1114" y="23054"/>
                </a:lnTo>
                <a:lnTo>
                  <a:pt x="0" y="0"/>
                </a:lnTo>
                <a:lnTo>
                  <a:pt x="2743" y="21726"/>
                </a:lnTo>
                <a:lnTo>
                  <a:pt x="5029" y="43513"/>
                </a:lnTo>
                <a:lnTo>
                  <a:pt x="6857" y="65418"/>
                </a:lnTo>
                <a:lnTo>
                  <a:pt x="8229" y="87502"/>
                </a:lnTo>
                <a:lnTo>
                  <a:pt x="8349" y="125047"/>
                </a:lnTo>
                <a:lnTo>
                  <a:pt x="7868" y="177605"/>
                </a:lnTo>
                <a:lnTo>
                  <a:pt x="9919" y="234163"/>
                </a:lnTo>
                <a:lnTo>
                  <a:pt x="17632" y="283704"/>
                </a:lnTo>
                <a:lnTo>
                  <a:pt x="34137" y="315213"/>
                </a:lnTo>
                <a:lnTo>
                  <a:pt x="38404" y="315849"/>
                </a:lnTo>
                <a:lnTo>
                  <a:pt x="42367" y="316102"/>
                </a:lnTo>
                <a:lnTo>
                  <a:pt x="46939" y="316738"/>
                </a:lnTo>
                <a:lnTo>
                  <a:pt x="68237" y="271002"/>
                </a:lnTo>
                <a:lnTo>
                  <a:pt x="83819" y="222503"/>
                </a:lnTo>
                <a:lnTo>
                  <a:pt x="89701" y="202007"/>
                </a:lnTo>
                <a:lnTo>
                  <a:pt x="96354" y="180070"/>
                </a:lnTo>
                <a:lnTo>
                  <a:pt x="117347" y="141732"/>
                </a:lnTo>
                <a:lnTo>
                  <a:pt x="126796" y="136017"/>
                </a:lnTo>
                <a:lnTo>
                  <a:pt x="148842" y="146762"/>
                </a:lnTo>
                <a:lnTo>
                  <a:pt x="168744" y="160067"/>
                </a:lnTo>
                <a:lnTo>
                  <a:pt x="187790" y="174968"/>
                </a:lnTo>
                <a:lnTo>
                  <a:pt x="207263" y="190500"/>
                </a:lnTo>
                <a:lnTo>
                  <a:pt x="247045" y="221874"/>
                </a:lnTo>
                <a:lnTo>
                  <a:pt x="291655" y="253476"/>
                </a:lnTo>
                <a:lnTo>
                  <a:pt x="339409" y="278671"/>
                </a:lnTo>
                <a:lnTo>
                  <a:pt x="388620" y="290830"/>
                </a:lnTo>
                <a:lnTo>
                  <a:pt x="405531" y="287938"/>
                </a:lnTo>
                <a:lnTo>
                  <a:pt x="414870" y="278177"/>
                </a:lnTo>
                <a:lnTo>
                  <a:pt x="418323" y="263915"/>
                </a:lnTo>
                <a:lnTo>
                  <a:pt x="417575" y="247523"/>
                </a:lnTo>
                <a:lnTo>
                  <a:pt x="412284" y="219706"/>
                </a:lnTo>
                <a:lnTo>
                  <a:pt x="405193" y="192246"/>
                </a:lnTo>
                <a:lnTo>
                  <a:pt x="397816" y="164834"/>
                </a:lnTo>
                <a:lnTo>
                  <a:pt x="391668" y="137160"/>
                </a:lnTo>
                <a:lnTo>
                  <a:pt x="388000" y="121338"/>
                </a:lnTo>
                <a:lnTo>
                  <a:pt x="384048" y="103743"/>
                </a:lnTo>
                <a:lnTo>
                  <a:pt x="382152" y="86028"/>
                </a:lnTo>
                <a:lnTo>
                  <a:pt x="384657" y="69850"/>
                </a:lnTo>
                <a:lnTo>
                  <a:pt x="386791" y="70103"/>
                </a:lnTo>
                <a:lnTo>
                  <a:pt x="388924" y="70485"/>
                </a:lnTo>
                <a:lnTo>
                  <a:pt x="391058" y="707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191" y="2258567"/>
            <a:ext cx="205740" cy="403860"/>
          </a:xfrm>
          <a:custGeom>
            <a:avLst/>
            <a:gdLst/>
            <a:ahLst/>
            <a:cxnLst/>
            <a:rect l="l" t="t" r="r" b="b"/>
            <a:pathLst>
              <a:path w="205740" h="403860">
                <a:moveTo>
                  <a:pt x="2133" y="377063"/>
                </a:moveTo>
                <a:lnTo>
                  <a:pt x="1371" y="386121"/>
                </a:lnTo>
                <a:lnTo>
                  <a:pt x="838" y="392477"/>
                </a:lnTo>
                <a:lnTo>
                  <a:pt x="419" y="397762"/>
                </a:lnTo>
                <a:lnTo>
                  <a:pt x="0" y="403606"/>
                </a:lnTo>
                <a:lnTo>
                  <a:pt x="14068" y="383998"/>
                </a:lnTo>
                <a:lnTo>
                  <a:pt x="37633" y="342687"/>
                </a:lnTo>
                <a:lnTo>
                  <a:pt x="64817" y="267545"/>
                </a:lnTo>
                <a:lnTo>
                  <a:pt x="77190" y="213677"/>
                </a:lnTo>
                <a:lnTo>
                  <a:pt x="85563" y="158952"/>
                </a:lnTo>
                <a:lnTo>
                  <a:pt x="91135" y="103632"/>
                </a:lnTo>
                <a:lnTo>
                  <a:pt x="93611" y="51673"/>
                </a:lnTo>
                <a:lnTo>
                  <a:pt x="95121" y="25818"/>
                </a:lnTo>
                <a:lnTo>
                  <a:pt x="98145" y="0"/>
                </a:lnTo>
                <a:lnTo>
                  <a:pt x="109213" y="25239"/>
                </a:lnTo>
                <a:lnTo>
                  <a:pt x="118338" y="51323"/>
                </a:lnTo>
                <a:lnTo>
                  <a:pt x="126434" y="77813"/>
                </a:lnTo>
                <a:lnTo>
                  <a:pt x="134416" y="104267"/>
                </a:lnTo>
                <a:lnTo>
                  <a:pt x="147137" y="144514"/>
                </a:lnTo>
                <a:lnTo>
                  <a:pt x="159829" y="184785"/>
                </a:lnTo>
                <a:lnTo>
                  <a:pt x="172693" y="224960"/>
                </a:lnTo>
                <a:lnTo>
                  <a:pt x="185927" y="264922"/>
                </a:lnTo>
                <a:lnTo>
                  <a:pt x="194329" y="289958"/>
                </a:lnTo>
                <a:lnTo>
                  <a:pt x="201244" y="313959"/>
                </a:lnTo>
                <a:lnTo>
                  <a:pt x="205301" y="338270"/>
                </a:lnTo>
                <a:lnTo>
                  <a:pt x="205130" y="3642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709" y="2489580"/>
            <a:ext cx="198120" cy="36195"/>
          </a:xfrm>
          <a:custGeom>
            <a:avLst/>
            <a:gdLst/>
            <a:ahLst/>
            <a:cxnLst/>
            <a:rect l="l" t="t" r="r" b="b"/>
            <a:pathLst>
              <a:path w="198119" h="36194">
                <a:moveTo>
                  <a:pt x="0" y="35941"/>
                </a:moveTo>
                <a:lnTo>
                  <a:pt x="57530" y="19415"/>
                </a:lnTo>
                <a:lnTo>
                  <a:pt x="116433" y="7366"/>
                </a:lnTo>
                <a:lnTo>
                  <a:pt x="142565" y="5000"/>
                </a:lnTo>
                <a:lnTo>
                  <a:pt x="162267" y="3206"/>
                </a:lnTo>
                <a:lnTo>
                  <a:pt x="179398" y="1650"/>
                </a:lnTo>
                <a:lnTo>
                  <a:pt x="19781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119" y="2303398"/>
            <a:ext cx="333375" cy="363855"/>
          </a:xfrm>
          <a:custGeom>
            <a:avLst/>
            <a:gdLst/>
            <a:ahLst/>
            <a:cxnLst/>
            <a:rect l="l" t="t" r="r" b="b"/>
            <a:pathLst>
              <a:path w="333375" h="363855">
                <a:moveTo>
                  <a:pt x="0" y="363854"/>
                </a:moveTo>
                <a:lnTo>
                  <a:pt x="27303" y="324903"/>
                </a:lnTo>
                <a:lnTo>
                  <a:pt x="45258" y="275195"/>
                </a:lnTo>
                <a:lnTo>
                  <a:pt x="63841" y="205317"/>
                </a:lnTo>
                <a:lnTo>
                  <a:pt x="76442" y="138570"/>
                </a:lnTo>
                <a:lnTo>
                  <a:pt x="85120" y="74384"/>
                </a:lnTo>
                <a:lnTo>
                  <a:pt x="90025" y="33198"/>
                </a:lnTo>
                <a:lnTo>
                  <a:pt x="90792" y="27082"/>
                </a:lnTo>
                <a:lnTo>
                  <a:pt x="91959" y="22252"/>
                </a:lnTo>
                <a:lnTo>
                  <a:pt x="94183" y="17017"/>
                </a:lnTo>
                <a:lnTo>
                  <a:pt x="102222" y="50432"/>
                </a:lnTo>
                <a:lnTo>
                  <a:pt x="110032" y="83645"/>
                </a:lnTo>
                <a:lnTo>
                  <a:pt x="119214" y="116405"/>
                </a:lnTo>
                <a:lnTo>
                  <a:pt x="144672" y="176053"/>
                </a:lnTo>
                <a:lnTo>
                  <a:pt x="185814" y="225329"/>
                </a:lnTo>
                <a:lnTo>
                  <a:pt x="214934" y="234061"/>
                </a:lnTo>
                <a:lnTo>
                  <a:pt x="232371" y="229812"/>
                </a:lnTo>
                <a:lnTo>
                  <a:pt x="258749" y="186181"/>
                </a:lnTo>
                <a:lnTo>
                  <a:pt x="273973" y="121189"/>
                </a:lnTo>
                <a:lnTo>
                  <a:pt x="280520" y="88384"/>
                </a:lnTo>
                <a:lnTo>
                  <a:pt x="295500" y="40518"/>
                </a:lnTo>
                <a:lnTo>
                  <a:pt x="322503" y="888"/>
                </a:lnTo>
                <a:lnTo>
                  <a:pt x="326186" y="635"/>
                </a:lnTo>
                <a:lnTo>
                  <a:pt x="329488" y="253"/>
                </a:lnTo>
                <a:lnTo>
                  <a:pt x="33317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566" y="2288794"/>
            <a:ext cx="20955" cy="321310"/>
          </a:xfrm>
          <a:custGeom>
            <a:avLst/>
            <a:gdLst/>
            <a:ahLst/>
            <a:cxnLst/>
            <a:rect l="l" t="t" r="r" b="b"/>
            <a:pathLst>
              <a:path w="20955" h="321310">
                <a:moveTo>
                  <a:pt x="5715" y="0"/>
                </a:moveTo>
                <a:lnTo>
                  <a:pt x="12715" y="39639"/>
                </a:lnTo>
                <a:lnTo>
                  <a:pt x="16764" y="79755"/>
                </a:lnTo>
                <a:lnTo>
                  <a:pt x="19923" y="148082"/>
                </a:lnTo>
                <a:lnTo>
                  <a:pt x="20389" y="182197"/>
                </a:lnTo>
                <a:lnTo>
                  <a:pt x="20320" y="216407"/>
                </a:lnTo>
                <a:lnTo>
                  <a:pt x="18923" y="263683"/>
                </a:lnTo>
                <a:lnTo>
                  <a:pt x="11811" y="309625"/>
                </a:lnTo>
                <a:lnTo>
                  <a:pt x="7874" y="321182"/>
                </a:lnTo>
                <a:lnTo>
                  <a:pt x="0" y="3126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4789" y="2212546"/>
            <a:ext cx="313690" cy="17145"/>
          </a:xfrm>
          <a:custGeom>
            <a:avLst/>
            <a:gdLst/>
            <a:ahLst/>
            <a:cxnLst/>
            <a:rect l="l" t="t" r="r" b="b"/>
            <a:pathLst>
              <a:path w="313689" h="17144">
                <a:moveTo>
                  <a:pt x="0" y="1190"/>
                </a:moveTo>
                <a:lnTo>
                  <a:pt x="15275" y="0"/>
                </a:lnTo>
                <a:lnTo>
                  <a:pt x="30670" y="142"/>
                </a:lnTo>
                <a:lnTo>
                  <a:pt x="46255" y="1190"/>
                </a:lnTo>
                <a:lnTo>
                  <a:pt x="62103" y="2714"/>
                </a:lnTo>
                <a:lnTo>
                  <a:pt x="95416" y="6254"/>
                </a:lnTo>
                <a:lnTo>
                  <a:pt x="128587" y="9794"/>
                </a:lnTo>
                <a:lnTo>
                  <a:pt x="161758" y="13001"/>
                </a:lnTo>
                <a:lnTo>
                  <a:pt x="195072" y="15541"/>
                </a:lnTo>
                <a:lnTo>
                  <a:pt x="224690" y="16686"/>
                </a:lnTo>
                <a:lnTo>
                  <a:pt x="254190" y="17081"/>
                </a:lnTo>
                <a:lnTo>
                  <a:pt x="283690" y="17023"/>
                </a:lnTo>
                <a:lnTo>
                  <a:pt x="313309" y="168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689" y="2821558"/>
            <a:ext cx="128270" cy="649605"/>
          </a:xfrm>
          <a:custGeom>
            <a:avLst/>
            <a:gdLst/>
            <a:ahLst/>
            <a:cxnLst/>
            <a:rect l="l" t="t" r="r" b="b"/>
            <a:pathLst>
              <a:path w="128269" h="649604">
                <a:moveTo>
                  <a:pt x="128016" y="0"/>
                </a:moveTo>
                <a:lnTo>
                  <a:pt x="126908" y="15996"/>
                </a:lnTo>
                <a:lnTo>
                  <a:pt x="125825" y="31956"/>
                </a:lnTo>
                <a:lnTo>
                  <a:pt x="124694" y="47845"/>
                </a:lnTo>
                <a:lnTo>
                  <a:pt x="118655" y="102604"/>
                </a:lnTo>
                <a:lnTo>
                  <a:pt x="111712" y="141033"/>
                </a:lnTo>
                <a:lnTo>
                  <a:pt x="103459" y="179177"/>
                </a:lnTo>
                <a:lnTo>
                  <a:pt x="94742" y="217296"/>
                </a:lnTo>
                <a:lnTo>
                  <a:pt x="81551" y="272057"/>
                </a:lnTo>
                <a:lnTo>
                  <a:pt x="67706" y="326675"/>
                </a:lnTo>
                <a:lnTo>
                  <a:pt x="53504" y="381246"/>
                </a:lnTo>
                <a:lnTo>
                  <a:pt x="39243" y="435863"/>
                </a:lnTo>
                <a:lnTo>
                  <a:pt x="28622" y="479043"/>
                </a:lnTo>
                <a:lnTo>
                  <a:pt x="19145" y="522604"/>
                </a:lnTo>
                <a:lnTo>
                  <a:pt x="10953" y="566451"/>
                </a:lnTo>
                <a:lnTo>
                  <a:pt x="4191" y="610488"/>
                </a:lnTo>
                <a:lnTo>
                  <a:pt x="797" y="640724"/>
                </a:lnTo>
                <a:lnTo>
                  <a:pt x="0" y="6492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1751" y="3069335"/>
            <a:ext cx="518159" cy="322580"/>
          </a:xfrm>
          <a:custGeom>
            <a:avLst/>
            <a:gdLst/>
            <a:ahLst/>
            <a:cxnLst/>
            <a:rect l="l" t="t" r="r" b="b"/>
            <a:pathLst>
              <a:path w="518160" h="322579">
                <a:moveTo>
                  <a:pt x="80391" y="18287"/>
                </a:moveTo>
                <a:lnTo>
                  <a:pt x="72515" y="59132"/>
                </a:lnTo>
                <a:lnTo>
                  <a:pt x="61221" y="103760"/>
                </a:lnTo>
                <a:lnTo>
                  <a:pt x="42711" y="164074"/>
                </a:lnTo>
                <a:lnTo>
                  <a:pt x="33147" y="194183"/>
                </a:lnTo>
                <a:lnTo>
                  <a:pt x="25396" y="219888"/>
                </a:lnTo>
                <a:lnTo>
                  <a:pt x="17240" y="245427"/>
                </a:lnTo>
                <a:lnTo>
                  <a:pt x="8751" y="270871"/>
                </a:lnTo>
                <a:lnTo>
                  <a:pt x="0" y="296290"/>
                </a:lnTo>
                <a:lnTo>
                  <a:pt x="5165" y="282090"/>
                </a:lnTo>
                <a:lnTo>
                  <a:pt x="31795" y="212272"/>
                </a:lnTo>
                <a:lnTo>
                  <a:pt x="47609" y="177292"/>
                </a:lnTo>
                <a:lnTo>
                  <a:pt x="64922" y="143073"/>
                </a:lnTo>
                <a:lnTo>
                  <a:pt x="83819" y="109474"/>
                </a:lnTo>
                <a:lnTo>
                  <a:pt x="104572" y="76420"/>
                </a:lnTo>
                <a:lnTo>
                  <a:pt x="153793" y="21838"/>
                </a:lnTo>
                <a:lnTo>
                  <a:pt x="185547" y="0"/>
                </a:lnTo>
                <a:lnTo>
                  <a:pt x="203293" y="7350"/>
                </a:lnTo>
                <a:lnTo>
                  <a:pt x="213598" y="19081"/>
                </a:lnTo>
                <a:lnTo>
                  <a:pt x="218640" y="35432"/>
                </a:lnTo>
                <a:lnTo>
                  <a:pt x="220599" y="56641"/>
                </a:lnTo>
                <a:lnTo>
                  <a:pt x="220081" y="95908"/>
                </a:lnTo>
                <a:lnTo>
                  <a:pt x="216074" y="135794"/>
                </a:lnTo>
                <a:lnTo>
                  <a:pt x="209758" y="175442"/>
                </a:lnTo>
                <a:lnTo>
                  <a:pt x="202311" y="213994"/>
                </a:lnTo>
                <a:lnTo>
                  <a:pt x="189547" y="268430"/>
                </a:lnTo>
                <a:lnTo>
                  <a:pt x="174879" y="322199"/>
                </a:lnTo>
                <a:lnTo>
                  <a:pt x="181484" y="301634"/>
                </a:lnTo>
                <a:lnTo>
                  <a:pt x="196078" y="260744"/>
                </a:lnTo>
                <a:lnTo>
                  <a:pt x="222582" y="197617"/>
                </a:lnTo>
                <a:lnTo>
                  <a:pt x="243632" y="150520"/>
                </a:lnTo>
                <a:lnTo>
                  <a:pt x="268212" y="103789"/>
                </a:lnTo>
                <a:lnTo>
                  <a:pt x="296913" y="61965"/>
                </a:lnTo>
                <a:lnTo>
                  <a:pt x="330326" y="29590"/>
                </a:lnTo>
                <a:lnTo>
                  <a:pt x="334644" y="28066"/>
                </a:lnTo>
                <a:lnTo>
                  <a:pt x="338581" y="26162"/>
                </a:lnTo>
                <a:lnTo>
                  <a:pt x="342900" y="24637"/>
                </a:lnTo>
                <a:lnTo>
                  <a:pt x="349484" y="41993"/>
                </a:lnTo>
                <a:lnTo>
                  <a:pt x="352996" y="58229"/>
                </a:lnTo>
                <a:lnTo>
                  <a:pt x="353651" y="75894"/>
                </a:lnTo>
                <a:lnTo>
                  <a:pt x="351663" y="97536"/>
                </a:lnTo>
                <a:lnTo>
                  <a:pt x="344888" y="141479"/>
                </a:lnTo>
                <a:lnTo>
                  <a:pt x="336613" y="185150"/>
                </a:lnTo>
                <a:lnTo>
                  <a:pt x="327195" y="228605"/>
                </a:lnTo>
                <a:lnTo>
                  <a:pt x="316992" y="271906"/>
                </a:lnTo>
                <a:lnTo>
                  <a:pt x="324929" y="249725"/>
                </a:lnTo>
                <a:lnTo>
                  <a:pt x="342709" y="206363"/>
                </a:lnTo>
                <a:lnTo>
                  <a:pt x="376229" y="140231"/>
                </a:lnTo>
                <a:lnTo>
                  <a:pt x="403002" y="94900"/>
                </a:lnTo>
                <a:lnTo>
                  <a:pt x="434300" y="52951"/>
                </a:lnTo>
                <a:lnTo>
                  <a:pt x="471169" y="18287"/>
                </a:lnTo>
                <a:lnTo>
                  <a:pt x="481838" y="12826"/>
                </a:lnTo>
                <a:lnTo>
                  <a:pt x="484886" y="10413"/>
                </a:lnTo>
                <a:lnTo>
                  <a:pt x="492251" y="16128"/>
                </a:lnTo>
                <a:lnTo>
                  <a:pt x="493500" y="37760"/>
                </a:lnTo>
                <a:lnTo>
                  <a:pt x="493664" y="58785"/>
                </a:lnTo>
                <a:lnTo>
                  <a:pt x="492805" y="79976"/>
                </a:lnTo>
                <a:lnTo>
                  <a:pt x="490981" y="102108"/>
                </a:lnTo>
                <a:lnTo>
                  <a:pt x="487481" y="133437"/>
                </a:lnTo>
                <a:lnTo>
                  <a:pt x="484695" y="165576"/>
                </a:lnTo>
                <a:lnTo>
                  <a:pt x="486410" y="229235"/>
                </a:lnTo>
                <a:lnTo>
                  <a:pt x="498760" y="275844"/>
                </a:lnTo>
                <a:lnTo>
                  <a:pt x="507769" y="298065"/>
                </a:lnTo>
                <a:lnTo>
                  <a:pt x="518160" y="3197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0970" y="3319526"/>
            <a:ext cx="30480" cy="168910"/>
          </a:xfrm>
          <a:custGeom>
            <a:avLst/>
            <a:gdLst/>
            <a:ahLst/>
            <a:cxnLst/>
            <a:rect l="l" t="t" r="r" b="b"/>
            <a:pathLst>
              <a:path w="30480" h="168910">
                <a:moveTo>
                  <a:pt x="29972" y="0"/>
                </a:moveTo>
                <a:lnTo>
                  <a:pt x="29723" y="12900"/>
                </a:lnTo>
                <a:lnTo>
                  <a:pt x="28749" y="25574"/>
                </a:lnTo>
                <a:lnTo>
                  <a:pt x="26703" y="38129"/>
                </a:lnTo>
                <a:lnTo>
                  <a:pt x="23241" y="50673"/>
                </a:lnTo>
                <a:lnTo>
                  <a:pt x="17787" y="73159"/>
                </a:lnTo>
                <a:lnTo>
                  <a:pt x="15525" y="96551"/>
                </a:lnTo>
                <a:lnTo>
                  <a:pt x="13596" y="120467"/>
                </a:lnTo>
                <a:lnTo>
                  <a:pt x="9143" y="144525"/>
                </a:lnTo>
                <a:lnTo>
                  <a:pt x="6858" y="150657"/>
                </a:lnTo>
                <a:lnTo>
                  <a:pt x="4572" y="156718"/>
                </a:lnTo>
                <a:lnTo>
                  <a:pt x="2286" y="162778"/>
                </a:lnTo>
                <a:lnTo>
                  <a:pt x="0" y="1689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0030" y="3697859"/>
            <a:ext cx="178435" cy="513080"/>
          </a:xfrm>
          <a:custGeom>
            <a:avLst/>
            <a:gdLst/>
            <a:ahLst/>
            <a:cxnLst/>
            <a:rect l="l" t="t" r="r" b="b"/>
            <a:pathLst>
              <a:path w="178435" h="513079">
                <a:moveTo>
                  <a:pt x="177926" y="0"/>
                </a:moveTo>
                <a:lnTo>
                  <a:pt x="173349" y="6629"/>
                </a:lnTo>
                <a:lnTo>
                  <a:pt x="171116" y="11128"/>
                </a:lnTo>
                <a:lnTo>
                  <a:pt x="169336" y="15841"/>
                </a:lnTo>
                <a:lnTo>
                  <a:pt x="166115" y="23114"/>
                </a:lnTo>
                <a:lnTo>
                  <a:pt x="153983" y="49099"/>
                </a:lnTo>
                <a:lnTo>
                  <a:pt x="142494" y="75358"/>
                </a:lnTo>
                <a:lnTo>
                  <a:pt x="131290" y="101784"/>
                </a:lnTo>
                <a:lnTo>
                  <a:pt x="120014" y="128270"/>
                </a:lnTo>
                <a:lnTo>
                  <a:pt x="103705" y="166322"/>
                </a:lnTo>
                <a:lnTo>
                  <a:pt x="88217" y="204565"/>
                </a:lnTo>
                <a:lnTo>
                  <a:pt x="73705" y="243141"/>
                </a:lnTo>
                <a:lnTo>
                  <a:pt x="60325" y="282194"/>
                </a:lnTo>
                <a:lnTo>
                  <a:pt x="37687" y="354361"/>
                </a:lnTo>
                <a:lnTo>
                  <a:pt x="19431" y="427863"/>
                </a:lnTo>
                <a:lnTo>
                  <a:pt x="15019" y="449391"/>
                </a:lnTo>
                <a:lnTo>
                  <a:pt x="10620" y="470646"/>
                </a:lnTo>
                <a:lnTo>
                  <a:pt x="5768" y="491781"/>
                </a:lnTo>
                <a:lnTo>
                  <a:pt x="0" y="5129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08" y="3136138"/>
            <a:ext cx="130175" cy="9525"/>
          </a:xfrm>
          <a:custGeom>
            <a:avLst/>
            <a:gdLst/>
            <a:ahLst/>
            <a:cxnLst/>
            <a:rect l="l" t="t" r="r" b="b"/>
            <a:pathLst>
              <a:path w="130175" h="9525">
                <a:moveTo>
                  <a:pt x="0" y="8762"/>
                </a:moveTo>
                <a:lnTo>
                  <a:pt x="11181" y="6044"/>
                </a:lnTo>
                <a:lnTo>
                  <a:pt x="21732" y="4635"/>
                </a:lnTo>
                <a:lnTo>
                  <a:pt x="32307" y="4369"/>
                </a:lnTo>
                <a:lnTo>
                  <a:pt x="43561" y="5079"/>
                </a:lnTo>
                <a:lnTo>
                  <a:pt x="55731" y="6286"/>
                </a:lnTo>
                <a:lnTo>
                  <a:pt x="67865" y="7683"/>
                </a:lnTo>
                <a:lnTo>
                  <a:pt x="79976" y="8794"/>
                </a:lnTo>
                <a:lnTo>
                  <a:pt x="92075" y="9144"/>
                </a:lnTo>
                <a:lnTo>
                  <a:pt x="102185" y="8233"/>
                </a:lnTo>
                <a:lnTo>
                  <a:pt x="111426" y="6238"/>
                </a:lnTo>
                <a:lnTo>
                  <a:pt x="120453" y="3411"/>
                </a:lnTo>
                <a:lnTo>
                  <a:pt x="12992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2332" y="3036061"/>
            <a:ext cx="584835" cy="303530"/>
          </a:xfrm>
          <a:custGeom>
            <a:avLst/>
            <a:gdLst/>
            <a:ahLst/>
            <a:cxnLst/>
            <a:rect l="l" t="t" r="r" b="b"/>
            <a:pathLst>
              <a:path w="584835" h="303529">
                <a:moveTo>
                  <a:pt x="62484" y="1270"/>
                </a:moveTo>
                <a:lnTo>
                  <a:pt x="58197" y="39506"/>
                </a:lnTo>
                <a:lnTo>
                  <a:pt x="47013" y="84074"/>
                </a:lnTo>
                <a:lnTo>
                  <a:pt x="38544" y="114077"/>
                </a:lnTo>
                <a:lnTo>
                  <a:pt x="30075" y="144129"/>
                </a:lnTo>
                <a:lnTo>
                  <a:pt x="15873" y="200872"/>
                </a:lnTo>
                <a:lnTo>
                  <a:pt x="4740" y="254684"/>
                </a:lnTo>
                <a:lnTo>
                  <a:pt x="635" y="286258"/>
                </a:lnTo>
                <a:lnTo>
                  <a:pt x="381" y="290575"/>
                </a:lnTo>
                <a:lnTo>
                  <a:pt x="0" y="294766"/>
                </a:lnTo>
                <a:lnTo>
                  <a:pt x="7604" y="273524"/>
                </a:lnTo>
                <a:lnTo>
                  <a:pt x="14636" y="251983"/>
                </a:lnTo>
                <a:lnTo>
                  <a:pt x="21431" y="230276"/>
                </a:lnTo>
                <a:lnTo>
                  <a:pt x="28321" y="208534"/>
                </a:lnTo>
                <a:lnTo>
                  <a:pt x="42118" y="166203"/>
                </a:lnTo>
                <a:lnTo>
                  <a:pt x="58902" y="121318"/>
                </a:lnTo>
                <a:lnTo>
                  <a:pt x="79710" y="77482"/>
                </a:lnTo>
                <a:lnTo>
                  <a:pt x="105577" y="38297"/>
                </a:lnTo>
                <a:lnTo>
                  <a:pt x="137541" y="7365"/>
                </a:lnTo>
                <a:lnTo>
                  <a:pt x="151256" y="0"/>
                </a:lnTo>
                <a:lnTo>
                  <a:pt x="164391" y="13299"/>
                </a:lnTo>
                <a:lnTo>
                  <a:pt x="183769" y="61340"/>
                </a:lnTo>
                <a:lnTo>
                  <a:pt x="189325" y="125523"/>
                </a:lnTo>
                <a:lnTo>
                  <a:pt x="190500" y="189991"/>
                </a:lnTo>
                <a:lnTo>
                  <a:pt x="190763" y="205418"/>
                </a:lnTo>
                <a:lnTo>
                  <a:pt x="190992" y="220725"/>
                </a:lnTo>
                <a:lnTo>
                  <a:pt x="191196" y="236033"/>
                </a:lnTo>
                <a:lnTo>
                  <a:pt x="191389" y="251460"/>
                </a:lnTo>
                <a:lnTo>
                  <a:pt x="202565" y="230760"/>
                </a:lnTo>
                <a:lnTo>
                  <a:pt x="211169" y="208740"/>
                </a:lnTo>
                <a:lnTo>
                  <a:pt x="218963" y="186076"/>
                </a:lnTo>
                <a:lnTo>
                  <a:pt x="227711" y="163449"/>
                </a:lnTo>
                <a:lnTo>
                  <a:pt x="246340" y="124646"/>
                </a:lnTo>
                <a:lnTo>
                  <a:pt x="268922" y="86010"/>
                </a:lnTo>
                <a:lnTo>
                  <a:pt x="295505" y="50184"/>
                </a:lnTo>
                <a:lnTo>
                  <a:pt x="326136" y="19812"/>
                </a:lnTo>
                <a:lnTo>
                  <a:pt x="363601" y="2159"/>
                </a:lnTo>
                <a:lnTo>
                  <a:pt x="382097" y="15978"/>
                </a:lnTo>
                <a:lnTo>
                  <a:pt x="396515" y="51808"/>
                </a:lnTo>
                <a:lnTo>
                  <a:pt x="400581" y="109716"/>
                </a:lnTo>
                <a:lnTo>
                  <a:pt x="400939" y="143351"/>
                </a:lnTo>
                <a:lnTo>
                  <a:pt x="399867" y="177034"/>
                </a:lnTo>
                <a:lnTo>
                  <a:pt x="397509" y="210692"/>
                </a:lnTo>
                <a:lnTo>
                  <a:pt x="395855" y="223516"/>
                </a:lnTo>
                <a:lnTo>
                  <a:pt x="393890" y="236410"/>
                </a:lnTo>
                <a:lnTo>
                  <a:pt x="391830" y="249304"/>
                </a:lnTo>
                <a:lnTo>
                  <a:pt x="389890" y="262127"/>
                </a:lnTo>
                <a:lnTo>
                  <a:pt x="403351" y="217138"/>
                </a:lnTo>
                <a:lnTo>
                  <a:pt x="421005" y="173482"/>
                </a:lnTo>
                <a:lnTo>
                  <a:pt x="439717" y="137896"/>
                </a:lnTo>
                <a:lnTo>
                  <a:pt x="460406" y="103298"/>
                </a:lnTo>
                <a:lnTo>
                  <a:pt x="483334" y="70201"/>
                </a:lnTo>
                <a:lnTo>
                  <a:pt x="508762" y="39115"/>
                </a:lnTo>
                <a:lnTo>
                  <a:pt x="550177" y="7665"/>
                </a:lnTo>
                <a:lnTo>
                  <a:pt x="567563" y="1270"/>
                </a:lnTo>
                <a:lnTo>
                  <a:pt x="579961" y="22062"/>
                </a:lnTo>
                <a:lnTo>
                  <a:pt x="584644" y="43973"/>
                </a:lnTo>
                <a:lnTo>
                  <a:pt x="584279" y="67456"/>
                </a:lnTo>
                <a:lnTo>
                  <a:pt x="576722" y="137338"/>
                </a:lnTo>
                <a:lnTo>
                  <a:pt x="571436" y="181641"/>
                </a:lnTo>
                <a:lnTo>
                  <a:pt x="565102" y="225802"/>
                </a:lnTo>
                <a:lnTo>
                  <a:pt x="557149" y="269748"/>
                </a:lnTo>
                <a:lnTo>
                  <a:pt x="553116" y="286527"/>
                </a:lnTo>
                <a:lnTo>
                  <a:pt x="551148" y="294804"/>
                </a:lnTo>
                <a:lnTo>
                  <a:pt x="549275" y="3030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1938" y="3235451"/>
            <a:ext cx="198120" cy="271145"/>
          </a:xfrm>
          <a:custGeom>
            <a:avLst/>
            <a:gdLst/>
            <a:ahLst/>
            <a:cxnLst/>
            <a:rect l="l" t="t" r="r" b="b"/>
            <a:pathLst>
              <a:path w="198120" h="271145">
                <a:moveTo>
                  <a:pt x="0" y="18923"/>
                </a:moveTo>
                <a:lnTo>
                  <a:pt x="9580" y="8393"/>
                </a:lnTo>
                <a:lnTo>
                  <a:pt x="20351" y="2508"/>
                </a:lnTo>
                <a:lnTo>
                  <a:pt x="33361" y="99"/>
                </a:lnTo>
                <a:lnTo>
                  <a:pt x="49657" y="0"/>
                </a:lnTo>
                <a:lnTo>
                  <a:pt x="66766" y="1855"/>
                </a:lnTo>
                <a:lnTo>
                  <a:pt x="109092" y="26162"/>
                </a:lnTo>
                <a:lnTo>
                  <a:pt x="127031" y="66214"/>
                </a:lnTo>
                <a:lnTo>
                  <a:pt x="127809" y="87937"/>
                </a:lnTo>
                <a:lnTo>
                  <a:pt x="124587" y="110362"/>
                </a:lnTo>
                <a:lnTo>
                  <a:pt x="102298" y="165131"/>
                </a:lnTo>
                <a:lnTo>
                  <a:pt x="68579" y="213995"/>
                </a:lnTo>
                <a:lnTo>
                  <a:pt x="50768" y="236442"/>
                </a:lnTo>
                <a:lnTo>
                  <a:pt x="41969" y="247642"/>
                </a:lnTo>
                <a:lnTo>
                  <a:pt x="33527" y="259080"/>
                </a:lnTo>
                <a:lnTo>
                  <a:pt x="44850" y="267400"/>
                </a:lnTo>
                <a:lnTo>
                  <a:pt x="57816" y="270779"/>
                </a:lnTo>
                <a:lnTo>
                  <a:pt x="72354" y="271135"/>
                </a:lnTo>
                <a:lnTo>
                  <a:pt x="88391" y="270383"/>
                </a:lnTo>
                <a:lnTo>
                  <a:pt x="111561" y="269505"/>
                </a:lnTo>
                <a:lnTo>
                  <a:pt x="158472" y="266846"/>
                </a:lnTo>
                <a:lnTo>
                  <a:pt x="192532" y="259969"/>
                </a:lnTo>
                <a:lnTo>
                  <a:pt x="198120" y="2581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450" y="2851657"/>
            <a:ext cx="63500" cy="612775"/>
          </a:xfrm>
          <a:custGeom>
            <a:avLst/>
            <a:gdLst/>
            <a:ahLst/>
            <a:cxnLst/>
            <a:rect l="l" t="t" r="r" b="b"/>
            <a:pathLst>
              <a:path w="63500" h="612775">
                <a:moveTo>
                  <a:pt x="63119" y="57657"/>
                </a:moveTo>
                <a:lnTo>
                  <a:pt x="58160" y="43451"/>
                </a:lnTo>
                <a:lnTo>
                  <a:pt x="53736" y="29162"/>
                </a:lnTo>
                <a:lnTo>
                  <a:pt x="49813" y="14706"/>
                </a:lnTo>
                <a:lnTo>
                  <a:pt x="46354" y="0"/>
                </a:lnTo>
                <a:lnTo>
                  <a:pt x="36982" y="22024"/>
                </a:lnTo>
                <a:lnTo>
                  <a:pt x="26477" y="69740"/>
                </a:lnTo>
                <a:lnTo>
                  <a:pt x="15372" y="143769"/>
                </a:lnTo>
                <a:lnTo>
                  <a:pt x="10271" y="193595"/>
                </a:lnTo>
                <a:lnTo>
                  <a:pt x="6764" y="243587"/>
                </a:lnTo>
                <a:lnTo>
                  <a:pt x="4317" y="293877"/>
                </a:lnTo>
                <a:lnTo>
                  <a:pt x="2825" y="342848"/>
                </a:lnTo>
                <a:lnTo>
                  <a:pt x="2131" y="391781"/>
                </a:lnTo>
                <a:lnTo>
                  <a:pt x="1967" y="440703"/>
                </a:lnTo>
                <a:lnTo>
                  <a:pt x="2066" y="489636"/>
                </a:lnTo>
                <a:lnTo>
                  <a:pt x="2159" y="538606"/>
                </a:lnTo>
                <a:lnTo>
                  <a:pt x="1910" y="556958"/>
                </a:lnTo>
                <a:lnTo>
                  <a:pt x="1317" y="575405"/>
                </a:lnTo>
                <a:lnTo>
                  <a:pt x="605" y="593899"/>
                </a:lnTo>
                <a:lnTo>
                  <a:pt x="0" y="6123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8744" y="3140075"/>
            <a:ext cx="250825" cy="8255"/>
          </a:xfrm>
          <a:custGeom>
            <a:avLst/>
            <a:gdLst/>
            <a:ahLst/>
            <a:cxnLst/>
            <a:rect l="l" t="t" r="r" b="b"/>
            <a:pathLst>
              <a:path w="250825" h="8255">
                <a:moveTo>
                  <a:pt x="0" y="2666"/>
                </a:moveTo>
                <a:lnTo>
                  <a:pt x="12021" y="2286"/>
                </a:lnTo>
                <a:lnTo>
                  <a:pt x="23971" y="1143"/>
                </a:lnTo>
                <a:lnTo>
                  <a:pt x="35968" y="95"/>
                </a:lnTo>
                <a:lnTo>
                  <a:pt x="76977" y="1609"/>
                </a:lnTo>
                <a:lnTo>
                  <a:pt x="134715" y="5018"/>
                </a:lnTo>
                <a:lnTo>
                  <a:pt x="163702" y="6985"/>
                </a:lnTo>
                <a:lnTo>
                  <a:pt x="185527" y="7719"/>
                </a:lnTo>
                <a:lnTo>
                  <a:pt x="207232" y="7620"/>
                </a:lnTo>
                <a:lnTo>
                  <a:pt x="228889" y="6663"/>
                </a:lnTo>
                <a:lnTo>
                  <a:pt x="250570" y="4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8914" y="3215639"/>
            <a:ext cx="245745" cy="31750"/>
          </a:xfrm>
          <a:custGeom>
            <a:avLst/>
            <a:gdLst/>
            <a:ahLst/>
            <a:cxnLst/>
            <a:rect l="l" t="t" r="r" b="b"/>
            <a:pathLst>
              <a:path w="245745" h="31750">
                <a:moveTo>
                  <a:pt x="7365" y="22225"/>
                </a:moveTo>
                <a:lnTo>
                  <a:pt x="4572" y="25273"/>
                </a:lnTo>
                <a:lnTo>
                  <a:pt x="2539" y="28321"/>
                </a:lnTo>
                <a:lnTo>
                  <a:pt x="0" y="31369"/>
                </a:lnTo>
                <a:lnTo>
                  <a:pt x="18577" y="27386"/>
                </a:lnTo>
                <a:lnTo>
                  <a:pt x="37274" y="22367"/>
                </a:lnTo>
                <a:lnTo>
                  <a:pt x="56257" y="17277"/>
                </a:lnTo>
                <a:lnTo>
                  <a:pt x="110765" y="8042"/>
                </a:lnTo>
                <a:lnTo>
                  <a:pt x="180865" y="2919"/>
                </a:lnTo>
                <a:lnTo>
                  <a:pt x="216153" y="1524"/>
                </a:lnTo>
                <a:lnTo>
                  <a:pt x="223635" y="1053"/>
                </a:lnTo>
                <a:lnTo>
                  <a:pt x="231044" y="619"/>
                </a:lnTo>
                <a:lnTo>
                  <a:pt x="238406" y="255"/>
                </a:lnTo>
                <a:lnTo>
                  <a:pt x="24574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2168" y="2933700"/>
            <a:ext cx="229235" cy="473709"/>
          </a:xfrm>
          <a:custGeom>
            <a:avLst/>
            <a:gdLst/>
            <a:ahLst/>
            <a:cxnLst/>
            <a:rect l="l" t="t" r="r" b="b"/>
            <a:pathLst>
              <a:path w="229235" h="473710">
                <a:moveTo>
                  <a:pt x="24669" y="0"/>
                </a:moveTo>
                <a:lnTo>
                  <a:pt x="32204" y="15124"/>
                </a:lnTo>
                <a:lnTo>
                  <a:pt x="36464" y="28130"/>
                </a:lnTo>
                <a:lnTo>
                  <a:pt x="37939" y="42469"/>
                </a:lnTo>
                <a:lnTo>
                  <a:pt x="37115" y="61595"/>
                </a:lnTo>
                <a:lnTo>
                  <a:pt x="32603" y="103848"/>
                </a:lnTo>
                <a:lnTo>
                  <a:pt x="25876" y="145780"/>
                </a:lnTo>
                <a:lnTo>
                  <a:pt x="18291" y="187592"/>
                </a:lnTo>
                <a:lnTo>
                  <a:pt x="11207" y="229488"/>
                </a:lnTo>
                <a:lnTo>
                  <a:pt x="4639" y="273722"/>
                </a:lnTo>
                <a:lnTo>
                  <a:pt x="0" y="318849"/>
                </a:lnTo>
                <a:lnTo>
                  <a:pt x="742" y="363809"/>
                </a:lnTo>
                <a:lnTo>
                  <a:pt x="10318" y="407542"/>
                </a:lnTo>
                <a:lnTo>
                  <a:pt x="29420" y="440916"/>
                </a:lnTo>
                <a:lnTo>
                  <a:pt x="57499" y="463359"/>
                </a:lnTo>
                <a:lnTo>
                  <a:pt x="91864" y="473515"/>
                </a:lnTo>
                <a:lnTo>
                  <a:pt x="129825" y="470026"/>
                </a:lnTo>
                <a:lnTo>
                  <a:pt x="171297" y="448679"/>
                </a:lnTo>
                <a:lnTo>
                  <a:pt x="201088" y="414401"/>
                </a:lnTo>
                <a:lnTo>
                  <a:pt x="219854" y="372121"/>
                </a:lnTo>
                <a:lnTo>
                  <a:pt x="228250" y="326771"/>
                </a:lnTo>
                <a:lnTo>
                  <a:pt x="228717" y="299723"/>
                </a:lnTo>
                <a:lnTo>
                  <a:pt x="224266" y="269557"/>
                </a:lnTo>
                <a:lnTo>
                  <a:pt x="212123" y="243296"/>
                </a:lnTo>
                <a:lnTo>
                  <a:pt x="189515" y="227964"/>
                </a:lnTo>
                <a:lnTo>
                  <a:pt x="168374" y="227780"/>
                </a:lnTo>
                <a:lnTo>
                  <a:pt x="149733" y="236870"/>
                </a:lnTo>
                <a:lnTo>
                  <a:pt x="120046" y="266446"/>
                </a:lnTo>
                <a:lnTo>
                  <a:pt x="100139" y="306133"/>
                </a:lnTo>
                <a:lnTo>
                  <a:pt x="101758" y="351154"/>
                </a:lnTo>
                <a:lnTo>
                  <a:pt x="104806" y="355980"/>
                </a:lnTo>
                <a:lnTo>
                  <a:pt x="107473" y="360552"/>
                </a:lnTo>
                <a:lnTo>
                  <a:pt x="110521" y="3651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23002" y="3181476"/>
            <a:ext cx="29845" cy="127635"/>
          </a:xfrm>
          <a:custGeom>
            <a:avLst/>
            <a:gdLst/>
            <a:ahLst/>
            <a:cxnLst/>
            <a:rect l="l" t="t" r="r" b="b"/>
            <a:pathLst>
              <a:path w="29845" h="127635">
                <a:moveTo>
                  <a:pt x="8636" y="6096"/>
                </a:moveTo>
                <a:lnTo>
                  <a:pt x="18923" y="1524"/>
                </a:lnTo>
                <a:lnTo>
                  <a:pt x="21971" y="0"/>
                </a:lnTo>
                <a:lnTo>
                  <a:pt x="29590" y="3048"/>
                </a:lnTo>
                <a:lnTo>
                  <a:pt x="29255" y="16553"/>
                </a:lnTo>
                <a:lnTo>
                  <a:pt x="29289" y="30035"/>
                </a:lnTo>
                <a:lnTo>
                  <a:pt x="29251" y="43517"/>
                </a:lnTo>
                <a:lnTo>
                  <a:pt x="23574" y="92948"/>
                </a:lnTo>
                <a:lnTo>
                  <a:pt x="4572" y="125602"/>
                </a:lnTo>
                <a:lnTo>
                  <a:pt x="2539" y="126492"/>
                </a:lnTo>
                <a:lnTo>
                  <a:pt x="0" y="1271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5861" y="299135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6603"/>
                </a:moveTo>
                <a:lnTo>
                  <a:pt x="1524" y="4571"/>
                </a:lnTo>
                <a:lnTo>
                  <a:pt x="3048" y="2031"/>
                </a:lnTo>
                <a:lnTo>
                  <a:pt x="4572" y="0"/>
                </a:lnTo>
                <a:lnTo>
                  <a:pt x="12694" y="9650"/>
                </a:lnTo>
                <a:lnTo>
                  <a:pt x="19542" y="20526"/>
                </a:lnTo>
                <a:lnTo>
                  <a:pt x="25699" y="32093"/>
                </a:lnTo>
                <a:lnTo>
                  <a:pt x="31750" y="438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7838" y="3135757"/>
            <a:ext cx="183515" cy="487680"/>
          </a:xfrm>
          <a:custGeom>
            <a:avLst/>
            <a:gdLst/>
            <a:ahLst/>
            <a:cxnLst/>
            <a:rect l="l" t="t" r="r" b="b"/>
            <a:pathLst>
              <a:path w="183514" h="487679">
                <a:moveTo>
                  <a:pt x="151129" y="0"/>
                </a:moveTo>
                <a:lnTo>
                  <a:pt x="137031" y="17206"/>
                </a:lnTo>
                <a:lnTo>
                  <a:pt x="121967" y="33734"/>
                </a:lnTo>
                <a:lnTo>
                  <a:pt x="107070" y="50381"/>
                </a:lnTo>
                <a:lnTo>
                  <a:pt x="93472" y="67944"/>
                </a:lnTo>
                <a:lnTo>
                  <a:pt x="84837" y="82228"/>
                </a:lnTo>
                <a:lnTo>
                  <a:pt x="78025" y="98488"/>
                </a:lnTo>
                <a:lnTo>
                  <a:pt x="75666" y="115415"/>
                </a:lnTo>
                <a:lnTo>
                  <a:pt x="80390" y="131698"/>
                </a:lnTo>
                <a:lnTo>
                  <a:pt x="89711" y="141972"/>
                </a:lnTo>
                <a:lnTo>
                  <a:pt x="102377" y="149685"/>
                </a:lnTo>
                <a:lnTo>
                  <a:pt x="116020" y="156469"/>
                </a:lnTo>
                <a:lnTo>
                  <a:pt x="128270" y="163956"/>
                </a:lnTo>
                <a:lnTo>
                  <a:pt x="157337" y="199008"/>
                </a:lnTo>
                <a:lnTo>
                  <a:pt x="173354" y="242062"/>
                </a:lnTo>
                <a:lnTo>
                  <a:pt x="183229" y="303625"/>
                </a:lnTo>
                <a:lnTo>
                  <a:pt x="183356" y="335680"/>
                </a:lnTo>
                <a:lnTo>
                  <a:pt x="179197" y="366140"/>
                </a:lnTo>
                <a:lnTo>
                  <a:pt x="155463" y="416607"/>
                </a:lnTo>
                <a:lnTo>
                  <a:pt x="113919" y="454787"/>
                </a:lnTo>
                <a:lnTo>
                  <a:pt x="67452" y="477821"/>
                </a:lnTo>
                <a:lnTo>
                  <a:pt x="17272" y="487425"/>
                </a:lnTo>
                <a:lnTo>
                  <a:pt x="5079" y="483488"/>
                </a:lnTo>
                <a:lnTo>
                  <a:pt x="1142" y="481583"/>
                </a:lnTo>
                <a:lnTo>
                  <a:pt x="0" y="4706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592" y="3116764"/>
            <a:ext cx="15875" cy="24765"/>
          </a:xfrm>
          <a:custGeom>
            <a:avLst/>
            <a:gdLst/>
            <a:ahLst/>
            <a:cxnLst/>
            <a:rect l="l" t="t" r="r" b="b"/>
            <a:pathLst>
              <a:path w="15875" h="24764">
                <a:moveTo>
                  <a:pt x="0" y="1339"/>
                </a:moveTo>
                <a:lnTo>
                  <a:pt x="11715" y="0"/>
                </a:lnTo>
                <a:lnTo>
                  <a:pt x="15621" y="3292"/>
                </a:lnTo>
                <a:lnTo>
                  <a:pt x="14859" y="11322"/>
                </a:lnTo>
                <a:lnTo>
                  <a:pt x="12573" y="241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5641" y="3280536"/>
            <a:ext cx="13335" cy="57150"/>
          </a:xfrm>
          <a:custGeom>
            <a:avLst/>
            <a:gdLst/>
            <a:ahLst/>
            <a:cxnLst/>
            <a:rect l="l" t="t" r="r" b="b"/>
            <a:pathLst>
              <a:path w="13335" h="57150">
                <a:moveTo>
                  <a:pt x="13335" y="0"/>
                </a:moveTo>
                <a:lnTo>
                  <a:pt x="8757" y="11336"/>
                </a:lnTo>
                <a:lnTo>
                  <a:pt x="5381" y="21161"/>
                </a:lnTo>
                <a:lnTo>
                  <a:pt x="3030" y="30914"/>
                </a:lnTo>
                <a:lnTo>
                  <a:pt x="1524" y="42037"/>
                </a:lnTo>
                <a:lnTo>
                  <a:pt x="0" y="49402"/>
                </a:lnTo>
                <a:lnTo>
                  <a:pt x="0" y="52450"/>
                </a:lnTo>
                <a:lnTo>
                  <a:pt x="3937" y="567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0008" y="3010535"/>
            <a:ext cx="114300" cy="318770"/>
          </a:xfrm>
          <a:custGeom>
            <a:avLst/>
            <a:gdLst/>
            <a:ahLst/>
            <a:cxnLst/>
            <a:rect l="l" t="t" r="r" b="b"/>
            <a:pathLst>
              <a:path w="114300" h="318770">
                <a:moveTo>
                  <a:pt x="58165" y="0"/>
                </a:moveTo>
                <a:lnTo>
                  <a:pt x="68486" y="15837"/>
                </a:lnTo>
                <a:lnTo>
                  <a:pt x="78819" y="31638"/>
                </a:lnTo>
                <a:lnTo>
                  <a:pt x="88509" y="47845"/>
                </a:lnTo>
                <a:lnTo>
                  <a:pt x="96900" y="64897"/>
                </a:lnTo>
                <a:lnTo>
                  <a:pt x="104864" y="85415"/>
                </a:lnTo>
                <a:lnTo>
                  <a:pt x="110791" y="106076"/>
                </a:lnTo>
                <a:lnTo>
                  <a:pt x="113742" y="127261"/>
                </a:lnTo>
                <a:lnTo>
                  <a:pt x="112775" y="149351"/>
                </a:lnTo>
                <a:lnTo>
                  <a:pt x="93948" y="201358"/>
                </a:lnTo>
                <a:lnTo>
                  <a:pt x="64262" y="248412"/>
                </a:lnTo>
                <a:lnTo>
                  <a:pt x="33750" y="285067"/>
                </a:lnTo>
                <a:lnTo>
                  <a:pt x="17077" y="302150"/>
                </a:lnTo>
                <a:lnTo>
                  <a:pt x="0" y="31876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8128" y="3920363"/>
            <a:ext cx="353695" cy="215900"/>
          </a:xfrm>
          <a:custGeom>
            <a:avLst/>
            <a:gdLst/>
            <a:ahLst/>
            <a:cxnLst/>
            <a:rect l="l" t="t" r="r" b="b"/>
            <a:pathLst>
              <a:path w="353694" h="215900">
                <a:moveTo>
                  <a:pt x="26150" y="49656"/>
                </a:moveTo>
                <a:lnTo>
                  <a:pt x="32940" y="42314"/>
                </a:lnTo>
                <a:lnTo>
                  <a:pt x="39612" y="34925"/>
                </a:lnTo>
                <a:lnTo>
                  <a:pt x="46188" y="27439"/>
                </a:lnTo>
                <a:lnTo>
                  <a:pt x="52693" y="19812"/>
                </a:lnTo>
                <a:lnTo>
                  <a:pt x="47773" y="38234"/>
                </a:lnTo>
                <a:lnTo>
                  <a:pt x="40294" y="55086"/>
                </a:lnTo>
                <a:lnTo>
                  <a:pt x="31458" y="71604"/>
                </a:lnTo>
                <a:lnTo>
                  <a:pt x="22467" y="89026"/>
                </a:lnTo>
                <a:lnTo>
                  <a:pt x="12279" y="112015"/>
                </a:lnTo>
                <a:lnTo>
                  <a:pt x="4401" y="135778"/>
                </a:lnTo>
                <a:lnTo>
                  <a:pt x="0" y="160232"/>
                </a:lnTo>
                <a:lnTo>
                  <a:pt x="242" y="185293"/>
                </a:lnTo>
                <a:lnTo>
                  <a:pt x="5957" y="201801"/>
                </a:lnTo>
                <a:lnTo>
                  <a:pt x="17387" y="211629"/>
                </a:lnTo>
                <a:lnTo>
                  <a:pt x="32817" y="215528"/>
                </a:lnTo>
                <a:lnTo>
                  <a:pt x="50534" y="214249"/>
                </a:lnTo>
                <a:lnTo>
                  <a:pt x="99508" y="193294"/>
                </a:lnTo>
                <a:lnTo>
                  <a:pt x="144387" y="163956"/>
                </a:lnTo>
                <a:lnTo>
                  <a:pt x="177835" y="140017"/>
                </a:lnTo>
                <a:lnTo>
                  <a:pt x="195911" y="128952"/>
                </a:lnTo>
                <a:lnTo>
                  <a:pt x="214237" y="122174"/>
                </a:lnTo>
                <a:lnTo>
                  <a:pt x="226768" y="125706"/>
                </a:lnTo>
                <a:lnTo>
                  <a:pt x="233810" y="138525"/>
                </a:lnTo>
                <a:lnTo>
                  <a:pt x="237543" y="154535"/>
                </a:lnTo>
                <a:lnTo>
                  <a:pt x="240145" y="167639"/>
                </a:lnTo>
                <a:lnTo>
                  <a:pt x="244645" y="180724"/>
                </a:lnTo>
                <a:lnTo>
                  <a:pt x="251098" y="193167"/>
                </a:lnTo>
                <a:lnTo>
                  <a:pt x="260361" y="203037"/>
                </a:lnTo>
                <a:lnTo>
                  <a:pt x="273292" y="208406"/>
                </a:lnTo>
                <a:lnTo>
                  <a:pt x="289516" y="207192"/>
                </a:lnTo>
                <a:lnTo>
                  <a:pt x="326378" y="176403"/>
                </a:lnTo>
                <a:lnTo>
                  <a:pt x="345015" y="141795"/>
                </a:lnTo>
                <a:lnTo>
                  <a:pt x="353175" y="102997"/>
                </a:lnTo>
                <a:lnTo>
                  <a:pt x="353579" y="82315"/>
                </a:lnTo>
                <a:lnTo>
                  <a:pt x="350127" y="60801"/>
                </a:lnTo>
                <a:lnTo>
                  <a:pt x="342102" y="40953"/>
                </a:lnTo>
                <a:lnTo>
                  <a:pt x="328791" y="25273"/>
                </a:lnTo>
                <a:lnTo>
                  <a:pt x="324804" y="17877"/>
                </a:lnTo>
                <a:lnTo>
                  <a:pt x="330616" y="11636"/>
                </a:lnTo>
                <a:lnTo>
                  <a:pt x="341453" y="5895"/>
                </a:lnTo>
                <a:lnTo>
                  <a:pt x="35254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10257" y="3726815"/>
            <a:ext cx="266065" cy="92710"/>
          </a:xfrm>
          <a:custGeom>
            <a:avLst/>
            <a:gdLst/>
            <a:ahLst/>
            <a:cxnLst/>
            <a:rect l="l" t="t" r="r" b="b"/>
            <a:pathLst>
              <a:path w="266064" h="92710">
                <a:moveTo>
                  <a:pt x="0" y="92583"/>
                </a:moveTo>
                <a:lnTo>
                  <a:pt x="42037" y="77089"/>
                </a:lnTo>
                <a:lnTo>
                  <a:pt x="94489" y="71588"/>
                </a:lnTo>
                <a:lnTo>
                  <a:pt x="133167" y="70443"/>
                </a:lnTo>
                <a:lnTo>
                  <a:pt x="154146" y="70405"/>
                </a:lnTo>
                <a:lnTo>
                  <a:pt x="175077" y="70439"/>
                </a:lnTo>
                <a:lnTo>
                  <a:pt x="195961" y="70104"/>
                </a:lnTo>
                <a:lnTo>
                  <a:pt x="210962" y="70383"/>
                </a:lnTo>
                <a:lnTo>
                  <a:pt x="230251" y="70342"/>
                </a:lnTo>
                <a:lnTo>
                  <a:pt x="248681" y="67800"/>
                </a:lnTo>
                <a:lnTo>
                  <a:pt x="261112" y="60579"/>
                </a:lnTo>
                <a:lnTo>
                  <a:pt x="265713" y="48410"/>
                </a:lnTo>
                <a:lnTo>
                  <a:pt x="262683" y="36766"/>
                </a:lnTo>
                <a:lnTo>
                  <a:pt x="229869" y="6762"/>
                </a:lnTo>
                <a:lnTo>
                  <a:pt x="221154" y="3190"/>
                </a:lnTo>
                <a:lnTo>
                  <a:pt x="21234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64079" y="3662870"/>
            <a:ext cx="168275" cy="26034"/>
          </a:xfrm>
          <a:custGeom>
            <a:avLst/>
            <a:gdLst/>
            <a:ahLst/>
            <a:cxnLst/>
            <a:rect l="l" t="t" r="r" b="b"/>
            <a:pathLst>
              <a:path w="168275" h="26035">
                <a:moveTo>
                  <a:pt x="0" y="4508"/>
                </a:moveTo>
                <a:lnTo>
                  <a:pt x="9640" y="1289"/>
                </a:lnTo>
                <a:lnTo>
                  <a:pt x="17780" y="0"/>
                </a:lnTo>
                <a:lnTo>
                  <a:pt x="26110" y="43"/>
                </a:lnTo>
                <a:lnTo>
                  <a:pt x="66040" y="4286"/>
                </a:lnTo>
                <a:lnTo>
                  <a:pt x="109999" y="11181"/>
                </a:lnTo>
                <a:lnTo>
                  <a:pt x="151130" y="21272"/>
                </a:lnTo>
                <a:lnTo>
                  <a:pt x="162432" y="24955"/>
                </a:lnTo>
                <a:lnTo>
                  <a:pt x="167894" y="254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30627" y="3663696"/>
            <a:ext cx="46355" cy="196215"/>
          </a:xfrm>
          <a:custGeom>
            <a:avLst/>
            <a:gdLst/>
            <a:ahLst/>
            <a:cxnLst/>
            <a:rect l="l" t="t" r="r" b="b"/>
            <a:pathLst>
              <a:path w="46355" h="196214">
                <a:moveTo>
                  <a:pt x="45973" y="0"/>
                </a:moveTo>
                <a:lnTo>
                  <a:pt x="15112" y="36575"/>
                </a:lnTo>
                <a:lnTo>
                  <a:pt x="4897" y="88618"/>
                </a:lnTo>
                <a:lnTo>
                  <a:pt x="0" y="140620"/>
                </a:lnTo>
                <a:lnTo>
                  <a:pt x="571" y="157980"/>
                </a:lnTo>
                <a:lnTo>
                  <a:pt x="2285" y="175005"/>
                </a:lnTo>
                <a:lnTo>
                  <a:pt x="3809" y="186181"/>
                </a:lnTo>
                <a:lnTo>
                  <a:pt x="4190" y="189864"/>
                </a:lnTo>
                <a:lnTo>
                  <a:pt x="9016" y="1959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6785" y="3945001"/>
            <a:ext cx="328295" cy="574040"/>
          </a:xfrm>
          <a:custGeom>
            <a:avLst/>
            <a:gdLst/>
            <a:ahLst/>
            <a:cxnLst/>
            <a:rect l="l" t="t" r="r" b="b"/>
            <a:pathLst>
              <a:path w="328294" h="574039">
                <a:moveTo>
                  <a:pt x="0" y="573659"/>
                </a:moveTo>
                <a:lnTo>
                  <a:pt x="1006" y="562389"/>
                </a:lnTo>
                <a:lnTo>
                  <a:pt x="2047" y="550560"/>
                </a:lnTo>
                <a:lnTo>
                  <a:pt x="3589" y="538851"/>
                </a:lnTo>
                <a:lnTo>
                  <a:pt x="6095" y="527938"/>
                </a:lnTo>
                <a:lnTo>
                  <a:pt x="13598" y="504049"/>
                </a:lnTo>
                <a:lnTo>
                  <a:pt x="22304" y="480361"/>
                </a:lnTo>
                <a:lnTo>
                  <a:pt x="31509" y="456840"/>
                </a:lnTo>
                <a:lnTo>
                  <a:pt x="40512" y="433450"/>
                </a:lnTo>
                <a:lnTo>
                  <a:pt x="53633" y="396251"/>
                </a:lnTo>
                <a:lnTo>
                  <a:pt x="65849" y="358838"/>
                </a:lnTo>
                <a:lnTo>
                  <a:pt x="77589" y="321329"/>
                </a:lnTo>
                <a:lnTo>
                  <a:pt x="89281" y="283844"/>
                </a:lnTo>
                <a:lnTo>
                  <a:pt x="104207" y="237070"/>
                </a:lnTo>
                <a:lnTo>
                  <a:pt x="119328" y="190448"/>
                </a:lnTo>
                <a:lnTo>
                  <a:pt x="135112" y="144129"/>
                </a:lnTo>
                <a:lnTo>
                  <a:pt x="152028" y="98265"/>
                </a:lnTo>
                <a:lnTo>
                  <a:pt x="170546" y="53007"/>
                </a:lnTo>
                <a:lnTo>
                  <a:pt x="191134" y="8509"/>
                </a:lnTo>
                <a:lnTo>
                  <a:pt x="182838" y="33315"/>
                </a:lnTo>
                <a:lnTo>
                  <a:pt x="174101" y="57991"/>
                </a:lnTo>
                <a:lnTo>
                  <a:pt x="165721" y="82786"/>
                </a:lnTo>
                <a:lnTo>
                  <a:pt x="158495" y="107950"/>
                </a:lnTo>
                <a:lnTo>
                  <a:pt x="153650" y="127575"/>
                </a:lnTo>
                <a:lnTo>
                  <a:pt x="149161" y="150749"/>
                </a:lnTo>
                <a:lnTo>
                  <a:pt x="147816" y="173922"/>
                </a:lnTo>
                <a:lnTo>
                  <a:pt x="152400" y="193548"/>
                </a:lnTo>
                <a:lnTo>
                  <a:pt x="157606" y="204216"/>
                </a:lnTo>
                <a:lnTo>
                  <a:pt x="158495" y="207899"/>
                </a:lnTo>
                <a:lnTo>
                  <a:pt x="195024" y="196453"/>
                </a:lnTo>
                <a:lnTo>
                  <a:pt x="248814" y="139213"/>
                </a:lnTo>
                <a:lnTo>
                  <a:pt x="273700" y="99869"/>
                </a:lnTo>
                <a:lnTo>
                  <a:pt x="296229" y="58977"/>
                </a:lnTo>
                <a:lnTo>
                  <a:pt x="317626" y="18287"/>
                </a:lnTo>
                <a:lnTo>
                  <a:pt x="323722" y="8000"/>
                </a:lnTo>
                <a:lnTo>
                  <a:pt x="324612" y="6096"/>
                </a:lnTo>
                <a:lnTo>
                  <a:pt x="328294" y="0"/>
                </a:lnTo>
                <a:lnTo>
                  <a:pt x="326644" y="22197"/>
                </a:lnTo>
                <a:lnTo>
                  <a:pt x="324516" y="44418"/>
                </a:lnTo>
                <a:lnTo>
                  <a:pt x="322151" y="66686"/>
                </a:lnTo>
                <a:lnTo>
                  <a:pt x="319785" y="89026"/>
                </a:lnTo>
                <a:lnTo>
                  <a:pt x="318359" y="114173"/>
                </a:lnTo>
                <a:lnTo>
                  <a:pt x="318468" y="139319"/>
                </a:lnTo>
                <a:lnTo>
                  <a:pt x="319839" y="164464"/>
                </a:lnTo>
                <a:lnTo>
                  <a:pt x="322198" y="189611"/>
                </a:lnTo>
                <a:lnTo>
                  <a:pt x="323020" y="198975"/>
                </a:lnTo>
                <a:lnTo>
                  <a:pt x="323818" y="206041"/>
                </a:lnTo>
                <a:lnTo>
                  <a:pt x="324949" y="212131"/>
                </a:lnTo>
                <a:lnTo>
                  <a:pt x="326770" y="2185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8938" y="4096511"/>
            <a:ext cx="29845" cy="205740"/>
          </a:xfrm>
          <a:custGeom>
            <a:avLst/>
            <a:gdLst/>
            <a:ahLst/>
            <a:cxnLst/>
            <a:rect l="l" t="t" r="r" b="b"/>
            <a:pathLst>
              <a:path w="29844" h="205739">
                <a:moveTo>
                  <a:pt x="27431" y="0"/>
                </a:moveTo>
                <a:lnTo>
                  <a:pt x="29517" y="15704"/>
                </a:lnTo>
                <a:lnTo>
                  <a:pt x="29257" y="30479"/>
                </a:lnTo>
                <a:lnTo>
                  <a:pt x="27164" y="45255"/>
                </a:lnTo>
                <a:lnTo>
                  <a:pt x="23749" y="60960"/>
                </a:lnTo>
                <a:lnTo>
                  <a:pt x="17920" y="86244"/>
                </a:lnTo>
                <a:lnTo>
                  <a:pt x="12557" y="111696"/>
                </a:lnTo>
                <a:lnTo>
                  <a:pt x="3937" y="162432"/>
                </a:lnTo>
                <a:lnTo>
                  <a:pt x="829" y="194794"/>
                </a:lnTo>
                <a:lnTo>
                  <a:pt x="0" y="2054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7219" y="3675634"/>
            <a:ext cx="246379" cy="180340"/>
          </a:xfrm>
          <a:custGeom>
            <a:avLst/>
            <a:gdLst/>
            <a:ahLst/>
            <a:cxnLst/>
            <a:rect l="l" t="t" r="r" b="b"/>
            <a:pathLst>
              <a:path w="246380" h="180339">
                <a:moveTo>
                  <a:pt x="10032" y="180340"/>
                </a:moveTo>
                <a:lnTo>
                  <a:pt x="2667" y="175260"/>
                </a:lnTo>
                <a:lnTo>
                  <a:pt x="0" y="173736"/>
                </a:lnTo>
                <a:lnTo>
                  <a:pt x="0" y="167005"/>
                </a:lnTo>
                <a:lnTo>
                  <a:pt x="44450" y="171196"/>
                </a:lnTo>
                <a:lnTo>
                  <a:pt x="62228" y="171368"/>
                </a:lnTo>
                <a:lnTo>
                  <a:pt x="79994" y="171053"/>
                </a:lnTo>
                <a:lnTo>
                  <a:pt x="97831" y="170428"/>
                </a:lnTo>
                <a:lnTo>
                  <a:pt x="115824" y="169672"/>
                </a:lnTo>
                <a:lnTo>
                  <a:pt x="137697" y="169118"/>
                </a:lnTo>
                <a:lnTo>
                  <a:pt x="159559" y="169052"/>
                </a:lnTo>
                <a:lnTo>
                  <a:pt x="181492" y="169296"/>
                </a:lnTo>
                <a:lnTo>
                  <a:pt x="203581" y="169672"/>
                </a:lnTo>
                <a:lnTo>
                  <a:pt x="212395" y="170176"/>
                </a:lnTo>
                <a:lnTo>
                  <a:pt x="223615" y="170275"/>
                </a:lnTo>
                <a:lnTo>
                  <a:pt x="234406" y="168707"/>
                </a:lnTo>
                <a:lnTo>
                  <a:pt x="241935" y="164211"/>
                </a:lnTo>
                <a:lnTo>
                  <a:pt x="245866" y="153880"/>
                </a:lnTo>
                <a:lnTo>
                  <a:pt x="244427" y="143287"/>
                </a:lnTo>
                <a:lnTo>
                  <a:pt x="224234" y="108539"/>
                </a:lnTo>
                <a:lnTo>
                  <a:pt x="192658" y="64516"/>
                </a:lnTo>
                <a:lnTo>
                  <a:pt x="183391" y="51454"/>
                </a:lnTo>
                <a:lnTo>
                  <a:pt x="153924" y="12700"/>
                </a:lnTo>
                <a:lnTo>
                  <a:pt x="137154" y="2037"/>
                </a:lnTo>
                <a:lnTo>
                  <a:pt x="13042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0133" y="3966017"/>
            <a:ext cx="171450" cy="15240"/>
          </a:xfrm>
          <a:custGeom>
            <a:avLst/>
            <a:gdLst/>
            <a:ahLst/>
            <a:cxnLst/>
            <a:rect l="l" t="t" r="r" b="b"/>
            <a:pathLst>
              <a:path w="171450" h="15239">
                <a:moveTo>
                  <a:pt x="0" y="14924"/>
                </a:moveTo>
                <a:lnTo>
                  <a:pt x="40005" y="700"/>
                </a:lnTo>
                <a:lnTo>
                  <a:pt x="57945" y="0"/>
                </a:lnTo>
                <a:lnTo>
                  <a:pt x="75422" y="144"/>
                </a:lnTo>
                <a:lnTo>
                  <a:pt x="125741" y="4667"/>
                </a:lnTo>
                <a:lnTo>
                  <a:pt x="155975" y="10108"/>
                </a:lnTo>
                <a:lnTo>
                  <a:pt x="171069" y="134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7559" y="3874410"/>
            <a:ext cx="469900" cy="240665"/>
          </a:xfrm>
          <a:custGeom>
            <a:avLst/>
            <a:gdLst/>
            <a:ahLst/>
            <a:cxnLst/>
            <a:rect l="l" t="t" r="r" b="b"/>
            <a:pathLst>
              <a:path w="469900" h="240664">
                <a:moveTo>
                  <a:pt x="0" y="41634"/>
                </a:moveTo>
                <a:lnTo>
                  <a:pt x="5363" y="35528"/>
                </a:lnTo>
                <a:lnTo>
                  <a:pt x="10239" y="29458"/>
                </a:lnTo>
                <a:lnTo>
                  <a:pt x="14948" y="23221"/>
                </a:lnTo>
                <a:lnTo>
                  <a:pt x="19812" y="16615"/>
                </a:lnTo>
                <a:lnTo>
                  <a:pt x="21336" y="32228"/>
                </a:lnTo>
                <a:lnTo>
                  <a:pt x="21145" y="47793"/>
                </a:lnTo>
                <a:lnTo>
                  <a:pt x="19526" y="64406"/>
                </a:lnTo>
                <a:lnTo>
                  <a:pt x="16763" y="83163"/>
                </a:lnTo>
                <a:lnTo>
                  <a:pt x="11979" y="116524"/>
                </a:lnTo>
                <a:lnTo>
                  <a:pt x="12459" y="183675"/>
                </a:lnTo>
                <a:lnTo>
                  <a:pt x="31247" y="228893"/>
                </a:lnTo>
                <a:lnTo>
                  <a:pt x="56056" y="240414"/>
                </a:lnTo>
                <a:lnTo>
                  <a:pt x="71627" y="237341"/>
                </a:lnTo>
                <a:lnTo>
                  <a:pt x="86207" y="229016"/>
                </a:lnTo>
                <a:lnTo>
                  <a:pt x="98440" y="217418"/>
                </a:lnTo>
                <a:lnTo>
                  <a:pt x="109079" y="204033"/>
                </a:lnTo>
                <a:lnTo>
                  <a:pt x="118872" y="190351"/>
                </a:lnTo>
                <a:lnTo>
                  <a:pt x="128738" y="177026"/>
                </a:lnTo>
                <a:lnTo>
                  <a:pt x="139128" y="164808"/>
                </a:lnTo>
                <a:lnTo>
                  <a:pt x="151518" y="155614"/>
                </a:lnTo>
                <a:lnTo>
                  <a:pt x="167386" y="151362"/>
                </a:lnTo>
                <a:lnTo>
                  <a:pt x="190976" y="155737"/>
                </a:lnTo>
                <a:lnTo>
                  <a:pt x="217138" y="167697"/>
                </a:lnTo>
                <a:lnTo>
                  <a:pt x="243252" y="181490"/>
                </a:lnTo>
                <a:lnTo>
                  <a:pt x="266700" y="191367"/>
                </a:lnTo>
                <a:lnTo>
                  <a:pt x="282602" y="194841"/>
                </a:lnTo>
                <a:lnTo>
                  <a:pt x="298862" y="196113"/>
                </a:lnTo>
                <a:lnTo>
                  <a:pt x="314884" y="194313"/>
                </a:lnTo>
                <a:lnTo>
                  <a:pt x="344042" y="169237"/>
                </a:lnTo>
                <a:lnTo>
                  <a:pt x="346582" y="144377"/>
                </a:lnTo>
                <a:lnTo>
                  <a:pt x="344812" y="116191"/>
                </a:lnTo>
                <a:lnTo>
                  <a:pt x="339089" y="89386"/>
                </a:lnTo>
                <a:lnTo>
                  <a:pt x="332224" y="62866"/>
                </a:lnTo>
                <a:lnTo>
                  <a:pt x="327025" y="35538"/>
                </a:lnTo>
                <a:lnTo>
                  <a:pt x="365777" y="2393"/>
                </a:lnTo>
                <a:lnTo>
                  <a:pt x="400325" y="0"/>
                </a:lnTo>
                <a:lnTo>
                  <a:pt x="416051" y="1375"/>
                </a:lnTo>
                <a:lnTo>
                  <a:pt x="429387" y="4111"/>
                </a:lnTo>
                <a:lnTo>
                  <a:pt x="442817" y="7455"/>
                </a:lnTo>
                <a:lnTo>
                  <a:pt x="456199" y="10965"/>
                </a:lnTo>
                <a:lnTo>
                  <a:pt x="469391" y="1420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5809" y="3641725"/>
            <a:ext cx="458470" cy="148590"/>
          </a:xfrm>
          <a:custGeom>
            <a:avLst/>
            <a:gdLst/>
            <a:ahLst/>
            <a:cxnLst/>
            <a:rect l="l" t="t" r="r" b="b"/>
            <a:pathLst>
              <a:path w="458470" h="148589">
                <a:moveTo>
                  <a:pt x="0" y="125349"/>
                </a:moveTo>
                <a:lnTo>
                  <a:pt x="4986" y="130546"/>
                </a:lnTo>
                <a:lnTo>
                  <a:pt x="9413" y="132730"/>
                </a:lnTo>
                <a:lnTo>
                  <a:pt x="14626" y="133510"/>
                </a:lnTo>
                <a:lnTo>
                  <a:pt x="21970" y="134493"/>
                </a:lnTo>
                <a:lnTo>
                  <a:pt x="38748" y="137215"/>
                </a:lnTo>
                <a:lnTo>
                  <a:pt x="89915" y="143001"/>
                </a:lnTo>
                <a:lnTo>
                  <a:pt x="139223" y="145510"/>
                </a:lnTo>
                <a:lnTo>
                  <a:pt x="163818" y="145680"/>
                </a:lnTo>
                <a:lnTo>
                  <a:pt x="188722" y="145161"/>
                </a:lnTo>
                <a:lnTo>
                  <a:pt x="228588" y="144077"/>
                </a:lnTo>
                <a:lnTo>
                  <a:pt x="268287" y="143827"/>
                </a:lnTo>
                <a:lnTo>
                  <a:pt x="307986" y="144625"/>
                </a:lnTo>
                <a:lnTo>
                  <a:pt x="347852" y="146685"/>
                </a:lnTo>
                <a:lnTo>
                  <a:pt x="358157" y="147502"/>
                </a:lnTo>
                <a:lnTo>
                  <a:pt x="368284" y="148272"/>
                </a:lnTo>
                <a:lnTo>
                  <a:pt x="415305" y="139191"/>
                </a:lnTo>
                <a:lnTo>
                  <a:pt x="452707" y="109442"/>
                </a:lnTo>
                <a:lnTo>
                  <a:pt x="458469" y="90550"/>
                </a:lnTo>
                <a:lnTo>
                  <a:pt x="453816" y="74904"/>
                </a:lnTo>
                <a:lnTo>
                  <a:pt x="415543" y="37845"/>
                </a:lnTo>
                <a:lnTo>
                  <a:pt x="380253" y="23955"/>
                </a:lnTo>
                <a:lnTo>
                  <a:pt x="364876" y="16468"/>
                </a:lnTo>
                <a:lnTo>
                  <a:pt x="358775" y="3682"/>
                </a:lnTo>
                <a:lnTo>
                  <a:pt x="363347" y="2412"/>
                </a:lnTo>
                <a:lnTo>
                  <a:pt x="368300" y="1269"/>
                </a:lnTo>
                <a:lnTo>
                  <a:pt x="37312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6730" y="3601116"/>
            <a:ext cx="135890" cy="19050"/>
          </a:xfrm>
          <a:custGeom>
            <a:avLst/>
            <a:gdLst/>
            <a:ahLst/>
            <a:cxnLst/>
            <a:rect l="l" t="t" r="r" b="b"/>
            <a:pathLst>
              <a:path w="135889" h="19050">
                <a:moveTo>
                  <a:pt x="0" y="2254"/>
                </a:moveTo>
                <a:lnTo>
                  <a:pt x="13983" y="424"/>
                </a:lnTo>
                <a:lnTo>
                  <a:pt x="27289" y="0"/>
                </a:lnTo>
                <a:lnTo>
                  <a:pt x="40665" y="861"/>
                </a:lnTo>
                <a:lnTo>
                  <a:pt x="81978" y="8762"/>
                </a:lnTo>
                <a:lnTo>
                  <a:pt x="109093" y="15589"/>
                </a:lnTo>
                <a:lnTo>
                  <a:pt x="115794" y="16803"/>
                </a:lnTo>
                <a:lnTo>
                  <a:pt x="122507" y="17684"/>
                </a:lnTo>
                <a:lnTo>
                  <a:pt x="129149" y="18375"/>
                </a:lnTo>
                <a:lnTo>
                  <a:pt x="135636" y="190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3896" y="3628390"/>
            <a:ext cx="26034" cy="243840"/>
          </a:xfrm>
          <a:custGeom>
            <a:avLst/>
            <a:gdLst/>
            <a:ahLst/>
            <a:cxnLst/>
            <a:rect l="l" t="t" r="r" b="b"/>
            <a:pathLst>
              <a:path w="26035" h="243839">
                <a:moveTo>
                  <a:pt x="2270" y="0"/>
                </a:moveTo>
                <a:lnTo>
                  <a:pt x="0" y="4458"/>
                </a:lnTo>
                <a:lnTo>
                  <a:pt x="2111" y="9953"/>
                </a:lnTo>
                <a:lnTo>
                  <a:pt x="6270" y="16948"/>
                </a:lnTo>
                <a:lnTo>
                  <a:pt x="10144" y="25908"/>
                </a:lnTo>
                <a:lnTo>
                  <a:pt x="19948" y="77878"/>
                </a:lnTo>
                <a:lnTo>
                  <a:pt x="22135" y="124176"/>
                </a:lnTo>
                <a:lnTo>
                  <a:pt x="21526" y="153177"/>
                </a:lnTo>
                <a:lnTo>
                  <a:pt x="21036" y="182012"/>
                </a:lnTo>
                <a:lnTo>
                  <a:pt x="22082" y="210312"/>
                </a:lnTo>
                <a:lnTo>
                  <a:pt x="22858" y="218711"/>
                </a:lnTo>
                <a:lnTo>
                  <a:pt x="23812" y="227123"/>
                </a:lnTo>
                <a:lnTo>
                  <a:pt x="24886" y="235511"/>
                </a:lnTo>
                <a:lnTo>
                  <a:pt x="26019" y="2438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5122" y="3884929"/>
            <a:ext cx="482600" cy="649605"/>
          </a:xfrm>
          <a:custGeom>
            <a:avLst/>
            <a:gdLst/>
            <a:ahLst/>
            <a:cxnLst/>
            <a:rect l="l" t="t" r="r" b="b"/>
            <a:pathLst>
              <a:path w="482600" h="649604">
                <a:moveTo>
                  <a:pt x="0" y="649605"/>
                </a:moveTo>
                <a:lnTo>
                  <a:pt x="36829" y="613029"/>
                </a:lnTo>
                <a:lnTo>
                  <a:pt x="75072" y="559593"/>
                </a:lnTo>
                <a:lnTo>
                  <a:pt x="108838" y="502920"/>
                </a:lnTo>
                <a:lnTo>
                  <a:pt x="132620" y="455932"/>
                </a:lnTo>
                <a:lnTo>
                  <a:pt x="154798" y="407767"/>
                </a:lnTo>
                <a:lnTo>
                  <a:pt x="175690" y="358865"/>
                </a:lnTo>
                <a:lnTo>
                  <a:pt x="195613" y="309664"/>
                </a:lnTo>
                <a:lnTo>
                  <a:pt x="214884" y="260604"/>
                </a:lnTo>
                <a:lnTo>
                  <a:pt x="233047" y="212351"/>
                </a:lnTo>
                <a:lnTo>
                  <a:pt x="250673" y="163927"/>
                </a:lnTo>
                <a:lnTo>
                  <a:pt x="268476" y="115589"/>
                </a:lnTo>
                <a:lnTo>
                  <a:pt x="287170" y="67592"/>
                </a:lnTo>
                <a:lnTo>
                  <a:pt x="307466" y="20193"/>
                </a:lnTo>
                <a:lnTo>
                  <a:pt x="312419" y="8890"/>
                </a:lnTo>
                <a:lnTo>
                  <a:pt x="313054" y="6096"/>
                </a:lnTo>
                <a:lnTo>
                  <a:pt x="317246" y="0"/>
                </a:lnTo>
                <a:lnTo>
                  <a:pt x="296828" y="46555"/>
                </a:lnTo>
                <a:lnTo>
                  <a:pt x="277828" y="95456"/>
                </a:lnTo>
                <a:lnTo>
                  <a:pt x="264757" y="145714"/>
                </a:lnTo>
                <a:lnTo>
                  <a:pt x="262127" y="196342"/>
                </a:lnTo>
                <a:lnTo>
                  <a:pt x="268075" y="218305"/>
                </a:lnTo>
                <a:lnTo>
                  <a:pt x="321563" y="232664"/>
                </a:lnTo>
                <a:lnTo>
                  <a:pt x="359679" y="206787"/>
                </a:lnTo>
                <a:lnTo>
                  <a:pt x="387985" y="170434"/>
                </a:lnTo>
                <a:lnTo>
                  <a:pt x="413146" y="117395"/>
                </a:lnTo>
                <a:lnTo>
                  <a:pt x="430402" y="61595"/>
                </a:lnTo>
                <a:lnTo>
                  <a:pt x="425553" y="76944"/>
                </a:lnTo>
                <a:lnTo>
                  <a:pt x="417194" y="123825"/>
                </a:lnTo>
                <a:lnTo>
                  <a:pt x="417661" y="178607"/>
                </a:lnTo>
                <a:lnTo>
                  <a:pt x="427688" y="228996"/>
                </a:lnTo>
                <a:lnTo>
                  <a:pt x="448788" y="274647"/>
                </a:lnTo>
                <a:lnTo>
                  <a:pt x="482473" y="3152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9703" y="4082286"/>
            <a:ext cx="128270" cy="222885"/>
          </a:xfrm>
          <a:custGeom>
            <a:avLst/>
            <a:gdLst/>
            <a:ahLst/>
            <a:cxnLst/>
            <a:rect l="l" t="t" r="r" b="b"/>
            <a:pathLst>
              <a:path w="128270" h="222885">
                <a:moveTo>
                  <a:pt x="0" y="18162"/>
                </a:moveTo>
                <a:lnTo>
                  <a:pt x="9866" y="13390"/>
                </a:lnTo>
                <a:lnTo>
                  <a:pt x="19304" y="8272"/>
                </a:lnTo>
                <a:lnTo>
                  <a:pt x="28932" y="3750"/>
                </a:lnTo>
                <a:lnTo>
                  <a:pt x="39370" y="763"/>
                </a:lnTo>
                <a:lnTo>
                  <a:pt x="49887" y="0"/>
                </a:lnTo>
                <a:lnTo>
                  <a:pt x="60071" y="652"/>
                </a:lnTo>
                <a:lnTo>
                  <a:pt x="93281" y="27433"/>
                </a:lnTo>
                <a:lnTo>
                  <a:pt x="95285" y="39665"/>
                </a:lnTo>
                <a:lnTo>
                  <a:pt x="94742" y="52325"/>
                </a:lnTo>
                <a:lnTo>
                  <a:pt x="83788" y="90965"/>
                </a:lnTo>
                <a:lnTo>
                  <a:pt x="64643" y="126366"/>
                </a:lnTo>
                <a:lnTo>
                  <a:pt x="32192" y="171390"/>
                </a:lnTo>
                <a:lnTo>
                  <a:pt x="14386" y="193424"/>
                </a:lnTo>
                <a:lnTo>
                  <a:pt x="9334" y="201439"/>
                </a:lnTo>
                <a:lnTo>
                  <a:pt x="8663" y="209573"/>
                </a:lnTo>
                <a:lnTo>
                  <a:pt x="15494" y="217552"/>
                </a:lnTo>
                <a:lnTo>
                  <a:pt x="32508" y="222698"/>
                </a:lnTo>
                <a:lnTo>
                  <a:pt x="52165" y="221378"/>
                </a:lnTo>
                <a:lnTo>
                  <a:pt x="101459" y="204753"/>
                </a:lnTo>
                <a:lnTo>
                  <a:pt x="120036" y="187854"/>
                </a:lnTo>
                <a:lnTo>
                  <a:pt x="128016" y="1744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4838" y="3676777"/>
            <a:ext cx="350520" cy="163830"/>
          </a:xfrm>
          <a:custGeom>
            <a:avLst/>
            <a:gdLst/>
            <a:ahLst/>
            <a:cxnLst/>
            <a:rect l="l" t="t" r="r" b="b"/>
            <a:pathLst>
              <a:path w="350520" h="163829">
                <a:moveTo>
                  <a:pt x="15748" y="145669"/>
                </a:moveTo>
                <a:lnTo>
                  <a:pt x="8127" y="146685"/>
                </a:lnTo>
                <a:lnTo>
                  <a:pt x="5079" y="146939"/>
                </a:lnTo>
                <a:lnTo>
                  <a:pt x="0" y="148717"/>
                </a:lnTo>
                <a:lnTo>
                  <a:pt x="11555" y="150264"/>
                </a:lnTo>
                <a:lnTo>
                  <a:pt x="22812" y="151193"/>
                </a:lnTo>
                <a:lnTo>
                  <a:pt x="34093" y="151645"/>
                </a:lnTo>
                <a:lnTo>
                  <a:pt x="45720" y="151765"/>
                </a:lnTo>
                <a:lnTo>
                  <a:pt x="64093" y="152199"/>
                </a:lnTo>
                <a:lnTo>
                  <a:pt x="82597" y="152574"/>
                </a:lnTo>
                <a:lnTo>
                  <a:pt x="101173" y="152925"/>
                </a:lnTo>
                <a:lnTo>
                  <a:pt x="119761" y="153289"/>
                </a:lnTo>
                <a:lnTo>
                  <a:pt x="149850" y="154582"/>
                </a:lnTo>
                <a:lnTo>
                  <a:pt x="179784" y="156400"/>
                </a:lnTo>
                <a:lnTo>
                  <a:pt x="209647" y="158503"/>
                </a:lnTo>
                <a:lnTo>
                  <a:pt x="239522" y="160655"/>
                </a:lnTo>
                <a:lnTo>
                  <a:pt x="259163" y="161692"/>
                </a:lnTo>
                <a:lnTo>
                  <a:pt x="278828" y="162290"/>
                </a:lnTo>
                <a:lnTo>
                  <a:pt x="298493" y="162673"/>
                </a:lnTo>
                <a:lnTo>
                  <a:pt x="318135" y="163068"/>
                </a:lnTo>
                <a:lnTo>
                  <a:pt x="326564" y="163706"/>
                </a:lnTo>
                <a:lnTo>
                  <a:pt x="336423" y="163798"/>
                </a:lnTo>
                <a:lnTo>
                  <a:pt x="345138" y="161460"/>
                </a:lnTo>
                <a:lnTo>
                  <a:pt x="350138" y="154812"/>
                </a:lnTo>
                <a:lnTo>
                  <a:pt x="349176" y="147169"/>
                </a:lnTo>
                <a:lnTo>
                  <a:pt x="344630" y="137858"/>
                </a:lnTo>
                <a:lnTo>
                  <a:pt x="338869" y="129024"/>
                </a:lnTo>
                <a:lnTo>
                  <a:pt x="334263" y="122809"/>
                </a:lnTo>
                <a:lnTo>
                  <a:pt x="324240" y="108799"/>
                </a:lnTo>
                <a:lnTo>
                  <a:pt x="292862" y="67437"/>
                </a:lnTo>
                <a:lnTo>
                  <a:pt x="270002" y="39258"/>
                </a:lnTo>
                <a:lnTo>
                  <a:pt x="259179" y="23877"/>
                </a:lnTo>
                <a:lnTo>
                  <a:pt x="251713" y="8509"/>
                </a:lnTo>
                <a:lnTo>
                  <a:pt x="251460" y="5842"/>
                </a:lnTo>
                <a:lnTo>
                  <a:pt x="251078" y="2793"/>
                </a:lnTo>
                <a:lnTo>
                  <a:pt x="25082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3629" y="3604005"/>
            <a:ext cx="35560" cy="583565"/>
          </a:xfrm>
          <a:custGeom>
            <a:avLst/>
            <a:gdLst/>
            <a:ahLst/>
            <a:cxnLst/>
            <a:rect l="l" t="t" r="r" b="b"/>
            <a:pathLst>
              <a:path w="35560" h="583564">
                <a:moveTo>
                  <a:pt x="35004" y="0"/>
                </a:moveTo>
                <a:lnTo>
                  <a:pt x="30182" y="21528"/>
                </a:lnTo>
                <a:lnTo>
                  <a:pt x="26527" y="43449"/>
                </a:lnTo>
                <a:lnTo>
                  <a:pt x="23681" y="65490"/>
                </a:lnTo>
                <a:lnTo>
                  <a:pt x="21288" y="87376"/>
                </a:lnTo>
                <a:lnTo>
                  <a:pt x="16019" y="133939"/>
                </a:lnTo>
                <a:lnTo>
                  <a:pt x="11334" y="180609"/>
                </a:lnTo>
                <a:lnTo>
                  <a:pt x="7340" y="227304"/>
                </a:lnTo>
                <a:lnTo>
                  <a:pt x="4143" y="273939"/>
                </a:lnTo>
                <a:lnTo>
                  <a:pt x="1587" y="320339"/>
                </a:lnTo>
                <a:lnTo>
                  <a:pt x="79" y="366728"/>
                </a:lnTo>
                <a:lnTo>
                  <a:pt x="0" y="413045"/>
                </a:lnTo>
                <a:lnTo>
                  <a:pt x="1730" y="459232"/>
                </a:lnTo>
                <a:lnTo>
                  <a:pt x="4494" y="487959"/>
                </a:lnTo>
                <a:lnTo>
                  <a:pt x="8794" y="516461"/>
                </a:lnTo>
                <a:lnTo>
                  <a:pt x="14071" y="544796"/>
                </a:lnTo>
                <a:lnTo>
                  <a:pt x="19764" y="573024"/>
                </a:lnTo>
                <a:lnTo>
                  <a:pt x="20272" y="576326"/>
                </a:lnTo>
                <a:lnTo>
                  <a:pt x="21288" y="579628"/>
                </a:lnTo>
                <a:lnTo>
                  <a:pt x="21542" y="5830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3378" y="3882209"/>
            <a:ext cx="155575" cy="23495"/>
          </a:xfrm>
          <a:custGeom>
            <a:avLst/>
            <a:gdLst/>
            <a:ahLst/>
            <a:cxnLst/>
            <a:rect l="l" t="t" r="r" b="b"/>
            <a:pathLst>
              <a:path w="155575" h="23495">
                <a:moveTo>
                  <a:pt x="0" y="53"/>
                </a:moveTo>
                <a:lnTo>
                  <a:pt x="14864" y="607"/>
                </a:lnTo>
                <a:lnTo>
                  <a:pt x="29765" y="386"/>
                </a:lnTo>
                <a:lnTo>
                  <a:pt x="44737" y="0"/>
                </a:lnTo>
                <a:lnTo>
                  <a:pt x="59817" y="53"/>
                </a:lnTo>
                <a:lnTo>
                  <a:pt x="98964" y="3006"/>
                </a:lnTo>
                <a:lnTo>
                  <a:pt x="137160" y="11864"/>
                </a:lnTo>
                <a:lnTo>
                  <a:pt x="147320" y="17071"/>
                </a:lnTo>
                <a:lnTo>
                  <a:pt x="149987" y="18341"/>
                </a:lnTo>
                <a:lnTo>
                  <a:pt x="155194" y="231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6990" y="3959097"/>
            <a:ext cx="219075" cy="7620"/>
          </a:xfrm>
          <a:custGeom>
            <a:avLst/>
            <a:gdLst/>
            <a:ahLst/>
            <a:cxnLst/>
            <a:rect l="l" t="t" r="r" b="b"/>
            <a:pathLst>
              <a:path w="219075" h="7620">
                <a:moveTo>
                  <a:pt x="0" y="6350"/>
                </a:moveTo>
                <a:lnTo>
                  <a:pt x="15744" y="7411"/>
                </a:lnTo>
                <a:lnTo>
                  <a:pt x="31654" y="6842"/>
                </a:lnTo>
                <a:lnTo>
                  <a:pt x="47613" y="5867"/>
                </a:lnTo>
                <a:lnTo>
                  <a:pt x="63500" y="5714"/>
                </a:lnTo>
                <a:lnTo>
                  <a:pt x="93678" y="6449"/>
                </a:lnTo>
                <a:lnTo>
                  <a:pt x="123952" y="6350"/>
                </a:lnTo>
                <a:lnTo>
                  <a:pt x="154225" y="5393"/>
                </a:lnTo>
                <a:lnTo>
                  <a:pt x="184404" y="3556"/>
                </a:lnTo>
                <a:lnTo>
                  <a:pt x="192926" y="2678"/>
                </a:lnTo>
                <a:lnTo>
                  <a:pt x="201533" y="1777"/>
                </a:lnTo>
                <a:lnTo>
                  <a:pt x="210210" y="877"/>
                </a:lnTo>
                <a:lnTo>
                  <a:pt x="21894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7630" y="3652139"/>
            <a:ext cx="200025" cy="428625"/>
          </a:xfrm>
          <a:custGeom>
            <a:avLst/>
            <a:gdLst/>
            <a:ahLst/>
            <a:cxnLst/>
            <a:rect l="l" t="t" r="r" b="b"/>
            <a:pathLst>
              <a:path w="200025" h="428625">
                <a:moveTo>
                  <a:pt x="43465" y="25018"/>
                </a:moveTo>
                <a:lnTo>
                  <a:pt x="49561" y="18252"/>
                </a:lnTo>
                <a:lnTo>
                  <a:pt x="55562" y="12033"/>
                </a:lnTo>
                <a:lnTo>
                  <a:pt x="61610" y="6052"/>
                </a:lnTo>
                <a:lnTo>
                  <a:pt x="67849" y="0"/>
                </a:lnTo>
                <a:lnTo>
                  <a:pt x="74846" y="25481"/>
                </a:lnTo>
                <a:lnTo>
                  <a:pt x="73628" y="49926"/>
                </a:lnTo>
                <a:lnTo>
                  <a:pt x="67171" y="74777"/>
                </a:lnTo>
                <a:lnTo>
                  <a:pt x="58451" y="101473"/>
                </a:lnTo>
                <a:lnTo>
                  <a:pt x="44051" y="146401"/>
                </a:lnTo>
                <a:lnTo>
                  <a:pt x="30019" y="191341"/>
                </a:lnTo>
                <a:lnTo>
                  <a:pt x="17535" y="236686"/>
                </a:lnTo>
                <a:lnTo>
                  <a:pt x="7778" y="282829"/>
                </a:lnTo>
                <a:lnTo>
                  <a:pt x="0" y="346757"/>
                </a:lnTo>
                <a:lnTo>
                  <a:pt x="3242" y="378608"/>
                </a:lnTo>
                <a:lnTo>
                  <a:pt x="16033" y="407543"/>
                </a:lnTo>
                <a:lnTo>
                  <a:pt x="31843" y="421985"/>
                </a:lnTo>
                <a:lnTo>
                  <a:pt x="51355" y="428021"/>
                </a:lnTo>
                <a:lnTo>
                  <a:pt x="72415" y="427152"/>
                </a:lnTo>
                <a:lnTo>
                  <a:pt x="118481" y="406683"/>
                </a:lnTo>
                <a:lnTo>
                  <a:pt x="161037" y="366246"/>
                </a:lnTo>
                <a:lnTo>
                  <a:pt x="189114" y="320222"/>
                </a:lnTo>
                <a:lnTo>
                  <a:pt x="199901" y="271613"/>
                </a:lnTo>
                <a:lnTo>
                  <a:pt x="195865" y="247142"/>
                </a:lnTo>
                <a:lnTo>
                  <a:pt x="161825" y="218870"/>
                </a:lnTo>
                <a:lnTo>
                  <a:pt x="112426" y="240919"/>
                </a:lnTo>
                <a:lnTo>
                  <a:pt x="90709" y="273938"/>
                </a:lnTo>
                <a:lnTo>
                  <a:pt x="81835" y="313991"/>
                </a:lnTo>
                <a:lnTo>
                  <a:pt x="95535" y="351663"/>
                </a:lnTo>
                <a:lnTo>
                  <a:pt x="131603" y="3666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7348" y="3895597"/>
            <a:ext cx="26670" cy="106680"/>
          </a:xfrm>
          <a:custGeom>
            <a:avLst/>
            <a:gdLst/>
            <a:ahLst/>
            <a:cxnLst/>
            <a:rect l="l" t="t" r="r" b="b"/>
            <a:pathLst>
              <a:path w="26670" h="106679">
                <a:moveTo>
                  <a:pt x="24764" y="16256"/>
                </a:moveTo>
                <a:lnTo>
                  <a:pt x="25908" y="8000"/>
                </a:lnTo>
                <a:lnTo>
                  <a:pt x="26542" y="5587"/>
                </a:lnTo>
                <a:lnTo>
                  <a:pt x="24764" y="0"/>
                </a:lnTo>
                <a:lnTo>
                  <a:pt x="8509" y="47878"/>
                </a:lnTo>
                <a:lnTo>
                  <a:pt x="6143" y="62720"/>
                </a:lnTo>
                <a:lnTo>
                  <a:pt x="3492" y="76787"/>
                </a:lnTo>
                <a:lnTo>
                  <a:pt x="1222" y="90973"/>
                </a:lnTo>
                <a:lnTo>
                  <a:pt x="0" y="1061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93257" y="3725545"/>
            <a:ext cx="32384" cy="53975"/>
          </a:xfrm>
          <a:custGeom>
            <a:avLst/>
            <a:gdLst/>
            <a:ahLst/>
            <a:cxnLst/>
            <a:rect l="l" t="t" r="r" b="b"/>
            <a:pathLst>
              <a:path w="32385" h="53975">
                <a:moveTo>
                  <a:pt x="32384" y="53974"/>
                </a:moveTo>
                <a:lnTo>
                  <a:pt x="27487" y="40201"/>
                </a:lnTo>
                <a:lnTo>
                  <a:pt x="22542" y="26654"/>
                </a:lnTo>
                <a:lnTo>
                  <a:pt x="17025" y="13273"/>
                </a:lnTo>
                <a:lnTo>
                  <a:pt x="10413" y="0"/>
                </a:lnTo>
                <a:lnTo>
                  <a:pt x="2980" y="9399"/>
                </a:lnTo>
                <a:lnTo>
                  <a:pt x="0" y="18240"/>
                </a:lnTo>
                <a:lnTo>
                  <a:pt x="162" y="28342"/>
                </a:lnTo>
                <a:lnTo>
                  <a:pt x="2158" y="415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58738" y="3840226"/>
            <a:ext cx="268605" cy="446405"/>
          </a:xfrm>
          <a:custGeom>
            <a:avLst/>
            <a:gdLst/>
            <a:ahLst/>
            <a:cxnLst/>
            <a:rect l="l" t="t" r="r" b="b"/>
            <a:pathLst>
              <a:path w="268604" h="446404">
                <a:moveTo>
                  <a:pt x="60706" y="0"/>
                </a:moveTo>
                <a:lnTo>
                  <a:pt x="51369" y="11334"/>
                </a:lnTo>
                <a:lnTo>
                  <a:pt x="41544" y="19050"/>
                </a:lnTo>
                <a:lnTo>
                  <a:pt x="31077" y="26003"/>
                </a:lnTo>
                <a:lnTo>
                  <a:pt x="19812" y="35051"/>
                </a:lnTo>
                <a:lnTo>
                  <a:pt x="13739" y="41201"/>
                </a:lnTo>
                <a:lnTo>
                  <a:pt x="6667" y="50530"/>
                </a:lnTo>
                <a:lnTo>
                  <a:pt x="1595" y="60787"/>
                </a:lnTo>
                <a:lnTo>
                  <a:pt x="1524" y="69723"/>
                </a:lnTo>
                <a:lnTo>
                  <a:pt x="10572" y="82264"/>
                </a:lnTo>
                <a:lnTo>
                  <a:pt x="24003" y="93853"/>
                </a:lnTo>
                <a:lnTo>
                  <a:pt x="38385" y="104584"/>
                </a:lnTo>
                <a:lnTo>
                  <a:pt x="50291" y="114554"/>
                </a:lnTo>
                <a:lnTo>
                  <a:pt x="82627" y="149580"/>
                </a:lnTo>
                <a:lnTo>
                  <a:pt x="111998" y="187594"/>
                </a:lnTo>
                <a:lnTo>
                  <a:pt x="137820" y="228014"/>
                </a:lnTo>
                <a:lnTo>
                  <a:pt x="159512" y="270256"/>
                </a:lnTo>
                <a:lnTo>
                  <a:pt x="179974" y="334470"/>
                </a:lnTo>
                <a:lnTo>
                  <a:pt x="171958" y="399542"/>
                </a:lnTo>
                <a:lnTo>
                  <a:pt x="131444" y="434990"/>
                </a:lnTo>
                <a:lnTo>
                  <a:pt x="77215" y="446150"/>
                </a:lnTo>
                <a:lnTo>
                  <a:pt x="54810" y="446373"/>
                </a:lnTo>
                <a:lnTo>
                  <a:pt x="31416" y="442309"/>
                </a:lnTo>
                <a:lnTo>
                  <a:pt x="11618" y="431720"/>
                </a:lnTo>
                <a:lnTo>
                  <a:pt x="0" y="412369"/>
                </a:lnTo>
                <a:lnTo>
                  <a:pt x="617" y="383921"/>
                </a:lnTo>
                <a:lnTo>
                  <a:pt x="28664" y="327644"/>
                </a:lnTo>
                <a:lnTo>
                  <a:pt x="71649" y="272383"/>
                </a:lnTo>
                <a:lnTo>
                  <a:pt x="100123" y="241522"/>
                </a:lnTo>
                <a:lnTo>
                  <a:pt x="130383" y="212328"/>
                </a:lnTo>
                <a:lnTo>
                  <a:pt x="162178" y="184657"/>
                </a:lnTo>
                <a:lnTo>
                  <a:pt x="208010" y="151987"/>
                </a:lnTo>
                <a:lnTo>
                  <a:pt x="254508" y="123698"/>
                </a:lnTo>
                <a:lnTo>
                  <a:pt x="261238" y="116331"/>
                </a:lnTo>
                <a:lnTo>
                  <a:pt x="262763" y="114554"/>
                </a:lnTo>
                <a:lnTo>
                  <a:pt x="268224" y="1127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21979" y="4545732"/>
            <a:ext cx="744220" cy="311785"/>
          </a:xfrm>
          <a:custGeom>
            <a:avLst/>
            <a:gdLst/>
            <a:ahLst/>
            <a:cxnLst/>
            <a:rect l="l" t="t" r="r" b="b"/>
            <a:pathLst>
              <a:path w="744220" h="311785">
                <a:moveTo>
                  <a:pt x="101762" y="116437"/>
                </a:moveTo>
                <a:lnTo>
                  <a:pt x="103159" y="107227"/>
                </a:lnTo>
                <a:lnTo>
                  <a:pt x="104175" y="98387"/>
                </a:lnTo>
                <a:lnTo>
                  <a:pt x="104905" y="89523"/>
                </a:lnTo>
                <a:lnTo>
                  <a:pt x="105445" y="80242"/>
                </a:lnTo>
                <a:lnTo>
                  <a:pt x="92053" y="92523"/>
                </a:lnTo>
                <a:lnTo>
                  <a:pt x="57566" y="133582"/>
                </a:lnTo>
                <a:lnTo>
                  <a:pt x="27054" y="183985"/>
                </a:lnTo>
                <a:lnTo>
                  <a:pt x="3972" y="238103"/>
                </a:lnTo>
                <a:lnTo>
                  <a:pt x="0" y="258006"/>
                </a:lnTo>
                <a:lnTo>
                  <a:pt x="765" y="277219"/>
                </a:lnTo>
                <a:lnTo>
                  <a:pt x="8151" y="293860"/>
                </a:lnTo>
                <a:lnTo>
                  <a:pt x="24038" y="306048"/>
                </a:lnTo>
                <a:lnTo>
                  <a:pt x="49150" y="311792"/>
                </a:lnTo>
                <a:lnTo>
                  <a:pt x="75680" y="309620"/>
                </a:lnTo>
                <a:lnTo>
                  <a:pt x="125892" y="294237"/>
                </a:lnTo>
                <a:lnTo>
                  <a:pt x="175835" y="266995"/>
                </a:lnTo>
                <a:lnTo>
                  <a:pt x="216062" y="226800"/>
                </a:lnTo>
                <a:lnTo>
                  <a:pt x="238605" y="188144"/>
                </a:lnTo>
                <a:lnTo>
                  <a:pt x="247495" y="167596"/>
                </a:lnTo>
                <a:lnTo>
                  <a:pt x="256956" y="146917"/>
                </a:lnTo>
                <a:lnTo>
                  <a:pt x="288710" y="110484"/>
                </a:lnTo>
                <a:lnTo>
                  <a:pt x="324657" y="104050"/>
                </a:lnTo>
                <a:lnTo>
                  <a:pt x="343427" y="110309"/>
                </a:lnTo>
                <a:lnTo>
                  <a:pt x="360650" y="120806"/>
                </a:lnTo>
                <a:lnTo>
                  <a:pt x="375574" y="132947"/>
                </a:lnTo>
                <a:lnTo>
                  <a:pt x="401943" y="161621"/>
                </a:lnTo>
                <a:lnTo>
                  <a:pt x="425549" y="192986"/>
                </a:lnTo>
                <a:lnTo>
                  <a:pt x="449441" y="223351"/>
                </a:lnTo>
                <a:lnTo>
                  <a:pt x="476666" y="249025"/>
                </a:lnTo>
                <a:lnTo>
                  <a:pt x="481191" y="225950"/>
                </a:lnTo>
                <a:lnTo>
                  <a:pt x="485810" y="202733"/>
                </a:lnTo>
                <a:lnTo>
                  <a:pt x="499907" y="157585"/>
                </a:lnTo>
                <a:lnTo>
                  <a:pt x="525839" y="109942"/>
                </a:lnTo>
                <a:lnTo>
                  <a:pt x="559153" y="69145"/>
                </a:lnTo>
                <a:lnTo>
                  <a:pt x="599705" y="36373"/>
                </a:lnTo>
                <a:lnTo>
                  <a:pt x="647354" y="12805"/>
                </a:lnTo>
                <a:lnTo>
                  <a:pt x="695154" y="1645"/>
                </a:lnTo>
                <a:lnTo>
                  <a:pt x="719202" y="0"/>
                </a:lnTo>
                <a:lnTo>
                  <a:pt x="744001" y="1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50135" y="4984369"/>
            <a:ext cx="170815" cy="709295"/>
          </a:xfrm>
          <a:custGeom>
            <a:avLst/>
            <a:gdLst/>
            <a:ahLst/>
            <a:cxnLst/>
            <a:rect l="l" t="t" r="r" b="b"/>
            <a:pathLst>
              <a:path w="170814" h="709295">
                <a:moveTo>
                  <a:pt x="170433" y="0"/>
                </a:moveTo>
                <a:lnTo>
                  <a:pt x="153288" y="41782"/>
                </a:lnTo>
                <a:lnTo>
                  <a:pt x="139525" y="110807"/>
                </a:lnTo>
                <a:lnTo>
                  <a:pt x="133018" y="145403"/>
                </a:lnTo>
                <a:lnTo>
                  <a:pt x="126237" y="179831"/>
                </a:lnTo>
                <a:lnTo>
                  <a:pt x="116406" y="226176"/>
                </a:lnTo>
                <a:lnTo>
                  <a:pt x="105830" y="272308"/>
                </a:lnTo>
                <a:lnTo>
                  <a:pt x="94773" y="318317"/>
                </a:lnTo>
                <a:lnTo>
                  <a:pt x="83496" y="364296"/>
                </a:lnTo>
                <a:lnTo>
                  <a:pt x="72262" y="410336"/>
                </a:lnTo>
                <a:lnTo>
                  <a:pt x="59638" y="461868"/>
                </a:lnTo>
                <a:lnTo>
                  <a:pt x="46608" y="513219"/>
                </a:lnTo>
                <a:lnTo>
                  <a:pt x="33293" y="564399"/>
                </a:lnTo>
                <a:lnTo>
                  <a:pt x="19812" y="615416"/>
                </a:lnTo>
                <a:lnTo>
                  <a:pt x="13323" y="638738"/>
                </a:lnTo>
                <a:lnTo>
                  <a:pt x="7048" y="662317"/>
                </a:lnTo>
                <a:lnTo>
                  <a:pt x="2202" y="685839"/>
                </a:lnTo>
                <a:lnTo>
                  <a:pt x="0" y="7089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2114" y="5176139"/>
            <a:ext cx="499109" cy="266700"/>
          </a:xfrm>
          <a:custGeom>
            <a:avLst/>
            <a:gdLst/>
            <a:ahLst/>
            <a:cxnLst/>
            <a:rect l="l" t="t" r="r" b="b"/>
            <a:pathLst>
              <a:path w="499110" h="266700">
                <a:moveTo>
                  <a:pt x="0" y="120396"/>
                </a:moveTo>
                <a:lnTo>
                  <a:pt x="10525" y="112133"/>
                </a:lnTo>
                <a:lnTo>
                  <a:pt x="18383" y="103727"/>
                </a:lnTo>
                <a:lnTo>
                  <a:pt x="25717" y="94892"/>
                </a:lnTo>
                <a:lnTo>
                  <a:pt x="34671" y="85344"/>
                </a:lnTo>
                <a:lnTo>
                  <a:pt x="41656" y="81026"/>
                </a:lnTo>
                <a:lnTo>
                  <a:pt x="44196" y="79248"/>
                </a:lnTo>
                <a:lnTo>
                  <a:pt x="48387" y="75565"/>
                </a:lnTo>
                <a:lnTo>
                  <a:pt x="43354" y="93356"/>
                </a:lnTo>
                <a:lnTo>
                  <a:pt x="33781" y="147828"/>
                </a:lnTo>
                <a:lnTo>
                  <a:pt x="30067" y="195945"/>
                </a:lnTo>
                <a:lnTo>
                  <a:pt x="32603" y="219890"/>
                </a:lnTo>
                <a:lnTo>
                  <a:pt x="39878" y="243205"/>
                </a:lnTo>
                <a:lnTo>
                  <a:pt x="50794" y="258139"/>
                </a:lnTo>
                <a:lnTo>
                  <a:pt x="65293" y="265334"/>
                </a:lnTo>
                <a:lnTo>
                  <a:pt x="82008" y="266100"/>
                </a:lnTo>
                <a:lnTo>
                  <a:pt x="99568" y="261747"/>
                </a:lnTo>
                <a:lnTo>
                  <a:pt x="143079" y="235035"/>
                </a:lnTo>
                <a:lnTo>
                  <a:pt x="177911" y="198072"/>
                </a:lnTo>
                <a:lnTo>
                  <a:pt x="211385" y="160180"/>
                </a:lnTo>
                <a:lnTo>
                  <a:pt x="250825" y="130683"/>
                </a:lnTo>
                <a:lnTo>
                  <a:pt x="252984" y="131318"/>
                </a:lnTo>
                <a:lnTo>
                  <a:pt x="255016" y="131699"/>
                </a:lnTo>
                <a:lnTo>
                  <a:pt x="257175" y="132207"/>
                </a:lnTo>
                <a:lnTo>
                  <a:pt x="261747" y="148542"/>
                </a:lnTo>
                <a:lnTo>
                  <a:pt x="265652" y="165258"/>
                </a:lnTo>
                <a:lnTo>
                  <a:pt x="269890" y="181927"/>
                </a:lnTo>
                <a:lnTo>
                  <a:pt x="288305" y="222138"/>
                </a:lnTo>
                <a:lnTo>
                  <a:pt x="323042" y="239785"/>
                </a:lnTo>
                <a:lnTo>
                  <a:pt x="333994" y="235283"/>
                </a:lnTo>
                <a:lnTo>
                  <a:pt x="359882" y="197369"/>
                </a:lnTo>
                <a:lnTo>
                  <a:pt x="365779" y="151578"/>
                </a:lnTo>
                <a:lnTo>
                  <a:pt x="364490" y="130683"/>
                </a:lnTo>
                <a:lnTo>
                  <a:pt x="357921" y="105523"/>
                </a:lnTo>
                <a:lnTo>
                  <a:pt x="348043" y="79994"/>
                </a:lnTo>
                <a:lnTo>
                  <a:pt x="339308" y="54441"/>
                </a:lnTo>
                <a:lnTo>
                  <a:pt x="336169" y="29210"/>
                </a:lnTo>
                <a:lnTo>
                  <a:pt x="338264" y="16502"/>
                </a:lnTo>
                <a:lnTo>
                  <a:pt x="343312" y="7746"/>
                </a:lnTo>
                <a:lnTo>
                  <a:pt x="352028" y="2420"/>
                </a:lnTo>
                <a:lnTo>
                  <a:pt x="365125" y="0"/>
                </a:lnTo>
                <a:lnTo>
                  <a:pt x="381214" y="511"/>
                </a:lnTo>
                <a:lnTo>
                  <a:pt x="397065" y="3333"/>
                </a:lnTo>
                <a:lnTo>
                  <a:pt x="412630" y="7536"/>
                </a:lnTo>
                <a:lnTo>
                  <a:pt x="427863" y="12192"/>
                </a:lnTo>
                <a:lnTo>
                  <a:pt x="442985" y="16313"/>
                </a:lnTo>
                <a:lnTo>
                  <a:pt x="458073" y="20304"/>
                </a:lnTo>
                <a:lnTo>
                  <a:pt x="473136" y="23889"/>
                </a:lnTo>
                <a:lnTo>
                  <a:pt x="488188" y="26797"/>
                </a:lnTo>
                <a:lnTo>
                  <a:pt x="491871" y="26797"/>
                </a:lnTo>
                <a:lnTo>
                  <a:pt x="495554" y="26797"/>
                </a:lnTo>
                <a:lnTo>
                  <a:pt x="498856" y="270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254" y="4993338"/>
            <a:ext cx="245110" cy="100965"/>
          </a:xfrm>
          <a:custGeom>
            <a:avLst/>
            <a:gdLst/>
            <a:ahLst/>
            <a:cxnLst/>
            <a:rect l="l" t="t" r="r" b="b"/>
            <a:pathLst>
              <a:path w="245110" h="100964">
                <a:moveTo>
                  <a:pt x="24764" y="69135"/>
                </a:moveTo>
                <a:lnTo>
                  <a:pt x="17734" y="68127"/>
                </a:lnTo>
                <a:lnTo>
                  <a:pt x="11953" y="66786"/>
                </a:lnTo>
                <a:lnTo>
                  <a:pt x="6387" y="64777"/>
                </a:lnTo>
                <a:lnTo>
                  <a:pt x="0" y="61769"/>
                </a:lnTo>
                <a:lnTo>
                  <a:pt x="15755" y="65980"/>
                </a:lnTo>
                <a:lnTo>
                  <a:pt x="31464" y="69643"/>
                </a:lnTo>
                <a:lnTo>
                  <a:pt x="47220" y="73021"/>
                </a:lnTo>
                <a:lnTo>
                  <a:pt x="63118" y="76374"/>
                </a:lnTo>
                <a:lnTo>
                  <a:pt x="88054" y="81710"/>
                </a:lnTo>
                <a:lnTo>
                  <a:pt x="112966" y="86677"/>
                </a:lnTo>
                <a:lnTo>
                  <a:pt x="137878" y="91287"/>
                </a:lnTo>
                <a:lnTo>
                  <a:pt x="162813" y="95551"/>
                </a:lnTo>
                <a:lnTo>
                  <a:pt x="180304" y="98675"/>
                </a:lnTo>
                <a:lnTo>
                  <a:pt x="197961" y="100726"/>
                </a:lnTo>
                <a:lnTo>
                  <a:pt x="215570" y="100445"/>
                </a:lnTo>
                <a:lnTo>
                  <a:pt x="232918" y="96567"/>
                </a:lnTo>
                <a:lnTo>
                  <a:pt x="241986" y="90146"/>
                </a:lnTo>
                <a:lnTo>
                  <a:pt x="245078" y="80914"/>
                </a:lnTo>
                <a:lnTo>
                  <a:pt x="244312" y="70207"/>
                </a:lnTo>
                <a:lnTo>
                  <a:pt x="225609" y="23048"/>
                </a:lnTo>
                <a:lnTo>
                  <a:pt x="208200" y="0"/>
                </a:lnTo>
                <a:lnTo>
                  <a:pt x="214223" y="5070"/>
                </a:lnTo>
                <a:lnTo>
                  <a:pt x="228091" y="12747"/>
                </a:lnTo>
                <a:lnTo>
                  <a:pt x="232028" y="13636"/>
                </a:lnTo>
                <a:lnTo>
                  <a:pt x="235712" y="14525"/>
                </a:lnTo>
                <a:lnTo>
                  <a:pt x="239268" y="154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7667" y="4977638"/>
            <a:ext cx="183515" cy="29209"/>
          </a:xfrm>
          <a:custGeom>
            <a:avLst/>
            <a:gdLst/>
            <a:ahLst/>
            <a:cxnLst/>
            <a:rect l="l" t="t" r="r" b="b"/>
            <a:pathLst>
              <a:path w="183514" h="29210">
                <a:moveTo>
                  <a:pt x="25907" y="3682"/>
                </a:moveTo>
                <a:lnTo>
                  <a:pt x="18913" y="3536"/>
                </a:lnTo>
                <a:lnTo>
                  <a:pt x="12620" y="2984"/>
                </a:lnTo>
                <a:lnTo>
                  <a:pt x="6494" y="1861"/>
                </a:lnTo>
                <a:lnTo>
                  <a:pt x="0" y="0"/>
                </a:lnTo>
                <a:lnTo>
                  <a:pt x="11017" y="1581"/>
                </a:lnTo>
                <a:lnTo>
                  <a:pt x="22129" y="2746"/>
                </a:lnTo>
                <a:lnTo>
                  <a:pt x="33289" y="3839"/>
                </a:lnTo>
                <a:lnTo>
                  <a:pt x="44450" y="5206"/>
                </a:lnTo>
                <a:lnTo>
                  <a:pt x="63420" y="8489"/>
                </a:lnTo>
                <a:lnTo>
                  <a:pt x="82296" y="12128"/>
                </a:lnTo>
                <a:lnTo>
                  <a:pt x="101171" y="15672"/>
                </a:lnTo>
                <a:lnTo>
                  <a:pt x="120142" y="18668"/>
                </a:lnTo>
                <a:lnTo>
                  <a:pt x="134100" y="21437"/>
                </a:lnTo>
                <a:lnTo>
                  <a:pt x="148367" y="25098"/>
                </a:lnTo>
                <a:lnTo>
                  <a:pt x="162683" y="28116"/>
                </a:lnTo>
                <a:lnTo>
                  <a:pt x="176783" y="28956"/>
                </a:lnTo>
                <a:lnTo>
                  <a:pt x="179196" y="28448"/>
                </a:lnTo>
                <a:lnTo>
                  <a:pt x="181356" y="27431"/>
                </a:lnTo>
                <a:lnTo>
                  <a:pt x="183514" y="269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61912" y="4997196"/>
            <a:ext cx="48895" cy="198755"/>
          </a:xfrm>
          <a:custGeom>
            <a:avLst/>
            <a:gdLst/>
            <a:ahLst/>
            <a:cxnLst/>
            <a:rect l="l" t="t" r="r" b="b"/>
            <a:pathLst>
              <a:path w="48894" h="198754">
                <a:moveTo>
                  <a:pt x="14180" y="0"/>
                </a:moveTo>
                <a:lnTo>
                  <a:pt x="5627" y="8927"/>
                </a:lnTo>
                <a:lnTo>
                  <a:pt x="1099" y="17319"/>
                </a:lnTo>
                <a:lnTo>
                  <a:pt x="0" y="27021"/>
                </a:lnTo>
                <a:lnTo>
                  <a:pt x="1734" y="39877"/>
                </a:lnTo>
                <a:lnTo>
                  <a:pt x="4526" y="56239"/>
                </a:lnTo>
                <a:lnTo>
                  <a:pt x="7211" y="72659"/>
                </a:lnTo>
                <a:lnTo>
                  <a:pt x="18216" y="123007"/>
                </a:lnTo>
                <a:lnTo>
                  <a:pt x="35897" y="175513"/>
                </a:lnTo>
                <a:lnTo>
                  <a:pt x="44916" y="193498"/>
                </a:lnTo>
                <a:lnTo>
                  <a:pt x="48343" y="1983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1907" y="5040121"/>
            <a:ext cx="274955" cy="629920"/>
          </a:xfrm>
          <a:custGeom>
            <a:avLst/>
            <a:gdLst/>
            <a:ahLst/>
            <a:cxnLst/>
            <a:rect l="l" t="t" r="r" b="b"/>
            <a:pathLst>
              <a:path w="274955" h="629920">
                <a:moveTo>
                  <a:pt x="248233" y="24383"/>
                </a:moveTo>
                <a:lnTo>
                  <a:pt x="255595" y="18323"/>
                </a:lnTo>
                <a:lnTo>
                  <a:pt x="262076" y="12573"/>
                </a:lnTo>
                <a:lnTo>
                  <a:pt x="268271" y="6631"/>
                </a:lnTo>
                <a:lnTo>
                  <a:pt x="274776" y="0"/>
                </a:lnTo>
                <a:lnTo>
                  <a:pt x="253555" y="16121"/>
                </a:lnTo>
                <a:lnTo>
                  <a:pt x="214733" y="51792"/>
                </a:lnTo>
                <a:lnTo>
                  <a:pt x="164419" y="111176"/>
                </a:lnTo>
                <a:lnTo>
                  <a:pt x="133314" y="152368"/>
                </a:lnTo>
                <a:lnTo>
                  <a:pt x="104233" y="195036"/>
                </a:lnTo>
                <a:lnTo>
                  <a:pt x="77926" y="239013"/>
                </a:lnTo>
                <a:lnTo>
                  <a:pt x="53945" y="285495"/>
                </a:lnTo>
                <a:lnTo>
                  <a:pt x="33333" y="333692"/>
                </a:lnTo>
                <a:lnTo>
                  <a:pt x="16793" y="383317"/>
                </a:lnTo>
                <a:lnTo>
                  <a:pt x="5028" y="434085"/>
                </a:lnTo>
                <a:lnTo>
                  <a:pt x="0" y="476624"/>
                </a:lnTo>
                <a:lnTo>
                  <a:pt x="1186" y="521334"/>
                </a:lnTo>
                <a:lnTo>
                  <a:pt x="11850" y="563873"/>
                </a:lnTo>
                <a:lnTo>
                  <a:pt x="35254" y="599897"/>
                </a:lnTo>
                <a:lnTo>
                  <a:pt x="68734" y="619061"/>
                </a:lnTo>
                <a:lnTo>
                  <a:pt x="87814" y="624714"/>
                </a:lnTo>
                <a:lnTo>
                  <a:pt x="106501" y="6297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44342" y="5438902"/>
            <a:ext cx="327660" cy="403860"/>
          </a:xfrm>
          <a:custGeom>
            <a:avLst/>
            <a:gdLst/>
            <a:ahLst/>
            <a:cxnLst/>
            <a:rect l="l" t="t" r="r" b="b"/>
            <a:pathLst>
              <a:path w="327660" h="403860">
                <a:moveTo>
                  <a:pt x="0" y="403809"/>
                </a:moveTo>
                <a:lnTo>
                  <a:pt x="5536" y="389769"/>
                </a:lnTo>
                <a:lnTo>
                  <a:pt x="12287" y="376758"/>
                </a:lnTo>
                <a:lnTo>
                  <a:pt x="19752" y="363861"/>
                </a:lnTo>
                <a:lnTo>
                  <a:pt x="27431" y="350164"/>
                </a:lnTo>
                <a:lnTo>
                  <a:pt x="51530" y="299834"/>
                </a:lnTo>
                <a:lnTo>
                  <a:pt x="73152" y="248361"/>
                </a:lnTo>
                <a:lnTo>
                  <a:pt x="91419" y="200498"/>
                </a:lnTo>
                <a:lnTo>
                  <a:pt x="108407" y="151797"/>
                </a:lnTo>
                <a:lnTo>
                  <a:pt x="125455" y="103042"/>
                </a:lnTo>
                <a:lnTo>
                  <a:pt x="143906" y="55018"/>
                </a:lnTo>
                <a:lnTo>
                  <a:pt x="165099" y="8509"/>
                </a:lnTo>
                <a:lnTo>
                  <a:pt x="170687" y="0"/>
                </a:lnTo>
                <a:lnTo>
                  <a:pt x="167697" y="23951"/>
                </a:lnTo>
                <a:lnTo>
                  <a:pt x="163433" y="47593"/>
                </a:lnTo>
                <a:lnTo>
                  <a:pt x="158668" y="71187"/>
                </a:lnTo>
                <a:lnTo>
                  <a:pt x="154178" y="94996"/>
                </a:lnTo>
                <a:lnTo>
                  <a:pt x="148881" y="123644"/>
                </a:lnTo>
                <a:lnTo>
                  <a:pt x="144954" y="155895"/>
                </a:lnTo>
                <a:lnTo>
                  <a:pt x="146623" y="187503"/>
                </a:lnTo>
                <a:lnTo>
                  <a:pt x="158115" y="214223"/>
                </a:lnTo>
                <a:lnTo>
                  <a:pt x="169789" y="222172"/>
                </a:lnTo>
                <a:lnTo>
                  <a:pt x="183213" y="221576"/>
                </a:lnTo>
                <a:lnTo>
                  <a:pt x="231296" y="177194"/>
                </a:lnTo>
                <a:lnTo>
                  <a:pt x="250650" y="142398"/>
                </a:lnTo>
                <a:lnTo>
                  <a:pt x="266408" y="105479"/>
                </a:lnTo>
                <a:lnTo>
                  <a:pt x="280034" y="69088"/>
                </a:lnTo>
                <a:lnTo>
                  <a:pt x="284190" y="57407"/>
                </a:lnTo>
                <a:lnTo>
                  <a:pt x="288416" y="45656"/>
                </a:lnTo>
                <a:lnTo>
                  <a:pt x="292643" y="33905"/>
                </a:lnTo>
                <a:lnTo>
                  <a:pt x="296798" y="22225"/>
                </a:lnTo>
                <a:lnTo>
                  <a:pt x="294921" y="44358"/>
                </a:lnTo>
                <a:lnTo>
                  <a:pt x="292830" y="66421"/>
                </a:lnTo>
                <a:lnTo>
                  <a:pt x="290976" y="88483"/>
                </a:lnTo>
                <a:lnTo>
                  <a:pt x="289813" y="110617"/>
                </a:lnTo>
                <a:lnTo>
                  <a:pt x="289950" y="140153"/>
                </a:lnTo>
                <a:lnTo>
                  <a:pt x="298225" y="198674"/>
                </a:lnTo>
                <a:lnTo>
                  <a:pt x="311586" y="238098"/>
                </a:lnTo>
                <a:lnTo>
                  <a:pt x="320936" y="252356"/>
                </a:lnTo>
                <a:lnTo>
                  <a:pt x="327659" y="2581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8489" y="5627217"/>
            <a:ext cx="43180" cy="111760"/>
          </a:xfrm>
          <a:custGeom>
            <a:avLst/>
            <a:gdLst/>
            <a:ahLst/>
            <a:cxnLst/>
            <a:rect l="l" t="t" r="r" b="b"/>
            <a:pathLst>
              <a:path w="43179" h="111760">
                <a:moveTo>
                  <a:pt x="36575" y="8229"/>
                </a:moveTo>
                <a:lnTo>
                  <a:pt x="38735" y="5791"/>
                </a:lnTo>
                <a:lnTo>
                  <a:pt x="40894" y="2743"/>
                </a:lnTo>
                <a:lnTo>
                  <a:pt x="43052" y="0"/>
                </a:lnTo>
                <a:lnTo>
                  <a:pt x="34798" y="49682"/>
                </a:lnTo>
                <a:lnTo>
                  <a:pt x="18206" y="99660"/>
                </a:lnTo>
                <a:lnTo>
                  <a:pt x="6476" y="110947"/>
                </a:lnTo>
                <a:lnTo>
                  <a:pt x="3048" y="110947"/>
                </a:lnTo>
                <a:lnTo>
                  <a:pt x="0" y="1112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74390" y="5183759"/>
            <a:ext cx="394970" cy="127635"/>
          </a:xfrm>
          <a:custGeom>
            <a:avLst/>
            <a:gdLst/>
            <a:ahLst/>
            <a:cxnLst/>
            <a:rect l="l" t="t" r="r" b="b"/>
            <a:pathLst>
              <a:path w="394970" h="127635">
                <a:moveTo>
                  <a:pt x="82042" y="86868"/>
                </a:moveTo>
                <a:lnTo>
                  <a:pt x="63785" y="84911"/>
                </a:lnTo>
                <a:lnTo>
                  <a:pt x="45434" y="81978"/>
                </a:lnTo>
                <a:lnTo>
                  <a:pt x="27320" y="79045"/>
                </a:lnTo>
                <a:lnTo>
                  <a:pt x="9779" y="77089"/>
                </a:lnTo>
                <a:lnTo>
                  <a:pt x="6731" y="77724"/>
                </a:lnTo>
                <a:lnTo>
                  <a:pt x="3429" y="78613"/>
                </a:lnTo>
                <a:lnTo>
                  <a:pt x="0" y="79248"/>
                </a:lnTo>
                <a:lnTo>
                  <a:pt x="38735" y="105156"/>
                </a:lnTo>
                <a:lnTo>
                  <a:pt x="98853" y="118951"/>
                </a:lnTo>
                <a:lnTo>
                  <a:pt x="160400" y="125222"/>
                </a:lnTo>
                <a:lnTo>
                  <a:pt x="231267" y="127412"/>
                </a:lnTo>
                <a:lnTo>
                  <a:pt x="266700" y="125864"/>
                </a:lnTo>
                <a:lnTo>
                  <a:pt x="324232" y="118502"/>
                </a:lnTo>
                <a:lnTo>
                  <a:pt x="366480" y="102635"/>
                </a:lnTo>
                <a:lnTo>
                  <a:pt x="394525" y="60102"/>
                </a:lnTo>
                <a:lnTo>
                  <a:pt x="392866" y="44922"/>
                </a:lnTo>
                <a:lnTo>
                  <a:pt x="373268" y="9382"/>
                </a:lnTo>
                <a:lnTo>
                  <a:pt x="350900" y="0"/>
                </a:lnTo>
                <a:lnTo>
                  <a:pt x="339254" y="508"/>
                </a:lnTo>
                <a:lnTo>
                  <a:pt x="332867" y="33147"/>
                </a:lnTo>
                <a:lnTo>
                  <a:pt x="333501" y="365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28697" y="5428269"/>
            <a:ext cx="151765" cy="31750"/>
          </a:xfrm>
          <a:custGeom>
            <a:avLst/>
            <a:gdLst/>
            <a:ahLst/>
            <a:cxnLst/>
            <a:rect l="l" t="t" r="r" b="b"/>
            <a:pathLst>
              <a:path w="151764" h="31750">
                <a:moveTo>
                  <a:pt x="6016" y="4790"/>
                </a:moveTo>
                <a:lnTo>
                  <a:pt x="0" y="0"/>
                </a:lnTo>
                <a:lnTo>
                  <a:pt x="8556" y="1710"/>
                </a:lnTo>
                <a:lnTo>
                  <a:pt x="22161" y="6040"/>
                </a:lnTo>
                <a:lnTo>
                  <a:pt x="31289" y="9108"/>
                </a:lnTo>
                <a:lnTo>
                  <a:pt x="47505" y="13829"/>
                </a:lnTo>
                <a:lnTo>
                  <a:pt x="96440" y="24348"/>
                </a:lnTo>
                <a:lnTo>
                  <a:pt x="137302" y="30099"/>
                </a:lnTo>
                <a:lnTo>
                  <a:pt x="151304" y="315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26103" y="5366003"/>
            <a:ext cx="369570" cy="440690"/>
          </a:xfrm>
          <a:custGeom>
            <a:avLst/>
            <a:gdLst/>
            <a:ahLst/>
            <a:cxnLst/>
            <a:rect l="l" t="t" r="r" b="b"/>
            <a:pathLst>
              <a:path w="369570" h="440689">
                <a:moveTo>
                  <a:pt x="0" y="421538"/>
                </a:moveTo>
                <a:lnTo>
                  <a:pt x="1143" y="433120"/>
                </a:lnTo>
                <a:lnTo>
                  <a:pt x="1143" y="436778"/>
                </a:lnTo>
                <a:lnTo>
                  <a:pt x="8762" y="440436"/>
                </a:lnTo>
                <a:lnTo>
                  <a:pt x="43561" y="403860"/>
                </a:lnTo>
                <a:lnTo>
                  <a:pt x="74580" y="361149"/>
                </a:lnTo>
                <a:lnTo>
                  <a:pt x="102743" y="316382"/>
                </a:lnTo>
                <a:lnTo>
                  <a:pt x="125644" y="275380"/>
                </a:lnTo>
                <a:lnTo>
                  <a:pt x="146224" y="233384"/>
                </a:lnTo>
                <a:lnTo>
                  <a:pt x="164875" y="190527"/>
                </a:lnTo>
                <a:lnTo>
                  <a:pt x="181991" y="146939"/>
                </a:lnTo>
                <a:lnTo>
                  <a:pt x="195316" y="110228"/>
                </a:lnTo>
                <a:lnTo>
                  <a:pt x="208200" y="73374"/>
                </a:lnTo>
                <a:lnTo>
                  <a:pt x="221156" y="36568"/>
                </a:lnTo>
                <a:lnTo>
                  <a:pt x="234696" y="0"/>
                </a:lnTo>
                <a:lnTo>
                  <a:pt x="229262" y="16889"/>
                </a:lnTo>
                <a:lnTo>
                  <a:pt x="223615" y="33670"/>
                </a:lnTo>
                <a:lnTo>
                  <a:pt x="218015" y="50381"/>
                </a:lnTo>
                <a:lnTo>
                  <a:pt x="212725" y="67056"/>
                </a:lnTo>
                <a:lnTo>
                  <a:pt x="201249" y="104351"/>
                </a:lnTo>
                <a:lnTo>
                  <a:pt x="190357" y="146913"/>
                </a:lnTo>
                <a:lnTo>
                  <a:pt x="185918" y="189628"/>
                </a:lnTo>
                <a:lnTo>
                  <a:pt x="193801" y="227380"/>
                </a:lnTo>
                <a:lnTo>
                  <a:pt x="196850" y="230733"/>
                </a:lnTo>
                <a:lnTo>
                  <a:pt x="199898" y="234391"/>
                </a:lnTo>
                <a:lnTo>
                  <a:pt x="202946" y="238048"/>
                </a:lnTo>
                <a:lnTo>
                  <a:pt x="219823" y="234791"/>
                </a:lnTo>
                <a:lnTo>
                  <a:pt x="232806" y="230508"/>
                </a:lnTo>
                <a:lnTo>
                  <a:pt x="281245" y="173843"/>
                </a:lnTo>
                <a:lnTo>
                  <a:pt x="301275" y="136525"/>
                </a:lnTo>
                <a:lnTo>
                  <a:pt x="318781" y="97778"/>
                </a:lnTo>
                <a:lnTo>
                  <a:pt x="334645" y="59436"/>
                </a:lnTo>
                <a:lnTo>
                  <a:pt x="338032" y="50405"/>
                </a:lnTo>
                <a:lnTo>
                  <a:pt x="340598" y="43957"/>
                </a:lnTo>
                <a:lnTo>
                  <a:pt x="343235" y="38772"/>
                </a:lnTo>
                <a:lnTo>
                  <a:pt x="346837" y="33528"/>
                </a:lnTo>
                <a:lnTo>
                  <a:pt x="345344" y="55258"/>
                </a:lnTo>
                <a:lnTo>
                  <a:pt x="342519" y="76787"/>
                </a:lnTo>
                <a:lnTo>
                  <a:pt x="339407" y="98339"/>
                </a:lnTo>
                <a:lnTo>
                  <a:pt x="337058" y="120142"/>
                </a:lnTo>
                <a:lnTo>
                  <a:pt x="335067" y="148306"/>
                </a:lnTo>
                <a:lnTo>
                  <a:pt x="334851" y="176390"/>
                </a:lnTo>
                <a:lnTo>
                  <a:pt x="338183" y="204073"/>
                </a:lnTo>
                <a:lnTo>
                  <a:pt x="346837" y="231038"/>
                </a:lnTo>
                <a:lnTo>
                  <a:pt x="353095" y="240830"/>
                </a:lnTo>
                <a:lnTo>
                  <a:pt x="357854" y="247650"/>
                </a:lnTo>
                <a:lnTo>
                  <a:pt x="362660" y="252641"/>
                </a:lnTo>
                <a:lnTo>
                  <a:pt x="369062" y="2569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66792" y="5573267"/>
            <a:ext cx="184785" cy="149225"/>
          </a:xfrm>
          <a:custGeom>
            <a:avLst/>
            <a:gdLst/>
            <a:ahLst/>
            <a:cxnLst/>
            <a:rect l="l" t="t" r="r" b="b"/>
            <a:pathLst>
              <a:path w="184785" h="149225">
                <a:moveTo>
                  <a:pt x="30480" y="0"/>
                </a:moveTo>
                <a:lnTo>
                  <a:pt x="22985" y="3163"/>
                </a:lnTo>
                <a:lnTo>
                  <a:pt x="15478" y="5873"/>
                </a:lnTo>
                <a:lnTo>
                  <a:pt x="7852" y="8251"/>
                </a:lnTo>
                <a:lnTo>
                  <a:pt x="0" y="10413"/>
                </a:lnTo>
                <a:lnTo>
                  <a:pt x="8514" y="17880"/>
                </a:lnTo>
                <a:lnTo>
                  <a:pt x="17256" y="23933"/>
                </a:lnTo>
                <a:lnTo>
                  <a:pt x="26449" y="29309"/>
                </a:lnTo>
                <a:lnTo>
                  <a:pt x="36322" y="34747"/>
                </a:lnTo>
                <a:lnTo>
                  <a:pt x="47559" y="41524"/>
                </a:lnTo>
                <a:lnTo>
                  <a:pt x="58404" y="49415"/>
                </a:lnTo>
                <a:lnTo>
                  <a:pt x="67415" y="58964"/>
                </a:lnTo>
                <a:lnTo>
                  <a:pt x="73152" y="70713"/>
                </a:lnTo>
                <a:lnTo>
                  <a:pt x="74241" y="82838"/>
                </a:lnTo>
                <a:lnTo>
                  <a:pt x="71008" y="94792"/>
                </a:lnTo>
                <a:lnTo>
                  <a:pt x="65418" y="106289"/>
                </a:lnTo>
                <a:lnTo>
                  <a:pt x="59436" y="117043"/>
                </a:lnTo>
                <a:lnTo>
                  <a:pt x="55655" y="123863"/>
                </a:lnTo>
                <a:lnTo>
                  <a:pt x="52149" y="130682"/>
                </a:lnTo>
                <a:lnTo>
                  <a:pt x="48952" y="137617"/>
                </a:lnTo>
                <a:lnTo>
                  <a:pt x="46101" y="144779"/>
                </a:lnTo>
                <a:lnTo>
                  <a:pt x="58685" y="148799"/>
                </a:lnTo>
                <a:lnTo>
                  <a:pt x="100584" y="138683"/>
                </a:lnTo>
                <a:lnTo>
                  <a:pt x="145923" y="103898"/>
                </a:lnTo>
                <a:lnTo>
                  <a:pt x="165484" y="83005"/>
                </a:lnTo>
                <a:lnTo>
                  <a:pt x="184404" y="615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10760" y="5120640"/>
            <a:ext cx="335280" cy="157480"/>
          </a:xfrm>
          <a:custGeom>
            <a:avLst/>
            <a:gdLst/>
            <a:ahLst/>
            <a:cxnLst/>
            <a:rect l="l" t="t" r="r" b="b"/>
            <a:pathLst>
              <a:path w="335279" h="157479">
                <a:moveTo>
                  <a:pt x="18923" y="143256"/>
                </a:moveTo>
                <a:lnTo>
                  <a:pt x="8509" y="140208"/>
                </a:lnTo>
                <a:lnTo>
                  <a:pt x="5461" y="139573"/>
                </a:lnTo>
                <a:lnTo>
                  <a:pt x="0" y="135001"/>
                </a:lnTo>
                <a:lnTo>
                  <a:pt x="15087" y="137824"/>
                </a:lnTo>
                <a:lnTo>
                  <a:pt x="30114" y="140922"/>
                </a:lnTo>
                <a:lnTo>
                  <a:pt x="45166" y="143948"/>
                </a:lnTo>
                <a:lnTo>
                  <a:pt x="60325" y="146558"/>
                </a:lnTo>
                <a:lnTo>
                  <a:pt x="103020" y="152646"/>
                </a:lnTo>
                <a:lnTo>
                  <a:pt x="146240" y="156686"/>
                </a:lnTo>
                <a:lnTo>
                  <a:pt x="189555" y="157345"/>
                </a:lnTo>
                <a:lnTo>
                  <a:pt x="232537" y="153289"/>
                </a:lnTo>
                <a:lnTo>
                  <a:pt x="279352" y="141747"/>
                </a:lnTo>
                <a:lnTo>
                  <a:pt x="319786" y="115824"/>
                </a:lnTo>
                <a:lnTo>
                  <a:pt x="334984" y="62245"/>
                </a:lnTo>
                <a:lnTo>
                  <a:pt x="330708" y="43561"/>
                </a:lnTo>
                <a:lnTo>
                  <a:pt x="324242" y="30075"/>
                </a:lnTo>
                <a:lnTo>
                  <a:pt x="313563" y="15398"/>
                </a:lnTo>
                <a:lnTo>
                  <a:pt x="300025" y="3913"/>
                </a:lnTo>
                <a:lnTo>
                  <a:pt x="284988" y="0"/>
                </a:lnTo>
                <a:lnTo>
                  <a:pt x="277266" y="3240"/>
                </a:lnTo>
                <a:lnTo>
                  <a:pt x="258444" y="335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67021" y="5069713"/>
            <a:ext cx="184150" cy="545465"/>
          </a:xfrm>
          <a:custGeom>
            <a:avLst/>
            <a:gdLst/>
            <a:ahLst/>
            <a:cxnLst/>
            <a:rect l="l" t="t" r="r" b="b"/>
            <a:pathLst>
              <a:path w="184150" h="545464">
                <a:moveTo>
                  <a:pt x="0" y="22860"/>
                </a:moveTo>
                <a:lnTo>
                  <a:pt x="3835" y="14733"/>
                </a:lnTo>
                <a:lnTo>
                  <a:pt x="6873" y="8905"/>
                </a:lnTo>
                <a:lnTo>
                  <a:pt x="10126" y="4339"/>
                </a:lnTo>
                <a:lnTo>
                  <a:pt x="14604" y="0"/>
                </a:lnTo>
                <a:lnTo>
                  <a:pt x="29184" y="11162"/>
                </a:lnTo>
                <a:lnTo>
                  <a:pt x="65277" y="50292"/>
                </a:lnTo>
                <a:lnTo>
                  <a:pt x="88100" y="85526"/>
                </a:lnTo>
                <a:lnTo>
                  <a:pt x="109077" y="122332"/>
                </a:lnTo>
                <a:lnTo>
                  <a:pt x="128125" y="160234"/>
                </a:lnTo>
                <a:lnTo>
                  <a:pt x="145161" y="198755"/>
                </a:lnTo>
                <a:lnTo>
                  <a:pt x="163151" y="247296"/>
                </a:lnTo>
                <a:lnTo>
                  <a:pt x="176642" y="297404"/>
                </a:lnTo>
                <a:lnTo>
                  <a:pt x="184123" y="348451"/>
                </a:lnTo>
                <a:lnTo>
                  <a:pt x="184081" y="399809"/>
                </a:lnTo>
                <a:lnTo>
                  <a:pt x="175005" y="450850"/>
                </a:lnTo>
                <a:lnTo>
                  <a:pt x="153892" y="501053"/>
                </a:lnTo>
                <a:lnTo>
                  <a:pt x="116204" y="539826"/>
                </a:lnTo>
                <a:lnTo>
                  <a:pt x="102536" y="544979"/>
                </a:lnTo>
                <a:lnTo>
                  <a:pt x="92201" y="543788"/>
                </a:lnTo>
                <a:lnTo>
                  <a:pt x="83200" y="538025"/>
                </a:lnTo>
                <a:lnTo>
                  <a:pt x="73532" y="5294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97241" y="4991989"/>
            <a:ext cx="94615" cy="616585"/>
          </a:xfrm>
          <a:custGeom>
            <a:avLst/>
            <a:gdLst/>
            <a:ahLst/>
            <a:cxnLst/>
            <a:rect l="l" t="t" r="r" b="b"/>
            <a:pathLst>
              <a:path w="94614" h="616585">
                <a:moveTo>
                  <a:pt x="82224" y="0"/>
                </a:moveTo>
                <a:lnTo>
                  <a:pt x="91947" y="12180"/>
                </a:lnTo>
                <a:lnTo>
                  <a:pt x="94480" y="20574"/>
                </a:lnTo>
                <a:lnTo>
                  <a:pt x="92154" y="30968"/>
                </a:lnTo>
                <a:lnTo>
                  <a:pt x="87304" y="49149"/>
                </a:lnTo>
                <a:lnTo>
                  <a:pt x="77503" y="96091"/>
                </a:lnTo>
                <a:lnTo>
                  <a:pt x="68333" y="143129"/>
                </a:lnTo>
                <a:lnTo>
                  <a:pt x="59283" y="190166"/>
                </a:lnTo>
                <a:lnTo>
                  <a:pt x="49839" y="237109"/>
                </a:lnTo>
                <a:lnTo>
                  <a:pt x="40034" y="282578"/>
                </a:lnTo>
                <a:lnTo>
                  <a:pt x="29989" y="328577"/>
                </a:lnTo>
                <a:lnTo>
                  <a:pt x="20375" y="374935"/>
                </a:lnTo>
                <a:lnTo>
                  <a:pt x="11861" y="421484"/>
                </a:lnTo>
                <a:lnTo>
                  <a:pt x="5119" y="468054"/>
                </a:lnTo>
                <a:lnTo>
                  <a:pt x="817" y="514477"/>
                </a:lnTo>
                <a:lnTo>
                  <a:pt x="0" y="539941"/>
                </a:lnTo>
                <a:lnTo>
                  <a:pt x="563" y="565413"/>
                </a:lnTo>
                <a:lnTo>
                  <a:pt x="2174" y="590804"/>
                </a:lnTo>
                <a:lnTo>
                  <a:pt x="4500" y="6160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4641" y="5238241"/>
            <a:ext cx="227965" cy="48895"/>
          </a:xfrm>
          <a:custGeom>
            <a:avLst/>
            <a:gdLst/>
            <a:ahLst/>
            <a:cxnLst/>
            <a:rect l="l" t="t" r="r" b="b"/>
            <a:pathLst>
              <a:path w="227964" h="48895">
                <a:moveTo>
                  <a:pt x="0" y="0"/>
                </a:moveTo>
                <a:lnTo>
                  <a:pt x="15603" y="1666"/>
                </a:lnTo>
                <a:lnTo>
                  <a:pt x="31099" y="2286"/>
                </a:lnTo>
                <a:lnTo>
                  <a:pt x="46666" y="3000"/>
                </a:lnTo>
                <a:lnTo>
                  <a:pt x="88388" y="10364"/>
                </a:lnTo>
                <a:lnTo>
                  <a:pt x="137671" y="25044"/>
                </a:lnTo>
                <a:lnTo>
                  <a:pt x="162433" y="33528"/>
                </a:lnTo>
                <a:lnTo>
                  <a:pt x="178583" y="38512"/>
                </a:lnTo>
                <a:lnTo>
                  <a:pt x="194960" y="42545"/>
                </a:lnTo>
                <a:lnTo>
                  <a:pt x="211456" y="45815"/>
                </a:lnTo>
                <a:lnTo>
                  <a:pt x="227965" y="485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87355" y="5348351"/>
            <a:ext cx="234950" cy="19050"/>
          </a:xfrm>
          <a:custGeom>
            <a:avLst/>
            <a:gdLst/>
            <a:ahLst/>
            <a:cxnLst/>
            <a:rect l="l" t="t" r="r" b="b"/>
            <a:pathLst>
              <a:path w="234950" h="19050">
                <a:moveTo>
                  <a:pt x="3006" y="5715"/>
                </a:moveTo>
                <a:lnTo>
                  <a:pt x="0" y="14763"/>
                </a:lnTo>
                <a:lnTo>
                  <a:pt x="13055" y="17430"/>
                </a:lnTo>
                <a:lnTo>
                  <a:pt x="33277" y="17002"/>
                </a:lnTo>
                <a:lnTo>
                  <a:pt x="51774" y="16764"/>
                </a:lnTo>
                <a:lnTo>
                  <a:pt x="87429" y="18748"/>
                </a:lnTo>
                <a:lnTo>
                  <a:pt x="122513" y="18542"/>
                </a:lnTo>
                <a:lnTo>
                  <a:pt x="157501" y="15763"/>
                </a:lnTo>
                <a:lnTo>
                  <a:pt x="192871" y="10033"/>
                </a:lnTo>
                <a:lnTo>
                  <a:pt x="203368" y="7536"/>
                </a:lnTo>
                <a:lnTo>
                  <a:pt x="213889" y="5016"/>
                </a:lnTo>
                <a:lnTo>
                  <a:pt x="224410" y="2496"/>
                </a:lnTo>
                <a:lnTo>
                  <a:pt x="23490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70358" y="5123941"/>
            <a:ext cx="294005" cy="381000"/>
          </a:xfrm>
          <a:custGeom>
            <a:avLst/>
            <a:gdLst/>
            <a:ahLst/>
            <a:cxnLst/>
            <a:rect l="l" t="t" r="r" b="b"/>
            <a:pathLst>
              <a:path w="294004" h="381000">
                <a:moveTo>
                  <a:pt x="139890" y="0"/>
                </a:moveTo>
                <a:lnTo>
                  <a:pt x="128996" y="22056"/>
                </a:lnTo>
                <a:lnTo>
                  <a:pt x="116458" y="41576"/>
                </a:lnTo>
                <a:lnTo>
                  <a:pt x="103064" y="60596"/>
                </a:lnTo>
                <a:lnTo>
                  <a:pt x="89598" y="81152"/>
                </a:lnTo>
                <a:lnTo>
                  <a:pt x="68486" y="117385"/>
                </a:lnTo>
                <a:lnTo>
                  <a:pt x="48434" y="155273"/>
                </a:lnTo>
                <a:lnTo>
                  <a:pt x="30073" y="194042"/>
                </a:lnTo>
                <a:lnTo>
                  <a:pt x="14033" y="232917"/>
                </a:lnTo>
                <a:lnTo>
                  <a:pt x="0" y="289956"/>
                </a:lnTo>
                <a:lnTo>
                  <a:pt x="3746" y="318696"/>
                </a:lnTo>
                <a:lnTo>
                  <a:pt x="49448" y="352712"/>
                </a:lnTo>
                <a:lnTo>
                  <a:pt x="113786" y="345953"/>
                </a:lnTo>
                <a:lnTo>
                  <a:pt x="175819" y="322052"/>
                </a:lnTo>
                <a:lnTo>
                  <a:pt x="240883" y="282864"/>
                </a:lnTo>
                <a:lnTo>
                  <a:pt x="281759" y="244379"/>
                </a:lnTo>
                <a:lnTo>
                  <a:pt x="293814" y="200659"/>
                </a:lnTo>
                <a:lnTo>
                  <a:pt x="272982" y="201310"/>
                </a:lnTo>
                <a:lnTo>
                  <a:pt x="234985" y="213090"/>
                </a:lnTo>
                <a:lnTo>
                  <a:pt x="190081" y="245113"/>
                </a:lnTo>
                <a:lnTo>
                  <a:pt x="147699" y="299573"/>
                </a:lnTo>
                <a:lnTo>
                  <a:pt x="137576" y="350416"/>
                </a:lnTo>
                <a:lnTo>
                  <a:pt x="180403" y="380491"/>
                </a:lnTo>
                <a:lnTo>
                  <a:pt x="197131" y="376666"/>
                </a:lnTo>
                <a:lnTo>
                  <a:pt x="210216" y="373602"/>
                </a:lnTo>
                <a:lnTo>
                  <a:pt x="221730" y="370776"/>
                </a:lnTo>
                <a:lnTo>
                  <a:pt x="233743" y="3676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84372" y="5330952"/>
            <a:ext cx="29845" cy="196850"/>
          </a:xfrm>
          <a:custGeom>
            <a:avLst/>
            <a:gdLst/>
            <a:ahLst/>
            <a:cxnLst/>
            <a:rect l="l" t="t" r="r" b="b"/>
            <a:pathLst>
              <a:path w="29845" h="196850">
                <a:moveTo>
                  <a:pt x="9721" y="16510"/>
                </a:moveTo>
                <a:lnTo>
                  <a:pt x="15335" y="9215"/>
                </a:lnTo>
                <a:lnTo>
                  <a:pt x="19484" y="4445"/>
                </a:lnTo>
                <a:lnTo>
                  <a:pt x="23705" y="1579"/>
                </a:lnTo>
                <a:lnTo>
                  <a:pt x="29533" y="0"/>
                </a:lnTo>
                <a:lnTo>
                  <a:pt x="28134" y="15559"/>
                </a:lnTo>
                <a:lnTo>
                  <a:pt x="24437" y="31797"/>
                </a:lnTo>
                <a:lnTo>
                  <a:pt x="19764" y="48202"/>
                </a:lnTo>
                <a:lnTo>
                  <a:pt x="15436" y="64262"/>
                </a:lnTo>
                <a:lnTo>
                  <a:pt x="9292" y="91049"/>
                </a:lnTo>
                <a:lnTo>
                  <a:pt x="4673" y="117109"/>
                </a:lnTo>
                <a:lnTo>
                  <a:pt x="1720" y="143289"/>
                </a:lnTo>
                <a:lnTo>
                  <a:pt x="577" y="170434"/>
                </a:lnTo>
                <a:lnTo>
                  <a:pt x="0" y="179411"/>
                </a:lnTo>
                <a:lnTo>
                  <a:pt x="148" y="185864"/>
                </a:lnTo>
                <a:lnTo>
                  <a:pt x="1559" y="191079"/>
                </a:lnTo>
                <a:lnTo>
                  <a:pt x="4768" y="19634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91062" y="5169534"/>
            <a:ext cx="45720" cy="90805"/>
          </a:xfrm>
          <a:custGeom>
            <a:avLst/>
            <a:gdLst/>
            <a:ahLst/>
            <a:cxnLst/>
            <a:rect l="l" t="t" r="r" b="b"/>
            <a:pathLst>
              <a:path w="45720" h="90804">
                <a:moveTo>
                  <a:pt x="45704" y="3556"/>
                </a:moveTo>
                <a:lnTo>
                  <a:pt x="34409" y="1194"/>
                </a:lnTo>
                <a:lnTo>
                  <a:pt x="24495" y="0"/>
                </a:lnTo>
                <a:lnTo>
                  <a:pt x="15343" y="1948"/>
                </a:lnTo>
                <a:lnTo>
                  <a:pt x="6334" y="9016"/>
                </a:lnTo>
                <a:lnTo>
                  <a:pt x="53" y="23697"/>
                </a:lnTo>
                <a:lnTo>
                  <a:pt x="0" y="42259"/>
                </a:lnTo>
                <a:lnTo>
                  <a:pt x="3494" y="61344"/>
                </a:lnTo>
                <a:lnTo>
                  <a:pt x="7858" y="77596"/>
                </a:lnTo>
                <a:lnTo>
                  <a:pt x="9382" y="82168"/>
                </a:lnTo>
                <a:lnTo>
                  <a:pt x="11160" y="86740"/>
                </a:lnTo>
                <a:lnTo>
                  <a:pt x="12684" y="9067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0464" y="5289169"/>
            <a:ext cx="249554" cy="348615"/>
          </a:xfrm>
          <a:custGeom>
            <a:avLst/>
            <a:gdLst/>
            <a:ahLst/>
            <a:cxnLst/>
            <a:rect l="l" t="t" r="r" b="b"/>
            <a:pathLst>
              <a:path w="249554" h="348614">
                <a:moveTo>
                  <a:pt x="52705" y="0"/>
                </a:moveTo>
                <a:lnTo>
                  <a:pt x="54836" y="9679"/>
                </a:lnTo>
                <a:lnTo>
                  <a:pt x="55753" y="14858"/>
                </a:lnTo>
                <a:lnTo>
                  <a:pt x="54098" y="20323"/>
                </a:lnTo>
                <a:lnTo>
                  <a:pt x="48514" y="30860"/>
                </a:lnTo>
                <a:lnTo>
                  <a:pt x="37536" y="54667"/>
                </a:lnTo>
                <a:lnTo>
                  <a:pt x="31559" y="78152"/>
                </a:lnTo>
                <a:lnTo>
                  <a:pt x="32440" y="101994"/>
                </a:lnTo>
                <a:lnTo>
                  <a:pt x="42037" y="126872"/>
                </a:lnTo>
                <a:lnTo>
                  <a:pt x="65639" y="159045"/>
                </a:lnTo>
                <a:lnTo>
                  <a:pt x="93122" y="188801"/>
                </a:lnTo>
                <a:lnTo>
                  <a:pt x="119225" y="219438"/>
                </a:lnTo>
                <a:lnTo>
                  <a:pt x="138684" y="254253"/>
                </a:lnTo>
                <a:lnTo>
                  <a:pt x="140763" y="296484"/>
                </a:lnTo>
                <a:lnTo>
                  <a:pt x="114935" y="329818"/>
                </a:lnTo>
                <a:lnTo>
                  <a:pt x="68865" y="347649"/>
                </a:lnTo>
                <a:lnTo>
                  <a:pt x="43640" y="348335"/>
                </a:lnTo>
                <a:lnTo>
                  <a:pt x="20701" y="341706"/>
                </a:lnTo>
                <a:lnTo>
                  <a:pt x="2980" y="323582"/>
                </a:lnTo>
                <a:lnTo>
                  <a:pt x="0" y="299551"/>
                </a:lnTo>
                <a:lnTo>
                  <a:pt x="6163" y="273972"/>
                </a:lnTo>
                <a:lnTo>
                  <a:pt x="38250" y="212342"/>
                </a:lnTo>
                <a:lnTo>
                  <a:pt x="66008" y="176609"/>
                </a:lnTo>
                <a:lnTo>
                  <a:pt x="96956" y="143281"/>
                </a:lnTo>
                <a:lnTo>
                  <a:pt x="128905" y="111632"/>
                </a:lnTo>
                <a:lnTo>
                  <a:pt x="180387" y="65976"/>
                </a:lnTo>
                <a:lnTo>
                  <a:pt x="234061" y="23748"/>
                </a:lnTo>
                <a:lnTo>
                  <a:pt x="241567" y="17901"/>
                </a:lnTo>
                <a:lnTo>
                  <a:pt x="246395" y="13350"/>
                </a:lnTo>
                <a:lnTo>
                  <a:pt x="248866" y="8443"/>
                </a:lnTo>
                <a:lnTo>
                  <a:pt x="249301" y="152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78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127" y="2314955"/>
            <a:ext cx="323850" cy="585470"/>
          </a:xfrm>
          <a:custGeom>
            <a:avLst/>
            <a:gdLst/>
            <a:ahLst/>
            <a:cxnLst/>
            <a:rect l="l" t="t" r="r" b="b"/>
            <a:pathLst>
              <a:path w="323850" h="585469">
                <a:moveTo>
                  <a:pt x="0" y="584962"/>
                </a:moveTo>
                <a:lnTo>
                  <a:pt x="34061" y="540067"/>
                </a:lnTo>
                <a:lnTo>
                  <a:pt x="63093" y="491363"/>
                </a:lnTo>
                <a:lnTo>
                  <a:pt x="86591" y="444789"/>
                </a:lnTo>
                <a:lnTo>
                  <a:pt x="108432" y="397192"/>
                </a:lnTo>
                <a:lnTo>
                  <a:pt x="128330" y="348738"/>
                </a:lnTo>
                <a:lnTo>
                  <a:pt x="145999" y="299593"/>
                </a:lnTo>
                <a:lnTo>
                  <a:pt x="162491" y="248312"/>
                </a:lnTo>
                <a:lnTo>
                  <a:pt x="177812" y="196532"/>
                </a:lnTo>
                <a:lnTo>
                  <a:pt x="192162" y="144466"/>
                </a:lnTo>
                <a:lnTo>
                  <a:pt x="205739" y="92329"/>
                </a:lnTo>
                <a:lnTo>
                  <a:pt x="212512" y="67562"/>
                </a:lnTo>
                <a:lnTo>
                  <a:pt x="219913" y="44211"/>
                </a:lnTo>
                <a:lnTo>
                  <a:pt x="228457" y="21838"/>
                </a:lnTo>
                <a:lnTo>
                  <a:pt x="238658" y="0"/>
                </a:lnTo>
                <a:lnTo>
                  <a:pt x="247521" y="26802"/>
                </a:lnTo>
                <a:lnTo>
                  <a:pt x="255384" y="53832"/>
                </a:lnTo>
                <a:lnTo>
                  <a:pt x="262275" y="81313"/>
                </a:lnTo>
                <a:lnTo>
                  <a:pt x="268223" y="109474"/>
                </a:lnTo>
                <a:lnTo>
                  <a:pt x="277996" y="161065"/>
                </a:lnTo>
                <a:lnTo>
                  <a:pt x="287883" y="212645"/>
                </a:lnTo>
                <a:lnTo>
                  <a:pt x="297541" y="264296"/>
                </a:lnTo>
                <a:lnTo>
                  <a:pt x="306628" y="316103"/>
                </a:lnTo>
                <a:lnTo>
                  <a:pt x="316077" y="374761"/>
                </a:lnTo>
                <a:lnTo>
                  <a:pt x="320173" y="404131"/>
                </a:lnTo>
                <a:lnTo>
                  <a:pt x="323697" y="4337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462" y="2648711"/>
            <a:ext cx="185420" cy="57150"/>
          </a:xfrm>
          <a:custGeom>
            <a:avLst/>
            <a:gdLst/>
            <a:ahLst/>
            <a:cxnLst/>
            <a:rect l="l" t="t" r="r" b="b"/>
            <a:pathLst>
              <a:path w="185420" h="57150">
                <a:moveTo>
                  <a:pt x="0" y="56641"/>
                </a:moveTo>
                <a:lnTo>
                  <a:pt x="38481" y="39322"/>
                </a:lnTo>
                <a:lnTo>
                  <a:pt x="79248" y="27432"/>
                </a:lnTo>
                <a:lnTo>
                  <a:pt x="132283" y="13954"/>
                </a:lnTo>
                <a:lnTo>
                  <a:pt x="158800" y="7125"/>
                </a:lnTo>
                <a:lnTo>
                  <a:pt x="18531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896" y="2363977"/>
            <a:ext cx="62865" cy="382270"/>
          </a:xfrm>
          <a:custGeom>
            <a:avLst/>
            <a:gdLst/>
            <a:ahLst/>
            <a:cxnLst/>
            <a:rect l="l" t="t" r="r" b="b"/>
            <a:pathLst>
              <a:path w="62865" h="382269">
                <a:moveTo>
                  <a:pt x="0" y="0"/>
                </a:moveTo>
                <a:lnTo>
                  <a:pt x="10253" y="13696"/>
                </a:lnTo>
                <a:lnTo>
                  <a:pt x="16649" y="28321"/>
                </a:lnTo>
                <a:lnTo>
                  <a:pt x="21045" y="44184"/>
                </a:lnTo>
                <a:lnTo>
                  <a:pt x="25298" y="61595"/>
                </a:lnTo>
                <a:lnTo>
                  <a:pt x="35061" y="96410"/>
                </a:lnTo>
                <a:lnTo>
                  <a:pt x="45567" y="131619"/>
                </a:lnTo>
                <a:lnTo>
                  <a:pt x="54702" y="167090"/>
                </a:lnTo>
                <a:lnTo>
                  <a:pt x="60350" y="202692"/>
                </a:lnTo>
                <a:lnTo>
                  <a:pt x="62593" y="240549"/>
                </a:lnTo>
                <a:lnTo>
                  <a:pt x="61836" y="278479"/>
                </a:lnTo>
                <a:lnTo>
                  <a:pt x="50292" y="353313"/>
                </a:lnTo>
                <a:lnTo>
                  <a:pt x="43734" y="374941"/>
                </a:lnTo>
                <a:lnTo>
                  <a:pt x="41452" y="3822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2779" y="2554858"/>
            <a:ext cx="92075" cy="281305"/>
          </a:xfrm>
          <a:custGeom>
            <a:avLst/>
            <a:gdLst/>
            <a:ahLst/>
            <a:cxnLst/>
            <a:rect l="l" t="t" r="r" b="b"/>
            <a:pathLst>
              <a:path w="92075" h="281305">
                <a:moveTo>
                  <a:pt x="77724" y="0"/>
                </a:moveTo>
                <a:lnTo>
                  <a:pt x="81148" y="13561"/>
                </a:lnTo>
                <a:lnTo>
                  <a:pt x="79971" y="25431"/>
                </a:lnTo>
                <a:lnTo>
                  <a:pt x="76909" y="37540"/>
                </a:lnTo>
                <a:lnTo>
                  <a:pt x="74675" y="51815"/>
                </a:lnTo>
                <a:lnTo>
                  <a:pt x="75476" y="96377"/>
                </a:lnTo>
                <a:lnTo>
                  <a:pt x="82905" y="140462"/>
                </a:lnTo>
                <a:lnTo>
                  <a:pt x="87472" y="158767"/>
                </a:lnTo>
                <a:lnTo>
                  <a:pt x="91325" y="178514"/>
                </a:lnTo>
                <a:lnTo>
                  <a:pt x="87172" y="217042"/>
                </a:lnTo>
                <a:lnTo>
                  <a:pt x="50825" y="258119"/>
                </a:lnTo>
                <a:lnTo>
                  <a:pt x="13639" y="280463"/>
                </a:lnTo>
                <a:lnTo>
                  <a:pt x="2333" y="281176"/>
                </a:lnTo>
                <a:lnTo>
                  <a:pt x="0" y="270637"/>
                </a:lnTo>
                <a:lnTo>
                  <a:pt x="2133" y="267335"/>
                </a:lnTo>
                <a:lnTo>
                  <a:pt x="3962" y="263651"/>
                </a:lnTo>
                <a:lnTo>
                  <a:pt x="5791" y="2602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161" y="2568194"/>
            <a:ext cx="86995" cy="179705"/>
          </a:xfrm>
          <a:custGeom>
            <a:avLst/>
            <a:gdLst/>
            <a:ahLst/>
            <a:cxnLst/>
            <a:rect l="l" t="t" r="r" b="b"/>
            <a:pathLst>
              <a:path w="86994" h="179705">
                <a:moveTo>
                  <a:pt x="60109" y="0"/>
                </a:moveTo>
                <a:lnTo>
                  <a:pt x="50245" y="17121"/>
                </a:lnTo>
                <a:lnTo>
                  <a:pt x="40046" y="33813"/>
                </a:lnTo>
                <a:lnTo>
                  <a:pt x="29737" y="50363"/>
                </a:lnTo>
                <a:lnTo>
                  <a:pt x="19545" y="67055"/>
                </a:lnTo>
                <a:lnTo>
                  <a:pt x="9296" y="87747"/>
                </a:lnTo>
                <a:lnTo>
                  <a:pt x="2933" y="109140"/>
                </a:lnTo>
                <a:lnTo>
                  <a:pt x="0" y="131367"/>
                </a:lnTo>
                <a:lnTo>
                  <a:pt x="38" y="154558"/>
                </a:lnTo>
                <a:lnTo>
                  <a:pt x="2195" y="168336"/>
                </a:lnTo>
                <a:lnTo>
                  <a:pt x="7239" y="176768"/>
                </a:lnTo>
                <a:lnTo>
                  <a:pt x="15768" y="179365"/>
                </a:lnTo>
                <a:lnTo>
                  <a:pt x="28384" y="175640"/>
                </a:lnTo>
                <a:lnTo>
                  <a:pt x="60620" y="148002"/>
                </a:lnTo>
                <a:lnTo>
                  <a:pt x="79540" y="109219"/>
                </a:lnTo>
                <a:lnTo>
                  <a:pt x="86715" y="72755"/>
                </a:lnTo>
                <a:lnTo>
                  <a:pt x="84897" y="53873"/>
                </a:lnTo>
                <a:lnTo>
                  <a:pt x="77508" y="36956"/>
                </a:lnTo>
                <a:lnTo>
                  <a:pt x="69066" y="29277"/>
                </a:lnTo>
                <a:lnTo>
                  <a:pt x="60175" y="27717"/>
                </a:lnTo>
                <a:lnTo>
                  <a:pt x="52622" y="32206"/>
                </a:lnTo>
                <a:lnTo>
                  <a:pt x="48196" y="42671"/>
                </a:lnTo>
                <a:lnTo>
                  <a:pt x="48501" y="46354"/>
                </a:lnTo>
                <a:lnTo>
                  <a:pt x="48806" y="50037"/>
                </a:lnTo>
                <a:lnTo>
                  <a:pt x="49110" y="539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308" y="2663317"/>
            <a:ext cx="77470" cy="283845"/>
          </a:xfrm>
          <a:custGeom>
            <a:avLst/>
            <a:gdLst/>
            <a:ahLst/>
            <a:cxnLst/>
            <a:rect l="l" t="t" r="r" b="b"/>
            <a:pathLst>
              <a:path w="77469" h="283844">
                <a:moveTo>
                  <a:pt x="59435" y="0"/>
                </a:moveTo>
                <a:lnTo>
                  <a:pt x="67873" y="14321"/>
                </a:lnTo>
                <a:lnTo>
                  <a:pt x="73787" y="28940"/>
                </a:lnTo>
                <a:lnTo>
                  <a:pt x="76938" y="44487"/>
                </a:lnTo>
                <a:lnTo>
                  <a:pt x="77088" y="61595"/>
                </a:lnTo>
                <a:lnTo>
                  <a:pt x="73235" y="92888"/>
                </a:lnTo>
                <a:lnTo>
                  <a:pt x="58193" y="154428"/>
                </a:lnTo>
                <a:lnTo>
                  <a:pt x="36951" y="209597"/>
                </a:lnTo>
                <a:lnTo>
                  <a:pt x="12888" y="259016"/>
                </a:lnTo>
                <a:lnTo>
                  <a:pt x="0" y="2834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450" y="2655061"/>
            <a:ext cx="250190" cy="109855"/>
          </a:xfrm>
          <a:custGeom>
            <a:avLst/>
            <a:gdLst/>
            <a:ahLst/>
            <a:cxnLst/>
            <a:rect l="l" t="t" r="r" b="b"/>
            <a:pathLst>
              <a:path w="250189" h="109855">
                <a:moveTo>
                  <a:pt x="7858" y="42417"/>
                </a:moveTo>
                <a:lnTo>
                  <a:pt x="3667" y="54250"/>
                </a:lnTo>
                <a:lnTo>
                  <a:pt x="1095" y="65262"/>
                </a:lnTo>
                <a:lnTo>
                  <a:pt x="0" y="76440"/>
                </a:lnTo>
                <a:lnTo>
                  <a:pt x="238" y="88773"/>
                </a:lnTo>
                <a:lnTo>
                  <a:pt x="2792" y="98855"/>
                </a:lnTo>
                <a:lnTo>
                  <a:pt x="8382" y="105902"/>
                </a:lnTo>
                <a:lnTo>
                  <a:pt x="16758" y="109400"/>
                </a:lnTo>
                <a:lnTo>
                  <a:pt x="27670" y="108838"/>
                </a:lnTo>
                <a:lnTo>
                  <a:pt x="71300" y="85586"/>
                </a:lnTo>
                <a:lnTo>
                  <a:pt x="94351" y="66746"/>
                </a:lnTo>
                <a:lnTo>
                  <a:pt x="105632" y="57467"/>
                </a:lnTo>
                <a:lnTo>
                  <a:pt x="117937" y="51331"/>
                </a:lnTo>
                <a:lnTo>
                  <a:pt x="131302" y="51815"/>
                </a:lnTo>
                <a:lnTo>
                  <a:pt x="141190" y="56868"/>
                </a:lnTo>
                <a:lnTo>
                  <a:pt x="150780" y="63658"/>
                </a:lnTo>
                <a:lnTo>
                  <a:pt x="160252" y="70782"/>
                </a:lnTo>
                <a:lnTo>
                  <a:pt x="169783" y="76835"/>
                </a:lnTo>
                <a:lnTo>
                  <a:pt x="180611" y="82335"/>
                </a:lnTo>
                <a:lnTo>
                  <a:pt x="191357" y="86264"/>
                </a:lnTo>
                <a:lnTo>
                  <a:pt x="202269" y="87764"/>
                </a:lnTo>
                <a:lnTo>
                  <a:pt x="213598" y="85978"/>
                </a:lnTo>
                <a:lnTo>
                  <a:pt x="222744" y="80966"/>
                </a:lnTo>
                <a:lnTo>
                  <a:pt x="227425" y="73596"/>
                </a:lnTo>
                <a:lnTo>
                  <a:pt x="229225" y="64512"/>
                </a:lnTo>
                <a:lnTo>
                  <a:pt x="229727" y="54355"/>
                </a:lnTo>
                <a:lnTo>
                  <a:pt x="230225" y="44426"/>
                </a:lnTo>
                <a:lnTo>
                  <a:pt x="230378" y="34448"/>
                </a:lnTo>
                <a:lnTo>
                  <a:pt x="230459" y="24423"/>
                </a:lnTo>
                <a:lnTo>
                  <a:pt x="230743" y="14350"/>
                </a:lnTo>
                <a:lnTo>
                  <a:pt x="230997" y="1524"/>
                </a:lnTo>
                <a:lnTo>
                  <a:pt x="239252" y="2539"/>
                </a:lnTo>
                <a:lnTo>
                  <a:pt x="24992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3257" y="2519807"/>
            <a:ext cx="638175" cy="228600"/>
          </a:xfrm>
          <a:custGeom>
            <a:avLst/>
            <a:gdLst/>
            <a:ahLst/>
            <a:cxnLst/>
            <a:rect l="l" t="t" r="r" b="b"/>
            <a:pathLst>
              <a:path w="638175" h="228600">
                <a:moveTo>
                  <a:pt x="0" y="0"/>
                </a:moveTo>
                <a:lnTo>
                  <a:pt x="8000" y="10662"/>
                </a:lnTo>
                <a:lnTo>
                  <a:pt x="13430" y="20240"/>
                </a:lnTo>
                <a:lnTo>
                  <a:pt x="16716" y="31414"/>
                </a:lnTo>
                <a:lnTo>
                  <a:pt x="18287" y="46862"/>
                </a:lnTo>
                <a:lnTo>
                  <a:pt x="18264" y="70610"/>
                </a:lnTo>
                <a:lnTo>
                  <a:pt x="16478" y="94249"/>
                </a:lnTo>
                <a:lnTo>
                  <a:pt x="13787" y="117818"/>
                </a:lnTo>
                <a:lnTo>
                  <a:pt x="11049" y="141350"/>
                </a:lnTo>
                <a:lnTo>
                  <a:pt x="9548" y="155959"/>
                </a:lnTo>
                <a:lnTo>
                  <a:pt x="8286" y="170497"/>
                </a:lnTo>
                <a:lnTo>
                  <a:pt x="7262" y="185035"/>
                </a:lnTo>
                <a:lnTo>
                  <a:pt x="6476" y="199643"/>
                </a:lnTo>
                <a:lnTo>
                  <a:pt x="15188" y="191551"/>
                </a:lnTo>
                <a:lnTo>
                  <a:pt x="23399" y="182530"/>
                </a:lnTo>
                <a:lnTo>
                  <a:pt x="31658" y="173462"/>
                </a:lnTo>
                <a:lnTo>
                  <a:pt x="40512" y="165226"/>
                </a:lnTo>
                <a:lnTo>
                  <a:pt x="49200" y="159321"/>
                </a:lnTo>
                <a:lnTo>
                  <a:pt x="57150" y="156463"/>
                </a:lnTo>
                <a:lnTo>
                  <a:pt x="65480" y="156082"/>
                </a:lnTo>
                <a:lnTo>
                  <a:pt x="75311" y="157606"/>
                </a:lnTo>
                <a:lnTo>
                  <a:pt x="107836" y="166360"/>
                </a:lnTo>
                <a:lnTo>
                  <a:pt x="138445" y="174482"/>
                </a:lnTo>
                <a:lnTo>
                  <a:pt x="203581" y="170306"/>
                </a:lnTo>
                <a:lnTo>
                  <a:pt x="246282" y="144518"/>
                </a:lnTo>
                <a:lnTo>
                  <a:pt x="261282" y="114472"/>
                </a:lnTo>
                <a:lnTo>
                  <a:pt x="262509" y="107822"/>
                </a:lnTo>
                <a:lnTo>
                  <a:pt x="251245" y="109071"/>
                </a:lnTo>
                <a:lnTo>
                  <a:pt x="242125" y="109712"/>
                </a:lnTo>
                <a:lnTo>
                  <a:pt x="233576" y="113377"/>
                </a:lnTo>
                <a:lnTo>
                  <a:pt x="224028" y="123697"/>
                </a:lnTo>
                <a:lnTo>
                  <a:pt x="218624" y="133742"/>
                </a:lnTo>
                <a:lnTo>
                  <a:pt x="215376" y="145573"/>
                </a:lnTo>
                <a:lnTo>
                  <a:pt x="215151" y="157737"/>
                </a:lnTo>
                <a:lnTo>
                  <a:pt x="218820" y="168782"/>
                </a:lnTo>
                <a:lnTo>
                  <a:pt x="227772" y="176724"/>
                </a:lnTo>
                <a:lnTo>
                  <a:pt x="239188" y="179355"/>
                </a:lnTo>
                <a:lnTo>
                  <a:pt x="251342" y="178605"/>
                </a:lnTo>
                <a:lnTo>
                  <a:pt x="293306" y="161782"/>
                </a:lnTo>
                <a:lnTo>
                  <a:pt x="320675" y="141350"/>
                </a:lnTo>
                <a:lnTo>
                  <a:pt x="334273" y="131099"/>
                </a:lnTo>
                <a:lnTo>
                  <a:pt x="349361" y="121062"/>
                </a:lnTo>
                <a:lnTo>
                  <a:pt x="365662" y="114311"/>
                </a:lnTo>
                <a:lnTo>
                  <a:pt x="382905" y="113918"/>
                </a:lnTo>
                <a:lnTo>
                  <a:pt x="394505" y="118739"/>
                </a:lnTo>
                <a:lnTo>
                  <a:pt x="404082" y="125999"/>
                </a:lnTo>
                <a:lnTo>
                  <a:pt x="412658" y="134618"/>
                </a:lnTo>
                <a:lnTo>
                  <a:pt x="421259" y="143509"/>
                </a:lnTo>
                <a:lnTo>
                  <a:pt x="428529" y="151507"/>
                </a:lnTo>
                <a:lnTo>
                  <a:pt x="436181" y="159670"/>
                </a:lnTo>
                <a:lnTo>
                  <a:pt x="444976" y="165691"/>
                </a:lnTo>
                <a:lnTo>
                  <a:pt x="455675" y="167258"/>
                </a:lnTo>
                <a:lnTo>
                  <a:pt x="468207" y="160549"/>
                </a:lnTo>
                <a:lnTo>
                  <a:pt x="483727" y="146732"/>
                </a:lnTo>
                <a:lnTo>
                  <a:pt x="499413" y="131843"/>
                </a:lnTo>
                <a:lnTo>
                  <a:pt x="512444" y="121919"/>
                </a:lnTo>
                <a:lnTo>
                  <a:pt x="527198" y="116012"/>
                </a:lnTo>
                <a:lnTo>
                  <a:pt x="542845" y="113141"/>
                </a:lnTo>
                <a:lnTo>
                  <a:pt x="558754" y="113579"/>
                </a:lnTo>
                <a:lnTo>
                  <a:pt x="593564" y="131956"/>
                </a:lnTo>
                <a:lnTo>
                  <a:pt x="616388" y="177288"/>
                </a:lnTo>
                <a:lnTo>
                  <a:pt x="624586" y="199643"/>
                </a:lnTo>
                <a:lnTo>
                  <a:pt x="628830" y="208948"/>
                </a:lnTo>
                <a:lnTo>
                  <a:pt x="631967" y="215884"/>
                </a:lnTo>
                <a:lnTo>
                  <a:pt x="634747" y="221843"/>
                </a:lnTo>
                <a:lnTo>
                  <a:pt x="637920" y="2282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4336" y="2602738"/>
            <a:ext cx="132080" cy="431165"/>
          </a:xfrm>
          <a:custGeom>
            <a:avLst/>
            <a:gdLst/>
            <a:ahLst/>
            <a:cxnLst/>
            <a:rect l="l" t="t" r="r" b="b"/>
            <a:pathLst>
              <a:path w="132079" h="431164">
                <a:moveTo>
                  <a:pt x="0" y="422148"/>
                </a:moveTo>
                <a:lnTo>
                  <a:pt x="17085" y="427396"/>
                </a:lnTo>
                <a:lnTo>
                  <a:pt x="34004" y="430609"/>
                </a:lnTo>
                <a:lnTo>
                  <a:pt x="50684" y="429273"/>
                </a:lnTo>
                <a:lnTo>
                  <a:pt x="81534" y="405862"/>
                </a:lnTo>
                <a:lnTo>
                  <a:pt x="99202" y="367639"/>
                </a:lnTo>
                <a:lnTo>
                  <a:pt x="102108" y="346837"/>
                </a:lnTo>
                <a:lnTo>
                  <a:pt x="101092" y="309348"/>
                </a:lnTo>
                <a:lnTo>
                  <a:pt x="95885" y="272002"/>
                </a:lnTo>
                <a:lnTo>
                  <a:pt x="88677" y="234894"/>
                </a:lnTo>
                <a:lnTo>
                  <a:pt x="81661" y="198120"/>
                </a:lnTo>
                <a:lnTo>
                  <a:pt x="75237" y="160645"/>
                </a:lnTo>
                <a:lnTo>
                  <a:pt x="69516" y="122920"/>
                </a:lnTo>
                <a:lnTo>
                  <a:pt x="65676" y="84980"/>
                </a:lnTo>
                <a:lnTo>
                  <a:pt x="64897" y="46862"/>
                </a:lnTo>
                <a:lnTo>
                  <a:pt x="66151" y="32129"/>
                </a:lnTo>
                <a:lnTo>
                  <a:pt x="70262" y="14620"/>
                </a:lnTo>
                <a:lnTo>
                  <a:pt x="79184" y="1518"/>
                </a:lnTo>
                <a:lnTo>
                  <a:pt x="94868" y="0"/>
                </a:lnTo>
                <a:lnTo>
                  <a:pt x="109632" y="10199"/>
                </a:lnTo>
                <a:lnTo>
                  <a:pt x="120396" y="26733"/>
                </a:lnTo>
                <a:lnTo>
                  <a:pt x="127444" y="45648"/>
                </a:lnTo>
                <a:lnTo>
                  <a:pt x="131063" y="62991"/>
                </a:lnTo>
                <a:lnTo>
                  <a:pt x="131712" y="86610"/>
                </a:lnTo>
                <a:lnTo>
                  <a:pt x="128063" y="109823"/>
                </a:lnTo>
                <a:lnTo>
                  <a:pt x="109727" y="152653"/>
                </a:lnTo>
                <a:lnTo>
                  <a:pt x="77384" y="187765"/>
                </a:lnTo>
                <a:lnTo>
                  <a:pt x="68579" y="186436"/>
                </a:lnTo>
                <a:lnTo>
                  <a:pt x="67945" y="182245"/>
                </a:lnTo>
                <a:lnTo>
                  <a:pt x="67437" y="1779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6244" y="2612389"/>
            <a:ext cx="269240" cy="142875"/>
          </a:xfrm>
          <a:custGeom>
            <a:avLst/>
            <a:gdLst/>
            <a:ahLst/>
            <a:cxnLst/>
            <a:rect l="l" t="t" r="r" b="b"/>
            <a:pathLst>
              <a:path w="269239" h="142875">
                <a:moveTo>
                  <a:pt x="0" y="0"/>
                </a:moveTo>
                <a:lnTo>
                  <a:pt x="2924" y="13184"/>
                </a:lnTo>
                <a:lnTo>
                  <a:pt x="5111" y="26225"/>
                </a:lnTo>
                <a:lnTo>
                  <a:pt x="6965" y="39362"/>
                </a:lnTo>
                <a:lnTo>
                  <a:pt x="8889" y="52832"/>
                </a:lnTo>
                <a:lnTo>
                  <a:pt x="11295" y="67609"/>
                </a:lnTo>
                <a:lnTo>
                  <a:pt x="14033" y="82661"/>
                </a:lnTo>
                <a:lnTo>
                  <a:pt x="16390" y="97784"/>
                </a:lnTo>
                <a:lnTo>
                  <a:pt x="17652" y="112775"/>
                </a:lnTo>
                <a:lnTo>
                  <a:pt x="17017" y="121412"/>
                </a:lnTo>
                <a:lnTo>
                  <a:pt x="16763" y="124079"/>
                </a:lnTo>
                <a:lnTo>
                  <a:pt x="16509" y="129539"/>
                </a:lnTo>
                <a:lnTo>
                  <a:pt x="13090" y="114633"/>
                </a:lnTo>
                <a:lnTo>
                  <a:pt x="13255" y="102108"/>
                </a:lnTo>
                <a:lnTo>
                  <a:pt x="16635" y="89677"/>
                </a:lnTo>
                <a:lnTo>
                  <a:pt x="45275" y="42179"/>
                </a:lnTo>
                <a:lnTo>
                  <a:pt x="76834" y="17780"/>
                </a:lnTo>
                <a:lnTo>
                  <a:pt x="116000" y="4367"/>
                </a:lnTo>
                <a:lnTo>
                  <a:pt x="128015" y="9779"/>
                </a:lnTo>
                <a:lnTo>
                  <a:pt x="132611" y="20865"/>
                </a:lnTo>
                <a:lnTo>
                  <a:pt x="131540" y="34940"/>
                </a:lnTo>
                <a:lnTo>
                  <a:pt x="127944" y="49230"/>
                </a:lnTo>
                <a:lnTo>
                  <a:pt x="124967" y="60960"/>
                </a:lnTo>
                <a:lnTo>
                  <a:pt x="123009" y="77779"/>
                </a:lnTo>
                <a:lnTo>
                  <a:pt x="135635" y="124713"/>
                </a:lnTo>
                <a:lnTo>
                  <a:pt x="185535" y="142466"/>
                </a:lnTo>
                <a:lnTo>
                  <a:pt x="203580" y="140208"/>
                </a:lnTo>
                <a:lnTo>
                  <a:pt x="250819" y="113293"/>
                </a:lnTo>
                <a:lnTo>
                  <a:pt x="269192" y="71707"/>
                </a:lnTo>
                <a:lnTo>
                  <a:pt x="268690" y="57965"/>
                </a:lnTo>
                <a:lnTo>
                  <a:pt x="265175" y="44831"/>
                </a:lnTo>
                <a:lnTo>
                  <a:pt x="261695" y="36808"/>
                </a:lnTo>
                <a:lnTo>
                  <a:pt x="257905" y="29987"/>
                </a:lnTo>
                <a:lnTo>
                  <a:pt x="253495" y="23667"/>
                </a:lnTo>
                <a:lnTo>
                  <a:pt x="248157" y="171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4689" y="2627376"/>
            <a:ext cx="130175" cy="337185"/>
          </a:xfrm>
          <a:custGeom>
            <a:avLst/>
            <a:gdLst/>
            <a:ahLst/>
            <a:cxnLst/>
            <a:rect l="l" t="t" r="r" b="b"/>
            <a:pathLst>
              <a:path w="130175" h="337185">
                <a:moveTo>
                  <a:pt x="70993" y="0"/>
                </a:moveTo>
                <a:lnTo>
                  <a:pt x="96853" y="44844"/>
                </a:lnTo>
                <a:lnTo>
                  <a:pt x="115736" y="101058"/>
                </a:lnTo>
                <a:lnTo>
                  <a:pt x="125380" y="139938"/>
                </a:lnTo>
                <a:lnTo>
                  <a:pt x="129643" y="179556"/>
                </a:lnTo>
                <a:lnTo>
                  <a:pt x="126237" y="221234"/>
                </a:lnTo>
                <a:lnTo>
                  <a:pt x="106568" y="280606"/>
                </a:lnTo>
                <a:lnTo>
                  <a:pt x="66801" y="327406"/>
                </a:lnTo>
                <a:lnTo>
                  <a:pt x="45184" y="337052"/>
                </a:lnTo>
                <a:lnTo>
                  <a:pt x="28257" y="333613"/>
                </a:lnTo>
                <a:lnTo>
                  <a:pt x="13902" y="321101"/>
                </a:lnTo>
                <a:lnTo>
                  <a:pt x="0" y="3035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8371" y="2483230"/>
            <a:ext cx="42545" cy="77470"/>
          </a:xfrm>
          <a:custGeom>
            <a:avLst/>
            <a:gdLst/>
            <a:ahLst/>
            <a:cxnLst/>
            <a:rect l="l" t="t" r="r" b="b"/>
            <a:pathLst>
              <a:path w="42545" h="77469">
                <a:moveTo>
                  <a:pt x="0" y="77343"/>
                </a:moveTo>
                <a:lnTo>
                  <a:pt x="9858" y="38036"/>
                </a:lnTo>
                <a:lnTo>
                  <a:pt x="27431" y="2159"/>
                </a:lnTo>
                <a:lnTo>
                  <a:pt x="36322" y="0"/>
                </a:lnTo>
                <a:lnTo>
                  <a:pt x="39877" y="1524"/>
                </a:lnTo>
                <a:lnTo>
                  <a:pt x="42417" y="121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7497" y="2632582"/>
            <a:ext cx="198755" cy="142240"/>
          </a:xfrm>
          <a:custGeom>
            <a:avLst/>
            <a:gdLst/>
            <a:ahLst/>
            <a:cxnLst/>
            <a:rect l="l" t="t" r="r" b="b"/>
            <a:pathLst>
              <a:path w="198754" h="142239">
                <a:moveTo>
                  <a:pt x="0" y="53339"/>
                </a:moveTo>
                <a:lnTo>
                  <a:pt x="40326" y="72771"/>
                </a:lnTo>
                <a:lnTo>
                  <a:pt x="93916" y="69786"/>
                </a:lnTo>
                <a:lnTo>
                  <a:pt x="142071" y="52691"/>
                </a:lnTo>
                <a:lnTo>
                  <a:pt x="169163" y="24383"/>
                </a:lnTo>
                <a:lnTo>
                  <a:pt x="151256" y="0"/>
                </a:lnTo>
                <a:lnTo>
                  <a:pt x="134094" y="1331"/>
                </a:lnTo>
                <a:lnTo>
                  <a:pt x="91821" y="28066"/>
                </a:lnTo>
                <a:lnTo>
                  <a:pt x="71836" y="78966"/>
                </a:lnTo>
                <a:lnTo>
                  <a:pt x="88380" y="116014"/>
                </a:lnTo>
                <a:lnTo>
                  <a:pt x="123551" y="137398"/>
                </a:lnTo>
                <a:lnTo>
                  <a:pt x="162232" y="142003"/>
                </a:lnTo>
                <a:lnTo>
                  <a:pt x="175434" y="141525"/>
                </a:lnTo>
                <a:lnTo>
                  <a:pt x="186803" y="139785"/>
                </a:lnTo>
                <a:lnTo>
                  <a:pt x="198754" y="1362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9807" y="2608198"/>
            <a:ext cx="83185" cy="177165"/>
          </a:xfrm>
          <a:custGeom>
            <a:avLst/>
            <a:gdLst/>
            <a:ahLst/>
            <a:cxnLst/>
            <a:rect l="l" t="t" r="r" b="b"/>
            <a:pathLst>
              <a:path w="83185" h="177164">
                <a:moveTo>
                  <a:pt x="13130" y="58547"/>
                </a:moveTo>
                <a:lnTo>
                  <a:pt x="22758" y="44041"/>
                </a:lnTo>
                <a:lnTo>
                  <a:pt x="30720" y="30606"/>
                </a:lnTo>
                <a:lnTo>
                  <a:pt x="36490" y="16506"/>
                </a:lnTo>
                <a:lnTo>
                  <a:pt x="39546" y="0"/>
                </a:lnTo>
                <a:lnTo>
                  <a:pt x="29825" y="16071"/>
                </a:lnTo>
                <a:lnTo>
                  <a:pt x="9447" y="67310"/>
                </a:lnTo>
                <a:lnTo>
                  <a:pt x="1049" y="107997"/>
                </a:lnTo>
                <a:lnTo>
                  <a:pt x="0" y="128692"/>
                </a:lnTo>
                <a:lnTo>
                  <a:pt x="2081" y="149351"/>
                </a:lnTo>
                <a:lnTo>
                  <a:pt x="5716" y="161998"/>
                </a:lnTo>
                <a:lnTo>
                  <a:pt x="12209" y="171942"/>
                </a:lnTo>
                <a:lnTo>
                  <a:pt x="21798" y="176909"/>
                </a:lnTo>
                <a:lnTo>
                  <a:pt x="34720" y="174625"/>
                </a:lnTo>
                <a:lnTo>
                  <a:pt x="49313" y="165348"/>
                </a:lnTo>
                <a:lnTo>
                  <a:pt x="61644" y="152796"/>
                </a:lnTo>
                <a:lnTo>
                  <a:pt x="72546" y="138745"/>
                </a:lnTo>
                <a:lnTo>
                  <a:pt x="82853" y="1249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4002" y="2400935"/>
            <a:ext cx="50800" cy="363220"/>
          </a:xfrm>
          <a:custGeom>
            <a:avLst/>
            <a:gdLst/>
            <a:ahLst/>
            <a:cxnLst/>
            <a:rect l="l" t="t" r="r" b="b"/>
            <a:pathLst>
              <a:path w="50800" h="363219">
                <a:moveTo>
                  <a:pt x="43180" y="66420"/>
                </a:moveTo>
                <a:lnTo>
                  <a:pt x="45527" y="49666"/>
                </a:lnTo>
                <a:lnTo>
                  <a:pt x="47767" y="33162"/>
                </a:lnTo>
                <a:lnTo>
                  <a:pt x="49555" y="16682"/>
                </a:lnTo>
                <a:lnTo>
                  <a:pt x="50546" y="0"/>
                </a:lnTo>
                <a:lnTo>
                  <a:pt x="43332" y="25229"/>
                </a:lnTo>
                <a:lnTo>
                  <a:pt x="33097" y="77545"/>
                </a:lnTo>
                <a:lnTo>
                  <a:pt x="22330" y="147837"/>
                </a:lnTo>
                <a:lnTo>
                  <a:pt x="16240" y="192198"/>
                </a:lnTo>
                <a:lnTo>
                  <a:pt x="10793" y="236630"/>
                </a:lnTo>
                <a:lnTo>
                  <a:pt x="6096" y="281050"/>
                </a:lnTo>
                <a:lnTo>
                  <a:pt x="2571" y="321833"/>
                </a:lnTo>
                <a:lnTo>
                  <a:pt x="1202" y="342290"/>
                </a:lnTo>
                <a:lnTo>
                  <a:pt x="0" y="3627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2026" y="2636184"/>
            <a:ext cx="254635" cy="26034"/>
          </a:xfrm>
          <a:custGeom>
            <a:avLst/>
            <a:gdLst/>
            <a:ahLst/>
            <a:cxnLst/>
            <a:rect l="l" t="t" r="r" b="b"/>
            <a:pathLst>
              <a:path w="254635" h="26035">
                <a:moveTo>
                  <a:pt x="0" y="17734"/>
                </a:moveTo>
                <a:lnTo>
                  <a:pt x="17835" y="8886"/>
                </a:lnTo>
                <a:lnTo>
                  <a:pt x="36290" y="2954"/>
                </a:lnTo>
                <a:lnTo>
                  <a:pt x="55649" y="0"/>
                </a:lnTo>
                <a:lnTo>
                  <a:pt x="76200" y="81"/>
                </a:lnTo>
                <a:lnTo>
                  <a:pt x="148605" y="8368"/>
                </a:lnTo>
                <a:lnTo>
                  <a:pt x="220725" y="19893"/>
                </a:lnTo>
                <a:lnTo>
                  <a:pt x="229201" y="21399"/>
                </a:lnTo>
                <a:lnTo>
                  <a:pt x="237664" y="22893"/>
                </a:lnTo>
                <a:lnTo>
                  <a:pt x="246104" y="24411"/>
                </a:lnTo>
                <a:lnTo>
                  <a:pt x="254508" y="259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0566" y="2464307"/>
            <a:ext cx="248285" cy="274320"/>
          </a:xfrm>
          <a:custGeom>
            <a:avLst/>
            <a:gdLst/>
            <a:ahLst/>
            <a:cxnLst/>
            <a:rect l="l" t="t" r="r" b="b"/>
            <a:pathLst>
              <a:path w="248285" h="274319">
                <a:moveTo>
                  <a:pt x="138684" y="163067"/>
                </a:moveTo>
                <a:lnTo>
                  <a:pt x="89963" y="167389"/>
                </a:lnTo>
                <a:lnTo>
                  <a:pt x="53699" y="187956"/>
                </a:lnTo>
                <a:lnTo>
                  <a:pt x="18667" y="218936"/>
                </a:lnTo>
                <a:lnTo>
                  <a:pt x="0" y="253618"/>
                </a:lnTo>
                <a:lnTo>
                  <a:pt x="7562" y="265828"/>
                </a:lnTo>
                <a:lnTo>
                  <a:pt x="17065" y="272335"/>
                </a:lnTo>
                <a:lnTo>
                  <a:pt x="29307" y="273960"/>
                </a:lnTo>
                <a:lnTo>
                  <a:pt x="45085" y="271525"/>
                </a:lnTo>
                <a:lnTo>
                  <a:pt x="82506" y="255065"/>
                </a:lnTo>
                <a:lnTo>
                  <a:pt x="113188" y="228234"/>
                </a:lnTo>
                <a:lnTo>
                  <a:pt x="137632" y="194855"/>
                </a:lnTo>
                <a:lnTo>
                  <a:pt x="156337" y="158750"/>
                </a:lnTo>
                <a:lnTo>
                  <a:pt x="175895" y="102520"/>
                </a:lnTo>
                <a:lnTo>
                  <a:pt x="187452" y="44195"/>
                </a:lnTo>
                <a:lnTo>
                  <a:pt x="190674" y="22240"/>
                </a:lnTo>
                <a:lnTo>
                  <a:pt x="192291" y="11174"/>
                </a:lnTo>
                <a:lnTo>
                  <a:pt x="194183" y="0"/>
                </a:lnTo>
                <a:lnTo>
                  <a:pt x="197522" y="16111"/>
                </a:lnTo>
                <a:lnTo>
                  <a:pt x="199755" y="32400"/>
                </a:lnTo>
                <a:lnTo>
                  <a:pt x="201487" y="48809"/>
                </a:lnTo>
                <a:lnTo>
                  <a:pt x="203327" y="65277"/>
                </a:lnTo>
                <a:lnTo>
                  <a:pt x="211248" y="118173"/>
                </a:lnTo>
                <a:lnTo>
                  <a:pt x="220599" y="170687"/>
                </a:lnTo>
                <a:lnTo>
                  <a:pt x="236833" y="215175"/>
                </a:lnTo>
                <a:lnTo>
                  <a:pt x="248031" y="2283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698" y="2599656"/>
            <a:ext cx="416559" cy="137160"/>
          </a:xfrm>
          <a:custGeom>
            <a:avLst/>
            <a:gdLst/>
            <a:ahLst/>
            <a:cxnLst/>
            <a:rect l="l" t="t" r="r" b="b"/>
            <a:pathLst>
              <a:path w="416560" h="137160">
                <a:moveTo>
                  <a:pt x="77342" y="1557"/>
                </a:moveTo>
                <a:lnTo>
                  <a:pt x="29590" y="20734"/>
                </a:lnTo>
                <a:lnTo>
                  <a:pt x="6651" y="60247"/>
                </a:lnTo>
                <a:lnTo>
                  <a:pt x="0" y="104808"/>
                </a:lnTo>
                <a:lnTo>
                  <a:pt x="4349" y="117891"/>
                </a:lnTo>
                <a:lnTo>
                  <a:pt x="12414" y="126890"/>
                </a:lnTo>
                <a:lnTo>
                  <a:pt x="23574" y="131865"/>
                </a:lnTo>
                <a:lnTo>
                  <a:pt x="37211" y="132875"/>
                </a:lnTo>
                <a:lnTo>
                  <a:pt x="54018" y="129426"/>
                </a:lnTo>
                <a:lnTo>
                  <a:pt x="95630" y="99601"/>
                </a:lnTo>
                <a:lnTo>
                  <a:pt x="131796" y="55614"/>
                </a:lnTo>
                <a:lnTo>
                  <a:pt x="143255" y="40546"/>
                </a:lnTo>
                <a:lnTo>
                  <a:pt x="149772" y="32635"/>
                </a:lnTo>
                <a:lnTo>
                  <a:pt x="156813" y="27164"/>
                </a:lnTo>
                <a:lnTo>
                  <a:pt x="164758" y="26098"/>
                </a:lnTo>
                <a:lnTo>
                  <a:pt x="173989" y="31402"/>
                </a:lnTo>
                <a:lnTo>
                  <a:pt x="181931" y="41911"/>
                </a:lnTo>
                <a:lnTo>
                  <a:pt x="188087" y="55088"/>
                </a:lnTo>
                <a:lnTo>
                  <a:pt x="193385" y="68835"/>
                </a:lnTo>
                <a:lnTo>
                  <a:pt x="198754" y="81059"/>
                </a:lnTo>
                <a:lnTo>
                  <a:pt x="202590" y="88953"/>
                </a:lnTo>
                <a:lnTo>
                  <a:pt x="208105" y="98680"/>
                </a:lnTo>
                <a:lnTo>
                  <a:pt x="215167" y="106455"/>
                </a:lnTo>
                <a:lnTo>
                  <a:pt x="223647" y="108491"/>
                </a:lnTo>
                <a:lnTo>
                  <a:pt x="232453" y="104471"/>
                </a:lnTo>
                <a:lnTo>
                  <a:pt x="239236" y="98045"/>
                </a:lnTo>
                <a:lnTo>
                  <a:pt x="245399" y="90810"/>
                </a:lnTo>
                <a:lnTo>
                  <a:pt x="252349" y="84361"/>
                </a:lnTo>
                <a:lnTo>
                  <a:pt x="260911" y="79212"/>
                </a:lnTo>
                <a:lnTo>
                  <a:pt x="269509" y="76217"/>
                </a:lnTo>
                <a:lnTo>
                  <a:pt x="278512" y="75771"/>
                </a:lnTo>
                <a:lnTo>
                  <a:pt x="288289" y="78265"/>
                </a:lnTo>
                <a:lnTo>
                  <a:pt x="302387" y="85405"/>
                </a:lnTo>
                <a:lnTo>
                  <a:pt x="315340" y="94616"/>
                </a:lnTo>
                <a:lnTo>
                  <a:pt x="327723" y="104733"/>
                </a:lnTo>
                <a:lnTo>
                  <a:pt x="340105" y="114587"/>
                </a:lnTo>
                <a:lnTo>
                  <a:pt x="351077" y="122614"/>
                </a:lnTo>
                <a:lnTo>
                  <a:pt x="363489" y="130510"/>
                </a:lnTo>
                <a:lnTo>
                  <a:pt x="376878" y="136001"/>
                </a:lnTo>
                <a:lnTo>
                  <a:pt x="390778" y="136812"/>
                </a:lnTo>
                <a:lnTo>
                  <a:pt x="401187" y="132093"/>
                </a:lnTo>
                <a:lnTo>
                  <a:pt x="408797" y="123255"/>
                </a:lnTo>
                <a:lnTo>
                  <a:pt x="413621" y="112273"/>
                </a:lnTo>
                <a:lnTo>
                  <a:pt x="415671" y="101125"/>
                </a:lnTo>
                <a:lnTo>
                  <a:pt x="415960" y="84879"/>
                </a:lnTo>
                <a:lnTo>
                  <a:pt x="413988" y="68883"/>
                </a:lnTo>
                <a:lnTo>
                  <a:pt x="401583" y="27356"/>
                </a:lnTo>
                <a:lnTo>
                  <a:pt x="390332" y="11406"/>
                </a:lnTo>
                <a:lnTo>
                  <a:pt x="382777" y="33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3677" y="2603261"/>
            <a:ext cx="143510" cy="207010"/>
          </a:xfrm>
          <a:custGeom>
            <a:avLst/>
            <a:gdLst/>
            <a:ahLst/>
            <a:cxnLst/>
            <a:rect l="l" t="t" r="r" b="b"/>
            <a:pathLst>
              <a:path w="143510" h="207010">
                <a:moveTo>
                  <a:pt x="0" y="40624"/>
                </a:moveTo>
                <a:lnTo>
                  <a:pt x="3619" y="62228"/>
                </a:lnTo>
                <a:lnTo>
                  <a:pt x="8382" y="82581"/>
                </a:lnTo>
                <a:lnTo>
                  <a:pt x="15430" y="102149"/>
                </a:lnTo>
                <a:lnTo>
                  <a:pt x="25908" y="121396"/>
                </a:lnTo>
                <a:lnTo>
                  <a:pt x="29813" y="108174"/>
                </a:lnTo>
                <a:lnTo>
                  <a:pt x="33242" y="95345"/>
                </a:lnTo>
                <a:lnTo>
                  <a:pt x="36909" y="82587"/>
                </a:lnTo>
                <a:lnTo>
                  <a:pt x="59832" y="34797"/>
                </a:lnTo>
                <a:lnTo>
                  <a:pt x="87757" y="7350"/>
                </a:lnTo>
                <a:lnTo>
                  <a:pt x="113411" y="0"/>
                </a:lnTo>
                <a:lnTo>
                  <a:pt x="123975" y="5260"/>
                </a:lnTo>
                <a:lnTo>
                  <a:pt x="132587" y="17129"/>
                </a:lnTo>
                <a:lnTo>
                  <a:pt x="139777" y="37748"/>
                </a:lnTo>
                <a:lnTo>
                  <a:pt x="142954" y="60547"/>
                </a:lnTo>
                <a:lnTo>
                  <a:pt x="143392" y="83798"/>
                </a:lnTo>
                <a:lnTo>
                  <a:pt x="142367" y="105775"/>
                </a:lnTo>
                <a:lnTo>
                  <a:pt x="140938" y="128420"/>
                </a:lnTo>
                <a:lnTo>
                  <a:pt x="139509" y="151018"/>
                </a:lnTo>
                <a:lnTo>
                  <a:pt x="138366" y="173569"/>
                </a:lnTo>
                <a:lnTo>
                  <a:pt x="137795" y="196072"/>
                </a:lnTo>
                <a:lnTo>
                  <a:pt x="137795" y="199628"/>
                </a:lnTo>
                <a:lnTo>
                  <a:pt x="137795" y="203057"/>
                </a:lnTo>
                <a:lnTo>
                  <a:pt x="137795" y="2067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2722498"/>
            <a:ext cx="112395" cy="303530"/>
          </a:xfrm>
          <a:custGeom>
            <a:avLst/>
            <a:gdLst/>
            <a:ahLst/>
            <a:cxnLst/>
            <a:rect l="l" t="t" r="r" b="b"/>
            <a:pathLst>
              <a:path w="112395" h="303530">
                <a:moveTo>
                  <a:pt x="108458" y="0"/>
                </a:moveTo>
                <a:lnTo>
                  <a:pt x="112391" y="21806"/>
                </a:lnTo>
                <a:lnTo>
                  <a:pt x="110871" y="41386"/>
                </a:lnTo>
                <a:lnTo>
                  <a:pt x="105350" y="61132"/>
                </a:lnTo>
                <a:lnTo>
                  <a:pt x="82107" y="122922"/>
                </a:lnTo>
                <a:lnTo>
                  <a:pt x="66182" y="161845"/>
                </a:lnTo>
                <a:lnTo>
                  <a:pt x="49329" y="200364"/>
                </a:lnTo>
                <a:lnTo>
                  <a:pt x="31369" y="238633"/>
                </a:lnTo>
                <a:lnTo>
                  <a:pt x="20574" y="259524"/>
                </a:lnTo>
                <a:lnTo>
                  <a:pt x="12731" y="275081"/>
                </a:lnTo>
                <a:lnTo>
                  <a:pt x="6365" y="288639"/>
                </a:lnTo>
                <a:lnTo>
                  <a:pt x="0" y="3035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6940" y="2683652"/>
            <a:ext cx="347980" cy="162560"/>
          </a:xfrm>
          <a:custGeom>
            <a:avLst/>
            <a:gdLst/>
            <a:ahLst/>
            <a:cxnLst/>
            <a:rect l="l" t="t" r="r" b="b"/>
            <a:pathLst>
              <a:path w="347979" h="162560">
                <a:moveTo>
                  <a:pt x="14573" y="52181"/>
                </a:moveTo>
                <a:lnTo>
                  <a:pt x="13094" y="64325"/>
                </a:lnTo>
                <a:lnTo>
                  <a:pt x="9890" y="76565"/>
                </a:lnTo>
                <a:lnTo>
                  <a:pt x="6232" y="89185"/>
                </a:lnTo>
                <a:lnTo>
                  <a:pt x="3397" y="102473"/>
                </a:lnTo>
                <a:lnTo>
                  <a:pt x="1305" y="115421"/>
                </a:lnTo>
                <a:lnTo>
                  <a:pt x="0" y="130524"/>
                </a:lnTo>
                <a:lnTo>
                  <a:pt x="1218" y="145317"/>
                </a:lnTo>
                <a:lnTo>
                  <a:pt x="6699" y="157337"/>
                </a:lnTo>
                <a:lnTo>
                  <a:pt x="16476" y="162490"/>
                </a:lnTo>
                <a:lnTo>
                  <a:pt x="27384" y="160750"/>
                </a:lnTo>
                <a:lnTo>
                  <a:pt x="61714" y="134010"/>
                </a:lnTo>
                <a:lnTo>
                  <a:pt x="91003" y="101375"/>
                </a:lnTo>
                <a:lnTo>
                  <a:pt x="105505" y="85201"/>
                </a:lnTo>
                <a:lnTo>
                  <a:pt x="118088" y="72415"/>
                </a:lnTo>
                <a:lnTo>
                  <a:pt x="132540" y="60928"/>
                </a:lnTo>
                <a:lnTo>
                  <a:pt x="148778" y="53322"/>
                </a:lnTo>
                <a:lnTo>
                  <a:pt x="166719" y="52181"/>
                </a:lnTo>
                <a:lnTo>
                  <a:pt x="183217" y="57888"/>
                </a:lnTo>
                <a:lnTo>
                  <a:pt x="199072" y="68500"/>
                </a:lnTo>
                <a:lnTo>
                  <a:pt x="213832" y="81113"/>
                </a:lnTo>
                <a:lnTo>
                  <a:pt x="227044" y="92821"/>
                </a:lnTo>
                <a:lnTo>
                  <a:pt x="238950" y="103431"/>
                </a:lnTo>
                <a:lnTo>
                  <a:pt x="251333" y="113696"/>
                </a:lnTo>
                <a:lnTo>
                  <a:pt x="264906" y="121271"/>
                </a:lnTo>
                <a:lnTo>
                  <a:pt x="280384" y="123809"/>
                </a:lnTo>
                <a:lnTo>
                  <a:pt x="292540" y="119508"/>
                </a:lnTo>
                <a:lnTo>
                  <a:pt x="310864" y="85201"/>
                </a:lnTo>
                <a:lnTo>
                  <a:pt x="319526" y="29051"/>
                </a:lnTo>
                <a:lnTo>
                  <a:pt x="320897" y="10144"/>
                </a:lnTo>
                <a:lnTo>
                  <a:pt x="323496" y="1910"/>
                </a:lnTo>
                <a:lnTo>
                  <a:pt x="329120" y="0"/>
                </a:lnTo>
                <a:lnTo>
                  <a:pt x="337363" y="875"/>
                </a:lnTo>
                <a:lnTo>
                  <a:pt x="347821" y="10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95820" y="2645029"/>
            <a:ext cx="111125" cy="188595"/>
          </a:xfrm>
          <a:custGeom>
            <a:avLst/>
            <a:gdLst/>
            <a:ahLst/>
            <a:cxnLst/>
            <a:rect l="l" t="t" r="r" b="b"/>
            <a:pathLst>
              <a:path w="111125" h="188594">
                <a:moveTo>
                  <a:pt x="110362" y="0"/>
                </a:moveTo>
                <a:lnTo>
                  <a:pt x="97194" y="9185"/>
                </a:lnTo>
                <a:lnTo>
                  <a:pt x="83978" y="18049"/>
                </a:lnTo>
                <a:lnTo>
                  <a:pt x="71000" y="27414"/>
                </a:lnTo>
                <a:lnTo>
                  <a:pt x="30448" y="68262"/>
                </a:lnTo>
                <a:lnTo>
                  <a:pt x="6730" y="101854"/>
                </a:lnTo>
                <a:lnTo>
                  <a:pt x="1524" y="113157"/>
                </a:lnTo>
                <a:lnTo>
                  <a:pt x="0" y="115824"/>
                </a:lnTo>
                <a:lnTo>
                  <a:pt x="0" y="123825"/>
                </a:lnTo>
                <a:lnTo>
                  <a:pt x="11465" y="126982"/>
                </a:lnTo>
                <a:lnTo>
                  <a:pt x="53939" y="101413"/>
                </a:lnTo>
                <a:lnTo>
                  <a:pt x="78474" y="78386"/>
                </a:lnTo>
                <a:lnTo>
                  <a:pt x="90550" y="66801"/>
                </a:lnTo>
                <a:lnTo>
                  <a:pt x="99059" y="58800"/>
                </a:lnTo>
                <a:lnTo>
                  <a:pt x="101853" y="56134"/>
                </a:lnTo>
                <a:lnTo>
                  <a:pt x="108838" y="53340"/>
                </a:lnTo>
                <a:lnTo>
                  <a:pt x="110571" y="68409"/>
                </a:lnTo>
                <a:lnTo>
                  <a:pt x="110696" y="82931"/>
                </a:lnTo>
                <a:lnTo>
                  <a:pt x="109892" y="97452"/>
                </a:lnTo>
                <a:lnTo>
                  <a:pt x="108838" y="112522"/>
                </a:lnTo>
                <a:lnTo>
                  <a:pt x="107989" y="129635"/>
                </a:lnTo>
                <a:lnTo>
                  <a:pt x="107187" y="146462"/>
                </a:lnTo>
                <a:lnTo>
                  <a:pt x="107053" y="163242"/>
                </a:lnTo>
                <a:lnTo>
                  <a:pt x="108203" y="180212"/>
                </a:lnTo>
                <a:lnTo>
                  <a:pt x="108838" y="182880"/>
                </a:lnTo>
                <a:lnTo>
                  <a:pt x="109727" y="185674"/>
                </a:lnTo>
                <a:lnTo>
                  <a:pt x="110362" y="18834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0240" y="2657776"/>
            <a:ext cx="150495" cy="184150"/>
          </a:xfrm>
          <a:custGeom>
            <a:avLst/>
            <a:gdLst/>
            <a:ahLst/>
            <a:cxnLst/>
            <a:rect l="l" t="t" r="r" b="b"/>
            <a:pathLst>
              <a:path w="150495" h="184150">
                <a:moveTo>
                  <a:pt x="21546" y="18621"/>
                </a:moveTo>
                <a:lnTo>
                  <a:pt x="19067" y="33246"/>
                </a:lnTo>
                <a:lnTo>
                  <a:pt x="15624" y="47132"/>
                </a:lnTo>
                <a:lnTo>
                  <a:pt x="11777" y="60733"/>
                </a:lnTo>
                <a:lnTo>
                  <a:pt x="8084" y="74501"/>
                </a:lnTo>
                <a:lnTo>
                  <a:pt x="6532" y="83103"/>
                </a:lnTo>
                <a:lnTo>
                  <a:pt x="5671" y="91979"/>
                </a:lnTo>
                <a:lnTo>
                  <a:pt x="5191" y="100879"/>
                </a:lnTo>
                <a:lnTo>
                  <a:pt x="4782" y="109553"/>
                </a:lnTo>
                <a:lnTo>
                  <a:pt x="0" y="110930"/>
                </a:lnTo>
                <a:lnTo>
                  <a:pt x="24479" y="62001"/>
                </a:lnTo>
                <a:lnTo>
                  <a:pt x="50934" y="28795"/>
                </a:lnTo>
                <a:lnTo>
                  <a:pt x="91761" y="0"/>
                </a:lnTo>
                <a:lnTo>
                  <a:pt x="104792" y="958"/>
                </a:lnTo>
                <a:lnTo>
                  <a:pt x="116288" y="11001"/>
                </a:lnTo>
                <a:lnTo>
                  <a:pt x="125728" y="34597"/>
                </a:lnTo>
                <a:lnTo>
                  <a:pt x="130083" y="63468"/>
                </a:lnTo>
                <a:lnTo>
                  <a:pt x="131129" y="93029"/>
                </a:lnTo>
                <a:lnTo>
                  <a:pt x="130639" y="118697"/>
                </a:lnTo>
                <a:lnTo>
                  <a:pt x="130617" y="130859"/>
                </a:lnTo>
                <a:lnTo>
                  <a:pt x="130940" y="153415"/>
                </a:lnTo>
                <a:lnTo>
                  <a:pt x="132193" y="174900"/>
                </a:lnTo>
                <a:lnTo>
                  <a:pt x="134957" y="183848"/>
                </a:lnTo>
                <a:lnTo>
                  <a:pt x="139783" y="179657"/>
                </a:lnTo>
                <a:lnTo>
                  <a:pt x="145244" y="175593"/>
                </a:lnTo>
                <a:lnTo>
                  <a:pt x="150197" y="17140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86879" y="2435986"/>
            <a:ext cx="66040" cy="379730"/>
          </a:xfrm>
          <a:custGeom>
            <a:avLst/>
            <a:gdLst/>
            <a:ahLst/>
            <a:cxnLst/>
            <a:rect l="l" t="t" r="r" b="b"/>
            <a:pathLst>
              <a:path w="66040" h="379730">
                <a:moveTo>
                  <a:pt x="53975" y="0"/>
                </a:moveTo>
                <a:lnTo>
                  <a:pt x="62888" y="24284"/>
                </a:lnTo>
                <a:lnTo>
                  <a:pt x="65468" y="49022"/>
                </a:lnTo>
                <a:lnTo>
                  <a:pt x="64333" y="74616"/>
                </a:lnTo>
                <a:lnTo>
                  <a:pt x="62102" y="101473"/>
                </a:lnTo>
                <a:lnTo>
                  <a:pt x="58326" y="147058"/>
                </a:lnTo>
                <a:lnTo>
                  <a:pt x="53990" y="193166"/>
                </a:lnTo>
                <a:lnTo>
                  <a:pt x="48154" y="238990"/>
                </a:lnTo>
                <a:lnTo>
                  <a:pt x="39877" y="283717"/>
                </a:lnTo>
                <a:lnTo>
                  <a:pt x="29606" y="334057"/>
                </a:lnTo>
                <a:lnTo>
                  <a:pt x="8763" y="379729"/>
                </a:lnTo>
                <a:lnTo>
                  <a:pt x="5715" y="379729"/>
                </a:lnTo>
                <a:lnTo>
                  <a:pt x="3048" y="379729"/>
                </a:lnTo>
                <a:lnTo>
                  <a:pt x="0" y="3797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0673" y="2616707"/>
            <a:ext cx="344170" cy="36830"/>
          </a:xfrm>
          <a:custGeom>
            <a:avLst/>
            <a:gdLst/>
            <a:ahLst/>
            <a:cxnLst/>
            <a:rect l="l" t="t" r="r" b="b"/>
            <a:pathLst>
              <a:path w="344170" h="36830">
                <a:moveTo>
                  <a:pt x="0" y="36321"/>
                </a:moveTo>
                <a:lnTo>
                  <a:pt x="24622" y="34530"/>
                </a:lnTo>
                <a:lnTo>
                  <a:pt x="49434" y="32369"/>
                </a:lnTo>
                <a:lnTo>
                  <a:pt x="74295" y="29803"/>
                </a:lnTo>
                <a:lnTo>
                  <a:pt x="99059" y="26796"/>
                </a:lnTo>
                <a:lnTo>
                  <a:pt x="148834" y="21139"/>
                </a:lnTo>
                <a:lnTo>
                  <a:pt x="198834" y="16970"/>
                </a:lnTo>
                <a:lnTo>
                  <a:pt x="248953" y="12920"/>
                </a:lnTo>
                <a:lnTo>
                  <a:pt x="299084" y="7619"/>
                </a:lnTo>
                <a:lnTo>
                  <a:pt x="310451" y="5750"/>
                </a:lnTo>
                <a:lnTo>
                  <a:pt x="321722" y="3810"/>
                </a:lnTo>
                <a:lnTo>
                  <a:pt x="332946" y="1869"/>
                </a:lnTo>
                <a:lnTo>
                  <a:pt x="34417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1615" y="3139388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12446" y="16180"/>
                </a:moveTo>
                <a:lnTo>
                  <a:pt x="9465" y="6580"/>
                </a:lnTo>
                <a:lnTo>
                  <a:pt x="7747" y="813"/>
                </a:lnTo>
                <a:lnTo>
                  <a:pt x="5266" y="0"/>
                </a:lnTo>
                <a:lnTo>
                  <a:pt x="0" y="52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0854" y="3252851"/>
            <a:ext cx="97155" cy="173355"/>
          </a:xfrm>
          <a:custGeom>
            <a:avLst/>
            <a:gdLst/>
            <a:ahLst/>
            <a:cxnLst/>
            <a:rect l="l" t="t" r="r" b="b"/>
            <a:pathLst>
              <a:path w="97154" h="173354">
                <a:moveTo>
                  <a:pt x="45231" y="0"/>
                </a:moveTo>
                <a:lnTo>
                  <a:pt x="15835" y="24860"/>
                </a:lnTo>
                <a:lnTo>
                  <a:pt x="273" y="82391"/>
                </a:lnTo>
                <a:lnTo>
                  <a:pt x="0" y="104429"/>
                </a:lnTo>
                <a:lnTo>
                  <a:pt x="2940" y="126491"/>
                </a:lnTo>
                <a:lnTo>
                  <a:pt x="9636" y="144690"/>
                </a:lnTo>
                <a:lnTo>
                  <a:pt x="21165" y="159305"/>
                </a:lnTo>
                <a:lnTo>
                  <a:pt x="36980" y="169229"/>
                </a:lnTo>
                <a:lnTo>
                  <a:pt x="56534" y="173354"/>
                </a:lnTo>
                <a:lnTo>
                  <a:pt x="69018" y="171352"/>
                </a:lnTo>
                <a:lnTo>
                  <a:pt x="78775" y="169624"/>
                </a:lnTo>
                <a:lnTo>
                  <a:pt x="87413" y="167729"/>
                </a:lnTo>
                <a:lnTo>
                  <a:pt x="96539" y="1652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105" y="3102610"/>
            <a:ext cx="661035" cy="377825"/>
          </a:xfrm>
          <a:custGeom>
            <a:avLst/>
            <a:gdLst/>
            <a:ahLst/>
            <a:cxnLst/>
            <a:rect l="l" t="t" r="r" b="b"/>
            <a:pathLst>
              <a:path w="661035" h="377825">
                <a:moveTo>
                  <a:pt x="73151" y="0"/>
                </a:moveTo>
                <a:lnTo>
                  <a:pt x="114947" y="16827"/>
                </a:lnTo>
                <a:lnTo>
                  <a:pt x="128625" y="64515"/>
                </a:lnTo>
                <a:lnTo>
                  <a:pt x="132168" y="102596"/>
                </a:lnTo>
                <a:lnTo>
                  <a:pt x="133426" y="141319"/>
                </a:lnTo>
                <a:lnTo>
                  <a:pt x="132054" y="179994"/>
                </a:lnTo>
                <a:lnTo>
                  <a:pt x="127711" y="217931"/>
                </a:lnTo>
                <a:lnTo>
                  <a:pt x="109613" y="300672"/>
                </a:lnTo>
                <a:lnTo>
                  <a:pt x="89434" y="342376"/>
                </a:lnTo>
                <a:lnTo>
                  <a:pt x="58826" y="361695"/>
                </a:lnTo>
                <a:lnTo>
                  <a:pt x="33861" y="358421"/>
                </a:lnTo>
                <a:lnTo>
                  <a:pt x="13868" y="345884"/>
                </a:lnTo>
                <a:lnTo>
                  <a:pt x="1647" y="325727"/>
                </a:lnTo>
                <a:lnTo>
                  <a:pt x="0" y="299592"/>
                </a:lnTo>
                <a:lnTo>
                  <a:pt x="5233" y="283666"/>
                </a:lnTo>
                <a:lnTo>
                  <a:pt x="44196" y="258699"/>
                </a:lnTo>
                <a:lnTo>
                  <a:pt x="87249" y="256137"/>
                </a:lnTo>
                <a:lnTo>
                  <a:pt x="128244" y="258778"/>
                </a:lnTo>
                <a:lnTo>
                  <a:pt x="167982" y="254680"/>
                </a:lnTo>
                <a:lnTo>
                  <a:pt x="207264" y="231901"/>
                </a:lnTo>
                <a:lnTo>
                  <a:pt x="242011" y="180149"/>
                </a:lnTo>
                <a:lnTo>
                  <a:pt x="261213" y="120395"/>
                </a:lnTo>
                <a:lnTo>
                  <a:pt x="263652" y="139469"/>
                </a:lnTo>
                <a:lnTo>
                  <a:pt x="265175" y="158781"/>
                </a:lnTo>
                <a:lnTo>
                  <a:pt x="266014" y="178331"/>
                </a:lnTo>
                <a:lnTo>
                  <a:pt x="266395" y="198119"/>
                </a:lnTo>
                <a:lnTo>
                  <a:pt x="265990" y="234041"/>
                </a:lnTo>
                <a:lnTo>
                  <a:pt x="267500" y="283654"/>
                </a:lnTo>
                <a:lnTo>
                  <a:pt x="275696" y="330886"/>
                </a:lnTo>
                <a:lnTo>
                  <a:pt x="295351" y="359663"/>
                </a:lnTo>
                <a:lnTo>
                  <a:pt x="310153" y="364359"/>
                </a:lnTo>
                <a:lnTo>
                  <a:pt x="324154" y="363124"/>
                </a:lnTo>
                <a:lnTo>
                  <a:pt x="337699" y="357556"/>
                </a:lnTo>
                <a:lnTo>
                  <a:pt x="351129" y="349250"/>
                </a:lnTo>
                <a:lnTo>
                  <a:pt x="383633" y="325802"/>
                </a:lnTo>
                <a:lnTo>
                  <a:pt x="413651" y="305784"/>
                </a:lnTo>
                <a:lnTo>
                  <a:pt x="446241" y="292100"/>
                </a:lnTo>
                <a:lnTo>
                  <a:pt x="486460" y="287654"/>
                </a:lnTo>
                <a:lnTo>
                  <a:pt x="526465" y="290087"/>
                </a:lnTo>
                <a:lnTo>
                  <a:pt x="574014" y="290639"/>
                </a:lnTo>
                <a:lnTo>
                  <a:pt x="619163" y="282618"/>
                </a:lnTo>
                <a:lnTo>
                  <a:pt x="651967" y="259334"/>
                </a:lnTo>
                <a:lnTo>
                  <a:pt x="659591" y="245421"/>
                </a:lnTo>
                <a:lnTo>
                  <a:pt x="660158" y="235092"/>
                </a:lnTo>
                <a:lnTo>
                  <a:pt x="655867" y="225454"/>
                </a:lnTo>
                <a:lnTo>
                  <a:pt x="648919" y="213613"/>
                </a:lnTo>
                <a:lnTo>
                  <a:pt x="634341" y="216491"/>
                </a:lnTo>
                <a:lnTo>
                  <a:pt x="599236" y="238887"/>
                </a:lnTo>
                <a:lnTo>
                  <a:pt x="585025" y="304323"/>
                </a:lnTo>
                <a:lnTo>
                  <a:pt x="617220" y="362712"/>
                </a:lnTo>
                <a:lnTo>
                  <a:pt x="649881" y="377035"/>
                </a:lnTo>
                <a:lnTo>
                  <a:pt x="660806" y="3775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7200" y="3097657"/>
            <a:ext cx="74295" cy="378460"/>
          </a:xfrm>
          <a:custGeom>
            <a:avLst/>
            <a:gdLst/>
            <a:ahLst/>
            <a:cxnLst/>
            <a:rect l="l" t="t" r="r" b="b"/>
            <a:pathLst>
              <a:path w="74294" h="378460">
                <a:moveTo>
                  <a:pt x="52661" y="0"/>
                </a:moveTo>
                <a:lnTo>
                  <a:pt x="50891" y="23292"/>
                </a:lnTo>
                <a:lnTo>
                  <a:pt x="44596" y="45180"/>
                </a:lnTo>
                <a:lnTo>
                  <a:pt x="36302" y="67115"/>
                </a:lnTo>
                <a:lnTo>
                  <a:pt x="28531" y="90550"/>
                </a:lnTo>
                <a:lnTo>
                  <a:pt x="19176" y="129774"/>
                </a:lnTo>
                <a:lnTo>
                  <a:pt x="11418" y="169544"/>
                </a:lnTo>
                <a:lnTo>
                  <a:pt x="5421" y="209601"/>
                </a:lnTo>
                <a:lnTo>
                  <a:pt x="1353" y="249681"/>
                </a:lnTo>
                <a:lnTo>
                  <a:pt x="0" y="278921"/>
                </a:lnTo>
                <a:lnTo>
                  <a:pt x="1480" y="309006"/>
                </a:lnTo>
                <a:lnTo>
                  <a:pt x="22181" y="363092"/>
                </a:lnTo>
                <a:lnTo>
                  <a:pt x="59185" y="378112"/>
                </a:lnTo>
                <a:lnTo>
                  <a:pt x="73997" y="3770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18179" y="3214116"/>
            <a:ext cx="78105" cy="299085"/>
          </a:xfrm>
          <a:custGeom>
            <a:avLst/>
            <a:gdLst/>
            <a:ahLst/>
            <a:cxnLst/>
            <a:rect l="l" t="t" r="r" b="b"/>
            <a:pathLst>
              <a:path w="78105" h="299085">
                <a:moveTo>
                  <a:pt x="77930" y="0"/>
                </a:moveTo>
                <a:lnTo>
                  <a:pt x="61176" y="10213"/>
                </a:lnTo>
                <a:lnTo>
                  <a:pt x="42576" y="21415"/>
                </a:lnTo>
                <a:lnTo>
                  <a:pt x="25048" y="33879"/>
                </a:lnTo>
                <a:lnTo>
                  <a:pt x="11509" y="47879"/>
                </a:lnTo>
                <a:lnTo>
                  <a:pt x="3034" y="65454"/>
                </a:lnTo>
                <a:lnTo>
                  <a:pt x="0" y="84851"/>
                </a:lnTo>
                <a:lnTo>
                  <a:pt x="1133" y="104653"/>
                </a:lnTo>
                <a:lnTo>
                  <a:pt x="5159" y="123444"/>
                </a:lnTo>
                <a:lnTo>
                  <a:pt x="11983" y="142408"/>
                </a:lnTo>
                <a:lnTo>
                  <a:pt x="20986" y="160099"/>
                </a:lnTo>
                <a:lnTo>
                  <a:pt x="30680" y="177432"/>
                </a:lnTo>
                <a:lnTo>
                  <a:pt x="39576" y="195325"/>
                </a:lnTo>
                <a:lnTo>
                  <a:pt x="45331" y="209802"/>
                </a:lnTo>
                <a:lnTo>
                  <a:pt x="49418" y="224361"/>
                </a:lnTo>
                <a:lnTo>
                  <a:pt x="50649" y="239135"/>
                </a:lnTo>
                <a:lnTo>
                  <a:pt x="47831" y="254254"/>
                </a:lnTo>
                <a:lnTo>
                  <a:pt x="27364" y="289829"/>
                </a:lnTo>
                <a:lnTo>
                  <a:pt x="16462" y="298069"/>
                </a:lnTo>
                <a:lnTo>
                  <a:pt x="14303" y="298704"/>
                </a:lnTo>
                <a:lnTo>
                  <a:pt x="12144" y="2989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0636" y="3333877"/>
            <a:ext cx="81280" cy="187960"/>
          </a:xfrm>
          <a:custGeom>
            <a:avLst/>
            <a:gdLst/>
            <a:ahLst/>
            <a:cxnLst/>
            <a:rect l="l" t="t" r="r" b="b"/>
            <a:pathLst>
              <a:path w="81280" h="187960">
                <a:moveTo>
                  <a:pt x="81081" y="0"/>
                </a:moveTo>
                <a:lnTo>
                  <a:pt x="44559" y="42308"/>
                </a:lnTo>
                <a:lnTo>
                  <a:pt x="22838" y="78785"/>
                </a:lnTo>
                <a:lnTo>
                  <a:pt x="5681" y="121437"/>
                </a:lnTo>
                <a:lnTo>
                  <a:pt x="0" y="159650"/>
                </a:lnTo>
                <a:lnTo>
                  <a:pt x="2659" y="171323"/>
                </a:lnTo>
                <a:lnTo>
                  <a:pt x="9604" y="180423"/>
                </a:lnTo>
                <a:lnTo>
                  <a:pt x="21645" y="1878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03520" y="3335401"/>
            <a:ext cx="175895" cy="149860"/>
          </a:xfrm>
          <a:custGeom>
            <a:avLst/>
            <a:gdLst/>
            <a:ahLst/>
            <a:cxnLst/>
            <a:rect l="l" t="t" r="r" b="b"/>
            <a:pathLst>
              <a:path w="175894" h="149860">
                <a:moveTo>
                  <a:pt x="55352" y="3936"/>
                </a:moveTo>
                <a:lnTo>
                  <a:pt x="44934" y="1373"/>
                </a:lnTo>
                <a:lnTo>
                  <a:pt x="33825" y="0"/>
                </a:lnTo>
                <a:lnTo>
                  <a:pt x="22812" y="1293"/>
                </a:lnTo>
                <a:lnTo>
                  <a:pt x="12680" y="6730"/>
                </a:lnTo>
                <a:lnTo>
                  <a:pt x="4516" y="17752"/>
                </a:lnTo>
                <a:lnTo>
                  <a:pt x="710" y="31368"/>
                </a:lnTo>
                <a:lnTo>
                  <a:pt x="0" y="45843"/>
                </a:lnTo>
                <a:lnTo>
                  <a:pt x="1123" y="59435"/>
                </a:lnTo>
                <a:lnTo>
                  <a:pt x="26142" y="93344"/>
                </a:lnTo>
                <a:lnTo>
                  <a:pt x="38064" y="94777"/>
                </a:lnTo>
                <a:lnTo>
                  <a:pt x="48843" y="92424"/>
                </a:lnTo>
                <a:lnTo>
                  <a:pt x="83546" y="59197"/>
                </a:lnTo>
                <a:lnTo>
                  <a:pt x="90213" y="48218"/>
                </a:lnTo>
                <a:lnTo>
                  <a:pt x="98024" y="37845"/>
                </a:lnTo>
                <a:lnTo>
                  <a:pt x="118133" y="77493"/>
                </a:lnTo>
                <a:lnTo>
                  <a:pt x="130051" y="106094"/>
                </a:lnTo>
                <a:lnTo>
                  <a:pt x="137457" y="121681"/>
                </a:lnTo>
                <a:lnTo>
                  <a:pt x="146863" y="135959"/>
                </a:lnTo>
                <a:lnTo>
                  <a:pt x="158984" y="146938"/>
                </a:lnTo>
                <a:lnTo>
                  <a:pt x="167239" y="149097"/>
                </a:lnTo>
                <a:lnTo>
                  <a:pt x="170287" y="149732"/>
                </a:lnTo>
                <a:lnTo>
                  <a:pt x="175748" y="1454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251" y="3093720"/>
            <a:ext cx="562610" cy="345440"/>
          </a:xfrm>
          <a:custGeom>
            <a:avLst/>
            <a:gdLst/>
            <a:ahLst/>
            <a:cxnLst/>
            <a:rect l="l" t="t" r="r" b="b"/>
            <a:pathLst>
              <a:path w="562610" h="345439">
                <a:moveTo>
                  <a:pt x="23177" y="17399"/>
                </a:moveTo>
                <a:lnTo>
                  <a:pt x="43376" y="65762"/>
                </a:lnTo>
                <a:lnTo>
                  <a:pt x="52872" y="129525"/>
                </a:lnTo>
                <a:lnTo>
                  <a:pt x="57123" y="176731"/>
                </a:lnTo>
                <a:lnTo>
                  <a:pt x="57588" y="224680"/>
                </a:lnTo>
                <a:lnTo>
                  <a:pt x="52177" y="271093"/>
                </a:lnTo>
                <a:lnTo>
                  <a:pt x="38798" y="313689"/>
                </a:lnTo>
                <a:lnTo>
                  <a:pt x="36004" y="316991"/>
                </a:lnTo>
                <a:lnTo>
                  <a:pt x="33591" y="320675"/>
                </a:lnTo>
                <a:lnTo>
                  <a:pt x="3746" y="291972"/>
                </a:lnTo>
                <a:lnTo>
                  <a:pt x="0" y="253575"/>
                </a:lnTo>
                <a:lnTo>
                  <a:pt x="7493" y="217011"/>
                </a:lnTo>
                <a:lnTo>
                  <a:pt x="49720" y="154812"/>
                </a:lnTo>
                <a:lnTo>
                  <a:pt x="86645" y="124825"/>
                </a:lnTo>
                <a:lnTo>
                  <a:pt x="105477" y="110289"/>
                </a:lnTo>
                <a:lnTo>
                  <a:pt x="123761" y="95122"/>
                </a:lnTo>
                <a:lnTo>
                  <a:pt x="147702" y="71401"/>
                </a:lnTo>
                <a:lnTo>
                  <a:pt x="170132" y="45942"/>
                </a:lnTo>
                <a:lnTo>
                  <a:pt x="192395" y="21292"/>
                </a:lnTo>
                <a:lnTo>
                  <a:pt x="215836" y="0"/>
                </a:lnTo>
                <a:lnTo>
                  <a:pt x="214814" y="22151"/>
                </a:lnTo>
                <a:lnTo>
                  <a:pt x="213090" y="44053"/>
                </a:lnTo>
                <a:lnTo>
                  <a:pt x="207581" y="88391"/>
                </a:lnTo>
                <a:lnTo>
                  <a:pt x="196564" y="155019"/>
                </a:lnTo>
                <a:lnTo>
                  <a:pt x="182308" y="220979"/>
                </a:lnTo>
                <a:lnTo>
                  <a:pt x="164466" y="269736"/>
                </a:lnTo>
                <a:lnTo>
                  <a:pt x="152717" y="282575"/>
                </a:lnTo>
                <a:lnTo>
                  <a:pt x="150304" y="282575"/>
                </a:lnTo>
                <a:lnTo>
                  <a:pt x="147891" y="282575"/>
                </a:lnTo>
                <a:lnTo>
                  <a:pt x="145097" y="282575"/>
                </a:lnTo>
                <a:lnTo>
                  <a:pt x="137884" y="274857"/>
                </a:lnTo>
                <a:lnTo>
                  <a:pt x="131683" y="268366"/>
                </a:lnTo>
                <a:lnTo>
                  <a:pt x="127077" y="260661"/>
                </a:lnTo>
                <a:lnTo>
                  <a:pt x="124650" y="249300"/>
                </a:lnTo>
                <a:lnTo>
                  <a:pt x="125577" y="237976"/>
                </a:lnTo>
                <a:lnTo>
                  <a:pt x="129968" y="231187"/>
                </a:lnTo>
                <a:lnTo>
                  <a:pt x="137669" y="227137"/>
                </a:lnTo>
                <a:lnTo>
                  <a:pt x="148526" y="224027"/>
                </a:lnTo>
                <a:lnTo>
                  <a:pt x="168997" y="221686"/>
                </a:lnTo>
                <a:lnTo>
                  <a:pt x="191706" y="223012"/>
                </a:lnTo>
                <a:lnTo>
                  <a:pt x="214606" y="225385"/>
                </a:lnTo>
                <a:lnTo>
                  <a:pt x="235648" y="226187"/>
                </a:lnTo>
                <a:lnTo>
                  <a:pt x="291226" y="217900"/>
                </a:lnTo>
                <a:lnTo>
                  <a:pt x="343852" y="198754"/>
                </a:lnTo>
                <a:lnTo>
                  <a:pt x="387518" y="167358"/>
                </a:lnTo>
                <a:lnTo>
                  <a:pt x="395033" y="151510"/>
                </a:lnTo>
                <a:lnTo>
                  <a:pt x="395033" y="142366"/>
                </a:lnTo>
                <a:lnTo>
                  <a:pt x="395414" y="139572"/>
                </a:lnTo>
                <a:lnTo>
                  <a:pt x="390842" y="135000"/>
                </a:lnTo>
                <a:lnTo>
                  <a:pt x="376233" y="136032"/>
                </a:lnTo>
                <a:lnTo>
                  <a:pt x="364172" y="138207"/>
                </a:lnTo>
                <a:lnTo>
                  <a:pt x="324215" y="175577"/>
                </a:lnTo>
                <a:lnTo>
                  <a:pt x="301831" y="237902"/>
                </a:lnTo>
                <a:lnTo>
                  <a:pt x="311213" y="263016"/>
                </a:lnTo>
                <a:lnTo>
                  <a:pt x="323026" y="271637"/>
                </a:lnTo>
                <a:lnTo>
                  <a:pt x="334946" y="274827"/>
                </a:lnTo>
                <a:lnTo>
                  <a:pt x="347414" y="272875"/>
                </a:lnTo>
                <a:lnTo>
                  <a:pt x="392525" y="238521"/>
                </a:lnTo>
                <a:lnTo>
                  <a:pt x="420941" y="207263"/>
                </a:lnTo>
                <a:lnTo>
                  <a:pt x="434276" y="194238"/>
                </a:lnTo>
                <a:lnTo>
                  <a:pt x="446277" y="185547"/>
                </a:lnTo>
                <a:lnTo>
                  <a:pt x="458946" y="179331"/>
                </a:lnTo>
                <a:lnTo>
                  <a:pt x="474281" y="173735"/>
                </a:lnTo>
                <a:lnTo>
                  <a:pt x="484820" y="188335"/>
                </a:lnTo>
                <a:lnTo>
                  <a:pt x="502983" y="235965"/>
                </a:lnTo>
                <a:lnTo>
                  <a:pt x="507476" y="281050"/>
                </a:lnTo>
                <a:lnTo>
                  <a:pt x="507680" y="303653"/>
                </a:lnTo>
                <a:lnTo>
                  <a:pt x="506920" y="326135"/>
                </a:lnTo>
                <a:lnTo>
                  <a:pt x="505761" y="340151"/>
                </a:lnTo>
                <a:lnTo>
                  <a:pt x="503555" y="343392"/>
                </a:lnTo>
                <a:lnTo>
                  <a:pt x="498776" y="342798"/>
                </a:lnTo>
                <a:lnTo>
                  <a:pt x="489902" y="345313"/>
                </a:lnTo>
                <a:lnTo>
                  <a:pt x="477472" y="307949"/>
                </a:lnTo>
                <a:lnTo>
                  <a:pt x="472376" y="269001"/>
                </a:lnTo>
                <a:lnTo>
                  <a:pt x="476043" y="229887"/>
                </a:lnTo>
                <a:lnTo>
                  <a:pt x="489902" y="192024"/>
                </a:lnTo>
                <a:lnTo>
                  <a:pt x="504983" y="167409"/>
                </a:lnTo>
                <a:lnTo>
                  <a:pt x="522922" y="144462"/>
                </a:lnTo>
                <a:lnTo>
                  <a:pt x="542480" y="122658"/>
                </a:lnTo>
                <a:lnTo>
                  <a:pt x="562419" y="1014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9288" y="3015360"/>
            <a:ext cx="165100" cy="464820"/>
          </a:xfrm>
          <a:custGeom>
            <a:avLst/>
            <a:gdLst/>
            <a:ahLst/>
            <a:cxnLst/>
            <a:rect l="l" t="t" r="r" b="b"/>
            <a:pathLst>
              <a:path w="165100" h="464820">
                <a:moveTo>
                  <a:pt x="5334" y="0"/>
                </a:moveTo>
                <a:lnTo>
                  <a:pt x="595" y="11340"/>
                </a:lnTo>
                <a:lnTo>
                  <a:pt x="0" y="18716"/>
                </a:lnTo>
                <a:lnTo>
                  <a:pt x="4833" y="26735"/>
                </a:lnTo>
                <a:lnTo>
                  <a:pt x="16382" y="40004"/>
                </a:lnTo>
                <a:lnTo>
                  <a:pt x="39058" y="65956"/>
                </a:lnTo>
                <a:lnTo>
                  <a:pt x="61102" y="92170"/>
                </a:lnTo>
                <a:lnTo>
                  <a:pt x="101726" y="147574"/>
                </a:lnTo>
                <a:lnTo>
                  <a:pt x="126437" y="189504"/>
                </a:lnTo>
                <a:lnTo>
                  <a:pt x="146916" y="234055"/>
                </a:lnTo>
                <a:lnTo>
                  <a:pt x="160641" y="280527"/>
                </a:lnTo>
                <a:lnTo>
                  <a:pt x="165088" y="328218"/>
                </a:lnTo>
                <a:lnTo>
                  <a:pt x="157734" y="376427"/>
                </a:lnTo>
                <a:lnTo>
                  <a:pt x="133492" y="424275"/>
                </a:lnTo>
                <a:lnTo>
                  <a:pt x="92582" y="459359"/>
                </a:lnTo>
                <a:lnTo>
                  <a:pt x="70723" y="464550"/>
                </a:lnTo>
                <a:lnTo>
                  <a:pt x="61668" y="461698"/>
                </a:lnTo>
                <a:lnTo>
                  <a:pt x="51435" y="4563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9959" y="3007486"/>
            <a:ext cx="262255" cy="555625"/>
          </a:xfrm>
          <a:custGeom>
            <a:avLst/>
            <a:gdLst/>
            <a:ahLst/>
            <a:cxnLst/>
            <a:rect l="l" t="t" r="r" b="b"/>
            <a:pathLst>
              <a:path w="262254" h="555625">
                <a:moveTo>
                  <a:pt x="234061" y="0"/>
                </a:moveTo>
                <a:lnTo>
                  <a:pt x="243750" y="367"/>
                </a:lnTo>
                <a:lnTo>
                  <a:pt x="250523" y="555"/>
                </a:lnTo>
                <a:lnTo>
                  <a:pt x="256081" y="625"/>
                </a:lnTo>
                <a:lnTo>
                  <a:pt x="262127" y="635"/>
                </a:lnTo>
                <a:lnTo>
                  <a:pt x="248437" y="5766"/>
                </a:lnTo>
                <a:lnTo>
                  <a:pt x="233378" y="10731"/>
                </a:lnTo>
                <a:lnTo>
                  <a:pt x="217676" y="15601"/>
                </a:lnTo>
                <a:lnTo>
                  <a:pt x="202056" y="20447"/>
                </a:lnTo>
                <a:lnTo>
                  <a:pt x="158883" y="35847"/>
                </a:lnTo>
                <a:lnTo>
                  <a:pt x="118763" y="55777"/>
                </a:lnTo>
                <a:lnTo>
                  <a:pt x="82983" y="81291"/>
                </a:lnTo>
                <a:lnTo>
                  <a:pt x="52830" y="113443"/>
                </a:lnTo>
                <a:lnTo>
                  <a:pt x="29590" y="153288"/>
                </a:lnTo>
                <a:lnTo>
                  <a:pt x="12840" y="203936"/>
                </a:lnTo>
                <a:lnTo>
                  <a:pt x="3698" y="257571"/>
                </a:lnTo>
                <a:lnTo>
                  <a:pt x="105" y="312183"/>
                </a:lnTo>
                <a:lnTo>
                  <a:pt x="0" y="365760"/>
                </a:lnTo>
                <a:lnTo>
                  <a:pt x="1383" y="398996"/>
                </a:lnTo>
                <a:lnTo>
                  <a:pt x="9769" y="465897"/>
                </a:lnTo>
                <a:lnTo>
                  <a:pt x="32047" y="526420"/>
                </a:lnTo>
                <a:lnTo>
                  <a:pt x="82125" y="553515"/>
                </a:lnTo>
                <a:lnTo>
                  <a:pt x="113664" y="555371"/>
                </a:lnTo>
                <a:lnTo>
                  <a:pt x="138987" y="553678"/>
                </a:lnTo>
                <a:lnTo>
                  <a:pt x="188727" y="543530"/>
                </a:lnTo>
                <a:lnTo>
                  <a:pt x="222881" y="523976"/>
                </a:lnTo>
                <a:lnTo>
                  <a:pt x="237160" y="510637"/>
                </a:lnTo>
                <a:lnTo>
                  <a:pt x="243204" y="5029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1745" y="3103516"/>
            <a:ext cx="78105" cy="370840"/>
          </a:xfrm>
          <a:custGeom>
            <a:avLst/>
            <a:gdLst/>
            <a:ahLst/>
            <a:cxnLst/>
            <a:rect l="l" t="t" r="r" b="b"/>
            <a:pathLst>
              <a:path w="78104" h="370839">
                <a:moveTo>
                  <a:pt x="0" y="2649"/>
                </a:moveTo>
                <a:lnTo>
                  <a:pt x="40897" y="14561"/>
                </a:lnTo>
                <a:lnTo>
                  <a:pt x="56556" y="64603"/>
                </a:lnTo>
                <a:lnTo>
                  <a:pt x="62926" y="132552"/>
                </a:lnTo>
                <a:lnTo>
                  <a:pt x="64168" y="204444"/>
                </a:lnTo>
                <a:lnTo>
                  <a:pt x="64309" y="242742"/>
                </a:lnTo>
                <a:lnTo>
                  <a:pt x="65093" y="281041"/>
                </a:lnTo>
                <a:lnTo>
                  <a:pt x="67437" y="319387"/>
                </a:lnTo>
                <a:lnTo>
                  <a:pt x="68853" y="333005"/>
                </a:lnTo>
                <a:lnTo>
                  <a:pt x="70770" y="345755"/>
                </a:lnTo>
                <a:lnTo>
                  <a:pt x="73687" y="358052"/>
                </a:lnTo>
                <a:lnTo>
                  <a:pt x="78104" y="3703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71290" y="3293998"/>
            <a:ext cx="20955" cy="151765"/>
          </a:xfrm>
          <a:custGeom>
            <a:avLst/>
            <a:gdLst/>
            <a:ahLst/>
            <a:cxnLst/>
            <a:rect l="l" t="t" r="r" b="b"/>
            <a:pathLst>
              <a:path w="20954" h="151764">
                <a:moveTo>
                  <a:pt x="0" y="0"/>
                </a:moveTo>
                <a:lnTo>
                  <a:pt x="10447" y="1736"/>
                </a:lnTo>
                <a:lnTo>
                  <a:pt x="14049" y="9985"/>
                </a:lnTo>
                <a:lnTo>
                  <a:pt x="14341" y="22449"/>
                </a:lnTo>
                <a:lnTo>
                  <a:pt x="14859" y="36829"/>
                </a:lnTo>
                <a:lnTo>
                  <a:pt x="17426" y="59231"/>
                </a:lnTo>
                <a:lnTo>
                  <a:pt x="19208" y="81264"/>
                </a:lnTo>
                <a:lnTo>
                  <a:pt x="20181" y="103177"/>
                </a:lnTo>
                <a:lnTo>
                  <a:pt x="20320" y="125222"/>
                </a:lnTo>
                <a:lnTo>
                  <a:pt x="20645" y="134227"/>
                </a:lnTo>
                <a:lnTo>
                  <a:pt x="20827" y="140684"/>
                </a:lnTo>
                <a:lnTo>
                  <a:pt x="20534" y="146046"/>
                </a:lnTo>
                <a:lnTo>
                  <a:pt x="19431" y="1517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0641" y="3255756"/>
            <a:ext cx="290195" cy="179070"/>
          </a:xfrm>
          <a:custGeom>
            <a:avLst/>
            <a:gdLst/>
            <a:ahLst/>
            <a:cxnLst/>
            <a:rect l="l" t="t" r="r" b="b"/>
            <a:pathLst>
              <a:path w="290195" h="179070">
                <a:moveTo>
                  <a:pt x="0" y="90693"/>
                </a:moveTo>
                <a:lnTo>
                  <a:pt x="3095" y="108249"/>
                </a:lnTo>
                <a:lnTo>
                  <a:pt x="6096" y="125984"/>
                </a:lnTo>
                <a:lnTo>
                  <a:pt x="9858" y="143504"/>
                </a:lnTo>
                <a:lnTo>
                  <a:pt x="15240" y="160416"/>
                </a:lnTo>
                <a:lnTo>
                  <a:pt x="20320" y="170195"/>
                </a:lnTo>
                <a:lnTo>
                  <a:pt x="21590" y="173497"/>
                </a:lnTo>
                <a:lnTo>
                  <a:pt x="28575" y="176926"/>
                </a:lnTo>
                <a:lnTo>
                  <a:pt x="33321" y="166066"/>
                </a:lnTo>
                <a:lnTo>
                  <a:pt x="37973" y="155384"/>
                </a:lnTo>
                <a:lnTo>
                  <a:pt x="42719" y="144869"/>
                </a:lnTo>
                <a:lnTo>
                  <a:pt x="69969" y="106487"/>
                </a:lnTo>
                <a:lnTo>
                  <a:pt x="81915" y="103139"/>
                </a:lnTo>
                <a:lnTo>
                  <a:pt x="95654" y="104820"/>
                </a:lnTo>
                <a:lnTo>
                  <a:pt x="108870" y="109918"/>
                </a:lnTo>
                <a:lnTo>
                  <a:pt x="121562" y="116516"/>
                </a:lnTo>
                <a:lnTo>
                  <a:pt x="133731" y="122697"/>
                </a:lnTo>
                <a:lnTo>
                  <a:pt x="183076" y="132145"/>
                </a:lnTo>
                <a:lnTo>
                  <a:pt x="235965" y="109394"/>
                </a:lnTo>
                <a:lnTo>
                  <a:pt x="264160" y="80279"/>
                </a:lnTo>
                <a:lnTo>
                  <a:pt x="286680" y="31059"/>
                </a:lnTo>
                <a:lnTo>
                  <a:pt x="285496" y="13858"/>
                </a:lnTo>
                <a:lnTo>
                  <a:pt x="276861" y="2696"/>
                </a:lnTo>
                <a:lnTo>
                  <a:pt x="263096" y="0"/>
                </a:lnTo>
                <a:lnTo>
                  <a:pt x="248116" y="3089"/>
                </a:lnTo>
                <a:lnTo>
                  <a:pt x="203088" y="44291"/>
                </a:lnTo>
                <a:lnTo>
                  <a:pt x="184912" y="88534"/>
                </a:lnTo>
                <a:lnTo>
                  <a:pt x="187864" y="132841"/>
                </a:lnTo>
                <a:lnTo>
                  <a:pt x="215392" y="167147"/>
                </a:lnTo>
                <a:lnTo>
                  <a:pt x="251777" y="178657"/>
                </a:lnTo>
                <a:lnTo>
                  <a:pt x="270613" y="178810"/>
                </a:lnTo>
                <a:lnTo>
                  <a:pt x="290068" y="1780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5369" y="3199129"/>
            <a:ext cx="213360" cy="204470"/>
          </a:xfrm>
          <a:custGeom>
            <a:avLst/>
            <a:gdLst/>
            <a:ahLst/>
            <a:cxnLst/>
            <a:rect l="l" t="t" r="r" b="b"/>
            <a:pathLst>
              <a:path w="213360" h="204470">
                <a:moveTo>
                  <a:pt x="1857" y="70485"/>
                </a:moveTo>
                <a:lnTo>
                  <a:pt x="291" y="86473"/>
                </a:lnTo>
                <a:lnTo>
                  <a:pt x="0" y="102377"/>
                </a:lnTo>
                <a:lnTo>
                  <a:pt x="1303" y="118115"/>
                </a:lnTo>
                <a:lnTo>
                  <a:pt x="17891" y="172100"/>
                </a:lnTo>
                <a:lnTo>
                  <a:pt x="41735" y="204216"/>
                </a:lnTo>
                <a:lnTo>
                  <a:pt x="50903" y="190859"/>
                </a:lnTo>
                <a:lnTo>
                  <a:pt x="56784" y="176990"/>
                </a:lnTo>
                <a:lnTo>
                  <a:pt x="61237" y="162192"/>
                </a:lnTo>
                <a:lnTo>
                  <a:pt x="66119" y="146050"/>
                </a:lnTo>
                <a:lnTo>
                  <a:pt x="88169" y="94630"/>
                </a:lnTo>
                <a:lnTo>
                  <a:pt x="116792" y="46736"/>
                </a:lnTo>
                <a:lnTo>
                  <a:pt x="150653" y="13890"/>
                </a:lnTo>
                <a:lnTo>
                  <a:pt x="196040" y="0"/>
                </a:lnTo>
                <a:lnTo>
                  <a:pt x="201501" y="381"/>
                </a:lnTo>
                <a:lnTo>
                  <a:pt x="206962" y="635"/>
                </a:lnTo>
                <a:lnTo>
                  <a:pt x="212804" y="10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3513" y="3246754"/>
            <a:ext cx="144145" cy="168910"/>
          </a:xfrm>
          <a:custGeom>
            <a:avLst/>
            <a:gdLst/>
            <a:ahLst/>
            <a:cxnLst/>
            <a:rect l="l" t="t" r="r" b="b"/>
            <a:pathLst>
              <a:path w="144145" h="168910">
                <a:moveTo>
                  <a:pt x="114300" y="0"/>
                </a:moveTo>
                <a:lnTo>
                  <a:pt x="68972" y="30682"/>
                </a:lnTo>
                <a:lnTo>
                  <a:pt x="41453" y="63892"/>
                </a:lnTo>
                <a:lnTo>
                  <a:pt x="15712" y="103842"/>
                </a:lnTo>
                <a:lnTo>
                  <a:pt x="1111" y="142113"/>
                </a:lnTo>
                <a:lnTo>
                  <a:pt x="0" y="154812"/>
                </a:lnTo>
                <a:lnTo>
                  <a:pt x="8510" y="161964"/>
                </a:lnTo>
                <a:lnTo>
                  <a:pt x="17129" y="163544"/>
                </a:lnTo>
                <a:lnTo>
                  <a:pt x="26485" y="160599"/>
                </a:lnTo>
                <a:lnTo>
                  <a:pt x="69151" y="125936"/>
                </a:lnTo>
                <a:lnTo>
                  <a:pt x="96900" y="93599"/>
                </a:lnTo>
                <a:lnTo>
                  <a:pt x="107096" y="81055"/>
                </a:lnTo>
                <a:lnTo>
                  <a:pt x="116649" y="69453"/>
                </a:lnTo>
                <a:lnTo>
                  <a:pt x="127154" y="59255"/>
                </a:lnTo>
                <a:lnTo>
                  <a:pt x="140208" y="50927"/>
                </a:lnTo>
                <a:lnTo>
                  <a:pt x="142341" y="64708"/>
                </a:lnTo>
                <a:lnTo>
                  <a:pt x="142890" y="78120"/>
                </a:lnTo>
                <a:lnTo>
                  <a:pt x="142797" y="91557"/>
                </a:lnTo>
                <a:lnTo>
                  <a:pt x="143001" y="105410"/>
                </a:lnTo>
                <a:lnTo>
                  <a:pt x="143658" y="121509"/>
                </a:lnTo>
                <a:lnTo>
                  <a:pt x="143684" y="137144"/>
                </a:lnTo>
                <a:lnTo>
                  <a:pt x="143591" y="152755"/>
                </a:lnTo>
                <a:lnTo>
                  <a:pt x="143890" y="1687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68467" y="3262276"/>
            <a:ext cx="277495" cy="155575"/>
          </a:xfrm>
          <a:custGeom>
            <a:avLst/>
            <a:gdLst/>
            <a:ahLst/>
            <a:cxnLst/>
            <a:rect l="l" t="t" r="r" b="b"/>
            <a:pathLst>
              <a:path w="277495" h="155575">
                <a:moveTo>
                  <a:pt x="0" y="13434"/>
                </a:moveTo>
                <a:lnTo>
                  <a:pt x="19270" y="61725"/>
                </a:lnTo>
                <a:lnTo>
                  <a:pt x="27574" y="110509"/>
                </a:lnTo>
                <a:lnTo>
                  <a:pt x="29845" y="142339"/>
                </a:lnTo>
                <a:lnTo>
                  <a:pt x="53028" y="123489"/>
                </a:lnTo>
                <a:lnTo>
                  <a:pt x="74342" y="102413"/>
                </a:lnTo>
                <a:lnTo>
                  <a:pt x="95442" y="80885"/>
                </a:lnTo>
                <a:lnTo>
                  <a:pt x="117983" y="60678"/>
                </a:lnTo>
                <a:lnTo>
                  <a:pt x="165195" y="26277"/>
                </a:lnTo>
                <a:lnTo>
                  <a:pt x="217932" y="1496"/>
                </a:lnTo>
                <a:lnTo>
                  <a:pt x="235533" y="0"/>
                </a:lnTo>
                <a:lnTo>
                  <a:pt x="250253" y="5528"/>
                </a:lnTo>
                <a:lnTo>
                  <a:pt x="261830" y="16819"/>
                </a:lnTo>
                <a:lnTo>
                  <a:pt x="270002" y="32611"/>
                </a:lnTo>
                <a:lnTo>
                  <a:pt x="275199" y="53554"/>
                </a:lnTo>
                <a:lnTo>
                  <a:pt x="276907" y="75187"/>
                </a:lnTo>
                <a:lnTo>
                  <a:pt x="276306" y="96869"/>
                </a:lnTo>
                <a:lnTo>
                  <a:pt x="274574" y="117955"/>
                </a:lnTo>
                <a:lnTo>
                  <a:pt x="273472" y="128037"/>
                </a:lnTo>
                <a:lnTo>
                  <a:pt x="271859" y="136989"/>
                </a:lnTo>
                <a:lnTo>
                  <a:pt x="269698" y="145726"/>
                </a:lnTo>
                <a:lnTo>
                  <a:pt x="266954" y="1551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3935" y="3137661"/>
            <a:ext cx="22860" cy="52705"/>
          </a:xfrm>
          <a:custGeom>
            <a:avLst/>
            <a:gdLst/>
            <a:ahLst/>
            <a:cxnLst/>
            <a:rect l="l" t="t" r="r" b="b"/>
            <a:pathLst>
              <a:path w="22860" h="52705">
                <a:moveTo>
                  <a:pt x="0" y="8127"/>
                </a:moveTo>
                <a:lnTo>
                  <a:pt x="0" y="5461"/>
                </a:lnTo>
                <a:lnTo>
                  <a:pt x="0" y="2666"/>
                </a:lnTo>
                <a:lnTo>
                  <a:pt x="0" y="0"/>
                </a:lnTo>
                <a:lnTo>
                  <a:pt x="4250" y="13604"/>
                </a:lnTo>
                <a:lnTo>
                  <a:pt x="9810" y="26733"/>
                </a:lnTo>
                <a:lnTo>
                  <a:pt x="16180" y="39576"/>
                </a:lnTo>
                <a:lnTo>
                  <a:pt x="22860" y="523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01363" y="3288157"/>
            <a:ext cx="140970" cy="136525"/>
          </a:xfrm>
          <a:custGeom>
            <a:avLst/>
            <a:gdLst/>
            <a:ahLst/>
            <a:cxnLst/>
            <a:rect l="l" t="t" r="r" b="b"/>
            <a:pathLst>
              <a:path w="140970" h="136525">
                <a:moveTo>
                  <a:pt x="5381" y="0"/>
                </a:moveTo>
                <a:lnTo>
                  <a:pt x="4639" y="16750"/>
                </a:lnTo>
                <a:lnTo>
                  <a:pt x="3159" y="33226"/>
                </a:lnTo>
                <a:lnTo>
                  <a:pt x="1488" y="49631"/>
                </a:lnTo>
                <a:lnTo>
                  <a:pt x="174" y="66166"/>
                </a:lnTo>
                <a:lnTo>
                  <a:pt x="0" y="79424"/>
                </a:lnTo>
                <a:lnTo>
                  <a:pt x="682" y="92313"/>
                </a:lnTo>
                <a:lnTo>
                  <a:pt x="2031" y="105082"/>
                </a:lnTo>
                <a:lnTo>
                  <a:pt x="3857" y="117982"/>
                </a:lnTo>
                <a:lnTo>
                  <a:pt x="13481" y="108531"/>
                </a:lnTo>
                <a:lnTo>
                  <a:pt x="22082" y="98282"/>
                </a:lnTo>
                <a:lnTo>
                  <a:pt x="30110" y="87532"/>
                </a:lnTo>
                <a:lnTo>
                  <a:pt x="38020" y="76580"/>
                </a:lnTo>
                <a:lnTo>
                  <a:pt x="48654" y="63646"/>
                </a:lnTo>
                <a:lnTo>
                  <a:pt x="61277" y="51307"/>
                </a:lnTo>
                <a:lnTo>
                  <a:pt x="75828" y="41540"/>
                </a:lnTo>
                <a:lnTo>
                  <a:pt x="92249" y="36321"/>
                </a:lnTo>
                <a:lnTo>
                  <a:pt x="106598" y="37324"/>
                </a:lnTo>
                <a:lnTo>
                  <a:pt x="131619" y="66166"/>
                </a:lnTo>
                <a:lnTo>
                  <a:pt x="139995" y="111619"/>
                </a:lnTo>
                <a:lnTo>
                  <a:pt x="140382" y="127380"/>
                </a:lnTo>
                <a:lnTo>
                  <a:pt x="140382" y="130428"/>
                </a:lnTo>
                <a:lnTo>
                  <a:pt x="140382" y="133476"/>
                </a:lnTo>
                <a:lnTo>
                  <a:pt x="140382" y="1365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6902" y="3258724"/>
            <a:ext cx="199390" cy="133350"/>
          </a:xfrm>
          <a:custGeom>
            <a:avLst/>
            <a:gdLst/>
            <a:ahLst/>
            <a:cxnLst/>
            <a:rect l="l" t="t" r="r" b="b"/>
            <a:pathLst>
              <a:path w="199389" h="133350">
                <a:moveTo>
                  <a:pt x="7620" y="24225"/>
                </a:moveTo>
                <a:lnTo>
                  <a:pt x="7354" y="39209"/>
                </a:lnTo>
                <a:lnTo>
                  <a:pt x="6635" y="53990"/>
                </a:lnTo>
                <a:lnTo>
                  <a:pt x="5584" y="68748"/>
                </a:lnTo>
                <a:lnTo>
                  <a:pt x="4318" y="83661"/>
                </a:lnTo>
                <a:lnTo>
                  <a:pt x="3321" y="95984"/>
                </a:lnTo>
                <a:lnTo>
                  <a:pt x="2254" y="108235"/>
                </a:lnTo>
                <a:lnTo>
                  <a:pt x="1139" y="120487"/>
                </a:lnTo>
                <a:lnTo>
                  <a:pt x="0" y="132810"/>
                </a:lnTo>
                <a:lnTo>
                  <a:pt x="14225" y="119481"/>
                </a:lnTo>
                <a:lnTo>
                  <a:pt x="27892" y="105521"/>
                </a:lnTo>
                <a:lnTo>
                  <a:pt x="41487" y="91394"/>
                </a:lnTo>
                <a:lnTo>
                  <a:pt x="55499" y="77565"/>
                </a:lnTo>
                <a:lnTo>
                  <a:pt x="98615" y="41608"/>
                </a:lnTo>
                <a:lnTo>
                  <a:pt x="145161" y="10890"/>
                </a:lnTo>
                <a:lnTo>
                  <a:pt x="173878" y="0"/>
                </a:lnTo>
                <a:lnTo>
                  <a:pt x="187219" y="2853"/>
                </a:lnTo>
                <a:lnTo>
                  <a:pt x="196596" y="16351"/>
                </a:lnTo>
                <a:lnTo>
                  <a:pt x="199268" y="33956"/>
                </a:lnTo>
                <a:lnTo>
                  <a:pt x="197405" y="51752"/>
                </a:lnTo>
                <a:lnTo>
                  <a:pt x="193327" y="69214"/>
                </a:lnTo>
                <a:lnTo>
                  <a:pt x="189357" y="85820"/>
                </a:lnTo>
                <a:lnTo>
                  <a:pt x="187303" y="96484"/>
                </a:lnTo>
                <a:lnTo>
                  <a:pt x="185785" y="107029"/>
                </a:lnTo>
                <a:lnTo>
                  <a:pt x="184910" y="117574"/>
                </a:lnTo>
                <a:lnTo>
                  <a:pt x="184785" y="1282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23025" y="3226307"/>
            <a:ext cx="146685" cy="167005"/>
          </a:xfrm>
          <a:custGeom>
            <a:avLst/>
            <a:gdLst/>
            <a:ahLst/>
            <a:cxnLst/>
            <a:rect l="l" t="t" r="r" b="b"/>
            <a:pathLst>
              <a:path w="146684" h="167004">
                <a:moveTo>
                  <a:pt x="0" y="112140"/>
                </a:moveTo>
                <a:lnTo>
                  <a:pt x="6834" y="106255"/>
                </a:lnTo>
                <a:lnTo>
                  <a:pt x="13430" y="103727"/>
                </a:lnTo>
                <a:lnTo>
                  <a:pt x="20931" y="102675"/>
                </a:lnTo>
                <a:lnTo>
                  <a:pt x="30479" y="101218"/>
                </a:lnTo>
                <a:lnTo>
                  <a:pt x="77450" y="81770"/>
                </a:lnTo>
                <a:lnTo>
                  <a:pt x="119586" y="48021"/>
                </a:lnTo>
                <a:lnTo>
                  <a:pt x="145415" y="8254"/>
                </a:lnTo>
                <a:lnTo>
                  <a:pt x="146684" y="6350"/>
                </a:lnTo>
                <a:lnTo>
                  <a:pt x="145669" y="0"/>
                </a:lnTo>
                <a:lnTo>
                  <a:pt x="126664" y="2248"/>
                </a:lnTo>
                <a:lnTo>
                  <a:pt x="111553" y="8842"/>
                </a:lnTo>
                <a:lnTo>
                  <a:pt x="68431" y="52748"/>
                </a:lnTo>
                <a:lnTo>
                  <a:pt x="45083" y="95920"/>
                </a:lnTo>
                <a:lnTo>
                  <a:pt x="39447" y="134947"/>
                </a:lnTo>
                <a:lnTo>
                  <a:pt x="42878" y="149780"/>
                </a:lnTo>
                <a:lnTo>
                  <a:pt x="51000" y="161351"/>
                </a:lnTo>
                <a:lnTo>
                  <a:pt x="64897" y="167004"/>
                </a:lnTo>
                <a:lnTo>
                  <a:pt x="81295" y="165703"/>
                </a:lnTo>
                <a:lnTo>
                  <a:pt x="95884" y="159638"/>
                </a:lnTo>
                <a:lnTo>
                  <a:pt x="109616" y="151002"/>
                </a:lnTo>
                <a:lnTo>
                  <a:pt x="123444" y="14198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3304" y="3026689"/>
            <a:ext cx="192405" cy="460375"/>
          </a:xfrm>
          <a:custGeom>
            <a:avLst/>
            <a:gdLst/>
            <a:ahLst/>
            <a:cxnLst/>
            <a:rect l="l" t="t" r="r" b="b"/>
            <a:pathLst>
              <a:path w="192404" h="460375">
                <a:moveTo>
                  <a:pt x="45720" y="16992"/>
                </a:moveTo>
                <a:lnTo>
                  <a:pt x="38645" y="16633"/>
                </a:lnTo>
                <a:lnTo>
                  <a:pt x="31511" y="16023"/>
                </a:lnTo>
                <a:lnTo>
                  <a:pt x="24306" y="15295"/>
                </a:lnTo>
                <a:lnTo>
                  <a:pt x="17018" y="14579"/>
                </a:lnTo>
                <a:lnTo>
                  <a:pt x="61849" y="7340"/>
                </a:lnTo>
                <a:lnTo>
                  <a:pt x="78886" y="3940"/>
                </a:lnTo>
                <a:lnTo>
                  <a:pt x="96043" y="1196"/>
                </a:lnTo>
                <a:lnTo>
                  <a:pt x="146980" y="7268"/>
                </a:lnTo>
                <a:lnTo>
                  <a:pt x="171323" y="49631"/>
                </a:lnTo>
                <a:lnTo>
                  <a:pt x="180041" y="94919"/>
                </a:lnTo>
                <a:lnTo>
                  <a:pt x="186036" y="141889"/>
                </a:lnTo>
                <a:lnTo>
                  <a:pt x="189737" y="189791"/>
                </a:lnTo>
                <a:lnTo>
                  <a:pt x="191577" y="237873"/>
                </a:lnTo>
                <a:lnTo>
                  <a:pt x="191984" y="285383"/>
                </a:lnTo>
                <a:lnTo>
                  <a:pt x="191389" y="331571"/>
                </a:lnTo>
                <a:lnTo>
                  <a:pt x="186372" y="376910"/>
                </a:lnTo>
                <a:lnTo>
                  <a:pt x="163068" y="414248"/>
                </a:lnTo>
                <a:lnTo>
                  <a:pt x="126158" y="431297"/>
                </a:lnTo>
                <a:lnTo>
                  <a:pt x="85344" y="440156"/>
                </a:lnTo>
                <a:lnTo>
                  <a:pt x="66468" y="444684"/>
                </a:lnTo>
                <a:lnTo>
                  <a:pt x="47688" y="450284"/>
                </a:lnTo>
                <a:lnTo>
                  <a:pt x="28908" y="455836"/>
                </a:lnTo>
                <a:lnTo>
                  <a:pt x="10032" y="460222"/>
                </a:lnTo>
                <a:lnTo>
                  <a:pt x="6350" y="460222"/>
                </a:lnTo>
                <a:lnTo>
                  <a:pt x="3301" y="460222"/>
                </a:lnTo>
                <a:lnTo>
                  <a:pt x="0" y="46022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72618" y="3220477"/>
            <a:ext cx="217170" cy="121920"/>
          </a:xfrm>
          <a:custGeom>
            <a:avLst/>
            <a:gdLst/>
            <a:ahLst/>
            <a:cxnLst/>
            <a:rect l="l" t="t" r="r" b="b"/>
            <a:pathLst>
              <a:path w="217170" h="121920">
                <a:moveTo>
                  <a:pt x="151471" y="16752"/>
                </a:moveTo>
                <a:lnTo>
                  <a:pt x="148155" y="6611"/>
                </a:lnTo>
                <a:lnTo>
                  <a:pt x="139041" y="1258"/>
                </a:lnTo>
                <a:lnTo>
                  <a:pt x="126521" y="0"/>
                </a:lnTo>
                <a:lnTo>
                  <a:pt x="112990" y="2147"/>
                </a:lnTo>
                <a:lnTo>
                  <a:pt x="67365" y="24229"/>
                </a:lnTo>
                <a:lnTo>
                  <a:pt x="27646" y="56122"/>
                </a:lnTo>
                <a:lnTo>
                  <a:pt x="0" y="99002"/>
                </a:lnTo>
                <a:lnTo>
                  <a:pt x="3262" y="114288"/>
                </a:lnTo>
                <a:lnTo>
                  <a:pt x="16254" y="121499"/>
                </a:lnTo>
                <a:lnTo>
                  <a:pt x="34139" y="120257"/>
                </a:lnTo>
                <a:lnTo>
                  <a:pt x="93727" y="95837"/>
                </a:lnTo>
                <a:lnTo>
                  <a:pt x="146484" y="61920"/>
                </a:lnTo>
                <a:lnTo>
                  <a:pt x="171791" y="43295"/>
                </a:lnTo>
                <a:lnTo>
                  <a:pt x="179492" y="37851"/>
                </a:lnTo>
                <a:lnTo>
                  <a:pt x="186920" y="32896"/>
                </a:lnTo>
                <a:lnTo>
                  <a:pt x="194562" y="28346"/>
                </a:lnTo>
                <a:lnTo>
                  <a:pt x="202906" y="24118"/>
                </a:lnTo>
                <a:lnTo>
                  <a:pt x="205222" y="38838"/>
                </a:lnTo>
                <a:lnTo>
                  <a:pt x="204287" y="51772"/>
                </a:lnTo>
                <a:lnTo>
                  <a:pt x="201995" y="64658"/>
                </a:lnTo>
                <a:lnTo>
                  <a:pt x="200239" y="79236"/>
                </a:lnTo>
                <a:lnTo>
                  <a:pt x="200501" y="92309"/>
                </a:lnTo>
                <a:lnTo>
                  <a:pt x="202620" y="103524"/>
                </a:lnTo>
                <a:lnTo>
                  <a:pt x="207740" y="112883"/>
                </a:lnTo>
                <a:lnTo>
                  <a:pt x="217003" y="12038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94396" y="3142488"/>
            <a:ext cx="140335" cy="290195"/>
          </a:xfrm>
          <a:custGeom>
            <a:avLst/>
            <a:gdLst/>
            <a:ahLst/>
            <a:cxnLst/>
            <a:rect l="l" t="t" r="r" b="b"/>
            <a:pathLst>
              <a:path w="140334" h="290195">
                <a:moveTo>
                  <a:pt x="112522" y="50291"/>
                </a:moveTo>
                <a:lnTo>
                  <a:pt x="125106" y="38129"/>
                </a:lnTo>
                <a:lnTo>
                  <a:pt x="134810" y="27193"/>
                </a:lnTo>
                <a:lnTo>
                  <a:pt x="139846" y="15234"/>
                </a:lnTo>
                <a:lnTo>
                  <a:pt x="138429" y="0"/>
                </a:lnTo>
                <a:lnTo>
                  <a:pt x="102621" y="39737"/>
                </a:lnTo>
                <a:lnTo>
                  <a:pt x="87193" y="80986"/>
                </a:lnTo>
                <a:lnTo>
                  <a:pt x="81700" y="129246"/>
                </a:lnTo>
                <a:lnTo>
                  <a:pt x="81406" y="153924"/>
                </a:lnTo>
                <a:lnTo>
                  <a:pt x="81738" y="175531"/>
                </a:lnTo>
                <a:lnTo>
                  <a:pt x="81486" y="196675"/>
                </a:lnTo>
                <a:lnTo>
                  <a:pt x="74041" y="238378"/>
                </a:lnTo>
                <a:lnTo>
                  <a:pt x="45259" y="274764"/>
                </a:lnTo>
                <a:lnTo>
                  <a:pt x="24516" y="283348"/>
                </a:lnTo>
                <a:lnTo>
                  <a:pt x="0" y="29019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980" y="3677411"/>
            <a:ext cx="104775" cy="304800"/>
          </a:xfrm>
          <a:custGeom>
            <a:avLst/>
            <a:gdLst/>
            <a:ahLst/>
            <a:cxnLst/>
            <a:rect l="l" t="t" r="r" b="b"/>
            <a:pathLst>
              <a:path w="104775" h="304800">
                <a:moveTo>
                  <a:pt x="101193" y="9779"/>
                </a:moveTo>
                <a:lnTo>
                  <a:pt x="102412" y="6350"/>
                </a:lnTo>
                <a:lnTo>
                  <a:pt x="103632" y="3301"/>
                </a:lnTo>
                <a:lnTo>
                  <a:pt x="104546" y="0"/>
                </a:lnTo>
                <a:lnTo>
                  <a:pt x="98274" y="15206"/>
                </a:lnTo>
                <a:lnTo>
                  <a:pt x="92544" y="30876"/>
                </a:lnTo>
                <a:lnTo>
                  <a:pt x="87101" y="46666"/>
                </a:lnTo>
                <a:lnTo>
                  <a:pt x="81686" y="62230"/>
                </a:lnTo>
                <a:lnTo>
                  <a:pt x="69723" y="95043"/>
                </a:lnTo>
                <a:lnTo>
                  <a:pt x="57302" y="127761"/>
                </a:lnTo>
                <a:lnTo>
                  <a:pt x="44653" y="160385"/>
                </a:lnTo>
                <a:lnTo>
                  <a:pt x="32004" y="192912"/>
                </a:lnTo>
                <a:lnTo>
                  <a:pt x="21688" y="220589"/>
                </a:lnTo>
                <a:lnTo>
                  <a:pt x="12801" y="247919"/>
                </a:lnTo>
                <a:lnTo>
                  <a:pt x="5514" y="275655"/>
                </a:lnTo>
                <a:lnTo>
                  <a:pt x="0" y="3045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591" y="3836796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10491" y="15875"/>
                </a:moveTo>
                <a:lnTo>
                  <a:pt x="13154" y="28283"/>
                </a:lnTo>
                <a:lnTo>
                  <a:pt x="11672" y="37131"/>
                </a:lnTo>
                <a:lnTo>
                  <a:pt x="7620" y="45860"/>
                </a:lnTo>
                <a:lnTo>
                  <a:pt x="2566" y="57911"/>
                </a:lnTo>
                <a:lnTo>
                  <a:pt x="0" y="69026"/>
                </a:lnTo>
                <a:lnTo>
                  <a:pt x="547" y="78914"/>
                </a:lnTo>
                <a:lnTo>
                  <a:pt x="4924" y="87540"/>
                </a:lnTo>
                <a:lnTo>
                  <a:pt x="13844" y="94868"/>
                </a:lnTo>
                <a:lnTo>
                  <a:pt x="25822" y="97091"/>
                </a:lnTo>
                <a:lnTo>
                  <a:pt x="39028" y="93598"/>
                </a:lnTo>
                <a:lnTo>
                  <a:pt x="75704" y="72084"/>
                </a:lnTo>
                <a:lnTo>
                  <a:pt x="110466" y="35686"/>
                </a:lnTo>
                <a:lnTo>
                  <a:pt x="117486" y="27509"/>
                </a:lnTo>
                <a:lnTo>
                  <a:pt x="123191" y="22939"/>
                </a:lnTo>
                <a:lnTo>
                  <a:pt x="129925" y="20488"/>
                </a:lnTo>
                <a:lnTo>
                  <a:pt x="140031" y="18668"/>
                </a:lnTo>
                <a:lnTo>
                  <a:pt x="145542" y="31986"/>
                </a:lnTo>
                <a:lnTo>
                  <a:pt x="150737" y="45196"/>
                </a:lnTo>
                <a:lnTo>
                  <a:pt x="155762" y="58477"/>
                </a:lnTo>
                <a:lnTo>
                  <a:pt x="160758" y="72008"/>
                </a:lnTo>
                <a:lnTo>
                  <a:pt x="166687" y="86352"/>
                </a:lnTo>
                <a:lnTo>
                  <a:pt x="174588" y="102171"/>
                </a:lnTo>
                <a:lnTo>
                  <a:pt x="184718" y="116371"/>
                </a:lnTo>
                <a:lnTo>
                  <a:pt x="197334" y="125856"/>
                </a:lnTo>
                <a:lnTo>
                  <a:pt x="212059" y="129212"/>
                </a:lnTo>
                <a:lnTo>
                  <a:pt x="224842" y="126603"/>
                </a:lnTo>
                <a:lnTo>
                  <a:pt x="236596" y="119588"/>
                </a:lnTo>
                <a:lnTo>
                  <a:pt x="248235" y="109727"/>
                </a:lnTo>
                <a:lnTo>
                  <a:pt x="261385" y="97498"/>
                </a:lnTo>
                <a:lnTo>
                  <a:pt x="273877" y="86185"/>
                </a:lnTo>
                <a:lnTo>
                  <a:pt x="287112" y="76134"/>
                </a:lnTo>
                <a:lnTo>
                  <a:pt x="302490" y="67690"/>
                </a:lnTo>
                <a:lnTo>
                  <a:pt x="316115" y="62884"/>
                </a:lnTo>
                <a:lnTo>
                  <a:pt x="328741" y="61817"/>
                </a:lnTo>
                <a:lnTo>
                  <a:pt x="341195" y="64512"/>
                </a:lnTo>
                <a:lnTo>
                  <a:pt x="354306" y="70992"/>
                </a:lnTo>
                <a:lnTo>
                  <a:pt x="369031" y="81341"/>
                </a:lnTo>
                <a:lnTo>
                  <a:pt x="383185" y="91963"/>
                </a:lnTo>
                <a:lnTo>
                  <a:pt x="397683" y="101943"/>
                </a:lnTo>
                <a:lnTo>
                  <a:pt x="413437" y="110362"/>
                </a:lnTo>
                <a:lnTo>
                  <a:pt x="430886" y="116074"/>
                </a:lnTo>
                <a:lnTo>
                  <a:pt x="447190" y="117474"/>
                </a:lnTo>
                <a:lnTo>
                  <a:pt x="463147" y="114399"/>
                </a:lnTo>
                <a:lnTo>
                  <a:pt x="499683" y="84931"/>
                </a:lnTo>
                <a:lnTo>
                  <a:pt x="508918" y="43243"/>
                </a:lnTo>
                <a:lnTo>
                  <a:pt x="510382" y="30829"/>
                </a:lnTo>
                <a:lnTo>
                  <a:pt x="512371" y="18462"/>
                </a:lnTo>
                <a:lnTo>
                  <a:pt x="515240" y="6095"/>
                </a:lnTo>
                <a:lnTo>
                  <a:pt x="516129" y="4317"/>
                </a:lnTo>
                <a:lnTo>
                  <a:pt x="517018" y="2158"/>
                </a:lnTo>
                <a:lnTo>
                  <a:pt x="51803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3605" y="3822191"/>
            <a:ext cx="150495" cy="153670"/>
          </a:xfrm>
          <a:custGeom>
            <a:avLst/>
            <a:gdLst/>
            <a:ahLst/>
            <a:cxnLst/>
            <a:rect l="l" t="t" r="r" b="b"/>
            <a:pathLst>
              <a:path w="150494" h="153670">
                <a:moveTo>
                  <a:pt x="93344" y="0"/>
                </a:moveTo>
                <a:lnTo>
                  <a:pt x="97391" y="4431"/>
                </a:lnTo>
                <a:lnTo>
                  <a:pt x="89995" y="11255"/>
                </a:lnTo>
                <a:lnTo>
                  <a:pt x="76717" y="19627"/>
                </a:lnTo>
                <a:lnTo>
                  <a:pt x="63118" y="28701"/>
                </a:lnTo>
                <a:lnTo>
                  <a:pt x="30099" y="58943"/>
                </a:lnTo>
                <a:lnTo>
                  <a:pt x="4318" y="95376"/>
                </a:lnTo>
                <a:lnTo>
                  <a:pt x="0" y="106679"/>
                </a:lnTo>
                <a:lnTo>
                  <a:pt x="7977" y="114708"/>
                </a:lnTo>
                <a:lnTo>
                  <a:pt x="16859" y="116617"/>
                </a:lnTo>
                <a:lnTo>
                  <a:pt x="26931" y="114002"/>
                </a:lnTo>
                <a:lnTo>
                  <a:pt x="81057" y="80121"/>
                </a:lnTo>
                <a:lnTo>
                  <a:pt x="119252" y="45973"/>
                </a:lnTo>
                <a:lnTo>
                  <a:pt x="130810" y="33273"/>
                </a:lnTo>
                <a:lnTo>
                  <a:pt x="139700" y="31368"/>
                </a:lnTo>
                <a:lnTo>
                  <a:pt x="147012" y="43066"/>
                </a:lnTo>
                <a:lnTo>
                  <a:pt x="150098" y="56181"/>
                </a:lnTo>
                <a:lnTo>
                  <a:pt x="150112" y="70606"/>
                </a:lnTo>
                <a:lnTo>
                  <a:pt x="148208" y="86232"/>
                </a:lnTo>
                <a:lnTo>
                  <a:pt x="145676" y="103431"/>
                </a:lnTo>
                <a:lnTo>
                  <a:pt x="144335" y="119903"/>
                </a:lnTo>
                <a:lnTo>
                  <a:pt x="144708" y="136399"/>
                </a:lnTo>
                <a:lnTo>
                  <a:pt x="147319" y="1536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54260" y="3812413"/>
            <a:ext cx="40005" cy="220345"/>
          </a:xfrm>
          <a:custGeom>
            <a:avLst/>
            <a:gdLst/>
            <a:ahLst/>
            <a:cxnLst/>
            <a:rect l="l" t="t" r="r" b="b"/>
            <a:pathLst>
              <a:path w="40005" h="220345">
                <a:moveTo>
                  <a:pt x="1920" y="0"/>
                </a:moveTo>
                <a:lnTo>
                  <a:pt x="13858" y="42672"/>
                </a:lnTo>
                <a:lnTo>
                  <a:pt x="28813" y="65563"/>
                </a:lnTo>
                <a:lnTo>
                  <a:pt x="35504" y="77783"/>
                </a:lnTo>
                <a:lnTo>
                  <a:pt x="39766" y="90550"/>
                </a:lnTo>
                <a:lnTo>
                  <a:pt x="39943" y="103149"/>
                </a:lnTo>
                <a:lnTo>
                  <a:pt x="36131" y="114093"/>
                </a:lnTo>
                <a:lnTo>
                  <a:pt x="30104" y="124251"/>
                </a:lnTo>
                <a:lnTo>
                  <a:pt x="23637" y="134493"/>
                </a:lnTo>
                <a:lnTo>
                  <a:pt x="15452" y="148288"/>
                </a:lnTo>
                <a:lnTo>
                  <a:pt x="7683" y="162845"/>
                </a:lnTo>
                <a:lnTo>
                  <a:pt x="2081" y="178212"/>
                </a:lnTo>
                <a:lnTo>
                  <a:pt x="396" y="194437"/>
                </a:lnTo>
                <a:lnTo>
                  <a:pt x="3163" y="203200"/>
                </a:lnTo>
                <a:lnTo>
                  <a:pt x="5476" y="209676"/>
                </a:lnTo>
                <a:lnTo>
                  <a:pt x="8076" y="215010"/>
                </a:lnTo>
                <a:lnTo>
                  <a:pt x="11699" y="2203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8808" y="3833114"/>
            <a:ext cx="95885" cy="359410"/>
          </a:xfrm>
          <a:custGeom>
            <a:avLst/>
            <a:gdLst/>
            <a:ahLst/>
            <a:cxnLst/>
            <a:rect l="l" t="t" r="r" b="b"/>
            <a:pathLst>
              <a:path w="95885" h="359410">
                <a:moveTo>
                  <a:pt x="15240" y="359410"/>
                </a:moveTo>
                <a:lnTo>
                  <a:pt x="21522" y="346461"/>
                </a:lnTo>
                <a:lnTo>
                  <a:pt x="25590" y="333454"/>
                </a:lnTo>
                <a:lnTo>
                  <a:pt x="27848" y="318565"/>
                </a:lnTo>
                <a:lnTo>
                  <a:pt x="28702" y="299974"/>
                </a:lnTo>
                <a:lnTo>
                  <a:pt x="28547" y="246124"/>
                </a:lnTo>
                <a:lnTo>
                  <a:pt x="28320" y="192166"/>
                </a:lnTo>
                <a:lnTo>
                  <a:pt x="29809" y="138328"/>
                </a:lnTo>
                <a:lnTo>
                  <a:pt x="34798" y="84836"/>
                </a:lnTo>
                <a:lnTo>
                  <a:pt x="44545" y="39084"/>
                </a:lnTo>
                <a:lnTo>
                  <a:pt x="67056" y="0"/>
                </a:lnTo>
                <a:lnTo>
                  <a:pt x="80809" y="7248"/>
                </a:lnTo>
                <a:lnTo>
                  <a:pt x="89169" y="17224"/>
                </a:lnTo>
                <a:lnTo>
                  <a:pt x="93648" y="30271"/>
                </a:lnTo>
                <a:lnTo>
                  <a:pt x="95758" y="46736"/>
                </a:lnTo>
                <a:lnTo>
                  <a:pt x="94988" y="73798"/>
                </a:lnTo>
                <a:lnTo>
                  <a:pt x="79970" y="126210"/>
                </a:lnTo>
                <a:lnTo>
                  <a:pt x="57074" y="165736"/>
                </a:lnTo>
                <a:lnTo>
                  <a:pt x="26586" y="200475"/>
                </a:lnTo>
                <a:lnTo>
                  <a:pt x="8890" y="207010"/>
                </a:lnTo>
                <a:lnTo>
                  <a:pt x="6096" y="205231"/>
                </a:lnTo>
                <a:lnTo>
                  <a:pt x="3048" y="203327"/>
                </a:lnTo>
                <a:lnTo>
                  <a:pt x="0" y="2011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80889" y="3807205"/>
            <a:ext cx="113664" cy="147955"/>
          </a:xfrm>
          <a:custGeom>
            <a:avLst/>
            <a:gdLst/>
            <a:ahLst/>
            <a:cxnLst/>
            <a:rect l="l" t="t" r="r" b="b"/>
            <a:pathLst>
              <a:path w="113664" h="147954">
                <a:moveTo>
                  <a:pt x="62614" y="0"/>
                </a:moveTo>
                <a:lnTo>
                  <a:pt x="50917" y="20562"/>
                </a:lnTo>
                <a:lnTo>
                  <a:pt x="37707" y="39909"/>
                </a:lnTo>
                <a:lnTo>
                  <a:pt x="24378" y="59114"/>
                </a:lnTo>
                <a:lnTo>
                  <a:pt x="12322" y="79248"/>
                </a:lnTo>
                <a:lnTo>
                  <a:pt x="6262" y="93065"/>
                </a:lnTo>
                <a:lnTo>
                  <a:pt x="1083" y="110537"/>
                </a:lnTo>
                <a:lnTo>
                  <a:pt x="0" y="127986"/>
                </a:lnTo>
                <a:lnTo>
                  <a:pt x="6226" y="141732"/>
                </a:lnTo>
                <a:lnTo>
                  <a:pt x="20244" y="147375"/>
                </a:lnTo>
                <a:lnTo>
                  <a:pt x="37500" y="145446"/>
                </a:lnTo>
                <a:lnTo>
                  <a:pt x="83480" y="122295"/>
                </a:lnTo>
                <a:lnTo>
                  <a:pt x="108559" y="93422"/>
                </a:lnTo>
                <a:lnTo>
                  <a:pt x="113287" y="75057"/>
                </a:lnTo>
                <a:lnTo>
                  <a:pt x="110041" y="60529"/>
                </a:lnTo>
                <a:lnTo>
                  <a:pt x="100365" y="49609"/>
                </a:lnTo>
                <a:lnTo>
                  <a:pt x="86927" y="42427"/>
                </a:lnTo>
                <a:lnTo>
                  <a:pt x="72393" y="39116"/>
                </a:lnTo>
                <a:lnTo>
                  <a:pt x="59386" y="39391"/>
                </a:lnTo>
                <a:lnTo>
                  <a:pt x="46152" y="41513"/>
                </a:lnTo>
                <a:lnTo>
                  <a:pt x="33085" y="44563"/>
                </a:lnTo>
                <a:lnTo>
                  <a:pt x="20577" y="476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76727" y="3746142"/>
            <a:ext cx="83185" cy="202565"/>
          </a:xfrm>
          <a:custGeom>
            <a:avLst/>
            <a:gdLst/>
            <a:ahLst/>
            <a:cxnLst/>
            <a:rect l="l" t="t" r="r" b="b"/>
            <a:pathLst>
              <a:path w="83185" h="202564">
                <a:moveTo>
                  <a:pt x="50038" y="2897"/>
                </a:moveTo>
                <a:lnTo>
                  <a:pt x="67321" y="0"/>
                </a:lnTo>
                <a:lnTo>
                  <a:pt x="78105" y="2198"/>
                </a:lnTo>
                <a:lnTo>
                  <a:pt x="83077" y="11541"/>
                </a:lnTo>
                <a:lnTo>
                  <a:pt x="82931" y="30075"/>
                </a:lnTo>
                <a:lnTo>
                  <a:pt x="80351" y="50835"/>
                </a:lnTo>
                <a:lnTo>
                  <a:pt x="77057" y="71572"/>
                </a:lnTo>
                <a:lnTo>
                  <a:pt x="73429" y="92261"/>
                </a:lnTo>
                <a:lnTo>
                  <a:pt x="69850" y="112879"/>
                </a:lnTo>
                <a:lnTo>
                  <a:pt x="67175" y="128944"/>
                </a:lnTo>
                <a:lnTo>
                  <a:pt x="65024" y="145105"/>
                </a:lnTo>
                <a:lnTo>
                  <a:pt x="63063" y="161313"/>
                </a:lnTo>
                <a:lnTo>
                  <a:pt x="60960" y="177522"/>
                </a:lnTo>
                <a:lnTo>
                  <a:pt x="24395" y="202348"/>
                </a:lnTo>
                <a:lnTo>
                  <a:pt x="13906" y="201128"/>
                </a:lnTo>
                <a:lnTo>
                  <a:pt x="4845" y="196645"/>
                </a:lnTo>
                <a:lnTo>
                  <a:pt x="0" y="187936"/>
                </a:lnTo>
                <a:lnTo>
                  <a:pt x="889" y="184507"/>
                </a:lnTo>
                <a:lnTo>
                  <a:pt x="1524" y="180951"/>
                </a:lnTo>
                <a:lnTo>
                  <a:pt x="2413" y="1775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90139" y="3769105"/>
            <a:ext cx="74930" cy="219075"/>
          </a:xfrm>
          <a:custGeom>
            <a:avLst/>
            <a:gdLst/>
            <a:ahLst/>
            <a:cxnLst/>
            <a:rect l="l" t="t" r="r" b="b"/>
            <a:pathLst>
              <a:path w="74930" h="219075">
                <a:moveTo>
                  <a:pt x="74930" y="0"/>
                </a:moveTo>
                <a:lnTo>
                  <a:pt x="61815" y="11473"/>
                </a:lnTo>
                <a:lnTo>
                  <a:pt x="47926" y="23209"/>
                </a:lnTo>
                <a:lnTo>
                  <a:pt x="34585" y="35468"/>
                </a:lnTo>
                <a:lnTo>
                  <a:pt x="23113" y="48514"/>
                </a:lnTo>
                <a:lnTo>
                  <a:pt x="14874" y="62196"/>
                </a:lnTo>
                <a:lnTo>
                  <a:pt x="8636" y="77771"/>
                </a:lnTo>
                <a:lnTo>
                  <a:pt x="5540" y="94180"/>
                </a:lnTo>
                <a:lnTo>
                  <a:pt x="6731" y="110363"/>
                </a:lnTo>
                <a:lnTo>
                  <a:pt x="12696" y="124096"/>
                </a:lnTo>
                <a:lnTo>
                  <a:pt x="21685" y="135747"/>
                </a:lnTo>
                <a:lnTo>
                  <a:pt x="31198" y="146992"/>
                </a:lnTo>
                <a:lnTo>
                  <a:pt x="38735" y="159512"/>
                </a:lnTo>
                <a:lnTo>
                  <a:pt x="28956" y="198755"/>
                </a:lnTo>
                <a:lnTo>
                  <a:pt x="7935" y="214882"/>
                </a:lnTo>
                <a:lnTo>
                  <a:pt x="0" y="2185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96412" y="3812159"/>
            <a:ext cx="20955" cy="182880"/>
          </a:xfrm>
          <a:custGeom>
            <a:avLst/>
            <a:gdLst/>
            <a:ahLst/>
            <a:cxnLst/>
            <a:rect l="l" t="t" r="r" b="b"/>
            <a:pathLst>
              <a:path w="20955" h="182879">
                <a:moveTo>
                  <a:pt x="3149" y="0"/>
                </a:moveTo>
                <a:lnTo>
                  <a:pt x="12723" y="7534"/>
                </a:lnTo>
                <a:lnTo>
                  <a:pt x="18405" y="14462"/>
                </a:lnTo>
                <a:lnTo>
                  <a:pt x="20490" y="22699"/>
                </a:lnTo>
                <a:lnTo>
                  <a:pt x="19278" y="34163"/>
                </a:lnTo>
                <a:lnTo>
                  <a:pt x="16787" y="55830"/>
                </a:lnTo>
                <a:lnTo>
                  <a:pt x="15642" y="77962"/>
                </a:lnTo>
                <a:lnTo>
                  <a:pt x="14188" y="99974"/>
                </a:lnTo>
                <a:lnTo>
                  <a:pt x="10769" y="121285"/>
                </a:lnTo>
                <a:lnTo>
                  <a:pt x="6623" y="136963"/>
                </a:lnTo>
                <a:lnTo>
                  <a:pt x="2561" y="152034"/>
                </a:lnTo>
                <a:lnTo>
                  <a:pt x="0" y="167130"/>
                </a:lnTo>
                <a:lnTo>
                  <a:pt x="355" y="1828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9814" y="3673094"/>
            <a:ext cx="50800" cy="29845"/>
          </a:xfrm>
          <a:custGeom>
            <a:avLst/>
            <a:gdLst/>
            <a:ahLst/>
            <a:cxnLst/>
            <a:rect l="l" t="t" r="r" b="b"/>
            <a:pathLst>
              <a:path w="50800" h="29845">
                <a:moveTo>
                  <a:pt x="50514" y="26542"/>
                </a:moveTo>
                <a:lnTo>
                  <a:pt x="42646" y="14984"/>
                </a:lnTo>
                <a:lnTo>
                  <a:pt x="35004" y="5794"/>
                </a:lnTo>
                <a:lnTo>
                  <a:pt x="25528" y="343"/>
                </a:lnTo>
                <a:lnTo>
                  <a:pt x="12160" y="0"/>
                </a:lnTo>
                <a:lnTo>
                  <a:pt x="2758" y="3994"/>
                </a:lnTo>
                <a:lnTo>
                  <a:pt x="0" y="11001"/>
                </a:lnTo>
                <a:lnTo>
                  <a:pt x="1480" y="19841"/>
                </a:lnTo>
                <a:lnTo>
                  <a:pt x="4794" y="293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21478" y="3610102"/>
            <a:ext cx="185420" cy="340360"/>
          </a:xfrm>
          <a:custGeom>
            <a:avLst/>
            <a:gdLst/>
            <a:ahLst/>
            <a:cxnLst/>
            <a:rect l="l" t="t" r="r" b="b"/>
            <a:pathLst>
              <a:path w="185420" h="340360">
                <a:moveTo>
                  <a:pt x="16335" y="0"/>
                </a:moveTo>
                <a:lnTo>
                  <a:pt x="24550" y="13817"/>
                </a:lnTo>
                <a:lnTo>
                  <a:pt x="24717" y="30146"/>
                </a:lnTo>
                <a:lnTo>
                  <a:pt x="20693" y="48166"/>
                </a:lnTo>
                <a:lnTo>
                  <a:pt x="16335" y="67056"/>
                </a:lnTo>
                <a:lnTo>
                  <a:pt x="7292" y="118149"/>
                </a:lnTo>
                <a:lnTo>
                  <a:pt x="0" y="172339"/>
                </a:lnTo>
                <a:lnTo>
                  <a:pt x="208" y="226147"/>
                </a:lnTo>
                <a:lnTo>
                  <a:pt x="13668" y="276098"/>
                </a:lnTo>
                <a:lnTo>
                  <a:pt x="47545" y="305927"/>
                </a:lnTo>
                <a:lnTo>
                  <a:pt x="93805" y="306324"/>
                </a:lnTo>
                <a:lnTo>
                  <a:pt x="139826" y="283003"/>
                </a:lnTo>
                <a:lnTo>
                  <a:pt x="173942" y="244348"/>
                </a:lnTo>
                <a:lnTo>
                  <a:pt x="185229" y="213550"/>
                </a:lnTo>
                <a:lnTo>
                  <a:pt x="184425" y="198556"/>
                </a:lnTo>
                <a:lnTo>
                  <a:pt x="143621" y="193452"/>
                </a:lnTo>
                <a:lnTo>
                  <a:pt x="115776" y="219964"/>
                </a:lnTo>
                <a:lnTo>
                  <a:pt x="84216" y="267065"/>
                </a:lnTo>
                <a:lnTo>
                  <a:pt x="66373" y="320548"/>
                </a:lnTo>
                <a:lnTo>
                  <a:pt x="80571" y="340032"/>
                </a:lnTo>
                <a:lnTo>
                  <a:pt x="91646" y="3394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7086" y="3608298"/>
            <a:ext cx="168275" cy="322580"/>
          </a:xfrm>
          <a:custGeom>
            <a:avLst/>
            <a:gdLst/>
            <a:ahLst/>
            <a:cxnLst/>
            <a:rect l="l" t="t" r="r" b="b"/>
            <a:pathLst>
              <a:path w="168275" h="322579">
                <a:moveTo>
                  <a:pt x="57276" y="11836"/>
                </a:moveTo>
                <a:lnTo>
                  <a:pt x="51667" y="0"/>
                </a:lnTo>
                <a:lnTo>
                  <a:pt x="46688" y="8868"/>
                </a:lnTo>
                <a:lnTo>
                  <a:pt x="42971" y="26142"/>
                </a:lnTo>
                <a:lnTo>
                  <a:pt x="41148" y="39522"/>
                </a:lnTo>
                <a:lnTo>
                  <a:pt x="38236" y="72207"/>
                </a:lnTo>
                <a:lnTo>
                  <a:pt x="37480" y="104880"/>
                </a:lnTo>
                <a:lnTo>
                  <a:pt x="37701" y="137481"/>
                </a:lnTo>
                <a:lnTo>
                  <a:pt x="37718" y="169951"/>
                </a:lnTo>
                <a:lnTo>
                  <a:pt x="37540" y="190843"/>
                </a:lnTo>
                <a:lnTo>
                  <a:pt x="38004" y="211449"/>
                </a:lnTo>
                <a:lnTo>
                  <a:pt x="39469" y="231816"/>
                </a:lnTo>
                <a:lnTo>
                  <a:pt x="42290" y="251993"/>
                </a:lnTo>
                <a:lnTo>
                  <a:pt x="34746" y="241476"/>
                </a:lnTo>
                <a:lnTo>
                  <a:pt x="28130" y="230816"/>
                </a:lnTo>
                <a:lnTo>
                  <a:pt x="21895" y="219918"/>
                </a:lnTo>
                <a:lnTo>
                  <a:pt x="15493" y="208686"/>
                </a:lnTo>
                <a:lnTo>
                  <a:pt x="11358" y="201336"/>
                </a:lnTo>
                <a:lnTo>
                  <a:pt x="7270" y="194177"/>
                </a:lnTo>
                <a:lnTo>
                  <a:pt x="3421" y="186969"/>
                </a:lnTo>
                <a:lnTo>
                  <a:pt x="0" y="179476"/>
                </a:lnTo>
                <a:lnTo>
                  <a:pt x="14021" y="181322"/>
                </a:lnTo>
                <a:lnTo>
                  <a:pt x="28257" y="183763"/>
                </a:lnTo>
                <a:lnTo>
                  <a:pt x="42683" y="185584"/>
                </a:lnTo>
                <a:lnTo>
                  <a:pt x="96694" y="175857"/>
                </a:lnTo>
                <a:lnTo>
                  <a:pt x="132207" y="156235"/>
                </a:lnTo>
                <a:lnTo>
                  <a:pt x="165086" y="115034"/>
                </a:lnTo>
                <a:lnTo>
                  <a:pt x="167893" y="97815"/>
                </a:lnTo>
                <a:lnTo>
                  <a:pt x="167004" y="93751"/>
                </a:lnTo>
                <a:lnTo>
                  <a:pt x="165735" y="90195"/>
                </a:lnTo>
                <a:lnTo>
                  <a:pt x="164591" y="86512"/>
                </a:lnTo>
                <a:lnTo>
                  <a:pt x="146714" y="81879"/>
                </a:lnTo>
                <a:lnTo>
                  <a:pt x="130063" y="83734"/>
                </a:lnTo>
                <a:lnTo>
                  <a:pt x="113817" y="90852"/>
                </a:lnTo>
                <a:lnTo>
                  <a:pt x="70314" y="124719"/>
                </a:lnTo>
                <a:lnTo>
                  <a:pt x="26967" y="179909"/>
                </a:lnTo>
                <a:lnTo>
                  <a:pt x="3980" y="237285"/>
                </a:lnTo>
                <a:lnTo>
                  <a:pt x="2190" y="263995"/>
                </a:lnTo>
                <a:lnTo>
                  <a:pt x="8735" y="288990"/>
                </a:lnTo>
                <a:lnTo>
                  <a:pt x="26162" y="309651"/>
                </a:lnTo>
                <a:lnTo>
                  <a:pt x="45489" y="319456"/>
                </a:lnTo>
                <a:lnTo>
                  <a:pt x="65722" y="322558"/>
                </a:lnTo>
                <a:lnTo>
                  <a:pt x="86526" y="321778"/>
                </a:lnTo>
                <a:lnTo>
                  <a:pt x="107568" y="3199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2471" y="4945379"/>
            <a:ext cx="90805" cy="395605"/>
          </a:xfrm>
          <a:custGeom>
            <a:avLst/>
            <a:gdLst/>
            <a:ahLst/>
            <a:cxnLst/>
            <a:rect l="l" t="t" r="r" b="b"/>
            <a:pathLst>
              <a:path w="90805" h="395604">
                <a:moveTo>
                  <a:pt x="81267" y="0"/>
                </a:moveTo>
                <a:lnTo>
                  <a:pt x="45072" y="36337"/>
                </a:lnTo>
                <a:lnTo>
                  <a:pt x="14820" y="77724"/>
                </a:lnTo>
                <a:lnTo>
                  <a:pt x="8048" y="99234"/>
                </a:lnTo>
                <a:lnTo>
                  <a:pt x="8191" y="121507"/>
                </a:lnTo>
                <a:lnTo>
                  <a:pt x="23050" y="163957"/>
                </a:lnTo>
                <a:lnTo>
                  <a:pt x="51130" y="204628"/>
                </a:lnTo>
                <a:lnTo>
                  <a:pt x="65955" y="224393"/>
                </a:lnTo>
                <a:lnTo>
                  <a:pt x="79438" y="245110"/>
                </a:lnTo>
                <a:lnTo>
                  <a:pt x="87825" y="264479"/>
                </a:lnTo>
                <a:lnTo>
                  <a:pt x="90297" y="282908"/>
                </a:lnTo>
                <a:lnTo>
                  <a:pt x="87110" y="301170"/>
                </a:lnTo>
                <a:lnTo>
                  <a:pt x="66236" y="338502"/>
                </a:lnTo>
                <a:lnTo>
                  <a:pt x="33432" y="374332"/>
                </a:lnTo>
                <a:lnTo>
                  <a:pt x="3814" y="395027"/>
                </a:lnTo>
                <a:lnTo>
                  <a:pt x="0" y="391747"/>
                </a:lnTo>
                <a:lnTo>
                  <a:pt x="1385" y="383347"/>
                </a:lnTo>
                <a:lnTo>
                  <a:pt x="4457" y="3746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03908" y="5016372"/>
            <a:ext cx="139065" cy="264160"/>
          </a:xfrm>
          <a:custGeom>
            <a:avLst/>
            <a:gdLst/>
            <a:ahLst/>
            <a:cxnLst/>
            <a:rect l="l" t="t" r="r" b="b"/>
            <a:pathLst>
              <a:path w="139065" h="264160">
                <a:moveTo>
                  <a:pt x="139065" y="0"/>
                </a:moveTo>
                <a:lnTo>
                  <a:pt x="135114" y="7879"/>
                </a:lnTo>
                <a:lnTo>
                  <a:pt x="122031" y="16462"/>
                </a:lnTo>
                <a:lnTo>
                  <a:pt x="105400" y="25735"/>
                </a:lnTo>
                <a:lnTo>
                  <a:pt x="90804" y="35687"/>
                </a:lnTo>
                <a:lnTo>
                  <a:pt x="47545" y="83057"/>
                </a:lnTo>
                <a:lnTo>
                  <a:pt x="15240" y="138429"/>
                </a:lnTo>
                <a:lnTo>
                  <a:pt x="0" y="190341"/>
                </a:lnTo>
                <a:lnTo>
                  <a:pt x="1095" y="217582"/>
                </a:lnTo>
                <a:lnTo>
                  <a:pt x="12191" y="242061"/>
                </a:lnTo>
                <a:lnTo>
                  <a:pt x="25727" y="254454"/>
                </a:lnTo>
                <a:lnTo>
                  <a:pt x="40370" y="260429"/>
                </a:lnTo>
                <a:lnTo>
                  <a:pt x="56322" y="262618"/>
                </a:lnTo>
                <a:lnTo>
                  <a:pt x="73787" y="2636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94789" y="5063616"/>
            <a:ext cx="184785" cy="216535"/>
          </a:xfrm>
          <a:custGeom>
            <a:avLst/>
            <a:gdLst/>
            <a:ahLst/>
            <a:cxnLst/>
            <a:rect l="l" t="t" r="r" b="b"/>
            <a:pathLst>
              <a:path w="184785" h="216535">
                <a:moveTo>
                  <a:pt x="93853" y="0"/>
                </a:moveTo>
                <a:lnTo>
                  <a:pt x="48204" y="33807"/>
                </a:lnTo>
                <a:lnTo>
                  <a:pt x="21216" y="74056"/>
                </a:lnTo>
                <a:lnTo>
                  <a:pt x="1262" y="132984"/>
                </a:lnTo>
                <a:lnTo>
                  <a:pt x="0" y="161924"/>
                </a:lnTo>
                <a:lnTo>
                  <a:pt x="3301" y="172211"/>
                </a:lnTo>
                <a:lnTo>
                  <a:pt x="3556" y="175259"/>
                </a:lnTo>
                <a:lnTo>
                  <a:pt x="41227" y="163750"/>
                </a:lnTo>
                <a:lnTo>
                  <a:pt x="79791" y="117911"/>
                </a:lnTo>
                <a:lnTo>
                  <a:pt x="102754" y="72636"/>
                </a:lnTo>
                <a:lnTo>
                  <a:pt x="118633" y="24145"/>
                </a:lnTo>
                <a:lnTo>
                  <a:pt x="121386" y="12666"/>
                </a:lnTo>
                <a:lnTo>
                  <a:pt x="119125" y="17652"/>
                </a:lnTo>
                <a:lnTo>
                  <a:pt x="115639" y="64801"/>
                </a:lnTo>
                <a:lnTo>
                  <a:pt x="115331" y="113474"/>
                </a:lnTo>
                <a:lnTo>
                  <a:pt x="121715" y="161099"/>
                </a:lnTo>
                <a:lnTo>
                  <a:pt x="138303" y="205104"/>
                </a:lnTo>
                <a:lnTo>
                  <a:pt x="149278" y="216253"/>
                </a:lnTo>
                <a:lnTo>
                  <a:pt x="161147" y="215804"/>
                </a:lnTo>
                <a:lnTo>
                  <a:pt x="173182" y="208641"/>
                </a:lnTo>
                <a:lnTo>
                  <a:pt x="184658" y="1996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3305" y="4757673"/>
            <a:ext cx="718185" cy="455930"/>
          </a:xfrm>
          <a:custGeom>
            <a:avLst/>
            <a:gdLst/>
            <a:ahLst/>
            <a:cxnLst/>
            <a:rect l="l" t="t" r="r" b="b"/>
            <a:pathLst>
              <a:path w="718185" h="455929">
                <a:moveTo>
                  <a:pt x="37498" y="0"/>
                </a:moveTo>
                <a:lnTo>
                  <a:pt x="46192" y="6715"/>
                </a:lnTo>
                <a:lnTo>
                  <a:pt x="50659" y="14859"/>
                </a:lnTo>
                <a:lnTo>
                  <a:pt x="52197" y="29575"/>
                </a:lnTo>
                <a:lnTo>
                  <a:pt x="52103" y="56006"/>
                </a:lnTo>
                <a:lnTo>
                  <a:pt x="51452" y="102242"/>
                </a:lnTo>
                <a:lnTo>
                  <a:pt x="50706" y="148526"/>
                </a:lnTo>
                <a:lnTo>
                  <a:pt x="49674" y="194810"/>
                </a:lnTo>
                <a:lnTo>
                  <a:pt x="48166" y="241045"/>
                </a:lnTo>
                <a:lnTo>
                  <a:pt x="41610" y="312594"/>
                </a:lnTo>
                <a:lnTo>
                  <a:pt x="37790" y="348362"/>
                </a:lnTo>
                <a:lnTo>
                  <a:pt x="35720" y="383667"/>
                </a:lnTo>
                <a:lnTo>
                  <a:pt x="37306" y="393082"/>
                </a:lnTo>
                <a:lnTo>
                  <a:pt x="38308" y="399367"/>
                </a:lnTo>
                <a:lnTo>
                  <a:pt x="37095" y="403294"/>
                </a:lnTo>
                <a:lnTo>
                  <a:pt x="32037" y="405638"/>
                </a:lnTo>
                <a:lnTo>
                  <a:pt x="26717" y="390477"/>
                </a:lnTo>
                <a:lnTo>
                  <a:pt x="21385" y="375412"/>
                </a:lnTo>
                <a:lnTo>
                  <a:pt x="6600" y="326463"/>
                </a:lnTo>
                <a:lnTo>
                  <a:pt x="0" y="291018"/>
                </a:lnTo>
                <a:lnTo>
                  <a:pt x="3081" y="272795"/>
                </a:lnTo>
                <a:lnTo>
                  <a:pt x="12239" y="254928"/>
                </a:lnTo>
                <a:lnTo>
                  <a:pt x="24909" y="239013"/>
                </a:lnTo>
                <a:lnTo>
                  <a:pt x="39461" y="224432"/>
                </a:lnTo>
                <a:lnTo>
                  <a:pt x="54262" y="210565"/>
                </a:lnTo>
                <a:lnTo>
                  <a:pt x="75275" y="189785"/>
                </a:lnTo>
                <a:lnTo>
                  <a:pt x="114395" y="146272"/>
                </a:lnTo>
                <a:lnTo>
                  <a:pt x="153620" y="93083"/>
                </a:lnTo>
                <a:lnTo>
                  <a:pt x="191807" y="30837"/>
                </a:lnTo>
                <a:lnTo>
                  <a:pt x="211234" y="0"/>
                </a:lnTo>
                <a:lnTo>
                  <a:pt x="215001" y="22502"/>
                </a:lnTo>
                <a:lnTo>
                  <a:pt x="216409" y="45434"/>
                </a:lnTo>
                <a:lnTo>
                  <a:pt x="215771" y="69651"/>
                </a:lnTo>
                <a:lnTo>
                  <a:pt x="213393" y="96012"/>
                </a:lnTo>
                <a:lnTo>
                  <a:pt x="208051" y="147546"/>
                </a:lnTo>
                <a:lnTo>
                  <a:pt x="203161" y="199367"/>
                </a:lnTo>
                <a:lnTo>
                  <a:pt x="198114" y="251280"/>
                </a:lnTo>
                <a:lnTo>
                  <a:pt x="192306" y="303087"/>
                </a:lnTo>
                <a:lnTo>
                  <a:pt x="185129" y="354595"/>
                </a:lnTo>
                <a:lnTo>
                  <a:pt x="175977" y="405608"/>
                </a:lnTo>
                <a:lnTo>
                  <a:pt x="164244" y="455930"/>
                </a:lnTo>
                <a:lnTo>
                  <a:pt x="159464" y="444787"/>
                </a:lnTo>
                <a:lnTo>
                  <a:pt x="154957" y="434038"/>
                </a:lnTo>
                <a:lnTo>
                  <a:pt x="153189" y="421979"/>
                </a:lnTo>
                <a:lnTo>
                  <a:pt x="156624" y="406907"/>
                </a:lnTo>
                <a:lnTo>
                  <a:pt x="189253" y="363063"/>
                </a:lnTo>
                <a:lnTo>
                  <a:pt x="255883" y="332831"/>
                </a:lnTo>
                <a:lnTo>
                  <a:pt x="306516" y="315690"/>
                </a:lnTo>
                <a:lnTo>
                  <a:pt x="354911" y="294215"/>
                </a:lnTo>
                <a:lnTo>
                  <a:pt x="398686" y="260857"/>
                </a:lnTo>
                <a:lnTo>
                  <a:pt x="417153" y="224389"/>
                </a:lnTo>
                <a:lnTo>
                  <a:pt x="419768" y="210565"/>
                </a:lnTo>
                <a:lnTo>
                  <a:pt x="405255" y="215582"/>
                </a:lnTo>
                <a:lnTo>
                  <a:pt x="372143" y="244728"/>
                </a:lnTo>
                <a:lnTo>
                  <a:pt x="348855" y="317087"/>
                </a:lnTo>
                <a:lnTo>
                  <a:pt x="352266" y="355457"/>
                </a:lnTo>
                <a:lnTo>
                  <a:pt x="372143" y="385825"/>
                </a:lnTo>
                <a:lnTo>
                  <a:pt x="399395" y="396440"/>
                </a:lnTo>
                <a:lnTo>
                  <a:pt x="428325" y="391398"/>
                </a:lnTo>
                <a:lnTo>
                  <a:pt x="455993" y="377092"/>
                </a:lnTo>
                <a:lnTo>
                  <a:pt x="479458" y="359918"/>
                </a:lnTo>
                <a:lnTo>
                  <a:pt x="498478" y="342467"/>
                </a:lnTo>
                <a:lnTo>
                  <a:pt x="517034" y="323373"/>
                </a:lnTo>
                <a:lnTo>
                  <a:pt x="536233" y="305089"/>
                </a:lnTo>
                <a:lnTo>
                  <a:pt x="557182" y="290068"/>
                </a:lnTo>
                <a:lnTo>
                  <a:pt x="569021" y="284283"/>
                </a:lnTo>
                <a:lnTo>
                  <a:pt x="574168" y="283892"/>
                </a:lnTo>
                <a:lnTo>
                  <a:pt x="578506" y="285763"/>
                </a:lnTo>
                <a:lnTo>
                  <a:pt x="587916" y="286765"/>
                </a:lnTo>
                <a:lnTo>
                  <a:pt x="596806" y="338010"/>
                </a:lnTo>
                <a:lnTo>
                  <a:pt x="599219" y="390398"/>
                </a:lnTo>
                <a:lnTo>
                  <a:pt x="596171" y="424561"/>
                </a:lnTo>
                <a:lnTo>
                  <a:pt x="596568" y="403854"/>
                </a:lnTo>
                <a:lnTo>
                  <a:pt x="599743" y="363392"/>
                </a:lnTo>
                <a:lnTo>
                  <a:pt x="612717" y="318111"/>
                </a:lnTo>
                <a:lnTo>
                  <a:pt x="637966" y="266247"/>
                </a:lnTo>
                <a:lnTo>
                  <a:pt x="669331" y="237180"/>
                </a:lnTo>
                <a:lnTo>
                  <a:pt x="701621" y="224528"/>
                </a:lnTo>
                <a:lnTo>
                  <a:pt x="717837" y="2199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1261" y="5026929"/>
            <a:ext cx="161925" cy="19685"/>
          </a:xfrm>
          <a:custGeom>
            <a:avLst/>
            <a:gdLst/>
            <a:ahLst/>
            <a:cxnLst/>
            <a:rect l="l" t="t" r="r" b="b"/>
            <a:pathLst>
              <a:path w="161925" h="19685">
                <a:moveTo>
                  <a:pt x="0" y="8366"/>
                </a:moveTo>
                <a:lnTo>
                  <a:pt x="8419" y="2069"/>
                </a:lnTo>
                <a:lnTo>
                  <a:pt x="17446" y="0"/>
                </a:lnTo>
                <a:lnTo>
                  <a:pt x="27592" y="525"/>
                </a:lnTo>
                <a:lnTo>
                  <a:pt x="39369" y="2016"/>
                </a:lnTo>
                <a:lnTo>
                  <a:pt x="57024" y="5199"/>
                </a:lnTo>
                <a:lnTo>
                  <a:pt x="74691" y="9667"/>
                </a:lnTo>
                <a:lnTo>
                  <a:pt x="92287" y="13803"/>
                </a:lnTo>
                <a:lnTo>
                  <a:pt x="109727" y="15986"/>
                </a:lnTo>
                <a:lnTo>
                  <a:pt x="122932" y="16454"/>
                </a:lnTo>
                <a:lnTo>
                  <a:pt x="135921" y="16875"/>
                </a:lnTo>
                <a:lnTo>
                  <a:pt x="148768" y="17772"/>
                </a:lnTo>
                <a:lnTo>
                  <a:pt x="161544" y="196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71520" y="5102330"/>
            <a:ext cx="177165" cy="19050"/>
          </a:xfrm>
          <a:custGeom>
            <a:avLst/>
            <a:gdLst/>
            <a:ahLst/>
            <a:cxnLst/>
            <a:rect l="l" t="t" r="r" b="b"/>
            <a:pathLst>
              <a:path w="177164" h="19050">
                <a:moveTo>
                  <a:pt x="0" y="18944"/>
                </a:moveTo>
                <a:lnTo>
                  <a:pt x="13892" y="15289"/>
                </a:lnTo>
                <a:lnTo>
                  <a:pt x="27606" y="10562"/>
                </a:lnTo>
                <a:lnTo>
                  <a:pt x="41773" y="5836"/>
                </a:lnTo>
                <a:lnTo>
                  <a:pt x="57023" y="2180"/>
                </a:lnTo>
                <a:lnTo>
                  <a:pt x="82099" y="0"/>
                </a:lnTo>
                <a:lnTo>
                  <a:pt x="106473" y="1212"/>
                </a:lnTo>
                <a:lnTo>
                  <a:pt x="130728" y="3734"/>
                </a:lnTo>
                <a:lnTo>
                  <a:pt x="155448" y="5482"/>
                </a:lnTo>
                <a:lnTo>
                  <a:pt x="162433" y="5228"/>
                </a:lnTo>
                <a:lnTo>
                  <a:pt x="169545" y="4593"/>
                </a:lnTo>
                <a:lnTo>
                  <a:pt x="176784" y="43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74657" y="4879419"/>
            <a:ext cx="256540" cy="391795"/>
          </a:xfrm>
          <a:custGeom>
            <a:avLst/>
            <a:gdLst/>
            <a:ahLst/>
            <a:cxnLst/>
            <a:rect l="l" t="t" r="r" b="b"/>
            <a:pathLst>
              <a:path w="256539" h="391795">
                <a:moveTo>
                  <a:pt x="250303" y="26590"/>
                </a:moveTo>
                <a:lnTo>
                  <a:pt x="254462" y="20149"/>
                </a:lnTo>
                <a:lnTo>
                  <a:pt x="256526" y="15160"/>
                </a:lnTo>
                <a:lnTo>
                  <a:pt x="256018" y="10552"/>
                </a:lnTo>
                <a:lnTo>
                  <a:pt x="252462" y="5254"/>
                </a:lnTo>
                <a:lnTo>
                  <a:pt x="228925" y="406"/>
                </a:lnTo>
                <a:lnTo>
                  <a:pt x="205900" y="0"/>
                </a:lnTo>
                <a:lnTo>
                  <a:pt x="182756" y="3522"/>
                </a:lnTo>
                <a:lnTo>
                  <a:pt x="123604" y="24001"/>
                </a:lnTo>
                <a:lnTo>
                  <a:pt x="88822" y="40957"/>
                </a:lnTo>
                <a:lnTo>
                  <a:pt x="56135" y="61557"/>
                </a:lnTo>
                <a:lnTo>
                  <a:pt x="10283" y="107565"/>
                </a:lnTo>
                <a:lnTo>
                  <a:pt x="0" y="156071"/>
                </a:lnTo>
                <a:lnTo>
                  <a:pt x="8622" y="182038"/>
                </a:lnTo>
                <a:lnTo>
                  <a:pt x="50801" y="232362"/>
                </a:lnTo>
                <a:lnTo>
                  <a:pt x="101840" y="274494"/>
                </a:lnTo>
                <a:lnTo>
                  <a:pt x="120088" y="289179"/>
                </a:lnTo>
                <a:lnTo>
                  <a:pt x="139908" y="305482"/>
                </a:lnTo>
                <a:lnTo>
                  <a:pt x="157775" y="323500"/>
                </a:lnTo>
                <a:lnTo>
                  <a:pt x="170166" y="343328"/>
                </a:lnTo>
                <a:lnTo>
                  <a:pt x="170227" y="357326"/>
                </a:lnTo>
                <a:lnTo>
                  <a:pt x="160371" y="366728"/>
                </a:lnTo>
                <a:lnTo>
                  <a:pt x="146109" y="372653"/>
                </a:lnTo>
                <a:lnTo>
                  <a:pt x="132955" y="376221"/>
                </a:lnTo>
                <a:lnTo>
                  <a:pt x="113970" y="381549"/>
                </a:lnTo>
                <a:lnTo>
                  <a:pt x="94807" y="386842"/>
                </a:lnTo>
                <a:lnTo>
                  <a:pt x="75287" y="390634"/>
                </a:lnTo>
                <a:lnTo>
                  <a:pt x="55231" y="391461"/>
                </a:lnTo>
                <a:lnTo>
                  <a:pt x="41515" y="389048"/>
                </a:lnTo>
                <a:lnTo>
                  <a:pt x="39102" y="389048"/>
                </a:lnTo>
                <a:lnTo>
                  <a:pt x="31482" y="3853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15258" y="5320919"/>
            <a:ext cx="91440" cy="114300"/>
          </a:xfrm>
          <a:custGeom>
            <a:avLst/>
            <a:gdLst/>
            <a:ahLst/>
            <a:cxnLst/>
            <a:rect l="l" t="t" r="r" b="b"/>
            <a:pathLst>
              <a:path w="91439" h="114300">
                <a:moveTo>
                  <a:pt x="0" y="9143"/>
                </a:moveTo>
                <a:lnTo>
                  <a:pt x="2412" y="6095"/>
                </a:lnTo>
                <a:lnTo>
                  <a:pt x="4571" y="3047"/>
                </a:lnTo>
                <a:lnTo>
                  <a:pt x="6984" y="0"/>
                </a:lnTo>
                <a:lnTo>
                  <a:pt x="10675" y="9689"/>
                </a:lnTo>
                <a:lnTo>
                  <a:pt x="10318" y="18272"/>
                </a:lnTo>
                <a:lnTo>
                  <a:pt x="7913" y="27306"/>
                </a:lnTo>
                <a:lnTo>
                  <a:pt x="5461" y="38353"/>
                </a:lnTo>
                <a:lnTo>
                  <a:pt x="3738" y="52970"/>
                </a:lnTo>
                <a:lnTo>
                  <a:pt x="3492" y="68135"/>
                </a:lnTo>
                <a:lnTo>
                  <a:pt x="5818" y="82823"/>
                </a:lnTo>
                <a:lnTo>
                  <a:pt x="11811" y="96011"/>
                </a:lnTo>
                <a:lnTo>
                  <a:pt x="21496" y="105515"/>
                </a:lnTo>
                <a:lnTo>
                  <a:pt x="34528" y="111744"/>
                </a:lnTo>
                <a:lnTo>
                  <a:pt x="48869" y="114139"/>
                </a:lnTo>
                <a:lnTo>
                  <a:pt x="62483" y="112140"/>
                </a:lnTo>
                <a:lnTo>
                  <a:pt x="73044" y="106779"/>
                </a:lnTo>
                <a:lnTo>
                  <a:pt x="80486" y="99059"/>
                </a:lnTo>
                <a:lnTo>
                  <a:pt x="86165" y="89816"/>
                </a:lnTo>
                <a:lnTo>
                  <a:pt x="91439" y="798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6996" y="5146547"/>
            <a:ext cx="19685" cy="26670"/>
          </a:xfrm>
          <a:custGeom>
            <a:avLst/>
            <a:gdLst/>
            <a:ahLst/>
            <a:cxnLst/>
            <a:rect l="l" t="t" r="r" b="b"/>
            <a:pathLst>
              <a:path w="19685" h="26670">
                <a:moveTo>
                  <a:pt x="19663" y="26543"/>
                </a:moveTo>
                <a:lnTo>
                  <a:pt x="8044" y="19681"/>
                </a:lnTo>
                <a:lnTo>
                  <a:pt x="1962" y="15652"/>
                </a:lnTo>
                <a:lnTo>
                  <a:pt x="0" y="10433"/>
                </a:lnTo>
                <a:lnTo>
                  <a:pt x="74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17671" y="4576317"/>
            <a:ext cx="144780" cy="253365"/>
          </a:xfrm>
          <a:custGeom>
            <a:avLst/>
            <a:gdLst/>
            <a:ahLst/>
            <a:cxnLst/>
            <a:rect l="l" t="t" r="r" b="b"/>
            <a:pathLst>
              <a:path w="144779" h="253364">
                <a:moveTo>
                  <a:pt x="37464" y="1523"/>
                </a:moveTo>
                <a:lnTo>
                  <a:pt x="27521" y="2053"/>
                </a:lnTo>
                <a:lnTo>
                  <a:pt x="18589" y="1952"/>
                </a:lnTo>
                <a:lnTo>
                  <a:pt x="9729" y="1256"/>
                </a:lnTo>
                <a:lnTo>
                  <a:pt x="0" y="0"/>
                </a:lnTo>
                <a:lnTo>
                  <a:pt x="10626" y="5967"/>
                </a:lnTo>
                <a:lnTo>
                  <a:pt x="55209" y="35780"/>
                </a:lnTo>
                <a:lnTo>
                  <a:pt x="83819" y="77088"/>
                </a:lnTo>
                <a:lnTo>
                  <a:pt x="86022" y="95418"/>
                </a:lnTo>
                <a:lnTo>
                  <a:pt x="82962" y="113522"/>
                </a:lnTo>
                <a:lnTo>
                  <a:pt x="76426" y="130935"/>
                </a:lnTo>
                <a:lnTo>
                  <a:pt x="68199" y="147192"/>
                </a:lnTo>
                <a:lnTo>
                  <a:pt x="58400" y="164109"/>
                </a:lnTo>
                <a:lnTo>
                  <a:pt x="48101" y="180800"/>
                </a:lnTo>
                <a:lnTo>
                  <a:pt x="37945" y="197610"/>
                </a:lnTo>
                <a:lnTo>
                  <a:pt x="28575" y="214883"/>
                </a:lnTo>
                <a:lnTo>
                  <a:pt x="24634" y="224188"/>
                </a:lnTo>
                <a:lnTo>
                  <a:pt x="23050" y="233314"/>
                </a:lnTo>
                <a:lnTo>
                  <a:pt x="25467" y="241512"/>
                </a:lnTo>
                <a:lnTo>
                  <a:pt x="33527" y="248030"/>
                </a:lnTo>
                <a:lnTo>
                  <a:pt x="48865" y="252515"/>
                </a:lnTo>
                <a:lnTo>
                  <a:pt x="65643" y="253047"/>
                </a:lnTo>
                <a:lnTo>
                  <a:pt x="82587" y="251674"/>
                </a:lnTo>
                <a:lnTo>
                  <a:pt x="98425" y="250443"/>
                </a:lnTo>
                <a:lnTo>
                  <a:pt x="113543" y="250372"/>
                </a:lnTo>
                <a:lnTo>
                  <a:pt x="124793" y="249872"/>
                </a:lnTo>
                <a:lnTo>
                  <a:pt x="134447" y="248515"/>
                </a:lnTo>
                <a:lnTo>
                  <a:pt x="144779" y="2458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86529" y="4945072"/>
            <a:ext cx="191135" cy="20955"/>
          </a:xfrm>
          <a:custGeom>
            <a:avLst/>
            <a:gdLst/>
            <a:ahLst/>
            <a:cxnLst/>
            <a:rect l="l" t="t" r="r" b="b"/>
            <a:pathLst>
              <a:path w="191135" h="20954">
                <a:moveTo>
                  <a:pt x="0" y="11229"/>
                </a:moveTo>
                <a:lnTo>
                  <a:pt x="3607" y="15787"/>
                </a:lnTo>
                <a:lnTo>
                  <a:pt x="15049" y="15214"/>
                </a:lnTo>
                <a:lnTo>
                  <a:pt x="30396" y="12140"/>
                </a:lnTo>
                <a:lnTo>
                  <a:pt x="45720" y="9197"/>
                </a:lnTo>
                <a:lnTo>
                  <a:pt x="66363" y="5861"/>
                </a:lnTo>
                <a:lnTo>
                  <a:pt x="88280" y="2323"/>
                </a:lnTo>
                <a:lnTo>
                  <a:pt x="110317" y="0"/>
                </a:lnTo>
                <a:lnTo>
                  <a:pt x="131318" y="307"/>
                </a:lnTo>
                <a:lnTo>
                  <a:pt x="174269" y="7826"/>
                </a:lnTo>
                <a:lnTo>
                  <a:pt x="188975" y="17960"/>
                </a:lnTo>
                <a:lnTo>
                  <a:pt x="190754" y="203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05960" y="5076697"/>
            <a:ext cx="158750" cy="37465"/>
          </a:xfrm>
          <a:custGeom>
            <a:avLst/>
            <a:gdLst/>
            <a:ahLst/>
            <a:cxnLst/>
            <a:rect l="l" t="t" r="r" b="b"/>
            <a:pathLst>
              <a:path w="158750" h="37464">
                <a:moveTo>
                  <a:pt x="26288" y="0"/>
                </a:moveTo>
                <a:lnTo>
                  <a:pt x="16662" y="6183"/>
                </a:lnTo>
                <a:lnTo>
                  <a:pt x="9858" y="10985"/>
                </a:lnTo>
                <a:lnTo>
                  <a:pt x="4697" y="15787"/>
                </a:lnTo>
                <a:lnTo>
                  <a:pt x="0" y="21970"/>
                </a:lnTo>
                <a:lnTo>
                  <a:pt x="13360" y="30513"/>
                </a:lnTo>
                <a:lnTo>
                  <a:pt x="30114" y="35067"/>
                </a:lnTo>
                <a:lnTo>
                  <a:pt x="48131" y="36883"/>
                </a:lnTo>
                <a:lnTo>
                  <a:pt x="65277" y="37210"/>
                </a:lnTo>
                <a:lnTo>
                  <a:pt x="88969" y="36117"/>
                </a:lnTo>
                <a:lnTo>
                  <a:pt x="112220" y="33226"/>
                </a:lnTo>
                <a:lnTo>
                  <a:pt x="135304" y="29120"/>
                </a:lnTo>
                <a:lnTo>
                  <a:pt x="158496" y="243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36161" y="4499813"/>
            <a:ext cx="3844827" cy="163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55525" y="5136171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5572" y="3391"/>
                </a:moveTo>
                <a:lnTo>
                  <a:pt x="0" y="0"/>
                </a:lnTo>
                <a:lnTo>
                  <a:pt x="2238" y="5121"/>
                </a:lnTo>
                <a:lnTo>
                  <a:pt x="8429" y="13410"/>
                </a:lnTo>
                <a:lnTo>
                  <a:pt x="14716" y="1952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18357" y="5104765"/>
            <a:ext cx="125730" cy="43815"/>
          </a:xfrm>
          <a:custGeom>
            <a:avLst/>
            <a:gdLst/>
            <a:ahLst/>
            <a:cxnLst/>
            <a:rect l="l" t="t" r="r" b="b"/>
            <a:pathLst>
              <a:path w="125729" h="43814">
                <a:moveTo>
                  <a:pt x="1488" y="0"/>
                </a:moveTo>
                <a:lnTo>
                  <a:pt x="27396" y="33528"/>
                </a:lnTo>
                <a:lnTo>
                  <a:pt x="76053" y="43211"/>
                </a:lnTo>
                <a:lnTo>
                  <a:pt x="99780" y="43136"/>
                </a:lnTo>
                <a:lnTo>
                  <a:pt x="125186" y="405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1324" y="5230367"/>
            <a:ext cx="27940" cy="122555"/>
          </a:xfrm>
          <a:custGeom>
            <a:avLst/>
            <a:gdLst/>
            <a:ahLst/>
            <a:cxnLst/>
            <a:rect l="l" t="t" r="r" b="b"/>
            <a:pathLst>
              <a:path w="27940" h="122554">
                <a:moveTo>
                  <a:pt x="5012" y="0"/>
                </a:moveTo>
                <a:lnTo>
                  <a:pt x="13267" y="3047"/>
                </a:lnTo>
                <a:lnTo>
                  <a:pt x="15680" y="3682"/>
                </a:lnTo>
                <a:lnTo>
                  <a:pt x="21522" y="3047"/>
                </a:lnTo>
                <a:lnTo>
                  <a:pt x="18538" y="15638"/>
                </a:lnTo>
                <a:lnTo>
                  <a:pt x="14601" y="28051"/>
                </a:lnTo>
                <a:lnTo>
                  <a:pt x="10378" y="40534"/>
                </a:lnTo>
                <a:lnTo>
                  <a:pt x="6536" y="53339"/>
                </a:lnTo>
                <a:lnTo>
                  <a:pt x="3405" y="66278"/>
                </a:lnTo>
                <a:lnTo>
                  <a:pt x="1107" y="79501"/>
                </a:lnTo>
                <a:lnTo>
                  <a:pt x="0" y="92916"/>
                </a:lnTo>
                <a:lnTo>
                  <a:pt x="440" y="106425"/>
                </a:lnTo>
                <a:lnTo>
                  <a:pt x="1964" y="114934"/>
                </a:lnTo>
                <a:lnTo>
                  <a:pt x="2599" y="117347"/>
                </a:lnTo>
                <a:lnTo>
                  <a:pt x="5012" y="122173"/>
                </a:lnTo>
                <a:lnTo>
                  <a:pt x="15420" y="117161"/>
                </a:lnTo>
                <a:lnTo>
                  <a:pt x="21125" y="109505"/>
                </a:lnTo>
                <a:lnTo>
                  <a:pt x="24425" y="99421"/>
                </a:lnTo>
                <a:lnTo>
                  <a:pt x="27618" y="8712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61019" y="4418965"/>
            <a:ext cx="136525" cy="239395"/>
          </a:xfrm>
          <a:custGeom>
            <a:avLst/>
            <a:gdLst/>
            <a:ahLst/>
            <a:cxnLst/>
            <a:rect l="l" t="t" r="r" b="b"/>
            <a:pathLst>
              <a:path w="136525" h="239395">
                <a:moveTo>
                  <a:pt x="9398" y="23495"/>
                </a:moveTo>
                <a:lnTo>
                  <a:pt x="4036" y="17805"/>
                </a:lnTo>
                <a:lnTo>
                  <a:pt x="1555" y="13700"/>
                </a:lnTo>
                <a:lnTo>
                  <a:pt x="646" y="8618"/>
                </a:lnTo>
                <a:lnTo>
                  <a:pt x="0" y="0"/>
                </a:lnTo>
                <a:lnTo>
                  <a:pt x="10283" y="726"/>
                </a:lnTo>
                <a:lnTo>
                  <a:pt x="51440" y="29261"/>
                </a:lnTo>
                <a:lnTo>
                  <a:pt x="68343" y="71163"/>
                </a:lnTo>
                <a:lnTo>
                  <a:pt x="70103" y="94234"/>
                </a:lnTo>
                <a:lnTo>
                  <a:pt x="68193" y="113075"/>
                </a:lnTo>
                <a:lnTo>
                  <a:pt x="64150" y="132191"/>
                </a:lnTo>
                <a:lnTo>
                  <a:pt x="58513" y="150901"/>
                </a:lnTo>
                <a:lnTo>
                  <a:pt x="51815" y="168529"/>
                </a:lnTo>
                <a:lnTo>
                  <a:pt x="46676" y="179522"/>
                </a:lnTo>
                <a:lnTo>
                  <a:pt x="41560" y="190944"/>
                </a:lnTo>
                <a:lnTo>
                  <a:pt x="38207" y="202747"/>
                </a:lnTo>
                <a:lnTo>
                  <a:pt x="38353" y="214884"/>
                </a:lnTo>
                <a:lnTo>
                  <a:pt x="43830" y="224498"/>
                </a:lnTo>
                <a:lnTo>
                  <a:pt x="54070" y="232457"/>
                </a:lnTo>
                <a:lnTo>
                  <a:pt x="66071" y="237726"/>
                </a:lnTo>
                <a:lnTo>
                  <a:pt x="76834" y="239268"/>
                </a:lnTo>
                <a:lnTo>
                  <a:pt x="88640" y="238648"/>
                </a:lnTo>
                <a:lnTo>
                  <a:pt x="127126" y="230505"/>
                </a:lnTo>
                <a:lnTo>
                  <a:pt x="133223" y="225298"/>
                </a:lnTo>
                <a:lnTo>
                  <a:pt x="136271" y="22250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24926" y="5009388"/>
            <a:ext cx="184150" cy="29845"/>
          </a:xfrm>
          <a:custGeom>
            <a:avLst/>
            <a:gdLst/>
            <a:ahLst/>
            <a:cxnLst/>
            <a:rect l="l" t="t" r="r" b="b"/>
            <a:pathLst>
              <a:path w="184150" h="29845">
                <a:moveTo>
                  <a:pt x="0" y="0"/>
                </a:moveTo>
                <a:lnTo>
                  <a:pt x="38734" y="20700"/>
                </a:lnTo>
                <a:lnTo>
                  <a:pt x="77057" y="26860"/>
                </a:lnTo>
                <a:lnTo>
                  <a:pt x="115570" y="29591"/>
                </a:lnTo>
                <a:lnTo>
                  <a:pt x="130919" y="29525"/>
                </a:lnTo>
                <a:lnTo>
                  <a:pt x="146637" y="29543"/>
                </a:lnTo>
                <a:lnTo>
                  <a:pt x="162379" y="29108"/>
                </a:lnTo>
                <a:lnTo>
                  <a:pt x="177800" y="27686"/>
                </a:lnTo>
                <a:lnTo>
                  <a:pt x="179577" y="26797"/>
                </a:lnTo>
                <a:lnTo>
                  <a:pt x="181991" y="26162"/>
                </a:lnTo>
                <a:lnTo>
                  <a:pt x="183896" y="2590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14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1501" y="2478023"/>
            <a:ext cx="603885" cy="504190"/>
          </a:xfrm>
          <a:custGeom>
            <a:avLst/>
            <a:gdLst/>
            <a:ahLst/>
            <a:cxnLst/>
            <a:rect l="l" t="t" r="r" b="b"/>
            <a:pathLst>
              <a:path w="603885" h="504189">
                <a:moveTo>
                  <a:pt x="568096" y="0"/>
                </a:moveTo>
                <a:lnTo>
                  <a:pt x="565897" y="3528"/>
                </a:lnTo>
                <a:lnTo>
                  <a:pt x="564984" y="6413"/>
                </a:lnTo>
                <a:lnTo>
                  <a:pt x="561595" y="8822"/>
                </a:lnTo>
                <a:lnTo>
                  <a:pt x="515748" y="13636"/>
                </a:lnTo>
                <a:lnTo>
                  <a:pt x="459581" y="15182"/>
                </a:lnTo>
                <a:lnTo>
                  <a:pt x="409999" y="15864"/>
                </a:lnTo>
                <a:lnTo>
                  <a:pt x="357546" y="17458"/>
                </a:lnTo>
                <a:lnTo>
                  <a:pt x="304684" y="21410"/>
                </a:lnTo>
                <a:lnTo>
                  <a:pt x="253873" y="29163"/>
                </a:lnTo>
                <a:lnTo>
                  <a:pt x="207575" y="42161"/>
                </a:lnTo>
                <a:lnTo>
                  <a:pt x="168249" y="61849"/>
                </a:lnTo>
                <a:lnTo>
                  <a:pt x="156972" y="76200"/>
                </a:lnTo>
                <a:lnTo>
                  <a:pt x="170945" y="85967"/>
                </a:lnTo>
                <a:lnTo>
                  <a:pt x="184861" y="94615"/>
                </a:lnTo>
                <a:lnTo>
                  <a:pt x="199234" y="102596"/>
                </a:lnTo>
                <a:lnTo>
                  <a:pt x="214579" y="110362"/>
                </a:lnTo>
                <a:lnTo>
                  <a:pt x="242047" y="123001"/>
                </a:lnTo>
                <a:lnTo>
                  <a:pt x="271541" y="137842"/>
                </a:lnTo>
                <a:lnTo>
                  <a:pt x="298450" y="155993"/>
                </a:lnTo>
                <a:lnTo>
                  <a:pt x="318160" y="178562"/>
                </a:lnTo>
                <a:lnTo>
                  <a:pt x="326292" y="196625"/>
                </a:lnTo>
                <a:lnTo>
                  <a:pt x="328066" y="212582"/>
                </a:lnTo>
                <a:lnTo>
                  <a:pt x="323839" y="228228"/>
                </a:lnTo>
                <a:lnTo>
                  <a:pt x="284177" y="281777"/>
                </a:lnTo>
                <a:lnTo>
                  <a:pt x="248243" y="315499"/>
                </a:lnTo>
                <a:lnTo>
                  <a:pt x="210038" y="346983"/>
                </a:lnTo>
                <a:lnTo>
                  <a:pt x="173431" y="376681"/>
                </a:lnTo>
                <a:lnTo>
                  <a:pt x="151285" y="395140"/>
                </a:lnTo>
                <a:lnTo>
                  <a:pt x="106651" y="431867"/>
                </a:lnTo>
                <a:lnTo>
                  <a:pt x="68851" y="460017"/>
                </a:lnTo>
                <a:lnTo>
                  <a:pt x="22860" y="490092"/>
                </a:lnTo>
                <a:lnTo>
                  <a:pt x="17145" y="493742"/>
                </a:lnTo>
                <a:lnTo>
                  <a:pt x="11430" y="497284"/>
                </a:lnTo>
                <a:lnTo>
                  <a:pt x="5715" y="500755"/>
                </a:lnTo>
                <a:lnTo>
                  <a:pt x="0" y="504189"/>
                </a:lnTo>
                <a:lnTo>
                  <a:pt x="23922" y="498846"/>
                </a:lnTo>
                <a:lnTo>
                  <a:pt x="71880" y="489634"/>
                </a:lnTo>
                <a:lnTo>
                  <a:pt x="150268" y="483636"/>
                </a:lnTo>
                <a:lnTo>
                  <a:pt x="204454" y="482341"/>
                </a:lnTo>
                <a:lnTo>
                  <a:pt x="258762" y="482393"/>
                </a:lnTo>
                <a:lnTo>
                  <a:pt x="313078" y="483282"/>
                </a:lnTo>
                <a:lnTo>
                  <a:pt x="367290" y="484495"/>
                </a:lnTo>
                <a:lnTo>
                  <a:pt x="421284" y="485521"/>
                </a:lnTo>
                <a:lnTo>
                  <a:pt x="495341" y="486283"/>
                </a:lnTo>
                <a:lnTo>
                  <a:pt x="568731" y="493140"/>
                </a:lnTo>
                <a:lnTo>
                  <a:pt x="595109" y="498445"/>
                </a:lnTo>
                <a:lnTo>
                  <a:pt x="603783" y="5005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376" y="3330828"/>
            <a:ext cx="177165" cy="223520"/>
          </a:xfrm>
          <a:custGeom>
            <a:avLst/>
            <a:gdLst/>
            <a:ahLst/>
            <a:cxnLst/>
            <a:rect l="l" t="t" r="r" b="b"/>
            <a:pathLst>
              <a:path w="177165" h="223520">
                <a:moveTo>
                  <a:pt x="2133" y="8890"/>
                </a:moveTo>
                <a:lnTo>
                  <a:pt x="1523" y="5842"/>
                </a:lnTo>
                <a:lnTo>
                  <a:pt x="609" y="3048"/>
                </a:lnTo>
                <a:lnTo>
                  <a:pt x="0" y="0"/>
                </a:lnTo>
                <a:lnTo>
                  <a:pt x="15301" y="35147"/>
                </a:lnTo>
                <a:lnTo>
                  <a:pt x="44957" y="82359"/>
                </a:lnTo>
                <a:lnTo>
                  <a:pt x="73151" y="114935"/>
                </a:lnTo>
                <a:lnTo>
                  <a:pt x="105841" y="144351"/>
                </a:lnTo>
                <a:lnTo>
                  <a:pt x="122958" y="158065"/>
                </a:lnTo>
                <a:lnTo>
                  <a:pt x="139903" y="171958"/>
                </a:lnTo>
                <a:lnTo>
                  <a:pt x="150294" y="180306"/>
                </a:lnTo>
                <a:lnTo>
                  <a:pt x="161086" y="189880"/>
                </a:lnTo>
                <a:lnTo>
                  <a:pt x="170507" y="200622"/>
                </a:lnTo>
                <a:lnTo>
                  <a:pt x="176783" y="212471"/>
                </a:lnTo>
                <a:lnTo>
                  <a:pt x="176783" y="219837"/>
                </a:lnTo>
                <a:lnTo>
                  <a:pt x="176479" y="221869"/>
                </a:lnTo>
                <a:lnTo>
                  <a:pt x="170383" y="2231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31" y="3276346"/>
            <a:ext cx="267335" cy="314325"/>
          </a:xfrm>
          <a:custGeom>
            <a:avLst/>
            <a:gdLst/>
            <a:ahLst/>
            <a:cxnLst/>
            <a:rect l="l" t="t" r="r" b="b"/>
            <a:pathLst>
              <a:path w="267334" h="314325">
                <a:moveTo>
                  <a:pt x="255117" y="7619"/>
                </a:moveTo>
                <a:lnTo>
                  <a:pt x="263347" y="2412"/>
                </a:lnTo>
                <a:lnTo>
                  <a:pt x="267004" y="0"/>
                </a:lnTo>
                <a:lnTo>
                  <a:pt x="257251" y="5461"/>
                </a:lnTo>
                <a:lnTo>
                  <a:pt x="245325" y="21320"/>
                </a:lnTo>
                <a:lnTo>
                  <a:pt x="232029" y="35845"/>
                </a:lnTo>
                <a:lnTo>
                  <a:pt x="218160" y="50037"/>
                </a:lnTo>
                <a:lnTo>
                  <a:pt x="204520" y="64896"/>
                </a:lnTo>
                <a:lnTo>
                  <a:pt x="180308" y="92198"/>
                </a:lnTo>
                <a:lnTo>
                  <a:pt x="155524" y="119094"/>
                </a:lnTo>
                <a:lnTo>
                  <a:pt x="106070" y="173100"/>
                </a:lnTo>
                <a:lnTo>
                  <a:pt x="56273" y="230139"/>
                </a:lnTo>
                <a:lnTo>
                  <a:pt x="11277" y="291083"/>
                </a:lnTo>
                <a:lnTo>
                  <a:pt x="2447" y="308871"/>
                </a:lnTo>
                <a:lnTo>
                  <a:pt x="0" y="3139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671" y="3554724"/>
            <a:ext cx="94615" cy="113664"/>
          </a:xfrm>
          <a:custGeom>
            <a:avLst/>
            <a:gdLst/>
            <a:ahLst/>
            <a:cxnLst/>
            <a:rect l="l" t="t" r="r" b="b"/>
            <a:pathLst>
              <a:path w="94615" h="113664">
                <a:moveTo>
                  <a:pt x="94488" y="4450"/>
                </a:moveTo>
                <a:lnTo>
                  <a:pt x="92035" y="0"/>
                </a:lnTo>
                <a:lnTo>
                  <a:pt x="89725" y="5895"/>
                </a:lnTo>
                <a:lnTo>
                  <a:pt x="87587" y="15863"/>
                </a:lnTo>
                <a:lnTo>
                  <a:pt x="85648" y="23627"/>
                </a:lnTo>
                <a:lnTo>
                  <a:pt x="65632" y="63525"/>
                </a:lnTo>
                <a:lnTo>
                  <a:pt x="40424" y="98192"/>
                </a:lnTo>
                <a:lnTo>
                  <a:pt x="18288" y="113289"/>
                </a:lnTo>
                <a:lnTo>
                  <a:pt x="8534" y="113289"/>
                </a:lnTo>
                <a:lnTo>
                  <a:pt x="5181" y="113289"/>
                </a:lnTo>
                <a:lnTo>
                  <a:pt x="0" y="1077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576" y="3370728"/>
            <a:ext cx="32384" cy="41275"/>
          </a:xfrm>
          <a:custGeom>
            <a:avLst/>
            <a:gdLst/>
            <a:ahLst/>
            <a:cxnLst/>
            <a:rect l="l" t="t" r="r" b="b"/>
            <a:pathLst>
              <a:path w="32384" h="41275">
                <a:moveTo>
                  <a:pt x="0" y="1248"/>
                </a:moveTo>
                <a:lnTo>
                  <a:pt x="10367" y="0"/>
                </a:lnTo>
                <a:lnTo>
                  <a:pt x="17335" y="978"/>
                </a:lnTo>
                <a:lnTo>
                  <a:pt x="22417" y="5838"/>
                </a:lnTo>
                <a:lnTo>
                  <a:pt x="27127" y="16234"/>
                </a:lnTo>
                <a:lnTo>
                  <a:pt x="30175" y="24489"/>
                </a:lnTo>
                <a:lnTo>
                  <a:pt x="31394" y="32363"/>
                </a:lnTo>
                <a:lnTo>
                  <a:pt x="32308" y="408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015995"/>
            <a:ext cx="356870" cy="121285"/>
          </a:xfrm>
          <a:custGeom>
            <a:avLst/>
            <a:gdLst/>
            <a:ahLst/>
            <a:cxnLst/>
            <a:rect l="l" t="t" r="r" b="b"/>
            <a:pathLst>
              <a:path w="356869" h="121285">
                <a:moveTo>
                  <a:pt x="0" y="121284"/>
                </a:moveTo>
                <a:lnTo>
                  <a:pt x="42976" y="105155"/>
                </a:lnTo>
                <a:lnTo>
                  <a:pt x="89382" y="98202"/>
                </a:lnTo>
                <a:lnTo>
                  <a:pt x="136245" y="94487"/>
                </a:lnTo>
                <a:lnTo>
                  <a:pt x="194119" y="92424"/>
                </a:lnTo>
                <a:lnTo>
                  <a:pt x="222956" y="92166"/>
                </a:lnTo>
                <a:lnTo>
                  <a:pt x="251764" y="91693"/>
                </a:lnTo>
                <a:lnTo>
                  <a:pt x="272172" y="91471"/>
                </a:lnTo>
                <a:lnTo>
                  <a:pt x="293179" y="91439"/>
                </a:lnTo>
                <a:lnTo>
                  <a:pt x="314129" y="90550"/>
                </a:lnTo>
                <a:lnTo>
                  <a:pt x="334365" y="87756"/>
                </a:lnTo>
                <a:lnTo>
                  <a:pt x="345933" y="83994"/>
                </a:lnTo>
                <a:lnTo>
                  <a:pt x="353758" y="78136"/>
                </a:lnTo>
                <a:lnTo>
                  <a:pt x="356611" y="69468"/>
                </a:lnTo>
                <a:lnTo>
                  <a:pt x="353263" y="57276"/>
                </a:lnTo>
                <a:lnTo>
                  <a:pt x="341871" y="41820"/>
                </a:lnTo>
                <a:lnTo>
                  <a:pt x="325678" y="28590"/>
                </a:lnTo>
                <a:lnTo>
                  <a:pt x="307657" y="17289"/>
                </a:lnTo>
                <a:lnTo>
                  <a:pt x="290779" y="7619"/>
                </a:lnTo>
                <a:lnTo>
                  <a:pt x="281025" y="1777"/>
                </a:lnTo>
                <a:lnTo>
                  <a:pt x="278587" y="0"/>
                </a:lnTo>
                <a:lnTo>
                  <a:pt x="27127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224" y="3164713"/>
            <a:ext cx="276860" cy="354330"/>
          </a:xfrm>
          <a:custGeom>
            <a:avLst/>
            <a:gdLst/>
            <a:ahLst/>
            <a:cxnLst/>
            <a:rect l="l" t="t" r="r" b="b"/>
            <a:pathLst>
              <a:path w="276859" h="354329">
                <a:moveTo>
                  <a:pt x="258797" y="73533"/>
                </a:moveTo>
                <a:lnTo>
                  <a:pt x="266203" y="63692"/>
                </a:lnTo>
                <a:lnTo>
                  <a:pt x="272322" y="54625"/>
                </a:lnTo>
                <a:lnTo>
                  <a:pt x="276156" y="44725"/>
                </a:lnTo>
                <a:lnTo>
                  <a:pt x="276704" y="32385"/>
                </a:lnTo>
                <a:lnTo>
                  <a:pt x="273245" y="17555"/>
                </a:lnTo>
                <a:lnTo>
                  <a:pt x="265798" y="8048"/>
                </a:lnTo>
                <a:lnTo>
                  <a:pt x="253898" y="2613"/>
                </a:lnTo>
                <a:lnTo>
                  <a:pt x="237080" y="0"/>
                </a:lnTo>
                <a:lnTo>
                  <a:pt x="208916" y="1527"/>
                </a:lnTo>
                <a:lnTo>
                  <a:pt x="156016" y="21967"/>
                </a:lnTo>
                <a:lnTo>
                  <a:pt x="100684" y="62039"/>
                </a:lnTo>
                <a:lnTo>
                  <a:pt x="73396" y="90487"/>
                </a:lnTo>
                <a:lnTo>
                  <a:pt x="49699" y="122078"/>
                </a:lnTo>
                <a:lnTo>
                  <a:pt x="29232" y="156337"/>
                </a:lnTo>
                <a:lnTo>
                  <a:pt x="4848" y="216646"/>
                </a:lnTo>
                <a:lnTo>
                  <a:pt x="0" y="248794"/>
                </a:lnTo>
                <a:lnTo>
                  <a:pt x="2409" y="281050"/>
                </a:lnTo>
                <a:lnTo>
                  <a:pt x="27174" y="320579"/>
                </a:lnTo>
                <a:lnTo>
                  <a:pt x="69770" y="342011"/>
                </a:lnTo>
                <a:lnTo>
                  <a:pt x="119265" y="352536"/>
                </a:lnTo>
                <a:lnTo>
                  <a:pt x="144419" y="354208"/>
                </a:lnTo>
                <a:lnTo>
                  <a:pt x="169770" y="354202"/>
                </a:lnTo>
                <a:lnTo>
                  <a:pt x="187207" y="352998"/>
                </a:lnTo>
                <a:lnTo>
                  <a:pt x="202679" y="350186"/>
                </a:lnTo>
                <a:lnTo>
                  <a:pt x="217222" y="344969"/>
                </a:lnTo>
                <a:lnTo>
                  <a:pt x="231873" y="3365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4450" y="3421379"/>
            <a:ext cx="194310" cy="15240"/>
          </a:xfrm>
          <a:custGeom>
            <a:avLst/>
            <a:gdLst/>
            <a:ahLst/>
            <a:cxnLst/>
            <a:rect l="l" t="t" r="r" b="b"/>
            <a:pathLst>
              <a:path w="194309" h="15239">
                <a:moveTo>
                  <a:pt x="4010" y="0"/>
                </a:moveTo>
                <a:lnTo>
                  <a:pt x="0" y="1696"/>
                </a:lnTo>
                <a:lnTo>
                  <a:pt x="8043" y="1285"/>
                </a:lnTo>
                <a:lnTo>
                  <a:pt x="20534" y="232"/>
                </a:lnTo>
                <a:lnTo>
                  <a:pt x="29868" y="0"/>
                </a:lnTo>
                <a:lnTo>
                  <a:pt x="46391" y="2032"/>
                </a:lnTo>
                <a:lnTo>
                  <a:pt x="62999" y="4540"/>
                </a:lnTo>
                <a:lnTo>
                  <a:pt x="79677" y="7000"/>
                </a:lnTo>
                <a:lnTo>
                  <a:pt x="96416" y="8890"/>
                </a:lnTo>
                <a:lnTo>
                  <a:pt x="116307" y="10989"/>
                </a:lnTo>
                <a:lnTo>
                  <a:pt x="136294" y="13208"/>
                </a:lnTo>
                <a:lnTo>
                  <a:pt x="156280" y="14855"/>
                </a:lnTo>
                <a:lnTo>
                  <a:pt x="176172" y="15240"/>
                </a:lnTo>
                <a:lnTo>
                  <a:pt x="182268" y="14986"/>
                </a:lnTo>
                <a:lnTo>
                  <a:pt x="188364" y="14350"/>
                </a:lnTo>
                <a:lnTo>
                  <a:pt x="194206" y="137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9382" y="3235451"/>
            <a:ext cx="116205" cy="336550"/>
          </a:xfrm>
          <a:custGeom>
            <a:avLst/>
            <a:gdLst/>
            <a:ahLst/>
            <a:cxnLst/>
            <a:rect l="l" t="t" r="r" b="b"/>
            <a:pathLst>
              <a:path w="116205" h="336550">
                <a:moveTo>
                  <a:pt x="0" y="0"/>
                </a:moveTo>
                <a:lnTo>
                  <a:pt x="3258" y="11340"/>
                </a:lnTo>
                <a:lnTo>
                  <a:pt x="5397" y="22621"/>
                </a:lnTo>
                <a:lnTo>
                  <a:pt x="7250" y="34022"/>
                </a:lnTo>
                <a:lnTo>
                  <a:pt x="9651" y="45720"/>
                </a:lnTo>
                <a:lnTo>
                  <a:pt x="14878" y="66603"/>
                </a:lnTo>
                <a:lnTo>
                  <a:pt x="20034" y="87629"/>
                </a:lnTo>
                <a:lnTo>
                  <a:pt x="25332" y="108656"/>
                </a:lnTo>
                <a:lnTo>
                  <a:pt x="39044" y="156382"/>
                </a:lnTo>
                <a:lnTo>
                  <a:pt x="57919" y="209067"/>
                </a:lnTo>
                <a:lnTo>
                  <a:pt x="74491" y="246604"/>
                </a:lnTo>
                <a:lnTo>
                  <a:pt x="92582" y="281305"/>
                </a:lnTo>
                <a:lnTo>
                  <a:pt x="97037" y="289786"/>
                </a:lnTo>
                <a:lnTo>
                  <a:pt x="114300" y="328930"/>
                </a:lnTo>
                <a:lnTo>
                  <a:pt x="115824" y="3365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9653" y="3216529"/>
            <a:ext cx="213995" cy="353060"/>
          </a:xfrm>
          <a:custGeom>
            <a:avLst/>
            <a:gdLst/>
            <a:ahLst/>
            <a:cxnLst/>
            <a:rect l="l" t="t" r="r" b="b"/>
            <a:pathLst>
              <a:path w="213994" h="353060">
                <a:moveTo>
                  <a:pt x="213614" y="37211"/>
                </a:moveTo>
                <a:lnTo>
                  <a:pt x="210897" y="26789"/>
                </a:lnTo>
                <a:lnTo>
                  <a:pt x="208073" y="17557"/>
                </a:lnTo>
                <a:lnTo>
                  <a:pt x="204273" y="8850"/>
                </a:lnTo>
                <a:lnTo>
                  <a:pt x="198628" y="0"/>
                </a:lnTo>
                <a:lnTo>
                  <a:pt x="183153" y="13249"/>
                </a:lnTo>
                <a:lnTo>
                  <a:pt x="159158" y="44273"/>
                </a:lnTo>
                <a:lnTo>
                  <a:pt x="127202" y="93237"/>
                </a:lnTo>
                <a:lnTo>
                  <a:pt x="87999" y="157857"/>
                </a:lnTo>
                <a:lnTo>
                  <a:pt x="69087" y="190500"/>
                </a:lnTo>
                <a:lnTo>
                  <a:pt x="52929" y="218134"/>
                </a:lnTo>
                <a:lnTo>
                  <a:pt x="20849" y="276689"/>
                </a:lnTo>
                <a:lnTo>
                  <a:pt x="5750" y="317460"/>
                </a:lnTo>
                <a:lnTo>
                  <a:pt x="1583" y="341256"/>
                </a:lnTo>
                <a:lnTo>
                  <a:pt x="0" y="3526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1017" y="3119643"/>
            <a:ext cx="354330" cy="57785"/>
          </a:xfrm>
          <a:custGeom>
            <a:avLst/>
            <a:gdLst/>
            <a:ahLst/>
            <a:cxnLst/>
            <a:rect l="l" t="t" r="r" b="b"/>
            <a:pathLst>
              <a:path w="354330" h="57785">
                <a:moveTo>
                  <a:pt x="43306" y="20431"/>
                </a:moveTo>
                <a:lnTo>
                  <a:pt x="31753" y="17702"/>
                </a:lnTo>
                <a:lnTo>
                  <a:pt x="20986" y="14700"/>
                </a:lnTo>
                <a:lnTo>
                  <a:pt x="10552" y="10912"/>
                </a:lnTo>
                <a:lnTo>
                  <a:pt x="0" y="5826"/>
                </a:lnTo>
                <a:lnTo>
                  <a:pt x="14888" y="1454"/>
                </a:lnTo>
                <a:lnTo>
                  <a:pt x="29670" y="0"/>
                </a:lnTo>
                <a:lnTo>
                  <a:pt x="44952" y="379"/>
                </a:lnTo>
                <a:lnTo>
                  <a:pt x="92192" y="3659"/>
                </a:lnTo>
                <a:lnTo>
                  <a:pt x="153656" y="10437"/>
                </a:lnTo>
                <a:lnTo>
                  <a:pt x="212639" y="18746"/>
                </a:lnTo>
                <a:lnTo>
                  <a:pt x="269571" y="28108"/>
                </a:lnTo>
                <a:lnTo>
                  <a:pt x="312926" y="37657"/>
                </a:lnTo>
                <a:lnTo>
                  <a:pt x="340798" y="49250"/>
                </a:lnTo>
                <a:lnTo>
                  <a:pt x="353949" y="576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5777" y="3504041"/>
            <a:ext cx="248920" cy="36830"/>
          </a:xfrm>
          <a:custGeom>
            <a:avLst/>
            <a:gdLst/>
            <a:ahLst/>
            <a:cxnLst/>
            <a:rect l="l" t="t" r="r" b="b"/>
            <a:pathLst>
              <a:path w="248919" h="36829">
                <a:moveTo>
                  <a:pt x="0" y="24653"/>
                </a:moveTo>
                <a:lnTo>
                  <a:pt x="9679" y="23078"/>
                </a:lnTo>
                <a:lnTo>
                  <a:pt x="19812" y="19383"/>
                </a:lnTo>
                <a:lnTo>
                  <a:pt x="30325" y="15116"/>
                </a:lnTo>
                <a:lnTo>
                  <a:pt x="41147" y="11826"/>
                </a:lnTo>
                <a:lnTo>
                  <a:pt x="97512" y="2575"/>
                </a:lnTo>
                <a:lnTo>
                  <a:pt x="136338" y="0"/>
                </a:lnTo>
                <a:lnTo>
                  <a:pt x="156908" y="142"/>
                </a:lnTo>
                <a:lnTo>
                  <a:pt x="196596" y="7000"/>
                </a:lnTo>
                <a:lnTo>
                  <a:pt x="236511" y="27503"/>
                </a:lnTo>
                <a:lnTo>
                  <a:pt x="248411" y="364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4446" y="3534790"/>
            <a:ext cx="96520" cy="151765"/>
          </a:xfrm>
          <a:custGeom>
            <a:avLst/>
            <a:gdLst/>
            <a:ahLst/>
            <a:cxnLst/>
            <a:rect l="l" t="t" r="r" b="b"/>
            <a:pathLst>
              <a:path w="96519" h="151764">
                <a:moveTo>
                  <a:pt x="48244" y="0"/>
                </a:moveTo>
                <a:lnTo>
                  <a:pt x="50863" y="8804"/>
                </a:lnTo>
                <a:lnTo>
                  <a:pt x="47863" y="17954"/>
                </a:lnTo>
                <a:lnTo>
                  <a:pt x="41528" y="27557"/>
                </a:lnTo>
                <a:lnTo>
                  <a:pt x="34147" y="37719"/>
                </a:lnTo>
                <a:lnTo>
                  <a:pt x="24383" y="52474"/>
                </a:lnTo>
                <a:lnTo>
                  <a:pt x="2524" y="100838"/>
                </a:lnTo>
                <a:lnTo>
                  <a:pt x="0" y="126238"/>
                </a:lnTo>
                <a:lnTo>
                  <a:pt x="3363" y="138056"/>
                </a:lnTo>
                <a:lnTo>
                  <a:pt x="11668" y="147447"/>
                </a:lnTo>
                <a:lnTo>
                  <a:pt x="22941" y="151155"/>
                </a:lnTo>
                <a:lnTo>
                  <a:pt x="33464" y="148542"/>
                </a:lnTo>
                <a:lnTo>
                  <a:pt x="67302" y="121404"/>
                </a:lnTo>
                <a:lnTo>
                  <a:pt x="88003" y="88701"/>
                </a:lnTo>
                <a:lnTo>
                  <a:pt x="96377" y="694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6439" y="3383279"/>
            <a:ext cx="23495" cy="26034"/>
          </a:xfrm>
          <a:custGeom>
            <a:avLst/>
            <a:gdLst/>
            <a:ahLst/>
            <a:cxnLst/>
            <a:rect l="l" t="t" r="r" b="b"/>
            <a:pathLst>
              <a:path w="23494" h="26035">
                <a:moveTo>
                  <a:pt x="8890" y="25908"/>
                </a:moveTo>
                <a:lnTo>
                  <a:pt x="6858" y="19520"/>
                </a:lnTo>
                <a:lnTo>
                  <a:pt x="4635" y="13096"/>
                </a:lnTo>
                <a:lnTo>
                  <a:pt x="2317" y="6602"/>
                </a:lnTo>
                <a:lnTo>
                  <a:pt x="0" y="0"/>
                </a:lnTo>
                <a:lnTo>
                  <a:pt x="10414" y="889"/>
                </a:lnTo>
                <a:lnTo>
                  <a:pt x="12827" y="3302"/>
                </a:lnTo>
                <a:lnTo>
                  <a:pt x="23114" y="76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6418" y="2335958"/>
            <a:ext cx="154305" cy="619760"/>
          </a:xfrm>
          <a:custGeom>
            <a:avLst/>
            <a:gdLst/>
            <a:ahLst/>
            <a:cxnLst/>
            <a:rect l="l" t="t" r="r" b="b"/>
            <a:pathLst>
              <a:path w="154305" h="619760">
                <a:moveTo>
                  <a:pt x="153775" y="8842"/>
                </a:moveTo>
                <a:lnTo>
                  <a:pt x="144287" y="2819"/>
                </a:lnTo>
                <a:lnTo>
                  <a:pt x="137408" y="0"/>
                </a:lnTo>
                <a:lnTo>
                  <a:pt x="129790" y="2680"/>
                </a:lnTo>
                <a:lnTo>
                  <a:pt x="97347" y="37151"/>
                </a:lnTo>
                <a:lnTo>
                  <a:pt x="63581" y="91563"/>
                </a:lnTo>
                <a:lnTo>
                  <a:pt x="29862" y="164343"/>
                </a:lnTo>
                <a:lnTo>
                  <a:pt x="15408" y="209835"/>
                </a:lnTo>
                <a:lnTo>
                  <a:pt x="5621" y="256589"/>
                </a:lnTo>
                <a:lnTo>
                  <a:pt x="359" y="304879"/>
                </a:lnTo>
                <a:lnTo>
                  <a:pt x="0" y="352155"/>
                </a:lnTo>
                <a:lnTo>
                  <a:pt x="4439" y="399240"/>
                </a:lnTo>
                <a:lnTo>
                  <a:pt x="13092" y="445754"/>
                </a:lnTo>
                <a:lnTo>
                  <a:pt x="25378" y="491315"/>
                </a:lnTo>
                <a:lnTo>
                  <a:pt x="47825" y="550608"/>
                </a:lnTo>
                <a:lnTo>
                  <a:pt x="81512" y="604091"/>
                </a:lnTo>
                <a:lnTo>
                  <a:pt x="101157" y="618450"/>
                </a:lnTo>
                <a:lnTo>
                  <a:pt x="108309" y="6197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8860" y="2622087"/>
            <a:ext cx="263525" cy="420370"/>
          </a:xfrm>
          <a:custGeom>
            <a:avLst/>
            <a:gdLst/>
            <a:ahLst/>
            <a:cxnLst/>
            <a:rect l="l" t="t" r="r" b="b"/>
            <a:pathLst>
              <a:path w="263525" h="420369">
                <a:moveTo>
                  <a:pt x="6969" y="20782"/>
                </a:moveTo>
                <a:lnTo>
                  <a:pt x="1287" y="13614"/>
                </a:lnTo>
                <a:lnTo>
                  <a:pt x="0" y="8399"/>
                </a:lnTo>
                <a:lnTo>
                  <a:pt x="5308" y="4423"/>
                </a:lnTo>
                <a:lnTo>
                  <a:pt x="19415" y="970"/>
                </a:lnTo>
                <a:lnTo>
                  <a:pt x="31240" y="0"/>
                </a:lnTo>
                <a:lnTo>
                  <a:pt x="44195" y="827"/>
                </a:lnTo>
                <a:lnTo>
                  <a:pt x="78936" y="19133"/>
                </a:lnTo>
                <a:lnTo>
                  <a:pt x="93456" y="60406"/>
                </a:lnTo>
                <a:lnTo>
                  <a:pt x="94511" y="81496"/>
                </a:lnTo>
                <a:lnTo>
                  <a:pt x="94091" y="102633"/>
                </a:lnTo>
                <a:lnTo>
                  <a:pt x="93670" y="123771"/>
                </a:lnTo>
                <a:lnTo>
                  <a:pt x="102044" y="176547"/>
                </a:lnTo>
                <a:lnTo>
                  <a:pt x="140668" y="201052"/>
                </a:lnTo>
                <a:lnTo>
                  <a:pt x="157019" y="196883"/>
                </a:lnTo>
                <a:lnTo>
                  <a:pt x="200715" y="163323"/>
                </a:lnTo>
                <a:lnTo>
                  <a:pt x="226036" y="128097"/>
                </a:lnTo>
                <a:lnTo>
                  <a:pt x="245038" y="88068"/>
                </a:lnTo>
                <a:lnTo>
                  <a:pt x="255579" y="44094"/>
                </a:lnTo>
                <a:lnTo>
                  <a:pt x="258683" y="21417"/>
                </a:lnTo>
                <a:lnTo>
                  <a:pt x="256194" y="41211"/>
                </a:lnTo>
                <a:lnTo>
                  <a:pt x="255539" y="60707"/>
                </a:lnTo>
                <a:lnTo>
                  <a:pt x="256075" y="80371"/>
                </a:lnTo>
                <a:lnTo>
                  <a:pt x="257159" y="100665"/>
                </a:lnTo>
                <a:lnTo>
                  <a:pt x="258897" y="133875"/>
                </a:lnTo>
                <a:lnTo>
                  <a:pt x="260683" y="167181"/>
                </a:lnTo>
                <a:lnTo>
                  <a:pt x="262231" y="200534"/>
                </a:lnTo>
                <a:lnTo>
                  <a:pt x="263255" y="233888"/>
                </a:lnTo>
                <a:lnTo>
                  <a:pt x="262981" y="265249"/>
                </a:lnTo>
                <a:lnTo>
                  <a:pt x="256004" y="326971"/>
                </a:lnTo>
                <a:lnTo>
                  <a:pt x="240956" y="374640"/>
                </a:lnTo>
                <a:lnTo>
                  <a:pt x="203184" y="413466"/>
                </a:lnTo>
                <a:lnTo>
                  <a:pt x="179927" y="420038"/>
                </a:lnTo>
                <a:lnTo>
                  <a:pt x="167411" y="418717"/>
                </a:lnTo>
                <a:lnTo>
                  <a:pt x="159623" y="410418"/>
                </a:lnTo>
                <a:lnTo>
                  <a:pt x="159623" y="405465"/>
                </a:lnTo>
                <a:lnTo>
                  <a:pt x="159877" y="400258"/>
                </a:lnTo>
                <a:lnTo>
                  <a:pt x="160258" y="3951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0470" y="2920619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80" h="102235">
                <a:moveTo>
                  <a:pt x="30291" y="0"/>
                </a:moveTo>
                <a:lnTo>
                  <a:pt x="21502" y="4331"/>
                </a:lnTo>
                <a:lnTo>
                  <a:pt x="16750" y="10461"/>
                </a:lnTo>
                <a:lnTo>
                  <a:pt x="13592" y="18377"/>
                </a:lnTo>
                <a:lnTo>
                  <a:pt x="9590" y="28066"/>
                </a:lnTo>
                <a:lnTo>
                  <a:pt x="4774" y="39479"/>
                </a:lnTo>
                <a:lnTo>
                  <a:pt x="1446" y="50784"/>
                </a:lnTo>
                <a:lnTo>
                  <a:pt x="0" y="62446"/>
                </a:lnTo>
                <a:lnTo>
                  <a:pt x="827" y="74929"/>
                </a:lnTo>
                <a:lnTo>
                  <a:pt x="32242" y="102068"/>
                </a:lnTo>
                <a:lnTo>
                  <a:pt x="41007" y="99313"/>
                </a:lnTo>
                <a:lnTo>
                  <a:pt x="48414" y="93130"/>
                </a:lnTo>
                <a:lnTo>
                  <a:pt x="55691" y="847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1242" y="2705354"/>
            <a:ext cx="15875" cy="33655"/>
          </a:xfrm>
          <a:custGeom>
            <a:avLst/>
            <a:gdLst/>
            <a:ahLst/>
            <a:cxnLst/>
            <a:rect l="l" t="t" r="r" b="b"/>
            <a:pathLst>
              <a:path w="15875" h="33655">
                <a:moveTo>
                  <a:pt x="15620" y="11937"/>
                </a:moveTo>
                <a:lnTo>
                  <a:pt x="8000" y="4572"/>
                </a:lnTo>
                <a:lnTo>
                  <a:pt x="6095" y="2794"/>
                </a:lnTo>
                <a:lnTo>
                  <a:pt x="0" y="0"/>
                </a:lnTo>
                <a:lnTo>
                  <a:pt x="1823" y="8739"/>
                </a:lnTo>
                <a:lnTo>
                  <a:pt x="4302" y="17145"/>
                </a:lnTo>
                <a:lnTo>
                  <a:pt x="7233" y="25360"/>
                </a:lnTo>
                <a:lnTo>
                  <a:pt x="10413" y="335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897" y="2730718"/>
            <a:ext cx="153035" cy="14604"/>
          </a:xfrm>
          <a:custGeom>
            <a:avLst/>
            <a:gdLst/>
            <a:ahLst/>
            <a:cxnLst/>
            <a:rect l="l" t="t" r="r" b="b"/>
            <a:pathLst>
              <a:path w="153035" h="14605">
                <a:moveTo>
                  <a:pt x="0" y="9687"/>
                </a:moveTo>
                <a:lnTo>
                  <a:pt x="45656" y="436"/>
                </a:lnTo>
                <a:lnTo>
                  <a:pt x="75120" y="0"/>
                </a:lnTo>
                <a:lnTo>
                  <a:pt x="89661" y="543"/>
                </a:lnTo>
                <a:lnTo>
                  <a:pt x="133476" y="8163"/>
                </a:lnTo>
                <a:lnTo>
                  <a:pt x="146050" y="12481"/>
                </a:lnTo>
                <a:lnTo>
                  <a:pt x="152780" y="140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7754" y="2657042"/>
            <a:ext cx="598170" cy="259079"/>
          </a:xfrm>
          <a:custGeom>
            <a:avLst/>
            <a:gdLst/>
            <a:ahLst/>
            <a:cxnLst/>
            <a:rect l="l" t="t" r="r" b="b"/>
            <a:pathLst>
              <a:path w="598170" h="259080">
                <a:moveTo>
                  <a:pt x="28584" y="28499"/>
                </a:moveTo>
                <a:lnTo>
                  <a:pt x="16583" y="65234"/>
                </a:lnTo>
                <a:lnTo>
                  <a:pt x="8391" y="102921"/>
                </a:lnTo>
                <a:lnTo>
                  <a:pt x="2708" y="155753"/>
                </a:lnTo>
                <a:lnTo>
                  <a:pt x="263" y="208966"/>
                </a:lnTo>
                <a:lnTo>
                  <a:pt x="0" y="221333"/>
                </a:lnTo>
                <a:lnTo>
                  <a:pt x="57" y="233699"/>
                </a:lnTo>
                <a:lnTo>
                  <a:pt x="281" y="246114"/>
                </a:lnTo>
                <a:lnTo>
                  <a:pt x="517" y="258623"/>
                </a:lnTo>
                <a:lnTo>
                  <a:pt x="9689" y="237311"/>
                </a:lnTo>
                <a:lnTo>
                  <a:pt x="16932" y="215380"/>
                </a:lnTo>
                <a:lnTo>
                  <a:pt x="23270" y="192972"/>
                </a:lnTo>
                <a:lnTo>
                  <a:pt x="29727" y="170231"/>
                </a:lnTo>
                <a:lnTo>
                  <a:pt x="42372" y="130190"/>
                </a:lnTo>
                <a:lnTo>
                  <a:pt x="58112" y="88507"/>
                </a:lnTo>
                <a:lnTo>
                  <a:pt x="78805" y="49680"/>
                </a:lnTo>
                <a:lnTo>
                  <a:pt x="106308" y="18212"/>
                </a:lnTo>
                <a:lnTo>
                  <a:pt x="133931" y="9068"/>
                </a:lnTo>
                <a:lnTo>
                  <a:pt x="146813" y="14462"/>
                </a:lnTo>
                <a:lnTo>
                  <a:pt x="176762" y="60719"/>
                </a:lnTo>
                <a:lnTo>
                  <a:pt x="188827" y="100238"/>
                </a:lnTo>
                <a:lnTo>
                  <a:pt x="196272" y="141257"/>
                </a:lnTo>
                <a:lnTo>
                  <a:pt x="201050" y="180645"/>
                </a:lnTo>
                <a:lnTo>
                  <a:pt x="202497" y="223418"/>
                </a:lnTo>
                <a:lnTo>
                  <a:pt x="202320" y="237668"/>
                </a:lnTo>
                <a:lnTo>
                  <a:pt x="207734" y="214385"/>
                </a:lnTo>
                <a:lnTo>
                  <a:pt x="222609" y="169820"/>
                </a:lnTo>
                <a:lnTo>
                  <a:pt x="245205" y="121243"/>
                </a:lnTo>
                <a:lnTo>
                  <a:pt x="275903" y="70225"/>
                </a:lnTo>
                <a:lnTo>
                  <a:pt x="303373" y="37887"/>
                </a:lnTo>
                <a:lnTo>
                  <a:pt x="319946" y="29946"/>
                </a:lnTo>
                <a:lnTo>
                  <a:pt x="330590" y="25832"/>
                </a:lnTo>
                <a:lnTo>
                  <a:pt x="344217" y="65516"/>
                </a:lnTo>
                <a:lnTo>
                  <a:pt x="347688" y="117542"/>
                </a:lnTo>
                <a:lnTo>
                  <a:pt x="348027" y="135713"/>
                </a:lnTo>
                <a:lnTo>
                  <a:pt x="347735" y="153848"/>
                </a:lnTo>
                <a:lnTo>
                  <a:pt x="347735" y="157531"/>
                </a:lnTo>
                <a:lnTo>
                  <a:pt x="347354" y="160579"/>
                </a:lnTo>
                <a:lnTo>
                  <a:pt x="347100" y="164135"/>
                </a:lnTo>
                <a:lnTo>
                  <a:pt x="356278" y="154120"/>
                </a:lnTo>
                <a:lnTo>
                  <a:pt x="364896" y="142783"/>
                </a:lnTo>
                <a:lnTo>
                  <a:pt x="373443" y="130184"/>
                </a:lnTo>
                <a:lnTo>
                  <a:pt x="382406" y="116383"/>
                </a:lnTo>
                <a:lnTo>
                  <a:pt x="403018" y="85278"/>
                </a:lnTo>
                <a:lnTo>
                  <a:pt x="427190" y="53851"/>
                </a:lnTo>
                <a:lnTo>
                  <a:pt x="454719" y="25782"/>
                </a:lnTo>
                <a:lnTo>
                  <a:pt x="485403" y="4750"/>
                </a:lnTo>
                <a:lnTo>
                  <a:pt x="499235" y="0"/>
                </a:lnTo>
                <a:lnTo>
                  <a:pt x="510137" y="1321"/>
                </a:lnTo>
                <a:lnTo>
                  <a:pt x="538753" y="33956"/>
                </a:lnTo>
                <a:lnTo>
                  <a:pt x="549330" y="77795"/>
                </a:lnTo>
                <a:lnTo>
                  <a:pt x="553094" y="96571"/>
                </a:lnTo>
                <a:lnTo>
                  <a:pt x="565636" y="145672"/>
                </a:lnTo>
                <a:lnTo>
                  <a:pt x="580272" y="194107"/>
                </a:lnTo>
                <a:lnTo>
                  <a:pt x="592953" y="226111"/>
                </a:lnTo>
                <a:lnTo>
                  <a:pt x="597925" y="2367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0685" y="2916935"/>
            <a:ext cx="108585" cy="139065"/>
          </a:xfrm>
          <a:custGeom>
            <a:avLst/>
            <a:gdLst/>
            <a:ahLst/>
            <a:cxnLst/>
            <a:rect l="l" t="t" r="r" b="b"/>
            <a:pathLst>
              <a:path w="108585" h="139064">
                <a:moveTo>
                  <a:pt x="102362" y="0"/>
                </a:moveTo>
                <a:lnTo>
                  <a:pt x="105810" y="13154"/>
                </a:lnTo>
                <a:lnTo>
                  <a:pt x="107664" y="25701"/>
                </a:lnTo>
                <a:lnTo>
                  <a:pt x="108327" y="38415"/>
                </a:lnTo>
                <a:lnTo>
                  <a:pt x="108203" y="52069"/>
                </a:lnTo>
                <a:lnTo>
                  <a:pt x="94613" y="97450"/>
                </a:lnTo>
                <a:lnTo>
                  <a:pt x="59959" y="131032"/>
                </a:lnTo>
                <a:lnTo>
                  <a:pt x="28575" y="138937"/>
                </a:lnTo>
                <a:lnTo>
                  <a:pt x="18484" y="137158"/>
                </a:lnTo>
                <a:lnTo>
                  <a:pt x="11191" y="135175"/>
                </a:lnTo>
                <a:lnTo>
                  <a:pt x="5447" y="132026"/>
                </a:lnTo>
                <a:lnTo>
                  <a:pt x="0" y="1267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1796" y="271881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1589"/>
                </a:moveTo>
                <a:lnTo>
                  <a:pt x="2412" y="14350"/>
                </a:lnTo>
                <a:lnTo>
                  <a:pt x="4317" y="7366"/>
                </a:lnTo>
                <a:lnTo>
                  <a:pt x="6730" y="0"/>
                </a:lnTo>
                <a:lnTo>
                  <a:pt x="11840" y="7000"/>
                </a:lnTo>
                <a:lnTo>
                  <a:pt x="16843" y="13906"/>
                </a:lnTo>
                <a:lnTo>
                  <a:pt x="21965" y="20716"/>
                </a:lnTo>
                <a:lnTo>
                  <a:pt x="27431" y="274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45382" y="2438654"/>
            <a:ext cx="173990" cy="568960"/>
          </a:xfrm>
          <a:custGeom>
            <a:avLst/>
            <a:gdLst/>
            <a:ahLst/>
            <a:cxnLst/>
            <a:rect l="l" t="t" r="r" b="b"/>
            <a:pathLst>
              <a:path w="173989" h="568960">
                <a:moveTo>
                  <a:pt x="0" y="0"/>
                </a:moveTo>
                <a:lnTo>
                  <a:pt x="1922" y="15791"/>
                </a:lnTo>
                <a:lnTo>
                  <a:pt x="5953" y="26320"/>
                </a:lnTo>
                <a:lnTo>
                  <a:pt x="13483" y="36040"/>
                </a:lnTo>
                <a:lnTo>
                  <a:pt x="25907" y="49403"/>
                </a:lnTo>
                <a:lnTo>
                  <a:pt x="59620" y="88175"/>
                </a:lnTo>
                <a:lnTo>
                  <a:pt x="91134" y="129201"/>
                </a:lnTo>
                <a:lnTo>
                  <a:pt x="119268" y="172513"/>
                </a:lnTo>
                <a:lnTo>
                  <a:pt x="142842" y="218143"/>
                </a:lnTo>
                <a:lnTo>
                  <a:pt x="160672" y="266123"/>
                </a:lnTo>
                <a:lnTo>
                  <a:pt x="171576" y="316484"/>
                </a:lnTo>
                <a:lnTo>
                  <a:pt x="173624" y="366565"/>
                </a:lnTo>
                <a:lnTo>
                  <a:pt x="166147" y="413861"/>
                </a:lnTo>
                <a:lnTo>
                  <a:pt x="150717" y="459394"/>
                </a:lnTo>
                <a:lnTo>
                  <a:pt x="128904" y="504190"/>
                </a:lnTo>
                <a:lnTo>
                  <a:pt x="103346" y="542559"/>
                </a:lnTo>
                <a:lnTo>
                  <a:pt x="87221" y="557393"/>
                </a:lnTo>
                <a:lnTo>
                  <a:pt x="67309" y="5688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3944" y="2232292"/>
            <a:ext cx="220345" cy="270510"/>
          </a:xfrm>
          <a:custGeom>
            <a:avLst/>
            <a:gdLst/>
            <a:ahLst/>
            <a:cxnLst/>
            <a:rect l="l" t="t" r="r" b="b"/>
            <a:pathLst>
              <a:path w="220345" h="270510">
                <a:moveTo>
                  <a:pt x="6350" y="18655"/>
                </a:moveTo>
                <a:lnTo>
                  <a:pt x="4317" y="16496"/>
                </a:lnTo>
                <a:lnTo>
                  <a:pt x="2158" y="14337"/>
                </a:lnTo>
                <a:lnTo>
                  <a:pt x="0" y="12305"/>
                </a:lnTo>
                <a:lnTo>
                  <a:pt x="7115" y="4663"/>
                </a:lnTo>
                <a:lnTo>
                  <a:pt x="14541" y="890"/>
                </a:lnTo>
                <a:lnTo>
                  <a:pt x="23395" y="0"/>
                </a:lnTo>
                <a:lnTo>
                  <a:pt x="34797" y="1002"/>
                </a:lnTo>
                <a:lnTo>
                  <a:pt x="77053" y="15521"/>
                </a:lnTo>
                <a:lnTo>
                  <a:pt x="106695" y="52786"/>
                </a:lnTo>
                <a:lnTo>
                  <a:pt x="108833" y="69181"/>
                </a:lnTo>
                <a:lnTo>
                  <a:pt x="107314" y="86600"/>
                </a:lnTo>
                <a:lnTo>
                  <a:pt x="101818" y="108454"/>
                </a:lnTo>
                <a:lnTo>
                  <a:pt x="94106" y="129700"/>
                </a:lnTo>
                <a:lnTo>
                  <a:pt x="85062" y="150447"/>
                </a:lnTo>
                <a:lnTo>
                  <a:pt x="75564" y="170801"/>
                </a:lnTo>
                <a:lnTo>
                  <a:pt x="68625" y="185860"/>
                </a:lnTo>
                <a:lnTo>
                  <a:pt x="62817" y="202217"/>
                </a:lnTo>
                <a:lnTo>
                  <a:pt x="60938" y="218932"/>
                </a:lnTo>
                <a:lnTo>
                  <a:pt x="65785" y="235063"/>
                </a:lnTo>
                <a:lnTo>
                  <a:pt x="77100" y="246679"/>
                </a:lnTo>
                <a:lnTo>
                  <a:pt x="92392" y="253509"/>
                </a:lnTo>
                <a:lnTo>
                  <a:pt x="109112" y="257530"/>
                </a:lnTo>
                <a:lnTo>
                  <a:pt x="124713" y="260717"/>
                </a:lnTo>
                <a:lnTo>
                  <a:pt x="143894" y="264685"/>
                </a:lnTo>
                <a:lnTo>
                  <a:pt x="163194" y="267797"/>
                </a:lnTo>
                <a:lnTo>
                  <a:pt x="182685" y="269718"/>
                </a:lnTo>
                <a:lnTo>
                  <a:pt x="202437" y="270115"/>
                </a:lnTo>
                <a:lnTo>
                  <a:pt x="208152" y="269861"/>
                </a:lnTo>
                <a:lnTo>
                  <a:pt x="214248" y="269480"/>
                </a:lnTo>
                <a:lnTo>
                  <a:pt x="220090" y="2692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5991" y="3467734"/>
            <a:ext cx="701675" cy="165100"/>
          </a:xfrm>
          <a:custGeom>
            <a:avLst/>
            <a:gdLst/>
            <a:ahLst/>
            <a:cxnLst/>
            <a:rect l="l" t="t" r="r" b="b"/>
            <a:pathLst>
              <a:path w="701675" h="165100">
                <a:moveTo>
                  <a:pt x="1908" y="0"/>
                </a:moveTo>
                <a:lnTo>
                  <a:pt x="13803" y="51417"/>
                </a:lnTo>
                <a:lnTo>
                  <a:pt x="76829" y="91741"/>
                </a:lnTo>
                <a:lnTo>
                  <a:pt x="126892" y="112331"/>
                </a:lnTo>
                <a:lnTo>
                  <a:pt x="178790" y="128158"/>
                </a:lnTo>
                <a:lnTo>
                  <a:pt x="230508" y="140462"/>
                </a:lnTo>
                <a:lnTo>
                  <a:pt x="276938" y="149015"/>
                </a:lnTo>
                <a:lnTo>
                  <a:pt x="323515" y="155335"/>
                </a:lnTo>
                <a:lnTo>
                  <a:pt x="370240" y="159750"/>
                </a:lnTo>
                <a:lnTo>
                  <a:pt x="417114" y="162588"/>
                </a:lnTo>
                <a:lnTo>
                  <a:pt x="464136" y="164177"/>
                </a:lnTo>
                <a:lnTo>
                  <a:pt x="511305" y="164845"/>
                </a:lnTo>
                <a:lnTo>
                  <a:pt x="559010" y="163964"/>
                </a:lnTo>
                <a:lnTo>
                  <a:pt x="606333" y="161226"/>
                </a:lnTo>
                <a:lnTo>
                  <a:pt x="653609" y="157345"/>
                </a:lnTo>
                <a:lnTo>
                  <a:pt x="701170" y="153034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8694" y="3564001"/>
            <a:ext cx="311150" cy="121285"/>
          </a:xfrm>
          <a:custGeom>
            <a:avLst/>
            <a:gdLst/>
            <a:ahLst/>
            <a:cxnLst/>
            <a:rect l="l" t="t" r="r" b="b"/>
            <a:pathLst>
              <a:path w="311150" h="121285">
                <a:moveTo>
                  <a:pt x="0" y="15875"/>
                </a:moveTo>
                <a:lnTo>
                  <a:pt x="9001" y="54576"/>
                </a:lnTo>
                <a:lnTo>
                  <a:pt x="47243" y="93527"/>
                </a:lnTo>
                <a:lnTo>
                  <a:pt x="85248" y="111442"/>
                </a:lnTo>
                <a:lnTo>
                  <a:pt x="126634" y="120499"/>
                </a:lnTo>
                <a:lnTo>
                  <a:pt x="167258" y="121031"/>
                </a:lnTo>
                <a:lnTo>
                  <a:pt x="196439" y="116179"/>
                </a:lnTo>
                <a:lnTo>
                  <a:pt x="250751" y="94045"/>
                </a:lnTo>
                <a:lnTo>
                  <a:pt x="286718" y="63775"/>
                </a:lnTo>
                <a:lnTo>
                  <a:pt x="305863" y="29704"/>
                </a:lnTo>
                <a:lnTo>
                  <a:pt x="311150" y="12573"/>
                </a:lnTo>
                <a:lnTo>
                  <a:pt x="311150" y="8254"/>
                </a:lnTo>
                <a:lnTo>
                  <a:pt x="311150" y="4318"/>
                </a:lnTo>
                <a:lnTo>
                  <a:pt x="311150" y="0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7088" y="3512226"/>
            <a:ext cx="311150" cy="109855"/>
          </a:xfrm>
          <a:custGeom>
            <a:avLst/>
            <a:gdLst/>
            <a:ahLst/>
            <a:cxnLst/>
            <a:rect l="l" t="t" r="r" b="b"/>
            <a:pathLst>
              <a:path w="311150" h="109854">
                <a:moveTo>
                  <a:pt x="0" y="14055"/>
                </a:moveTo>
                <a:lnTo>
                  <a:pt x="9632" y="26350"/>
                </a:lnTo>
                <a:lnTo>
                  <a:pt x="19050" y="38883"/>
                </a:lnTo>
                <a:lnTo>
                  <a:pt x="28467" y="51417"/>
                </a:lnTo>
                <a:lnTo>
                  <a:pt x="58912" y="87000"/>
                </a:lnTo>
                <a:lnTo>
                  <a:pt x="92075" y="109432"/>
                </a:lnTo>
                <a:lnTo>
                  <a:pt x="92612" y="96650"/>
                </a:lnTo>
                <a:lnTo>
                  <a:pt x="94281" y="84333"/>
                </a:lnTo>
                <a:lnTo>
                  <a:pt x="116038" y="43965"/>
                </a:lnTo>
                <a:lnTo>
                  <a:pt x="147851" y="15426"/>
                </a:lnTo>
                <a:lnTo>
                  <a:pt x="189982" y="0"/>
                </a:lnTo>
                <a:lnTo>
                  <a:pt x="212931" y="1593"/>
                </a:lnTo>
                <a:lnTo>
                  <a:pt x="254508" y="23199"/>
                </a:lnTo>
                <a:lnTo>
                  <a:pt x="290512" y="61507"/>
                </a:lnTo>
                <a:lnTo>
                  <a:pt x="302387" y="74634"/>
                </a:lnTo>
                <a:lnTo>
                  <a:pt x="304800" y="77428"/>
                </a:lnTo>
                <a:lnTo>
                  <a:pt x="307848" y="79841"/>
                </a:lnTo>
                <a:lnTo>
                  <a:pt x="310641" y="82635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2029" y="3400933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20904" y="0"/>
                </a:moveTo>
                <a:lnTo>
                  <a:pt x="84363" y="18823"/>
                </a:lnTo>
                <a:lnTo>
                  <a:pt x="73084" y="52393"/>
                </a:lnTo>
                <a:lnTo>
                  <a:pt x="75533" y="71485"/>
                </a:lnTo>
                <a:lnTo>
                  <a:pt x="82315" y="90076"/>
                </a:lnTo>
                <a:lnTo>
                  <a:pt x="91694" y="107061"/>
                </a:lnTo>
                <a:lnTo>
                  <a:pt x="103326" y="119909"/>
                </a:lnTo>
                <a:lnTo>
                  <a:pt x="121507" y="137937"/>
                </a:lnTo>
                <a:lnTo>
                  <a:pt x="137735" y="156370"/>
                </a:lnTo>
                <a:lnTo>
                  <a:pt x="116332" y="197199"/>
                </a:lnTo>
                <a:lnTo>
                  <a:pt x="80772" y="214629"/>
                </a:lnTo>
                <a:lnTo>
                  <a:pt x="40814" y="229155"/>
                </a:lnTo>
                <a:lnTo>
                  <a:pt x="20568" y="234471"/>
                </a:lnTo>
                <a:lnTo>
                  <a:pt x="0" y="23863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0132" y="3452114"/>
            <a:ext cx="88265" cy="134620"/>
          </a:xfrm>
          <a:custGeom>
            <a:avLst/>
            <a:gdLst/>
            <a:ahLst/>
            <a:cxnLst/>
            <a:rect l="l" t="t" r="r" b="b"/>
            <a:pathLst>
              <a:path w="88264" h="134620">
                <a:moveTo>
                  <a:pt x="88137" y="0"/>
                </a:moveTo>
                <a:lnTo>
                  <a:pt x="50115" y="26860"/>
                </a:lnTo>
                <a:lnTo>
                  <a:pt x="14065" y="67484"/>
                </a:lnTo>
                <a:lnTo>
                  <a:pt x="0" y="103124"/>
                </a:lnTo>
                <a:lnTo>
                  <a:pt x="2250" y="114788"/>
                </a:lnTo>
                <a:lnTo>
                  <a:pt x="8477" y="122713"/>
                </a:lnTo>
                <a:lnTo>
                  <a:pt x="17323" y="128591"/>
                </a:lnTo>
                <a:lnTo>
                  <a:pt x="27431" y="13411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38610" y="3461258"/>
            <a:ext cx="167005" cy="82550"/>
          </a:xfrm>
          <a:custGeom>
            <a:avLst/>
            <a:gdLst/>
            <a:ahLst/>
            <a:cxnLst/>
            <a:rect l="l" t="t" r="r" b="b"/>
            <a:pathLst>
              <a:path w="167004" h="82550">
                <a:moveTo>
                  <a:pt x="39227" y="0"/>
                </a:moveTo>
                <a:lnTo>
                  <a:pt x="6334" y="36321"/>
                </a:lnTo>
                <a:lnTo>
                  <a:pt x="0" y="55451"/>
                </a:lnTo>
                <a:lnTo>
                  <a:pt x="1351" y="64450"/>
                </a:lnTo>
                <a:lnTo>
                  <a:pt x="9382" y="70484"/>
                </a:lnTo>
                <a:lnTo>
                  <a:pt x="21335" y="70330"/>
                </a:lnTo>
                <a:lnTo>
                  <a:pt x="56626" y="50291"/>
                </a:lnTo>
                <a:lnTo>
                  <a:pt x="78231" y="33496"/>
                </a:lnTo>
                <a:lnTo>
                  <a:pt x="89505" y="25467"/>
                </a:lnTo>
                <a:lnTo>
                  <a:pt x="101457" y="19557"/>
                </a:lnTo>
                <a:lnTo>
                  <a:pt x="105394" y="18287"/>
                </a:lnTo>
                <a:lnTo>
                  <a:pt x="108823" y="17779"/>
                </a:lnTo>
                <a:lnTo>
                  <a:pt x="112125" y="16763"/>
                </a:lnTo>
                <a:lnTo>
                  <a:pt x="128889" y="61340"/>
                </a:lnTo>
                <a:lnTo>
                  <a:pt x="147962" y="82075"/>
                </a:lnTo>
                <a:lnTo>
                  <a:pt x="157591" y="81152"/>
                </a:lnTo>
                <a:lnTo>
                  <a:pt x="160639" y="78993"/>
                </a:lnTo>
                <a:lnTo>
                  <a:pt x="163687" y="76200"/>
                </a:lnTo>
                <a:lnTo>
                  <a:pt x="166735" y="7416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9231" y="3231133"/>
            <a:ext cx="41275" cy="276860"/>
          </a:xfrm>
          <a:custGeom>
            <a:avLst/>
            <a:gdLst/>
            <a:ahLst/>
            <a:cxnLst/>
            <a:rect l="l" t="t" r="r" b="b"/>
            <a:pathLst>
              <a:path w="41275" h="276860">
                <a:moveTo>
                  <a:pt x="0" y="0"/>
                </a:moveTo>
                <a:lnTo>
                  <a:pt x="16573" y="48541"/>
                </a:lnTo>
                <a:lnTo>
                  <a:pt x="29321" y="100804"/>
                </a:lnTo>
                <a:lnTo>
                  <a:pt x="40703" y="175095"/>
                </a:lnTo>
                <a:lnTo>
                  <a:pt x="40894" y="211836"/>
                </a:lnTo>
                <a:lnTo>
                  <a:pt x="39191" y="228068"/>
                </a:lnTo>
                <a:lnTo>
                  <a:pt x="36798" y="244252"/>
                </a:lnTo>
                <a:lnTo>
                  <a:pt x="34928" y="260484"/>
                </a:lnTo>
                <a:lnTo>
                  <a:pt x="34798" y="27686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25944" y="3361309"/>
            <a:ext cx="145415" cy="92075"/>
          </a:xfrm>
          <a:custGeom>
            <a:avLst/>
            <a:gdLst/>
            <a:ahLst/>
            <a:cxnLst/>
            <a:rect l="l" t="t" r="r" b="b"/>
            <a:pathLst>
              <a:path w="145415" h="92075">
                <a:moveTo>
                  <a:pt x="0" y="0"/>
                </a:moveTo>
                <a:lnTo>
                  <a:pt x="15875" y="41782"/>
                </a:lnTo>
                <a:lnTo>
                  <a:pt x="46771" y="75197"/>
                </a:lnTo>
                <a:lnTo>
                  <a:pt x="73802" y="91646"/>
                </a:lnTo>
                <a:lnTo>
                  <a:pt x="80456" y="88965"/>
                </a:lnTo>
                <a:lnTo>
                  <a:pt x="87502" y="82676"/>
                </a:lnTo>
                <a:lnTo>
                  <a:pt x="95627" y="73185"/>
                </a:lnTo>
                <a:lnTo>
                  <a:pt x="102965" y="63230"/>
                </a:lnTo>
                <a:lnTo>
                  <a:pt x="109970" y="53155"/>
                </a:lnTo>
                <a:lnTo>
                  <a:pt x="117094" y="43306"/>
                </a:lnTo>
                <a:lnTo>
                  <a:pt x="124608" y="35754"/>
                </a:lnTo>
                <a:lnTo>
                  <a:pt x="130349" y="35940"/>
                </a:lnTo>
                <a:lnTo>
                  <a:pt x="136542" y="40413"/>
                </a:lnTo>
                <a:lnTo>
                  <a:pt x="145414" y="45719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5517" y="3322292"/>
            <a:ext cx="138430" cy="168910"/>
          </a:xfrm>
          <a:custGeom>
            <a:avLst/>
            <a:gdLst/>
            <a:ahLst/>
            <a:cxnLst/>
            <a:rect l="l" t="t" r="r" b="b"/>
            <a:pathLst>
              <a:path w="138429" h="168910">
                <a:moveTo>
                  <a:pt x="35550" y="102389"/>
                </a:moveTo>
                <a:lnTo>
                  <a:pt x="75557" y="106628"/>
                </a:lnTo>
                <a:lnTo>
                  <a:pt x="115687" y="85625"/>
                </a:lnTo>
                <a:lnTo>
                  <a:pt x="137922" y="50192"/>
                </a:lnTo>
                <a:lnTo>
                  <a:pt x="137404" y="35968"/>
                </a:lnTo>
                <a:lnTo>
                  <a:pt x="127531" y="17851"/>
                </a:lnTo>
                <a:lnTo>
                  <a:pt x="110432" y="5901"/>
                </a:lnTo>
                <a:lnTo>
                  <a:pt x="89737" y="0"/>
                </a:lnTo>
                <a:lnTo>
                  <a:pt x="69078" y="27"/>
                </a:lnTo>
                <a:lnTo>
                  <a:pt x="31327" y="14569"/>
                </a:lnTo>
                <a:lnTo>
                  <a:pt x="4816" y="45112"/>
                </a:lnTo>
                <a:lnTo>
                  <a:pt x="0" y="64474"/>
                </a:lnTo>
                <a:lnTo>
                  <a:pt x="863" y="84276"/>
                </a:lnTo>
                <a:lnTo>
                  <a:pt x="15484" y="120677"/>
                </a:lnTo>
                <a:lnTo>
                  <a:pt x="43963" y="149824"/>
                </a:lnTo>
                <a:lnTo>
                  <a:pt x="80635" y="166778"/>
                </a:lnTo>
                <a:lnTo>
                  <a:pt x="92573" y="167921"/>
                </a:lnTo>
                <a:lnTo>
                  <a:pt x="98034" y="16830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71055" y="3145789"/>
            <a:ext cx="198120" cy="332105"/>
          </a:xfrm>
          <a:custGeom>
            <a:avLst/>
            <a:gdLst/>
            <a:ahLst/>
            <a:cxnLst/>
            <a:rect l="l" t="t" r="r" b="b"/>
            <a:pathLst>
              <a:path w="198120" h="332104">
                <a:moveTo>
                  <a:pt x="117601" y="150622"/>
                </a:moveTo>
                <a:lnTo>
                  <a:pt x="68945" y="162147"/>
                </a:lnTo>
                <a:lnTo>
                  <a:pt x="28955" y="191770"/>
                </a:lnTo>
                <a:lnTo>
                  <a:pt x="7572" y="223535"/>
                </a:lnTo>
                <a:lnTo>
                  <a:pt x="0" y="260350"/>
                </a:lnTo>
                <a:lnTo>
                  <a:pt x="2159" y="262509"/>
                </a:lnTo>
                <a:lnTo>
                  <a:pt x="4572" y="265175"/>
                </a:lnTo>
                <a:lnTo>
                  <a:pt x="6350" y="267970"/>
                </a:lnTo>
                <a:lnTo>
                  <a:pt x="23062" y="270410"/>
                </a:lnTo>
                <a:lnTo>
                  <a:pt x="38131" y="268827"/>
                </a:lnTo>
                <a:lnTo>
                  <a:pt x="91723" y="224837"/>
                </a:lnTo>
                <a:lnTo>
                  <a:pt x="122056" y="156860"/>
                </a:lnTo>
                <a:lnTo>
                  <a:pt x="134360" y="93864"/>
                </a:lnTo>
                <a:lnTo>
                  <a:pt x="138015" y="40135"/>
                </a:lnTo>
                <a:lnTo>
                  <a:pt x="135890" y="0"/>
                </a:lnTo>
                <a:lnTo>
                  <a:pt x="141559" y="28436"/>
                </a:lnTo>
                <a:lnTo>
                  <a:pt x="154660" y="84974"/>
                </a:lnTo>
                <a:lnTo>
                  <a:pt x="172860" y="157515"/>
                </a:lnTo>
                <a:lnTo>
                  <a:pt x="184451" y="201834"/>
                </a:lnTo>
                <a:lnTo>
                  <a:pt x="193637" y="246677"/>
                </a:lnTo>
                <a:lnTo>
                  <a:pt x="197739" y="292354"/>
                </a:lnTo>
                <a:lnTo>
                  <a:pt x="196861" y="302327"/>
                </a:lnTo>
                <a:lnTo>
                  <a:pt x="195961" y="312134"/>
                </a:lnTo>
                <a:lnTo>
                  <a:pt x="195060" y="321893"/>
                </a:lnTo>
                <a:lnTo>
                  <a:pt x="194183" y="331724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7717" y="3816350"/>
            <a:ext cx="690245" cy="184150"/>
          </a:xfrm>
          <a:custGeom>
            <a:avLst/>
            <a:gdLst/>
            <a:ahLst/>
            <a:cxnLst/>
            <a:rect l="l" t="t" r="r" b="b"/>
            <a:pathLst>
              <a:path w="690245" h="184150">
                <a:moveTo>
                  <a:pt x="0" y="83819"/>
                </a:moveTo>
                <a:lnTo>
                  <a:pt x="39915" y="91303"/>
                </a:lnTo>
                <a:lnTo>
                  <a:pt x="87669" y="117248"/>
                </a:lnTo>
                <a:lnTo>
                  <a:pt x="139573" y="150209"/>
                </a:lnTo>
                <a:lnTo>
                  <a:pt x="191381" y="178264"/>
                </a:lnTo>
                <a:lnTo>
                  <a:pt x="225044" y="184150"/>
                </a:lnTo>
                <a:lnTo>
                  <a:pt x="234767" y="173603"/>
                </a:lnTo>
                <a:lnTo>
                  <a:pt x="243109" y="157495"/>
                </a:lnTo>
                <a:lnTo>
                  <a:pt x="250261" y="140555"/>
                </a:lnTo>
                <a:lnTo>
                  <a:pt x="256412" y="127507"/>
                </a:lnTo>
                <a:lnTo>
                  <a:pt x="295433" y="70929"/>
                </a:lnTo>
                <a:lnTo>
                  <a:pt x="347218" y="26924"/>
                </a:lnTo>
                <a:lnTo>
                  <a:pt x="415686" y="11779"/>
                </a:lnTo>
                <a:lnTo>
                  <a:pt x="450713" y="14958"/>
                </a:lnTo>
                <a:lnTo>
                  <a:pt x="486156" y="19304"/>
                </a:lnTo>
                <a:lnTo>
                  <a:pt x="494585" y="19716"/>
                </a:lnTo>
                <a:lnTo>
                  <a:pt x="502538" y="19462"/>
                </a:lnTo>
                <a:lnTo>
                  <a:pt x="510301" y="18875"/>
                </a:lnTo>
                <a:lnTo>
                  <a:pt x="518160" y="18287"/>
                </a:lnTo>
                <a:lnTo>
                  <a:pt x="466423" y="56991"/>
                </a:lnTo>
                <a:lnTo>
                  <a:pt x="432308" y="110743"/>
                </a:lnTo>
                <a:lnTo>
                  <a:pt x="430678" y="124914"/>
                </a:lnTo>
                <a:lnTo>
                  <a:pt x="434324" y="134858"/>
                </a:lnTo>
                <a:lnTo>
                  <a:pt x="442898" y="140872"/>
                </a:lnTo>
                <a:lnTo>
                  <a:pt x="456057" y="143256"/>
                </a:lnTo>
                <a:lnTo>
                  <a:pt x="476740" y="140733"/>
                </a:lnTo>
                <a:lnTo>
                  <a:pt x="515582" y="119449"/>
                </a:lnTo>
                <a:lnTo>
                  <a:pt x="550156" y="89431"/>
                </a:lnTo>
                <a:lnTo>
                  <a:pt x="583985" y="52062"/>
                </a:lnTo>
                <a:lnTo>
                  <a:pt x="606806" y="24270"/>
                </a:lnTo>
                <a:lnTo>
                  <a:pt x="613664" y="16081"/>
                </a:lnTo>
                <a:lnTo>
                  <a:pt x="620522" y="8010"/>
                </a:lnTo>
                <a:lnTo>
                  <a:pt x="627380" y="0"/>
                </a:lnTo>
                <a:lnTo>
                  <a:pt x="633231" y="8985"/>
                </a:lnTo>
                <a:lnTo>
                  <a:pt x="637619" y="17018"/>
                </a:lnTo>
                <a:lnTo>
                  <a:pt x="641363" y="26003"/>
                </a:lnTo>
                <a:lnTo>
                  <a:pt x="645287" y="37845"/>
                </a:lnTo>
                <a:lnTo>
                  <a:pt x="647086" y="46519"/>
                </a:lnTo>
                <a:lnTo>
                  <a:pt x="649874" y="59705"/>
                </a:lnTo>
                <a:lnTo>
                  <a:pt x="654020" y="71868"/>
                </a:lnTo>
                <a:lnTo>
                  <a:pt x="659892" y="77469"/>
                </a:lnTo>
                <a:lnTo>
                  <a:pt x="667918" y="73842"/>
                </a:lnTo>
                <a:lnTo>
                  <a:pt x="676481" y="64071"/>
                </a:lnTo>
                <a:lnTo>
                  <a:pt x="684305" y="52681"/>
                </a:lnTo>
                <a:lnTo>
                  <a:pt x="690118" y="44195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85305" y="3785332"/>
            <a:ext cx="259715" cy="111760"/>
          </a:xfrm>
          <a:custGeom>
            <a:avLst/>
            <a:gdLst/>
            <a:ahLst/>
            <a:cxnLst/>
            <a:rect l="l" t="t" r="r" b="b"/>
            <a:pathLst>
              <a:path w="259715" h="111760">
                <a:moveTo>
                  <a:pt x="0" y="7903"/>
                </a:moveTo>
                <a:lnTo>
                  <a:pt x="30480" y="45749"/>
                </a:lnTo>
                <a:lnTo>
                  <a:pt x="41874" y="83040"/>
                </a:lnTo>
                <a:lnTo>
                  <a:pt x="45720" y="103915"/>
                </a:lnTo>
                <a:lnTo>
                  <a:pt x="46228" y="106328"/>
                </a:lnTo>
                <a:lnTo>
                  <a:pt x="65786" y="64291"/>
                </a:lnTo>
                <a:lnTo>
                  <a:pt x="93916" y="30224"/>
                </a:lnTo>
                <a:lnTo>
                  <a:pt x="130048" y="5109"/>
                </a:lnTo>
                <a:lnTo>
                  <a:pt x="146879" y="0"/>
                </a:lnTo>
                <a:lnTo>
                  <a:pt x="162972" y="45"/>
                </a:lnTo>
                <a:lnTo>
                  <a:pt x="203733" y="27884"/>
                </a:lnTo>
                <a:lnTo>
                  <a:pt x="231648" y="71657"/>
                </a:lnTo>
                <a:lnTo>
                  <a:pt x="237795" y="81303"/>
                </a:lnTo>
                <a:lnTo>
                  <a:pt x="244443" y="90342"/>
                </a:lnTo>
                <a:lnTo>
                  <a:pt x="251614" y="98929"/>
                </a:lnTo>
                <a:lnTo>
                  <a:pt x="259334" y="10721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43369" y="3652139"/>
            <a:ext cx="220979" cy="173355"/>
          </a:xfrm>
          <a:custGeom>
            <a:avLst/>
            <a:gdLst/>
            <a:ahLst/>
            <a:cxnLst/>
            <a:rect l="l" t="t" r="r" b="b"/>
            <a:pathLst>
              <a:path w="220979" h="173354">
                <a:moveTo>
                  <a:pt x="5841" y="15240"/>
                </a:moveTo>
                <a:lnTo>
                  <a:pt x="3682" y="7619"/>
                </a:lnTo>
                <a:lnTo>
                  <a:pt x="2794" y="5206"/>
                </a:lnTo>
                <a:lnTo>
                  <a:pt x="0" y="0"/>
                </a:lnTo>
                <a:lnTo>
                  <a:pt x="11898" y="11396"/>
                </a:lnTo>
                <a:lnTo>
                  <a:pt x="49402" y="43561"/>
                </a:lnTo>
                <a:lnTo>
                  <a:pt x="83978" y="62884"/>
                </a:lnTo>
                <a:lnTo>
                  <a:pt x="104911" y="67732"/>
                </a:lnTo>
                <a:lnTo>
                  <a:pt x="111013" y="69199"/>
                </a:lnTo>
                <a:lnTo>
                  <a:pt x="114377" y="73404"/>
                </a:lnTo>
                <a:lnTo>
                  <a:pt x="114680" y="82931"/>
                </a:lnTo>
                <a:lnTo>
                  <a:pt x="112432" y="96797"/>
                </a:lnTo>
                <a:lnTo>
                  <a:pt x="109362" y="110617"/>
                </a:lnTo>
                <a:lnTo>
                  <a:pt x="106126" y="124436"/>
                </a:lnTo>
                <a:lnTo>
                  <a:pt x="103377" y="138303"/>
                </a:lnTo>
                <a:lnTo>
                  <a:pt x="102104" y="147441"/>
                </a:lnTo>
                <a:lnTo>
                  <a:pt x="101473" y="155971"/>
                </a:lnTo>
                <a:lnTo>
                  <a:pt x="101413" y="164431"/>
                </a:lnTo>
                <a:lnTo>
                  <a:pt x="101853" y="173355"/>
                </a:lnTo>
                <a:lnTo>
                  <a:pt x="139064" y="153543"/>
                </a:lnTo>
                <a:lnTo>
                  <a:pt x="164004" y="121443"/>
                </a:lnTo>
                <a:lnTo>
                  <a:pt x="176658" y="105858"/>
                </a:lnTo>
                <a:lnTo>
                  <a:pt x="191515" y="92963"/>
                </a:lnTo>
                <a:lnTo>
                  <a:pt x="197252" y="105715"/>
                </a:lnTo>
                <a:lnTo>
                  <a:pt x="201787" y="118110"/>
                </a:lnTo>
                <a:lnTo>
                  <a:pt x="205821" y="130504"/>
                </a:lnTo>
                <a:lnTo>
                  <a:pt x="210057" y="143256"/>
                </a:lnTo>
                <a:lnTo>
                  <a:pt x="214629" y="154559"/>
                </a:lnTo>
                <a:lnTo>
                  <a:pt x="215900" y="157861"/>
                </a:lnTo>
                <a:lnTo>
                  <a:pt x="220725" y="16421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2045" y="3673681"/>
            <a:ext cx="165100" cy="74295"/>
          </a:xfrm>
          <a:custGeom>
            <a:avLst/>
            <a:gdLst/>
            <a:ahLst/>
            <a:cxnLst/>
            <a:rect l="l" t="t" r="r" b="b"/>
            <a:pathLst>
              <a:path w="165100" h="74295">
                <a:moveTo>
                  <a:pt x="0" y="35480"/>
                </a:moveTo>
                <a:lnTo>
                  <a:pt x="1256" y="43553"/>
                </a:lnTo>
                <a:lnTo>
                  <a:pt x="1666" y="51292"/>
                </a:lnTo>
                <a:lnTo>
                  <a:pt x="1625" y="59126"/>
                </a:lnTo>
                <a:lnTo>
                  <a:pt x="1524" y="67484"/>
                </a:lnTo>
                <a:lnTo>
                  <a:pt x="1777" y="69262"/>
                </a:lnTo>
                <a:lnTo>
                  <a:pt x="2412" y="71421"/>
                </a:lnTo>
                <a:lnTo>
                  <a:pt x="2412" y="73834"/>
                </a:lnTo>
                <a:lnTo>
                  <a:pt x="14150" y="68393"/>
                </a:lnTo>
                <a:lnTo>
                  <a:pt x="26114" y="61928"/>
                </a:lnTo>
                <a:lnTo>
                  <a:pt x="37720" y="54939"/>
                </a:lnTo>
                <a:lnTo>
                  <a:pt x="48386" y="47926"/>
                </a:lnTo>
                <a:lnTo>
                  <a:pt x="65996" y="35990"/>
                </a:lnTo>
                <a:lnTo>
                  <a:pt x="85439" y="23971"/>
                </a:lnTo>
                <a:lnTo>
                  <a:pt x="105501" y="13261"/>
                </a:lnTo>
                <a:lnTo>
                  <a:pt x="124968" y="5254"/>
                </a:lnTo>
                <a:lnTo>
                  <a:pt x="133677" y="2657"/>
                </a:lnTo>
                <a:lnTo>
                  <a:pt x="148828" y="0"/>
                </a:lnTo>
                <a:lnTo>
                  <a:pt x="161954" y="1557"/>
                </a:lnTo>
                <a:lnTo>
                  <a:pt x="164592" y="11604"/>
                </a:lnTo>
                <a:lnTo>
                  <a:pt x="159894" y="18295"/>
                </a:lnTo>
                <a:lnTo>
                  <a:pt x="151780" y="26273"/>
                </a:lnTo>
                <a:lnTo>
                  <a:pt x="143500" y="34536"/>
                </a:lnTo>
                <a:lnTo>
                  <a:pt x="138302" y="42084"/>
                </a:lnTo>
                <a:lnTo>
                  <a:pt x="135987" y="48510"/>
                </a:lnTo>
                <a:lnTo>
                  <a:pt x="133969" y="55483"/>
                </a:lnTo>
                <a:lnTo>
                  <a:pt x="132212" y="62551"/>
                </a:lnTo>
                <a:lnTo>
                  <a:pt x="130682" y="6926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9822" y="3665057"/>
            <a:ext cx="196850" cy="137795"/>
          </a:xfrm>
          <a:custGeom>
            <a:avLst/>
            <a:gdLst/>
            <a:ahLst/>
            <a:cxnLst/>
            <a:rect l="l" t="t" r="r" b="b"/>
            <a:pathLst>
              <a:path w="196850" h="137795">
                <a:moveTo>
                  <a:pt x="0" y="56550"/>
                </a:moveTo>
                <a:lnTo>
                  <a:pt x="9679" y="56733"/>
                </a:lnTo>
                <a:lnTo>
                  <a:pt x="18954" y="56010"/>
                </a:lnTo>
                <a:lnTo>
                  <a:pt x="28182" y="55336"/>
                </a:lnTo>
                <a:lnTo>
                  <a:pt x="37719" y="55661"/>
                </a:lnTo>
                <a:lnTo>
                  <a:pt x="52802" y="57360"/>
                </a:lnTo>
                <a:lnTo>
                  <a:pt x="67802" y="58582"/>
                </a:lnTo>
                <a:lnTo>
                  <a:pt x="110714" y="55225"/>
                </a:lnTo>
                <a:lnTo>
                  <a:pt x="132937" y="21699"/>
                </a:lnTo>
                <a:lnTo>
                  <a:pt x="85457" y="0"/>
                </a:lnTo>
                <a:lnTo>
                  <a:pt x="64754" y="2797"/>
                </a:lnTo>
                <a:lnTo>
                  <a:pt x="45265" y="10215"/>
                </a:lnTo>
                <a:lnTo>
                  <a:pt x="27431" y="21752"/>
                </a:lnTo>
                <a:lnTo>
                  <a:pt x="8739" y="45571"/>
                </a:lnTo>
                <a:lnTo>
                  <a:pt x="5810" y="71425"/>
                </a:lnTo>
                <a:lnTo>
                  <a:pt x="16644" y="96065"/>
                </a:lnTo>
                <a:lnTo>
                  <a:pt x="39243" y="116240"/>
                </a:lnTo>
                <a:lnTo>
                  <a:pt x="69500" y="130135"/>
                </a:lnTo>
                <a:lnTo>
                  <a:pt x="103378" y="137386"/>
                </a:lnTo>
                <a:lnTo>
                  <a:pt x="137826" y="137207"/>
                </a:lnTo>
                <a:lnTo>
                  <a:pt x="169799" y="128813"/>
                </a:lnTo>
                <a:lnTo>
                  <a:pt x="176432" y="124648"/>
                </a:lnTo>
                <a:lnTo>
                  <a:pt x="183149" y="120352"/>
                </a:lnTo>
                <a:lnTo>
                  <a:pt x="189890" y="115937"/>
                </a:lnTo>
                <a:lnTo>
                  <a:pt x="196596" y="111414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56508" y="2907538"/>
            <a:ext cx="1616075" cy="774065"/>
          </a:xfrm>
          <a:custGeom>
            <a:avLst/>
            <a:gdLst/>
            <a:ahLst/>
            <a:cxnLst/>
            <a:rect l="l" t="t" r="r" b="b"/>
            <a:pathLst>
              <a:path w="1616075" h="774064">
                <a:moveTo>
                  <a:pt x="0" y="757682"/>
                </a:moveTo>
                <a:lnTo>
                  <a:pt x="51520" y="767538"/>
                </a:lnTo>
                <a:lnTo>
                  <a:pt x="102944" y="772742"/>
                </a:lnTo>
                <a:lnTo>
                  <a:pt x="154364" y="773977"/>
                </a:lnTo>
                <a:lnTo>
                  <a:pt x="205871" y="771923"/>
                </a:lnTo>
                <a:lnTo>
                  <a:pt x="257556" y="767264"/>
                </a:lnTo>
                <a:lnTo>
                  <a:pt x="309509" y="760681"/>
                </a:lnTo>
                <a:lnTo>
                  <a:pt x="361823" y="752856"/>
                </a:lnTo>
                <a:lnTo>
                  <a:pt x="410548" y="744597"/>
                </a:lnTo>
                <a:lnTo>
                  <a:pt x="458599" y="735077"/>
                </a:lnTo>
                <a:lnTo>
                  <a:pt x="506039" y="724322"/>
                </a:lnTo>
                <a:lnTo>
                  <a:pt x="552934" y="712357"/>
                </a:lnTo>
                <a:lnTo>
                  <a:pt x="599349" y="699206"/>
                </a:lnTo>
                <a:lnTo>
                  <a:pt x="645350" y="684895"/>
                </a:lnTo>
                <a:lnTo>
                  <a:pt x="691002" y="669448"/>
                </a:lnTo>
                <a:lnTo>
                  <a:pt x="736369" y="652892"/>
                </a:lnTo>
                <a:lnTo>
                  <a:pt x="781518" y="635252"/>
                </a:lnTo>
                <a:lnTo>
                  <a:pt x="826513" y="616551"/>
                </a:lnTo>
                <a:lnTo>
                  <a:pt x="871420" y="596816"/>
                </a:lnTo>
                <a:lnTo>
                  <a:pt x="916305" y="576072"/>
                </a:lnTo>
                <a:lnTo>
                  <a:pt x="962861" y="553414"/>
                </a:lnTo>
                <a:lnTo>
                  <a:pt x="1008903" y="529689"/>
                </a:lnTo>
                <a:lnTo>
                  <a:pt x="1054367" y="504866"/>
                </a:lnTo>
                <a:lnTo>
                  <a:pt x="1099193" y="478917"/>
                </a:lnTo>
                <a:lnTo>
                  <a:pt x="1143317" y="451811"/>
                </a:lnTo>
                <a:lnTo>
                  <a:pt x="1186679" y="423521"/>
                </a:lnTo>
                <a:lnTo>
                  <a:pt x="1229217" y="394016"/>
                </a:lnTo>
                <a:lnTo>
                  <a:pt x="1270869" y="363268"/>
                </a:lnTo>
                <a:lnTo>
                  <a:pt x="1311572" y="331247"/>
                </a:lnTo>
                <a:lnTo>
                  <a:pt x="1351266" y="297924"/>
                </a:lnTo>
                <a:lnTo>
                  <a:pt x="1389888" y="263271"/>
                </a:lnTo>
                <a:lnTo>
                  <a:pt x="1425757" y="228673"/>
                </a:lnTo>
                <a:lnTo>
                  <a:pt x="1460277" y="192882"/>
                </a:lnTo>
                <a:lnTo>
                  <a:pt x="1493547" y="156012"/>
                </a:lnTo>
                <a:lnTo>
                  <a:pt x="1525664" y="118175"/>
                </a:lnTo>
                <a:lnTo>
                  <a:pt x="1556726" y="79485"/>
                </a:lnTo>
                <a:lnTo>
                  <a:pt x="1586830" y="40056"/>
                </a:lnTo>
                <a:lnTo>
                  <a:pt x="1616075" y="0"/>
                </a:lnTo>
              </a:path>
            </a:pathLst>
          </a:custGeom>
          <a:ln w="1280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19" y="4403725"/>
            <a:ext cx="93980" cy="289560"/>
          </a:xfrm>
          <a:custGeom>
            <a:avLst/>
            <a:gdLst/>
            <a:ahLst/>
            <a:cxnLst/>
            <a:rect l="l" t="t" r="r" b="b"/>
            <a:pathLst>
              <a:path w="93979" h="289560">
                <a:moveTo>
                  <a:pt x="93573" y="0"/>
                </a:moveTo>
                <a:lnTo>
                  <a:pt x="90554" y="18139"/>
                </a:lnTo>
                <a:lnTo>
                  <a:pt x="84734" y="35480"/>
                </a:lnTo>
                <a:lnTo>
                  <a:pt x="77543" y="52703"/>
                </a:lnTo>
                <a:lnTo>
                  <a:pt x="70408" y="70485"/>
                </a:lnTo>
                <a:lnTo>
                  <a:pt x="58450" y="102895"/>
                </a:lnTo>
                <a:lnTo>
                  <a:pt x="46291" y="135080"/>
                </a:lnTo>
                <a:lnTo>
                  <a:pt x="34532" y="167479"/>
                </a:lnTo>
                <a:lnTo>
                  <a:pt x="23774" y="200532"/>
                </a:lnTo>
                <a:lnTo>
                  <a:pt x="17830" y="222654"/>
                </a:lnTo>
                <a:lnTo>
                  <a:pt x="12344" y="244919"/>
                </a:lnTo>
                <a:lnTo>
                  <a:pt x="6629" y="267184"/>
                </a:lnTo>
                <a:lnTo>
                  <a:pt x="0" y="2893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700" y="4356909"/>
            <a:ext cx="347980" cy="27305"/>
          </a:xfrm>
          <a:custGeom>
            <a:avLst/>
            <a:gdLst/>
            <a:ahLst/>
            <a:cxnLst/>
            <a:rect l="l" t="t" r="r" b="b"/>
            <a:pathLst>
              <a:path w="347980" h="27304">
                <a:moveTo>
                  <a:pt x="0" y="27003"/>
                </a:moveTo>
                <a:lnTo>
                  <a:pt x="78109" y="1903"/>
                </a:lnTo>
                <a:lnTo>
                  <a:pt x="127215" y="0"/>
                </a:lnTo>
                <a:lnTo>
                  <a:pt x="176264" y="1025"/>
                </a:lnTo>
                <a:lnTo>
                  <a:pt x="223113" y="4778"/>
                </a:lnTo>
                <a:lnTo>
                  <a:pt x="249907" y="8177"/>
                </a:lnTo>
                <a:lnTo>
                  <a:pt x="276758" y="12160"/>
                </a:lnTo>
                <a:lnTo>
                  <a:pt x="303609" y="16261"/>
                </a:lnTo>
                <a:lnTo>
                  <a:pt x="330403" y="20018"/>
                </a:lnTo>
                <a:lnTo>
                  <a:pt x="336194" y="20907"/>
                </a:lnTo>
                <a:lnTo>
                  <a:pt x="341985" y="21542"/>
                </a:lnTo>
                <a:lnTo>
                  <a:pt x="347472" y="221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2246" y="4526534"/>
            <a:ext cx="153035" cy="115570"/>
          </a:xfrm>
          <a:custGeom>
            <a:avLst/>
            <a:gdLst/>
            <a:ahLst/>
            <a:cxnLst/>
            <a:rect l="l" t="t" r="r" b="b"/>
            <a:pathLst>
              <a:path w="153034" h="115570">
                <a:moveTo>
                  <a:pt x="37223" y="0"/>
                </a:moveTo>
                <a:lnTo>
                  <a:pt x="29632" y="7657"/>
                </a:lnTo>
                <a:lnTo>
                  <a:pt x="21297" y="15446"/>
                </a:lnTo>
                <a:lnTo>
                  <a:pt x="13306" y="23449"/>
                </a:lnTo>
                <a:lnTo>
                  <a:pt x="6743" y="31750"/>
                </a:lnTo>
                <a:lnTo>
                  <a:pt x="2071" y="42229"/>
                </a:lnTo>
                <a:lnTo>
                  <a:pt x="0" y="54625"/>
                </a:lnTo>
                <a:lnTo>
                  <a:pt x="614" y="67236"/>
                </a:lnTo>
                <a:lnTo>
                  <a:pt x="38633" y="108839"/>
                </a:lnTo>
                <a:lnTo>
                  <a:pt x="85382" y="115316"/>
                </a:lnTo>
                <a:lnTo>
                  <a:pt x="103822" y="111410"/>
                </a:lnTo>
                <a:lnTo>
                  <a:pt x="122034" y="103600"/>
                </a:lnTo>
                <a:lnTo>
                  <a:pt x="137845" y="92027"/>
                </a:lnTo>
                <a:lnTo>
                  <a:pt x="149085" y="76835"/>
                </a:lnTo>
                <a:lnTo>
                  <a:pt x="152885" y="62982"/>
                </a:lnTo>
                <a:lnTo>
                  <a:pt x="152057" y="48402"/>
                </a:lnTo>
                <a:lnTo>
                  <a:pt x="129692" y="12620"/>
                </a:lnTo>
                <a:lnTo>
                  <a:pt x="123867" y="8332"/>
                </a:lnTo>
                <a:lnTo>
                  <a:pt x="118300" y="43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3790" y="4369308"/>
            <a:ext cx="58419" cy="327660"/>
          </a:xfrm>
          <a:custGeom>
            <a:avLst/>
            <a:gdLst/>
            <a:ahLst/>
            <a:cxnLst/>
            <a:rect l="l" t="t" r="r" b="b"/>
            <a:pathLst>
              <a:path w="58419" h="327660">
                <a:moveTo>
                  <a:pt x="0" y="0"/>
                </a:moveTo>
                <a:lnTo>
                  <a:pt x="21174" y="43684"/>
                </a:lnTo>
                <a:lnTo>
                  <a:pt x="34751" y="94309"/>
                </a:lnTo>
                <a:lnTo>
                  <a:pt x="49010" y="160865"/>
                </a:lnTo>
                <a:lnTo>
                  <a:pt x="57535" y="225478"/>
                </a:lnTo>
                <a:lnTo>
                  <a:pt x="58331" y="256397"/>
                </a:lnTo>
                <a:lnTo>
                  <a:pt x="54040" y="286529"/>
                </a:lnTo>
                <a:lnTo>
                  <a:pt x="42062" y="314579"/>
                </a:lnTo>
                <a:lnTo>
                  <a:pt x="38404" y="318770"/>
                </a:lnTo>
                <a:lnTo>
                  <a:pt x="34747" y="323088"/>
                </a:lnTo>
                <a:lnTo>
                  <a:pt x="31089" y="3274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8939" y="4505578"/>
            <a:ext cx="396875" cy="156845"/>
          </a:xfrm>
          <a:custGeom>
            <a:avLst/>
            <a:gdLst/>
            <a:ahLst/>
            <a:cxnLst/>
            <a:rect l="l" t="t" r="r" b="b"/>
            <a:pathLst>
              <a:path w="396875" h="156845">
                <a:moveTo>
                  <a:pt x="0" y="55118"/>
                </a:moveTo>
                <a:lnTo>
                  <a:pt x="33861" y="25167"/>
                </a:lnTo>
                <a:lnTo>
                  <a:pt x="83177" y="16871"/>
                </a:lnTo>
                <a:lnTo>
                  <a:pt x="144032" y="10338"/>
                </a:lnTo>
                <a:lnTo>
                  <a:pt x="174345" y="7620"/>
                </a:lnTo>
                <a:lnTo>
                  <a:pt x="193776" y="5822"/>
                </a:lnTo>
                <a:lnTo>
                  <a:pt x="213207" y="3810"/>
                </a:lnTo>
                <a:lnTo>
                  <a:pt x="232638" y="1797"/>
                </a:lnTo>
                <a:lnTo>
                  <a:pt x="252069" y="0"/>
                </a:lnTo>
                <a:lnTo>
                  <a:pt x="254203" y="0"/>
                </a:lnTo>
                <a:lnTo>
                  <a:pt x="256336" y="0"/>
                </a:lnTo>
                <a:lnTo>
                  <a:pt x="258165" y="0"/>
                </a:lnTo>
                <a:lnTo>
                  <a:pt x="252493" y="12672"/>
                </a:lnTo>
                <a:lnTo>
                  <a:pt x="245249" y="24320"/>
                </a:lnTo>
                <a:lnTo>
                  <a:pt x="237377" y="35683"/>
                </a:lnTo>
                <a:lnTo>
                  <a:pt x="229819" y="47498"/>
                </a:lnTo>
                <a:lnTo>
                  <a:pt x="218465" y="69240"/>
                </a:lnTo>
                <a:lnTo>
                  <a:pt x="208711" y="93519"/>
                </a:lnTo>
                <a:lnTo>
                  <a:pt x="203415" y="118631"/>
                </a:lnTo>
                <a:lnTo>
                  <a:pt x="205435" y="142875"/>
                </a:lnTo>
                <a:lnTo>
                  <a:pt x="211940" y="153322"/>
                </a:lnTo>
                <a:lnTo>
                  <a:pt x="221818" y="156257"/>
                </a:lnTo>
                <a:lnTo>
                  <a:pt x="232952" y="153644"/>
                </a:lnTo>
                <a:lnTo>
                  <a:pt x="243230" y="147447"/>
                </a:lnTo>
                <a:lnTo>
                  <a:pt x="259765" y="129919"/>
                </a:lnTo>
                <a:lnTo>
                  <a:pt x="273329" y="108950"/>
                </a:lnTo>
                <a:lnTo>
                  <a:pt x="285407" y="86814"/>
                </a:lnTo>
                <a:lnTo>
                  <a:pt x="297484" y="65786"/>
                </a:lnTo>
                <a:lnTo>
                  <a:pt x="303980" y="56102"/>
                </a:lnTo>
                <a:lnTo>
                  <a:pt x="312420" y="46228"/>
                </a:lnTo>
                <a:lnTo>
                  <a:pt x="322687" y="40354"/>
                </a:lnTo>
                <a:lnTo>
                  <a:pt x="334670" y="42672"/>
                </a:lnTo>
                <a:lnTo>
                  <a:pt x="349686" y="58007"/>
                </a:lnTo>
                <a:lnTo>
                  <a:pt x="360845" y="80105"/>
                </a:lnTo>
                <a:lnTo>
                  <a:pt x="369431" y="103965"/>
                </a:lnTo>
                <a:lnTo>
                  <a:pt x="376732" y="124587"/>
                </a:lnTo>
                <a:lnTo>
                  <a:pt x="381371" y="134018"/>
                </a:lnTo>
                <a:lnTo>
                  <a:pt x="385953" y="140890"/>
                </a:lnTo>
                <a:lnTo>
                  <a:pt x="390877" y="146786"/>
                </a:lnTo>
                <a:lnTo>
                  <a:pt x="396544" y="1532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37169" y="4325111"/>
            <a:ext cx="23495" cy="349885"/>
          </a:xfrm>
          <a:custGeom>
            <a:avLst/>
            <a:gdLst/>
            <a:ahLst/>
            <a:cxnLst/>
            <a:rect l="l" t="t" r="r" b="b"/>
            <a:pathLst>
              <a:path w="23494" h="349885">
                <a:moveTo>
                  <a:pt x="5728" y="0"/>
                </a:moveTo>
                <a:lnTo>
                  <a:pt x="5947" y="18149"/>
                </a:lnTo>
                <a:lnTo>
                  <a:pt x="5760" y="36131"/>
                </a:lnTo>
                <a:lnTo>
                  <a:pt x="5335" y="54113"/>
                </a:lnTo>
                <a:lnTo>
                  <a:pt x="4839" y="72262"/>
                </a:lnTo>
                <a:lnTo>
                  <a:pt x="3417" y="110968"/>
                </a:lnTo>
                <a:lnTo>
                  <a:pt x="1363" y="150256"/>
                </a:lnTo>
                <a:lnTo>
                  <a:pt x="0" y="189474"/>
                </a:lnTo>
                <a:lnTo>
                  <a:pt x="648" y="227964"/>
                </a:lnTo>
                <a:lnTo>
                  <a:pt x="2625" y="259459"/>
                </a:lnTo>
                <a:lnTo>
                  <a:pt x="6268" y="290274"/>
                </a:lnTo>
                <a:lnTo>
                  <a:pt x="12721" y="320351"/>
                </a:lnTo>
                <a:lnTo>
                  <a:pt x="23127" y="3496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25472" y="4412234"/>
            <a:ext cx="102870" cy="322580"/>
          </a:xfrm>
          <a:custGeom>
            <a:avLst/>
            <a:gdLst/>
            <a:ahLst/>
            <a:cxnLst/>
            <a:rect l="l" t="t" r="r" b="b"/>
            <a:pathLst>
              <a:path w="102869" h="322579">
                <a:moveTo>
                  <a:pt x="102743" y="0"/>
                </a:moveTo>
                <a:lnTo>
                  <a:pt x="92634" y="11404"/>
                </a:lnTo>
                <a:lnTo>
                  <a:pt x="81502" y="22082"/>
                </a:lnTo>
                <a:lnTo>
                  <a:pt x="70703" y="33307"/>
                </a:lnTo>
                <a:lnTo>
                  <a:pt x="61595" y="46355"/>
                </a:lnTo>
                <a:lnTo>
                  <a:pt x="54808" y="64488"/>
                </a:lnTo>
                <a:lnTo>
                  <a:pt x="53117" y="83502"/>
                </a:lnTo>
                <a:lnTo>
                  <a:pt x="55665" y="102612"/>
                </a:lnTo>
                <a:lnTo>
                  <a:pt x="61595" y="121031"/>
                </a:lnTo>
                <a:lnTo>
                  <a:pt x="70548" y="139172"/>
                </a:lnTo>
                <a:lnTo>
                  <a:pt x="80454" y="156527"/>
                </a:lnTo>
                <a:lnTo>
                  <a:pt x="89312" y="174359"/>
                </a:lnTo>
                <a:lnTo>
                  <a:pt x="95122" y="193929"/>
                </a:lnTo>
                <a:lnTo>
                  <a:pt x="95609" y="215780"/>
                </a:lnTo>
                <a:lnTo>
                  <a:pt x="90249" y="236442"/>
                </a:lnTo>
                <a:lnTo>
                  <a:pt x="67945" y="273431"/>
                </a:lnTo>
                <a:lnTo>
                  <a:pt x="43164" y="303387"/>
                </a:lnTo>
                <a:lnTo>
                  <a:pt x="11049" y="322580"/>
                </a:lnTo>
                <a:lnTo>
                  <a:pt x="2794" y="316992"/>
                </a:lnTo>
                <a:lnTo>
                  <a:pt x="0" y="314960"/>
                </a:lnTo>
                <a:lnTo>
                  <a:pt x="2159" y="3069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9161" y="4449445"/>
            <a:ext cx="133350" cy="223520"/>
          </a:xfrm>
          <a:custGeom>
            <a:avLst/>
            <a:gdLst/>
            <a:ahLst/>
            <a:cxnLst/>
            <a:rect l="l" t="t" r="r" b="b"/>
            <a:pathLst>
              <a:path w="133350" h="223520">
                <a:moveTo>
                  <a:pt x="133016" y="0"/>
                </a:moveTo>
                <a:lnTo>
                  <a:pt x="118596" y="12479"/>
                </a:lnTo>
                <a:lnTo>
                  <a:pt x="103949" y="24590"/>
                </a:lnTo>
                <a:lnTo>
                  <a:pt x="89421" y="36915"/>
                </a:lnTo>
                <a:lnTo>
                  <a:pt x="52798" y="74933"/>
                </a:lnTo>
                <a:lnTo>
                  <a:pt x="18583" y="128869"/>
                </a:lnTo>
                <a:lnTo>
                  <a:pt x="1363" y="177905"/>
                </a:lnTo>
                <a:lnTo>
                  <a:pt x="0" y="192389"/>
                </a:lnTo>
                <a:lnTo>
                  <a:pt x="2184" y="206468"/>
                </a:lnTo>
                <a:lnTo>
                  <a:pt x="7667" y="2233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1835" y="4492497"/>
            <a:ext cx="118110" cy="203200"/>
          </a:xfrm>
          <a:custGeom>
            <a:avLst/>
            <a:gdLst/>
            <a:ahLst/>
            <a:cxnLst/>
            <a:rect l="l" t="t" r="r" b="b"/>
            <a:pathLst>
              <a:path w="118110" h="203200">
                <a:moveTo>
                  <a:pt x="65150" y="0"/>
                </a:moveTo>
                <a:lnTo>
                  <a:pt x="55409" y="15182"/>
                </a:lnTo>
                <a:lnTo>
                  <a:pt x="45608" y="30114"/>
                </a:lnTo>
                <a:lnTo>
                  <a:pt x="36308" y="45452"/>
                </a:lnTo>
                <a:lnTo>
                  <a:pt x="18359" y="84480"/>
                </a:lnTo>
                <a:lnTo>
                  <a:pt x="1563" y="136983"/>
                </a:lnTo>
                <a:lnTo>
                  <a:pt x="0" y="161544"/>
                </a:lnTo>
                <a:lnTo>
                  <a:pt x="1142" y="163956"/>
                </a:lnTo>
                <a:lnTo>
                  <a:pt x="2412" y="166624"/>
                </a:lnTo>
                <a:lnTo>
                  <a:pt x="3682" y="169418"/>
                </a:lnTo>
                <a:lnTo>
                  <a:pt x="38240" y="140182"/>
                </a:lnTo>
                <a:lnTo>
                  <a:pt x="62896" y="100361"/>
                </a:lnTo>
                <a:lnTo>
                  <a:pt x="70750" y="87864"/>
                </a:lnTo>
                <a:lnTo>
                  <a:pt x="79247" y="75818"/>
                </a:lnTo>
                <a:lnTo>
                  <a:pt x="87010" y="86560"/>
                </a:lnTo>
                <a:lnTo>
                  <a:pt x="91725" y="100314"/>
                </a:lnTo>
                <a:lnTo>
                  <a:pt x="94392" y="115377"/>
                </a:lnTo>
                <a:lnTo>
                  <a:pt x="96012" y="130047"/>
                </a:lnTo>
                <a:lnTo>
                  <a:pt x="99141" y="149510"/>
                </a:lnTo>
                <a:lnTo>
                  <a:pt x="103425" y="167639"/>
                </a:lnTo>
                <a:lnTo>
                  <a:pt x="109495" y="185197"/>
                </a:lnTo>
                <a:lnTo>
                  <a:pt x="117982" y="2029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3957" y="4350490"/>
            <a:ext cx="38100" cy="421005"/>
          </a:xfrm>
          <a:custGeom>
            <a:avLst/>
            <a:gdLst/>
            <a:ahLst/>
            <a:cxnLst/>
            <a:rect l="l" t="t" r="r" b="b"/>
            <a:pathLst>
              <a:path w="38100" h="421004">
                <a:moveTo>
                  <a:pt x="36575" y="2053"/>
                </a:moveTo>
                <a:lnTo>
                  <a:pt x="32873" y="0"/>
                </a:lnTo>
                <a:lnTo>
                  <a:pt x="32670" y="18293"/>
                </a:lnTo>
                <a:lnTo>
                  <a:pt x="34039" y="42183"/>
                </a:lnTo>
                <a:lnTo>
                  <a:pt x="35052" y="56917"/>
                </a:lnTo>
                <a:lnTo>
                  <a:pt x="36895" y="104300"/>
                </a:lnTo>
                <a:lnTo>
                  <a:pt x="37988" y="151755"/>
                </a:lnTo>
                <a:lnTo>
                  <a:pt x="37391" y="199257"/>
                </a:lnTo>
                <a:lnTo>
                  <a:pt x="34162" y="246782"/>
                </a:lnTo>
                <a:lnTo>
                  <a:pt x="30118" y="286847"/>
                </a:lnTo>
                <a:lnTo>
                  <a:pt x="25431" y="327935"/>
                </a:lnTo>
                <a:lnTo>
                  <a:pt x="19554" y="368833"/>
                </a:lnTo>
                <a:lnTo>
                  <a:pt x="11937" y="408326"/>
                </a:lnTo>
                <a:lnTo>
                  <a:pt x="6016" y="420566"/>
                </a:lnTo>
                <a:lnTo>
                  <a:pt x="3454" y="420489"/>
                </a:lnTo>
                <a:lnTo>
                  <a:pt x="0" y="4148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4222" y="4341240"/>
            <a:ext cx="730885" cy="398780"/>
          </a:xfrm>
          <a:custGeom>
            <a:avLst/>
            <a:gdLst/>
            <a:ahLst/>
            <a:cxnLst/>
            <a:rect l="l" t="t" r="r" b="b"/>
            <a:pathLst>
              <a:path w="730885" h="398779">
                <a:moveTo>
                  <a:pt x="0" y="182625"/>
                </a:moveTo>
                <a:lnTo>
                  <a:pt x="34057" y="143746"/>
                </a:lnTo>
                <a:lnTo>
                  <a:pt x="55116" y="109400"/>
                </a:lnTo>
                <a:lnTo>
                  <a:pt x="73479" y="70090"/>
                </a:lnTo>
                <a:lnTo>
                  <a:pt x="84534" y="24431"/>
                </a:lnTo>
                <a:lnTo>
                  <a:pt x="87121" y="0"/>
                </a:lnTo>
                <a:lnTo>
                  <a:pt x="89898" y="24487"/>
                </a:lnTo>
                <a:lnTo>
                  <a:pt x="92281" y="49021"/>
                </a:lnTo>
                <a:lnTo>
                  <a:pt x="94212" y="73652"/>
                </a:lnTo>
                <a:lnTo>
                  <a:pt x="95630" y="98424"/>
                </a:lnTo>
                <a:lnTo>
                  <a:pt x="98165" y="138201"/>
                </a:lnTo>
                <a:lnTo>
                  <a:pt x="101430" y="191595"/>
                </a:lnTo>
                <a:lnTo>
                  <a:pt x="102536" y="251142"/>
                </a:lnTo>
                <a:lnTo>
                  <a:pt x="98594" y="309376"/>
                </a:lnTo>
                <a:lnTo>
                  <a:pt x="86714" y="358833"/>
                </a:lnTo>
                <a:lnTo>
                  <a:pt x="64007" y="392048"/>
                </a:lnTo>
                <a:lnTo>
                  <a:pt x="56387" y="396620"/>
                </a:lnTo>
                <a:lnTo>
                  <a:pt x="54482" y="398652"/>
                </a:lnTo>
                <a:lnTo>
                  <a:pt x="48767" y="395096"/>
                </a:lnTo>
                <a:lnTo>
                  <a:pt x="45317" y="380996"/>
                </a:lnTo>
                <a:lnTo>
                  <a:pt x="42687" y="368966"/>
                </a:lnTo>
                <a:lnTo>
                  <a:pt x="42177" y="356413"/>
                </a:lnTo>
                <a:lnTo>
                  <a:pt x="45084" y="340740"/>
                </a:lnTo>
                <a:lnTo>
                  <a:pt x="73517" y="300053"/>
                </a:lnTo>
                <a:lnTo>
                  <a:pt x="119379" y="279272"/>
                </a:lnTo>
                <a:lnTo>
                  <a:pt x="156700" y="271408"/>
                </a:lnTo>
                <a:lnTo>
                  <a:pt x="200485" y="263032"/>
                </a:lnTo>
                <a:lnTo>
                  <a:pt x="241055" y="248679"/>
                </a:lnTo>
                <a:lnTo>
                  <a:pt x="275252" y="206736"/>
                </a:lnTo>
                <a:lnTo>
                  <a:pt x="260857" y="173481"/>
                </a:lnTo>
                <a:lnTo>
                  <a:pt x="246723" y="184078"/>
                </a:lnTo>
                <a:lnTo>
                  <a:pt x="237029" y="193579"/>
                </a:lnTo>
                <a:lnTo>
                  <a:pt x="231407" y="206271"/>
                </a:lnTo>
                <a:lnTo>
                  <a:pt x="229488" y="226440"/>
                </a:lnTo>
                <a:lnTo>
                  <a:pt x="231592" y="242442"/>
                </a:lnTo>
                <a:lnTo>
                  <a:pt x="237839" y="259206"/>
                </a:lnTo>
                <a:lnTo>
                  <a:pt x="248134" y="273303"/>
                </a:lnTo>
                <a:lnTo>
                  <a:pt x="262381" y="281304"/>
                </a:lnTo>
                <a:lnTo>
                  <a:pt x="285458" y="280410"/>
                </a:lnTo>
                <a:lnTo>
                  <a:pt x="320800" y="251140"/>
                </a:lnTo>
                <a:lnTo>
                  <a:pt x="344475" y="212415"/>
                </a:lnTo>
                <a:lnTo>
                  <a:pt x="355980" y="191420"/>
                </a:lnTo>
                <a:lnTo>
                  <a:pt x="368915" y="171521"/>
                </a:lnTo>
                <a:lnTo>
                  <a:pt x="384301" y="155193"/>
                </a:lnTo>
                <a:lnTo>
                  <a:pt x="392810" y="146049"/>
                </a:lnTo>
                <a:lnTo>
                  <a:pt x="394969" y="143001"/>
                </a:lnTo>
                <a:lnTo>
                  <a:pt x="403859" y="143890"/>
                </a:lnTo>
                <a:lnTo>
                  <a:pt x="412825" y="160621"/>
                </a:lnTo>
                <a:lnTo>
                  <a:pt x="418338" y="175434"/>
                </a:lnTo>
                <a:lnTo>
                  <a:pt x="421183" y="191557"/>
                </a:lnTo>
                <a:lnTo>
                  <a:pt x="422147" y="212216"/>
                </a:lnTo>
                <a:lnTo>
                  <a:pt x="421641" y="238799"/>
                </a:lnTo>
                <a:lnTo>
                  <a:pt x="420004" y="265239"/>
                </a:lnTo>
                <a:lnTo>
                  <a:pt x="418201" y="291584"/>
                </a:lnTo>
                <a:lnTo>
                  <a:pt x="417194" y="317880"/>
                </a:lnTo>
                <a:lnTo>
                  <a:pt x="417720" y="326864"/>
                </a:lnTo>
                <a:lnTo>
                  <a:pt x="418258" y="332978"/>
                </a:lnTo>
                <a:lnTo>
                  <a:pt x="420106" y="337258"/>
                </a:lnTo>
                <a:lnTo>
                  <a:pt x="424560" y="340740"/>
                </a:lnTo>
                <a:lnTo>
                  <a:pt x="439656" y="322625"/>
                </a:lnTo>
                <a:lnTo>
                  <a:pt x="454739" y="304593"/>
                </a:lnTo>
                <a:lnTo>
                  <a:pt x="487679" y="270636"/>
                </a:lnTo>
                <a:lnTo>
                  <a:pt x="518076" y="245739"/>
                </a:lnTo>
                <a:lnTo>
                  <a:pt x="552164" y="222234"/>
                </a:lnTo>
                <a:lnTo>
                  <a:pt x="588585" y="202896"/>
                </a:lnTo>
                <a:lnTo>
                  <a:pt x="625982" y="190499"/>
                </a:lnTo>
                <a:lnTo>
                  <a:pt x="655232" y="186864"/>
                </a:lnTo>
                <a:lnTo>
                  <a:pt x="680719" y="188372"/>
                </a:lnTo>
                <a:lnTo>
                  <a:pt x="705064" y="193928"/>
                </a:lnTo>
                <a:lnTo>
                  <a:pt x="730884" y="2024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50978" y="5691611"/>
            <a:ext cx="267970" cy="410845"/>
          </a:xfrm>
          <a:custGeom>
            <a:avLst/>
            <a:gdLst/>
            <a:ahLst/>
            <a:cxnLst/>
            <a:rect l="l" t="t" r="r" b="b"/>
            <a:pathLst>
              <a:path w="267969" h="410845">
                <a:moveTo>
                  <a:pt x="169489" y="88615"/>
                </a:moveTo>
                <a:lnTo>
                  <a:pt x="195397" y="59050"/>
                </a:lnTo>
                <a:lnTo>
                  <a:pt x="202255" y="36990"/>
                </a:lnTo>
                <a:lnTo>
                  <a:pt x="201469" y="26260"/>
                </a:lnTo>
                <a:lnTo>
                  <a:pt x="195397" y="16073"/>
                </a:lnTo>
                <a:lnTo>
                  <a:pt x="179873" y="6029"/>
                </a:lnTo>
                <a:lnTo>
                  <a:pt x="160647" y="1100"/>
                </a:lnTo>
                <a:lnTo>
                  <a:pt x="140444" y="0"/>
                </a:lnTo>
                <a:lnTo>
                  <a:pt x="121991" y="1443"/>
                </a:lnTo>
                <a:lnTo>
                  <a:pt x="50331" y="26398"/>
                </a:lnTo>
                <a:lnTo>
                  <a:pt x="20050" y="50520"/>
                </a:lnTo>
                <a:lnTo>
                  <a:pt x="0" y="103527"/>
                </a:lnTo>
                <a:lnTo>
                  <a:pt x="9183" y="121724"/>
                </a:lnTo>
                <a:lnTo>
                  <a:pt x="24606" y="136779"/>
                </a:lnTo>
                <a:lnTo>
                  <a:pt x="42362" y="148661"/>
                </a:lnTo>
                <a:lnTo>
                  <a:pt x="87394" y="171575"/>
                </a:lnTo>
                <a:lnTo>
                  <a:pt x="135340" y="192981"/>
                </a:lnTo>
                <a:lnTo>
                  <a:pt x="182347" y="216495"/>
                </a:lnTo>
                <a:lnTo>
                  <a:pt x="224563" y="245729"/>
                </a:lnTo>
                <a:lnTo>
                  <a:pt x="258135" y="284297"/>
                </a:lnTo>
                <a:lnTo>
                  <a:pt x="267640" y="307767"/>
                </a:lnTo>
                <a:lnTo>
                  <a:pt x="267787" y="331465"/>
                </a:lnTo>
                <a:lnTo>
                  <a:pt x="259457" y="353906"/>
                </a:lnTo>
                <a:lnTo>
                  <a:pt x="221301" y="389439"/>
                </a:lnTo>
                <a:lnTo>
                  <a:pt x="170842" y="407165"/>
                </a:lnTo>
                <a:lnTo>
                  <a:pt x="144470" y="410484"/>
                </a:lnTo>
                <a:lnTo>
                  <a:pt x="121884" y="408255"/>
                </a:lnTo>
                <a:lnTo>
                  <a:pt x="107608" y="398140"/>
                </a:lnTo>
                <a:lnTo>
                  <a:pt x="98143" y="381852"/>
                </a:lnTo>
                <a:lnTo>
                  <a:pt x="89987" y="3611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80488" y="5387752"/>
            <a:ext cx="241300" cy="172085"/>
          </a:xfrm>
          <a:custGeom>
            <a:avLst/>
            <a:gdLst/>
            <a:ahLst/>
            <a:cxnLst/>
            <a:rect l="l" t="t" r="r" b="b"/>
            <a:pathLst>
              <a:path w="241300" h="172085">
                <a:moveTo>
                  <a:pt x="0" y="66008"/>
                </a:moveTo>
                <a:lnTo>
                  <a:pt x="28701" y="28797"/>
                </a:lnTo>
                <a:lnTo>
                  <a:pt x="73929" y="10921"/>
                </a:lnTo>
                <a:lnTo>
                  <a:pt x="121919" y="2381"/>
                </a:lnTo>
                <a:lnTo>
                  <a:pt x="153828" y="0"/>
                </a:lnTo>
                <a:lnTo>
                  <a:pt x="170318" y="3202"/>
                </a:lnTo>
                <a:lnTo>
                  <a:pt x="181356" y="12668"/>
                </a:lnTo>
                <a:lnTo>
                  <a:pt x="180744" y="24233"/>
                </a:lnTo>
                <a:lnTo>
                  <a:pt x="172751" y="37941"/>
                </a:lnTo>
                <a:lnTo>
                  <a:pt x="162425" y="50601"/>
                </a:lnTo>
                <a:lnTo>
                  <a:pt x="154812" y="59023"/>
                </a:lnTo>
                <a:lnTo>
                  <a:pt x="142630" y="72568"/>
                </a:lnTo>
                <a:lnTo>
                  <a:pt x="130317" y="86518"/>
                </a:lnTo>
                <a:lnTo>
                  <a:pt x="119362" y="101421"/>
                </a:lnTo>
                <a:lnTo>
                  <a:pt x="111251" y="117824"/>
                </a:lnTo>
                <a:lnTo>
                  <a:pt x="108971" y="131351"/>
                </a:lnTo>
                <a:lnTo>
                  <a:pt x="112347" y="142128"/>
                </a:lnTo>
                <a:lnTo>
                  <a:pt x="150937" y="167106"/>
                </a:lnTo>
                <a:lnTo>
                  <a:pt x="192446" y="171785"/>
                </a:lnTo>
                <a:lnTo>
                  <a:pt x="214249" y="170910"/>
                </a:lnTo>
                <a:lnTo>
                  <a:pt x="220896" y="170604"/>
                </a:lnTo>
                <a:lnTo>
                  <a:pt x="227520" y="170275"/>
                </a:lnTo>
                <a:lnTo>
                  <a:pt x="234144" y="169945"/>
                </a:lnTo>
                <a:lnTo>
                  <a:pt x="240792" y="1696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66592" y="5636361"/>
            <a:ext cx="238125" cy="60960"/>
          </a:xfrm>
          <a:custGeom>
            <a:avLst/>
            <a:gdLst/>
            <a:ahLst/>
            <a:cxnLst/>
            <a:rect l="l" t="t" r="r" b="b"/>
            <a:pathLst>
              <a:path w="238125" h="60960">
                <a:moveTo>
                  <a:pt x="16841" y="0"/>
                </a:moveTo>
                <a:lnTo>
                  <a:pt x="7528" y="12125"/>
                </a:lnTo>
                <a:lnTo>
                  <a:pt x="61" y="24993"/>
                </a:lnTo>
                <a:lnTo>
                  <a:pt x="0" y="36947"/>
                </a:lnTo>
                <a:lnTo>
                  <a:pt x="12904" y="46329"/>
                </a:lnTo>
                <a:lnTo>
                  <a:pt x="35796" y="52116"/>
                </a:lnTo>
                <a:lnTo>
                  <a:pt x="60211" y="55130"/>
                </a:lnTo>
                <a:lnTo>
                  <a:pt x="84913" y="56488"/>
                </a:lnTo>
                <a:lnTo>
                  <a:pt x="108662" y="57302"/>
                </a:lnTo>
                <a:lnTo>
                  <a:pt x="134534" y="58678"/>
                </a:lnTo>
                <a:lnTo>
                  <a:pt x="160478" y="60083"/>
                </a:lnTo>
                <a:lnTo>
                  <a:pt x="186422" y="60859"/>
                </a:lnTo>
                <a:lnTo>
                  <a:pt x="212294" y="60350"/>
                </a:lnTo>
                <a:lnTo>
                  <a:pt x="220672" y="59026"/>
                </a:lnTo>
                <a:lnTo>
                  <a:pt x="226740" y="58216"/>
                </a:lnTo>
                <a:lnTo>
                  <a:pt x="231903" y="57864"/>
                </a:lnTo>
                <a:lnTo>
                  <a:pt x="237567" y="579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15489" y="5787542"/>
            <a:ext cx="294005" cy="60325"/>
          </a:xfrm>
          <a:custGeom>
            <a:avLst/>
            <a:gdLst/>
            <a:ahLst/>
            <a:cxnLst/>
            <a:rect l="l" t="t" r="r" b="b"/>
            <a:pathLst>
              <a:path w="294005" h="60325">
                <a:moveTo>
                  <a:pt x="0" y="46024"/>
                </a:moveTo>
                <a:lnTo>
                  <a:pt x="10808" y="56440"/>
                </a:lnTo>
                <a:lnTo>
                  <a:pt x="23225" y="60083"/>
                </a:lnTo>
                <a:lnTo>
                  <a:pt x="37522" y="59440"/>
                </a:lnTo>
                <a:lnTo>
                  <a:pt x="53975" y="56997"/>
                </a:lnTo>
                <a:lnTo>
                  <a:pt x="86869" y="51506"/>
                </a:lnTo>
                <a:lnTo>
                  <a:pt x="119395" y="45072"/>
                </a:lnTo>
                <a:lnTo>
                  <a:pt x="151755" y="38352"/>
                </a:lnTo>
                <a:lnTo>
                  <a:pt x="184150" y="32004"/>
                </a:lnTo>
                <a:lnTo>
                  <a:pt x="212867" y="26231"/>
                </a:lnTo>
                <a:lnTo>
                  <a:pt x="240157" y="19659"/>
                </a:lnTo>
                <a:lnTo>
                  <a:pt x="266874" y="11258"/>
                </a:lnTo>
                <a:lnTo>
                  <a:pt x="29387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8751" y="5584408"/>
            <a:ext cx="164465" cy="441959"/>
          </a:xfrm>
          <a:custGeom>
            <a:avLst/>
            <a:gdLst/>
            <a:ahLst/>
            <a:cxnLst/>
            <a:rect l="l" t="t" r="r" b="b"/>
            <a:pathLst>
              <a:path w="164464" h="441960">
                <a:moveTo>
                  <a:pt x="139954" y="56524"/>
                </a:moveTo>
                <a:lnTo>
                  <a:pt x="150663" y="45795"/>
                </a:lnTo>
                <a:lnTo>
                  <a:pt x="160385" y="33779"/>
                </a:lnTo>
                <a:lnTo>
                  <a:pt x="164082" y="20563"/>
                </a:lnTo>
                <a:lnTo>
                  <a:pt x="156718" y="6232"/>
                </a:lnTo>
                <a:lnTo>
                  <a:pt x="140757" y="0"/>
                </a:lnTo>
                <a:lnTo>
                  <a:pt x="120380" y="3156"/>
                </a:lnTo>
                <a:lnTo>
                  <a:pt x="85090" y="18120"/>
                </a:lnTo>
                <a:lnTo>
                  <a:pt x="27924" y="58658"/>
                </a:lnTo>
                <a:lnTo>
                  <a:pt x="0" y="121142"/>
                </a:lnTo>
                <a:lnTo>
                  <a:pt x="5353" y="151193"/>
                </a:lnTo>
                <a:lnTo>
                  <a:pt x="39254" y="205581"/>
                </a:lnTo>
                <a:lnTo>
                  <a:pt x="82286" y="252292"/>
                </a:lnTo>
                <a:lnTo>
                  <a:pt x="106092" y="275980"/>
                </a:lnTo>
                <a:lnTo>
                  <a:pt x="128065" y="301041"/>
                </a:lnTo>
                <a:lnTo>
                  <a:pt x="145669" y="329016"/>
                </a:lnTo>
                <a:lnTo>
                  <a:pt x="152247" y="351599"/>
                </a:lnTo>
                <a:lnTo>
                  <a:pt x="150002" y="372526"/>
                </a:lnTo>
                <a:lnTo>
                  <a:pt x="124333" y="408264"/>
                </a:lnTo>
                <a:lnTo>
                  <a:pt x="86677" y="432533"/>
                </a:lnTo>
                <a:lnTo>
                  <a:pt x="43306" y="441487"/>
                </a:lnTo>
                <a:lnTo>
                  <a:pt x="35244" y="437648"/>
                </a:lnTo>
                <a:lnTo>
                  <a:pt x="29670" y="434553"/>
                </a:lnTo>
                <a:lnTo>
                  <a:pt x="25644" y="431114"/>
                </a:lnTo>
                <a:lnTo>
                  <a:pt x="22225" y="42624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9422" y="5892088"/>
            <a:ext cx="38735" cy="230504"/>
          </a:xfrm>
          <a:custGeom>
            <a:avLst/>
            <a:gdLst/>
            <a:ahLst/>
            <a:cxnLst/>
            <a:rect l="l" t="t" r="r" b="b"/>
            <a:pathLst>
              <a:path w="38735" h="230504">
                <a:moveTo>
                  <a:pt x="25907" y="0"/>
                </a:moveTo>
                <a:lnTo>
                  <a:pt x="33631" y="11563"/>
                </a:lnTo>
                <a:lnTo>
                  <a:pt x="37401" y="21412"/>
                </a:lnTo>
                <a:lnTo>
                  <a:pt x="38409" y="32061"/>
                </a:lnTo>
                <a:lnTo>
                  <a:pt x="37845" y="46024"/>
                </a:lnTo>
                <a:lnTo>
                  <a:pt x="28511" y="117728"/>
                </a:lnTo>
                <a:lnTo>
                  <a:pt x="11937" y="188061"/>
                </a:lnTo>
                <a:lnTo>
                  <a:pt x="7161" y="201839"/>
                </a:lnTo>
                <a:lnTo>
                  <a:pt x="3921" y="211874"/>
                </a:lnTo>
                <a:lnTo>
                  <a:pt x="1704" y="220594"/>
                </a:lnTo>
                <a:lnTo>
                  <a:pt x="0" y="2304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38245" y="5395476"/>
            <a:ext cx="227965" cy="233679"/>
          </a:xfrm>
          <a:custGeom>
            <a:avLst/>
            <a:gdLst/>
            <a:ahLst/>
            <a:cxnLst/>
            <a:rect l="l" t="t" r="r" b="b"/>
            <a:pathLst>
              <a:path w="227964" h="233679">
                <a:moveTo>
                  <a:pt x="0" y="19931"/>
                </a:moveTo>
                <a:lnTo>
                  <a:pt x="42076" y="2803"/>
                </a:lnTo>
                <a:lnTo>
                  <a:pt x="79825" y="0"/>
                </a:lnTo>
                <a:lnTo>
                  <a:pt x="101107" y="881"/>
                </a:lnTo>
                <a:lnTo>
                  <a:pt x="121652" y="5476"/>
                </a:lnTo>
                <a:lnTo>
                  <a:pt x="140207" y="15359"/>
                </a:lnTo>
                <a:lnTo>
                  <a:pt x="148949" y="28098"/>
                </a:lnTo>
                <a:lnTo>
                  <a:pt x="148796" y="43076"/>
                </a:lnTo>
                <a:lnTo>
                  <a:pt x="143333" y="58293"/>
                </a:lnTo>
                <a:lnTo>
                  <a:pt x="136144" y="71747"/>
                </a:lnTo>
                <a:lnTo>
                  <a:pt x="123255" y="92338"/>
                </a:lnTo>
                <a:lnTo>
                  <a:pt x="110283" y="112561"/>
                </a:lnTo>
                <a:lnTo>
                  <a:pt x="98049" y="133236"/>
                </a:lnTo>
                <a:lnTo>
                  <a:pt x="87376" y="155186"/>
                </a:lnTo>
                <a:lnTo>
                  <a:pt x="81897" y="171948"/>
                </a:lnTo>
                <a:lnTo>
                  <a:pt x="80311" y="188358"/>
                </a:lnTo>
                <a:lnTo>
                  <a:pt x="84322" y="203892"/>
                </a:lnTo>
                <a:lnTo>
                  <a:pt x="133445" y="232389"/>
                </a:lnTo>
                <a:lnTo>
                  <a:pt x="174879" y="233265"/>
                </a:lnTo>
                <a:lnTo>
                  <a:pt x="192204" y="233622"/>
                </a:lnTo>
                <a:lnTo>
                  <a:pt x="204898" y="233608"/>
                </a:lnTo>
                <a:lnTo>
                  <a:pt x="215759" y="232965"/>
                </a:lnTo>
                <a:lnTo>
                  <a:pt x="227583" y="2314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15233" y="5732983"/>
            <a:ext cx="280670" cy="71755"/>
          </a:xfrm>
          <a:custGeom>
            <a:avLst/>
            <a:gdLst/>
            <a:ahLst/>
            <a:cxnLst/>
            <a:rect l="l" t="t" r="r" b="b"/>
            <a:pathLst>
              <a:path w="280670" h="71754">
                <a:moveTo>
                  <a:pt x="0" y="56997"/>
                </a:moveTo>
                <a:lnTo>
                  <a:pt x="11963" y="68365"/>
                </a:lnTo>
                <a:lnTo>
                  <a:pt x="26082" y="71361"/>
                </a:lnTo>
                <a:lnTo>
                  <a:pt x="42558" y="69384"/>
                </a:lnTo>
                <a:lnTo>
                  <a:pt x="61594" y="65836"/>
                </a:lnTo>
                <a:lnTo>
                  <a:pt x="100484" y="60588"/>
                </a:lnTo>
                <a:lnTo>
                  <a:pt x="140112" y="55854"/>
                </a:lnTo>
                <a:lnTo>
                  <a:pt x="179502" y="50320"/>
                </a:lnTo>
                <a:lnTo>
                  <a:pt x="217677" y="42671"/>
                </a:lnTo>
                <a:lnTo>
                  <a:pt x="254158" y="28079"/>
                </a:lnTo>
                <a:lnTo>
                  <a:pt x="267898" y="16225"/>
                </a:lnTo>
                <a:lnTo>
                  <a:pt x="28016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8048" y="5578094"/>
            <a:ext cx="62865" cy="358775"/>
          </a:xfrm>
          <a:custGeom>
            <a:avLst/>
            <a:gdLst/>
            <a:ahLst/>
            <a:cxnLst/>
            <a:rect l="l" t="t" r="r" b="b"/>
            <a:pathLst>
              <a:path w="62864" h="358775">
                <a:moveTo>
                  <a:pt x="8215" y="0"/>
                </a:moveTo>
                <a:lnTo>
                  <a:pt x="3667" y="14388"/>
                </a:lnTo>
                <a:lnTo>
                  <a:pt x="976" y="28276"/>
                </a:lnTo>
                <a:lnTo>
                  <a:pt x="0" y="42441"/>
                </a:lnTo>
                <a:lnTo>
                  <a:pt x="595" y="57657"/>
                </a:lnTo>
                <a:lnTo>
                  <a:pt x="3960" y="87961"/>
                </a:lnTo>
                <a:lnTo>
                  <a:pt x="8755" y="118122"/>
                </a:lnTo>
                <a:lnTo>
                  <a:pt x="13882" y="148226"/>
                </a:lnTo>
                <a:lnTo>
                  <a:pt x="18248" y="178358"/>
                </a:lnTo>
                <a:lnTo>
                  <a:pt x="28011" y="246633"/>
                </a:lnTo>
                <a:lnTo>
                  <a:pt x="41489" y="313994"/>
                </a:lnTo>
                <a:lnTo>
                  <a:pt x="54598" y="347899"/>
                </a:lnTo>
                <a:lnTo>
                  <a:pt x="62825" y="3581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0584" y="5549138"/>
            <a:ext cx="181610" cy="405130"/>
          </a:xfrm>
          <a:custGeom>
            <a:avLst/>
            <a:gdLst/>
            <a:ahLst/>
            <a:cxnLst/>
            <a:rect l="l" t="t" r="r" b="b"/>
            <a:pathLst>
              <a:path w="181610" h="405129">
                <a:moveTo>
                  <a:pt x="149987" y="60706"/>
                </a:moveTo>
                <a:lnTo>
                  <a:pt x="160363" y="49329"/>
                </a:lnTo>
                <a:lnTo>
                  <a:pt x="173085" y="33667"/>
                </a:lnTo>
                <a:lnTo>
                  <a:pt x="181115" y="16729"/>
                </a:lnTo>
                <a:lnTo>
                  <a:pt x="177418" y="1524"/>
                </a:lnTo>
                <a:lnTo>
                  <a:pt x="174625" y="1015"/>
                </a:lnTo>
                <a:lnTo>
                  <a:pt x="171957" y="381"/>
                </a:lnTo>
                <a:lnTo>
                  <a:pt x="123078" y="18980"/>
                </a:lnTo>
                <a:lnTo>
                  <a:pt x="81025" y="48209"/>
                </a:lnTo>
                <a:lnTo>
                  <a:pt x="38735" y="89471"/>
                </a:lnTo>
                <a:lnTo>
                  <a:pt x="15875" y="143306"/>
                </a:lnTo>
                <a:lnTo>
                  <a:pt x="19627" y="170662"/>
                </a:lnTo>
                <a:lnTo>
                  <a:pt x="49611" y="217373"/>
                </a:lnTo>
                <a:lnTo>
                  <a:pt x="90408" y="257359"/>
                </a:lnTo>
                <a:lnTo>
                  <a:pt x="113283" y="276732"/>
                </a:lnTo>
                <a:lnTo>
                  <a:pt x="135588" y="296678"/>
                </a:lnTo>
                <a:lnTo>
                  <a:pt x="155701" y="318566"/>
                </a:lnTo>
                <a:lnTo>
                  <a:pt x="164760" y="333983"/>
                </a:lnTo>
                <a:lnTo>
                  <a:pt x="166449" y="348399"/>
                </a:lnTo>
                <a:lnTo>
                  <a:pt x="160256" y="361386"/>
                </a:lnTo>
                <a:lnTo>
                  <a:pt x="121759" y="382517"/>
                </a:lnTo>
                <a:lnTo>
                  <a:pt x="69463" y="396005"/>
                </a:lnTo>
                <a:lnTo>
                  <a:pt x="30021" y="403501"/>
                </a:lnTo>
                <a:lnTo>
                  <a:pt x="19383" y="404825"/>
                </a:lnTo>
                <a:lnTo>
                  <a:pt x="10102" y="404548"/>
                </a:lnTo>
                <a:lnTo>
                  <a:pt x="0" y="4023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11468" y="5869304"/>
            <a:ext cx="135890" cy="231140"/>
          </a:xfrm>
          <a:custGeom>
            <a:avLst/>
            <a:gdLst/>
            <a:ahLst/>
            <a:cxnLst/>
            <a:rect l="l" t="t" r="r" b="b"/>
            <a:pathLst>
              <a:path w="135889" h="231139">
                <a:moveTo>
                  <a:pt x="27029" y="1143"/>
                </a:moveTo>
                <a:lnTo>
                  <a:pt x="37224" y="771"/>
                </a:lnTo>
                <a:lnTo>
                  <a:pt x="48111" y="0"/>
                </a:lnTo>
                <a:lnTo>
                  <a:pt x="58997" y="28"/>
                </a:lnTo>
                <a:lnTo>
                  <a:pt x="69193" y="2057"/>
                </a:lnTo>
                <a:lnTo>
                  <a:pt x="79922" y="9867"/>
                </a:lnTo>
                <a:lnTo>
                  <a:pt x="82639" y="21336"/>
                </a:lnTo>
                <a:lnTo>
                  <a:pt x="80283" y="34290"/>
                </a:lnTo>
                <a:lnTo>
                  <a:pt x="75797" y="46558"/>
                </a:lnTo>
                <a:lnTo>
                  <a:pt x="63954" y="72156"/>
                </a:lnTo>
                <a:lnTo>
                  <a:pt x="50016" y="96812"/>
                </a:lnTo>
                <a:lnTo>
                  <a:pt x="35506" y="121181"/>
                </a:lnTo>
                <a:lnTo>
                  <a:pt x="21949" y="145923"/>
                </a:lnTo>
                <a:lnTo>
                  <a:pt x="13378" y="162339"/>
                </a:lnTo>
                <a:lnTo>
                  <a:pt x="4248" y="183527"/>
                </a:lnTo>
                <a:lnTo>
                  <a:pt x="0" y="205116"/>
                </a:lnTo>
                <a:lnTo>
                  <a:pt x="6074" y="222732"/>
                </a:lnTo>
                <a:lnTo>
                  <a:pt x="23598" y="230576"/>
                </a:lnTo>
                <a:lnTo>
                  <a:pt x="45491" y="227418"/>
                </a:lnTo>
                <a:lnTo>
                  <a:pt x="82909" y="209016"/>
                </a:lnTo>
                <a:lnTo>
                  <a:pt x="113357" y="182079"/>
                </a:lnTo>
                <a:lnTo>
                  <a:pt x="124378" y="171254"/>
                </a:lnTo>
                <a:lnTo>
                  <a:pt x="135614" y="1590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2678" y="5344515"/>
            <a:ext cx="147955" cy="260985"/>
          </a:xfrm>
          <a:custGeom>
            <a:avLst/>
            <a:gdLst/>
            <a:ahLst/>
            <a:cxnLst/>
            <a:rect l="l" t="t" r="r" b="b"/>
            <a:pathLst>
              <a:path w="147954" h="260985">
                <a:moveTo>
                  <a:pt x="0" y="22758"/>
                </a:moveTo>
                <a:lnTo>
                  <a:pt x="32258" y="152"/>
                </a:lnTo>
                <a:lnTo>
                  <a:pt x="51708" y="0"/>
                </a:lnTo>
                <a:lnTo>
                  <a:pt x="71755" y="3121"/>
                </a:lnTo>
                <a:lnTo>
                  <a:pt x="106680" y="21234"/>
                </a:lnTo>
                <a:lnTo>
                  <a:pt x="121485" y="69990"/>
                </a:lnTo>
                <a:lnTo>
                  <a:pt x="117983" y="87020"/>
                </a:lnTo>
                <a:lnTo>
                  <a:pt x="109696" y="109247"/>
                </a:lnTo>
                <a:lnTo>
                  <a:pt x="99980" y="130915"/>
                </a:lnTo>
                <a:lnTo>
                  <a:pt x="90122" y="152511"/>
                </a:lnTo>
                <a:lnTo>
                  <a:pt x="81407" y="174523"/>
                </a:lnTo>
                <a:lnTo>
                  <a:pt x="76386" y="191711"/>
                </a:lnTo>
                <a:lnTo>
                  <a:pt x="73628" y="210963"/>
                </a:lnTo>
                <a:lnTo>
                  <a:pt x="75584" y="229819"/>
                </a:lnTo>
                <a:lnTo>
                  <a:pt x="84709" y="245821"/>
                </a:lnTo>
                <a:lnTo>
                  <a:pt x="99857" y="256884"/>
                </a:lnTo>
                <a:lnTo>
                  <a:pt x="115316" y="260947"/>
                </a:lnTo>
                <a:lnTo>
                  <a:pt x="131250" y="259580"/>
                </a:lnTo>
                <a:lnTo>
                  <a:pt x="147828" y="2543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5805" y="4804917"/>
            <a:ext cx="2157730" cy="131445"/>
          </a:xfrm>
          <a:custGeom>
            <a:avLst/>
            <a:gdLst/>
            <a:ahLst/>
            <a:cxnLst/>
            <a:rect l="l" t="t" r="r" b="b"/>
            <a:pathLst>
              <a:path w="2157730" h="131445">
                <a:moveTo>
                  <a:pt x="87782" y="3555"/>
                </a:moveTo>
                <a:lnTo>
                  <a:pt x="65665" y="2839"/>
                </a:lnTo>
                <a:lnTo>
                  <a:pt x="43662" y="2016"/>
                </a:lnTo>
                <a:lnTo>
                  <a:pt x="21774" y="1073"/>
                </a:lnTo>
                <a:lnTo>
                  <a:pt x="0" y="0"/>
                </a:lnTo>
                <a:lnTo>
                  <a:pt x="38014" y="11175"/>
                </a:lnTo>
                <a:lnTo>
                  <a:pt x="76200" y="22351"/>
                </a:lnTo>
                <a:lnTo>
                  <a:pt x="114614" y="32861"/>
                </a:lnTo>
                <a:lnTo>
                  <a:pt x="153314" y="42036"/>
                </a:lnTo>
                <a:lnTo>
                  <a:pt x="201992" y="51837"/>
                </a:lnTo>
                <a:lnTo>
                  <a:pt x="250898" y="60865"/>
                </a:lnTo>
                <a:lnTo>
                  <a:pt x="300023" y="69152"/>
                </a:lnTo>
                <a:lnTo>
                  <a:pt x="349353" y="76728"/>
                </a:lnTo>
                <a:lnTo>
                  <a:pt x="398878" y="83623"/>
                </a:lnTo>
                <a:lnTo>
                  <a:pt x="448586" y="89869"/>
                </a:lnTo>
                <a:lnTo>
                  <a:pt x="498466" y="95494"/>
                </a:lnTo>
                <a:lnTo>
                  <a:pt x="548506" y="100531"/>
                </a:lnTo>
                <a:lnTo>
                  <a:pt x="598695" y="105009"/>
                </a:lnTo>
                <a:lnTo>
                  <a:pt x="649021" y="108960"/>
                </a:lnTo>
                <a:lnTo>
                  <a:pt x="699474" y="112413"/>
                </a:lnTo>
                <a:lnTo>
                  <a:pt x="750040" y="115399"/>
                </a:lnTo>
                <a:lnTo>
                  <a:pt x="800710" y="117949"/>
                </a:lnTo>
                <a:lnTo>
                  <a:pt x="851472" y="120092"/>
                </a:lnTo>
                <a:lnTo>
                  <a:pt x="902313" y="121861"/>
                </a:lnTo>
                <a:lnTo>
                  <a:pt x="953224" y="123285"/>
                </a:lnTo>
                <a:lnTo>
                  <a:pt x="1004191" y="124395"/>
                </a:lnTo>
                <a:lnTo>
                  <a:pt x="1055204" y="125220"/>
                </a:lnTo>
                <a:lnTo>
                  <a:pt x="1106252" y="125793"/>
                </a:lnTo>
                <a:lnTo>
                  <a:pt x="1157323" y="126143"/>
                </a:lnTo>
                <a:lnTo>
                  <a:pt x="1208405" y="126301"/>
                </a:lnTo>
                <a:lnTo>
                  <a:pt x="1259487" y="126297"/>
                </a:lnTo>
                <a:lnTo>
                  <a:pt x="1310557" y="126162"/>
                </a:lnTo>
                <a:lnTo>
                  <a:pt x="1361605" y="125926"/>
                </a:lnTo>
                <a:lnTo>
                  <a:pt x="1412618" y="125621"/>
                </a:lnTo>
                <a:lnTo>
                  <a:pt x="1463586" y="125275"/>
                </a:lnTo>
                <a:lnTo>
                  <a:pt x="1514496" y="124921"/>
                </a:lnTo>
                <a:lnTo>
                  <a:pt x="1565338" y="124588"/>
                </a:lnTo>
                <a:lnTo>
                  <a:pt x="1616099" y="124308"/>
                </a:lnTo>
                <a:lnTo>
                  <a:pt x="1666769" y="124110"/>
                </a:lnTo>
                <a:lnTo>
                  <a:pt x="1717336" y="124024"/>
                </a:lnTo>
                <a:lnTo>
                  <a:pt x="1767789" y="124083"/>
                </a:lnTo>
                <a:lnTo>
                  <a:pt x="1818115" y="124316"/>
                </a:lnTo>
                <a:lnTo>
                  <a:pt x="1868304" y="124753"/>
                </a:lnTo>
                <a:lnTo>
                  <a:pt x="1918344" y="125425"/>
                </a:lnTo>
                <a:lnTo>
                  <a:pt x="1968224" y="126363"/>
                </a:lnTo>
                <a:lnTo>
                  <a:pt x="2017933" y="127597"/>
                </a:lnTo>
                <a:lnTo>
                  <a:pt x="2067458" y="129158"/>
                </a:lnTo>
                <a:lnTo>
                  <a:pt x="2089901" y="129674"/>
                </a:lnTo>
                <a:lnTo>
                  <a:pt x="2112416" y="130238"/>
                </a:lnTo>
                <a:lnTo>
                  <a:pt x="2134931" y="130802"/>
                </a:lnTo>
                <a:lnTo>
                  <a:pt x="2157374" y="1313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6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0493" y="2623057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19">
                <a:moveTo>
                  <a:pt x="12420" y="7619"/>
                </a:moveTo>
                <a:lnTo>
                  <a:pt x="11201" y="4952"/>
                </a:lnTo>
                <a:lnTo>
                  <a:pt x="9982" y="2539"/>
                </a:lnTo>
                <a:lnTo>
                  <a:pt x="9067" y="0"/>
                </a:lnTo>
                <a:lnTo>
                  <a:pt x="1190" y="7399"/>
                </a:lnTo>
                <a:lnTo>
                  <a:pt x="0" y="16335"/>
                </a:lnTo>
                <a:lnTo>
                  <a:pt x="4181" y="26342"/>
                </a:lnTo>
                <a:lnTo>
                  <a:pt x="12420" y="36956"/>
                </a:lnTo>
                <a:lnTo>
                  <a:pt x="15773" y="40004"/>
                </a:lnTo>
                <a:lnTo>
                  <a:pt x="19126" y="42671"/>
                </a:lnTo>
                <a:lnTo>
                  <a:pt x="22478" y="457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334" y="2670936"/>
            <a:ext cx="93345" cy="337820"/>
          </a:xfrm>
          <a:custGeom>
            <a:avLst/>
            <a:gdLst/>
            <a:ahLst/>
            <a:cxnLst/>
            <a:rect l="l" t="t" r="r" b="b"/>
            <a:pathLst>
              <a:path w="93345" h="337819">
                <a:moveTo>
                  <a:pt x="93268" y="0"/>
                </a:moveTo>
                <a:lnTo>
                  <a:pt x="84801" y="33478"/>
                </a:lnTo>
                <a:lnTo>
                  <a:pt x="75361" y="66754"/>
                </a:lnTo>
                <a:lnTo>
                  <a:pt x="65579" y="99958"/>
                </a:lnTo>
                <a:lnTo>
                  <a:pt x="56083" y="133223"/>
                </a:lnTo>
                <a:lnTo>
                  <a:pt x="46877" y="168691"/>
                </a:lnTo>
                <a:lnTo>
                  <a:pt x="37757" y="204184"/>
                </a:lnTo>
                <a:lnTo>
                  <a:pt x="28351" y="239629"/>
                </a:lnTo>
                <a:lnTo>
                  <a:pt x="18287" y="274954"/>
                </a:lnTo>
                <a:lnTo>
                  <a:pt x="13844" y="290937"/>
                </a:lnTo>
                <a:lnTo>
                  <a:pt x="9486" y="306800"/>
                </a:lnTo>
                <a:lnTo>
                  <a:pt x="4957" y="322425"/>
                </a:lnTo>
                <a:lnTo>
                  <a:pt x="0" y="3376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" y="2516251"/>
            <a:ext cx="374650" cy="32384"/>
          </a:xfrm>
          <a:custGeom>
            <a:avLst/>
            <a:gdLst/>
            <a:ahLst/>
            <a:cxnLst/>
            <a:rect l="l" t="t" r="r" b="b"/>
            <a:pathLst>
              <a:path w="374650" h="32385">
                <a:moveTo>
                  <a:pt x="0" y="32131"/>
                </a:moveTo>
                <a:lnTo>
                  <a:pt x="46548" y="24451"/>
                </a:lnTo>
                <a:lnTo>
                  <a:pt x="98350" y="18377"/>
                </a:lnTo>
                <a:lnTo>
                  <a:pt x="170921" y="10602"/>
                </a:lnTo>
                <a:lnTo>
                  <a:pt x="240110" y="3794"/>
                </a:lnTo>
                <a:lnTo>
                  <a:pt x="306833" y="0"/>
                </a:lnTo>
                <a:lnTo>
                  <a:pt x="339852" y="508"/>
                </a:lnTo>
                <a:lnTo>
                  <a:pt x="351753" y="2020"/>
                </a:lnTo>
                <a:lnTo>
                  <a:pt x="360083" y="3079"/>
                </a:lnTo>
                <a:lnTo>
                  <a:pt x="366983" y="3901"/>
                </a:lnTo>
                <a:lnTo>
                  <a:pt x="374599" y="46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374" y="2757693"/>
            <a:ext cx="314325" cy="50165"/>
          </a:xfrm>
          <a:custGeom>
            <a:avLst/>
            <a:gdLst/>
            <a:ahLst/>
            <a:cxnLst/>
            <a:rect l="l" t="t" r="r" b="b"/>
            <a:pathLst>
              <a:path w="314325" h="50164">
                <a:moveTo>
                  <a:pt x="4571" y="41640"/>
                </a:moveTo>
                <a:lnTo>
                  <a:pt x="3047" y="44307"/>
                </a:lnTo>
                <a:lnTo>
                  <a:pt x="1524" y="47101"/>
                </a:lnTo>
                <a:lnTo>
                  <a:pt x="0" y="50149"/>
                </a:lnTo>
                <a:lnTo>
                  <a:pt x="14773" y="43027"/>
                </a:lnTo>
                <a:lnTo>
                  <a:pt x="29260" y="36988"/>
                </a:lnTo>
                <a:lnTo>
                  <a:pt x="86944" y="17912"/>
                </a:lnTo>
                <a:lnTo>
                  <a:pt x="142760" y="4843"/>
                </a:lnTo>
                <a:lnTo>
                  <a:pt x="198391" y="0"/>
                </a:lnTo>
                <a:lnTo>
                  <a:pt x="224370" y="1952"/>
                </a:lnTo>
                <a:lnTo>
                  <a:pt x="275844" y="14716"/>
                </a:lnTo>
                <a:lnTo>
                  <a:pt x="305633" y="28039"/>
                </a:lnTo>
                <a:lnTo>
                  <a:pt x="313944" y="324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221" y="2799333"/>
            <a:ext cx="33655" cy="171450"/>
          </a:xfrm>
          <a:custGeom>
            <a:avLst/>
            <a:gdLst/>
            <a:ahLst/>
            <a:cxnLst/>
            <a:rect l="l" t="t" r="r" b="b"/>
            <a:pathLst>
              <a:path w="33654" h="171450">
                <a:moveTo>
                  <a:pt x="0" y="0"/>
                </a:moveTo>
                <a:lnTo>
                  <a:pt x="22588" y="34129"/>
                </a:lnTo>
                <a:lnTo>
                  <a:pt x="33032" y="87503"/>
                </a:lnTo>
                <a:lnTo>
                  <a:pt x="33380" y="106858"/>
                </a:lnTo>
                <a:lnTo>
                  <a:pt x="32613" y="127000"/>
                </a:lnTo>
                <a:lnTo>
                  <a:pt x="31851" y="138687"/>
                </a:lnTo>
                <a:lnTo>
                  <a:pt x="30632" y="149447"/>
                </a:lnTo>
                <a:lnTo>
                  <a:pt x="28498" y="159968"/>
                </a:lnTo>
                <a:lnTo>
                  <a:pt x="24993" y="1709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469" y="2667635"/>
            <a:ext cx="154940" cy="414020"/>
          </a:xfrm>
          <a:custGeom>
            <a:avLst/>
            <a:gdLst/>
            <a:ahLst/>
            <a:cxnLst/>
            <a:rect l="l" t="t" r="r" b="b"/>
            <a:pathLst>
              <a:path w="154940" h="414019">
                <a:moveTo>
                  <a:pt x="126187" y="0"/>
                </a:moveTo>
                <a:lnTo>
                  <a:pt x="115147" y="10578"/>
                </a:lnTo>
                <a:lnTo>
                  <a:pt x="102336" y="22621"/>
                </a:lnTo>
                <a:lnTo>
                  <a:pt x="90782" y="35450"/>
                </a:lnTo>
                <a:lnTo>
                  <a:pt x="83515" y="48387"/>
                </a:lnTo>
                <a:lnTo>
                  <a:pt x="82915" y="70449"/>
                </a:lnTo>
                <a:lnTo>
                  <a:pt x="91516" y="92868"/>
                </a:lnTo>
                <a:lnTo>
                  <a:pt x="104346" y="114002"/>
                </a:lnTo>
                <a:lnTo>
                  <a:pt x="116433" y="132206"/>
                </a:lnTo>
                <a:lnTo>
                  <a:pt x="132592" y="159690"/>
                </a:lnTo>
                <a:lnTo>
                  <a:pt x="145580" y="187483"/>
                </a:lnTo>
                <a:lnTo>
                  <a:pt x="153595" y="216753"/>
                </a:lnTo>
                <a:lnTo>
                  <a:pt x="154838" y="248665"/>
                </a:lnTo>
                <a:lnTo>
                  <a:pt x="147470" y="283059"/>
                </a:lnTo>
                <a:lnTo>
                  <a:pt x="110904" y="343177"/>
                </a:lnTo>
                <a:lnTo>
                  <a:pt x="71813" y="382904"/>
                </a:lnTo>
                <a:lnTo>
                  <a:pt x="27112" y="413861"/>
                </a:lnTo>
                <a:lnTo>
                  <a:pt x="6705" y="411479"/>
                </a:lnTo>
                <a:lnTo>
                  <a:pt x="4267" y="406907"/>
                </a:lnTo>
                <a:lnTo>
                  <a:pt x="2133" y="402589"/>
                </a:lnTo>
                <a:lnTo>
                  <a:pt x="0" y="3980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061" y="2572766"/>
            <a:ext cx="758190" cy="528320"/>
          </a:xfrm>
          <a:custGeom>
            <a:avLst/>
            <a:gdLst/>
            <a:ahLst/>
            <a:cxnLst/>
            <a:rect l="l" t="t" r="r" b="b"/>
            <a:pathLst>
              <a:path w="758189" h="528319">
                <a:moveTo>
                  <a:pt x="82905" y="0"/>
                </a:moveTo>
                <a:lnTo>
                  <a:pt x="91206" y="12618"/>
                </a:lnTo>
                <a:lnTo>
                  <a:pt x="96964" y="22367"/>
                </a:lnTo>
                <a:lnTo>
                  <a:pt x="100264" y="34522"/>
                </a:lnTo>
                <a:lnTo>
                  <a:pt x="101193" y="54356"/>
                </a:lnTo>
                <a:lnTo>
                  <a:pt x="98345" y="104385"/>
                </a:lnTo>
                <a:lnTo>
                  <a:pt x="90697" y="153362"/>
                </a:lnTo>
                <a:lnTo>
                  <a:pt x="79247" y="201497"/>
                </a:lnTo>
                <a:lnTo>
                  <a:pt x="64998" y="248999"/>
                </a:lnTo>
                <a:lnTo>
                  <a:pt x="48948" y="296078"/>
                </a:lnTo>
                <a:lnTo>
                  <a:pt x="32099" y="342945"/>
                </a:lnTo>
                <a:lnTo>
                  <a:pt x="15449" y="389809"/>
                </a:lnTo>
                <a:lnTo>
                  <a:pt x="0" y="436880"/>
                </a:lnTo>
                <a:lnTo>
                  <a:pt x="11663" y="421314"/>
                </a:lnTo>
                <a:lnTo>
                  <a:pt x="22669" y="405320"/>
                </a:lnTo>
                <a:lnTo>
                  <a:pt x="33389" y="388945"/>
                </a:lnTo>
                <a:lnTo>
                  <a:pt x="44195" y="372237"/>
                </a:lnTo>
                <a:lnTo>
                  <a:pt x="54254" y="357878"/>
                </a:lnTo>
                <a:lnTo>
                  <a:pt x="64312" y="345281"/>
                </a:lnTo>
                <a:lnTo>
                  <a:pt x="75056" y="333589"/>
                </a:lnTo>
                <a:lnTo>
                  <a:pt x="87172" y="321945"/>
                </a:lnTo>
                <a:lnTo>
                  <a:pt x="99545" y="329922"/>
                </a:lnTo>
                <a:lnTo>
                  <a:pt x="111404" y="338423"/>
                </a:lnTo>
                <a:lnTo>
                  <a:pt x="123263" y="347448"/>
                </a:lnTo>
                <a:lnTo>
                  <a:pt x="135635" y="356997"/>
                </a:lnTo>
                <a:lnTo>
                  <a:pt x="153923" y="369450"/>
                </a:lnTo>
                <a:lnTo>
                  <a:pt x="173583" y="379475"/>
                </a:lnTo>
                <a:lnTo>
                  <a:pt x="194614" y="385786"/>
                </a:lnTo>
                <a:lnTo>
                  <a:pt x="217017" y="387096"/>
                </a:lnTo>
                <a:lnTo>
                  <a:pt x="241215" y="382470"/>
                </a:lnTo>
                <a:lnTo>
                  <a:pt x="283668" y="357931"/>
                </a:lnTo>
                <a:lnTo>
                  <a:pt x="318131" y="313842"/>
                </a:lnTo>
                <a:lnTo>
                  <a:pt x="334677" y="249775"/>
                </a:lnTo>
                <a:lnTo>
                  <a:pt x="326796" y="219456"/>
                </a:lnTo>
                <a:lnTo>
                  <a:pt x="323367" y="218312"/>
                </a:lnTo>
                <a:lnTo>
                  <a:pt x="320319" y="217043"/>
                </a:lnTo>
                <a:lnTo>
                  <a:pt x="290474" y="242903"/>
                </a:lnTo>
                <a:lnTo>
                  <a:pt x="274929" y="279526"/>
                </a:lnTo>
                <a:lnTo>
                  <a:pt x="270962" y="307318"/>
                </a:lnTo>
                <a:lnTo>
                  <a:pt x="271767" y="338597"/>
                </a:lnTo>
                <a:lnTo>
                  <a:pt x="280630" y="367234"/>
                </a:lnTo>
                <a:lnTo>
                  <a:pt x="300837" y="387096"/>
                </a:lnTo>
                <a:lnTo>
                  <a:pt x="326298" y="390868"/>
                </a:lnTo>
                <a:lnTo>
                  <a:pt x="350697" y="381079"/>
                </a:lnTo>
                <a:lnTo>
                  <a:pt x="388899" y="345059"/>
                </a:lnTo>
                <a:lnTo>
                  <a:pt x="420776" y="298386"/>
                </a:lnTo>
                <a:lnTo>
                  <a:pt x="435619" y="274300"/>
                </a:lnTo>
                <a:lnTo>
                  <a:pt x="450748" y="250571"/>
                </a:lnTo>
                <a:lnTo>
                  <a:pt x="458693" y="239563"/>
                </a:lnTo>
                <a:lnTo>
                  <a:pt x="466210" y="231378"/>
                </a:lnTo>
                <a:lnTo>
                  <a:pt x="474251" y="224121"/>
                </a:lnTo>
                <a:lnTo>
                  <a:pt x="483768" y="215900"/>
                </a:lnTo>
                <a:lnTo>
                  <a:pt x="493132" y="229550"/>
                </a:lnTo>
                <a:lnTo>
                  <a:pt x="512724" y="273431"/>
                </a:lnTo>
                <a:lnTo>
                  <a:pt x="520169" y="313594"/>
                </a:lnTo>
                <a:lnTo>
                  <a:pt x="525805" y="353949"/>
                </a:lnTo>
                <a:lnTo>
                  <a:pt x="524287" y="339875"/>
                </a:lnTo>
                <a:lnTo>
                  <a:pt x="540949" y="258536"/>
                </a:lnTo>
                <a:lnTo>
                  <a:pt x="562638" y="215107"/>
                </a:lnTo>
                <a:lnTo>
                  <a:pt x="591715" y="176738"/>
                </a:lnTo>
                <a:lnTo>
                  <a:pt x="627881" y="145653"/>
                </a:lnTo>
                <a:lnTo>
                  <a:pt x="670839" y="124079"/>
                </a:lnTo>
                <a:lnTo>
                  <a:pt x="709790" y="113988"/>
                </a:lnTo>
                <a:lnTo>
                  <a:pt x="729614" y="111972"/>
                </a:lnTo>
                <a:lnTo>
                  <a:pt x="736228" y="112283"/>
                </a:lnTo>
                <a:lnTo>
                  <a:pt x="742532" y="112714"/>
                </a:lnTo>
                <a:lnTo>
                  <a:pt x="748563" y="112775"/>
                </a:lnTo>
                <a:lnTo>
                  <a:pt x="736472" y="136489"/>
                </a:lnTo>
                <a:lnTo>
                  <a:pt x="723846" y="159988"/>
                </a:lnTo>
                <a:lnTo>
                  <a:pt x="711862" y="183820"/>
                </a:lnTo>
                <a:lnTo>
                  <a:pt x="701700" y="208534"/>
                </a:lnTo>
                <a:lnTo>
                  <a:pt x="691988" y="250565"/>
                </a:lnTo>
                <a:lnTo>
                  <a:pt x="693350" y="290369"/>
                </a:lnTo>
                <a:lnTo>
                  <a:pt x="704665" y="328816"/>
                </a:lnTo>
                <a:lnTo>
                  <a:pt x="724814" y="366775"/>
                </a:lnTo>
                <a:lnTo>
                  <a:pt x="737468" y="385034"/>
                </a:lnTo>
                <a:lnTo>
                  <a:pt x="750039" y="404352"/>
                </a:lnTo>
                <a:lnTo>
                  <a:pt x="758157" y="424979"/>
                </a:lnTo>
                <a:lnTo>
                  <a:pt x="757453" y="447167"/>
                </a:lnTo>
                <a:lnTo>
                  <a:pt x="749265" y="463919"/>
                </a:lnTo>
                <a:lnTo>
                  <a:pt x="720270" y="491851"/>
                </a:lnTo>
                <a:lnTo>
                  <a:pt x="679650" y="515794"/>
                </a:lnTo>
                <a:lnTo>
                  <a:pt x="667130" y="522051"/>
                </a:lnTo>
                <a:lnTo>
                  <a:pt x="654456" y="5279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7622" y="2648457"/>
            <a:ext cx="326390" cy="417195"/>
          </a:xfrm>
          <a:custGeom>
            <a:avLst/>
            <a:gdLst/>
            <a:ahLst/>
            <a:cxnLst/>
            <a:rect l="l" t="t" r="r" b="b"/>
            <a:pathLst>
              <a:path w="326389" h="417194">
                <a:moveTo>
                  <a:pt x="315971" y="111251"/>
                </a:moveTo>
                <a:lnTo>
                  <a:pt x="323826" y="91543"/>
                </a:lnTo>
                <a:lnTo>
                  <a:pt x="326227" y="72643"/>
                </a:lnTo>
                <a:lnTo>
                  <a:pt x="322865" y="53744"/>
                </a:lnTo>
                <a:lnTo>
                  <a:pt x="298191" y="16305"/>
                </a:lnTo>
                <a:lnTo>
                  <a:pt x="257853" y="228"/>
                </a:lnTo>
                <a:lnTo>
                  <a:pt x="234183" y="0"/>
                </a:lnTo>
                <a:lnTo>
                  <a:pt x="196058" y="6798"/>
                </a:lnTo>
                <a:lnTo>
                  <a:pt x="159301" y="20478"/>
                </a:lnTo>
                <a:lnTo>
                  <a:pt x="125188" y="39826"/>
                </a:lnTo>
                <a:lnTo>
                  <a:pt x="94991" y="63626"/>
                </a:lnTo>
                <a:lnTo>
                  <a:pt x="63192" y="96720"/>
                </a:lnTo>
                <a:lnTo>
                  <a:pt x="36429" y="134159"/>
                </a:lnTo>
                <a:lnTo>
                  <a:pt x="15928" y="175194"/>
                </a:lnTo>
                <a:lnTo>
                  <a:pt x="2916" y="219075"/>
                </a:lnTo>
                <a:lnTo>
                  <a:pt x="0" y="264227"/>
                </a:lnTo>
                <a:lnTo>
                  <a:pt x="8842" y="306245"/>
                </a:lnTo>
                <a:lnTo>
                  <a:pt x="28401" y="343735"/>
                </a:lnTo>
                <a:lnTo>
                  <a:pt x="57634" y="375299"/>
                </a:lnTo>
                <a:lnTo>
                  <a:pt x="95499" y="399541"/>
                </a:lnTo>
                <a:lnTo>
                  <a:pt x="137108" y="412607"/>
                </a:lnTo>
                <a:lnTo>
                  <a:pt x="158347" y="415347"/>
                </a:lnTo>
                <a:lnTo>
                  <a:pt x="180335" y="4171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3195" y="2907712"/>
            <a:ext cx="254635" cy="133985"/>
          </a:xfrm>
          <a:custGeom>
            <a:avLst/>
            <a:gdLst/>
            <a:ahLst/>
            <a:cxnLst/>
            <a:rect l="l" t="t" r="r" b="b"/>
            <a:pathLst>
              <a:path w="254635" h="133985">
                <a:moveTo>
                  <a:pt x="7350" y="39068"/>
                </a:moveTo>
                <a:lnTo>
                  <a:pt x="1442" y="35637"/>
                </a:lnTo>
                <a:lnTo>
                  <a:pt x="0" y="42767"/>
                </a:lnTo>
                <a:lnTo>
                  <a:pt x="1152" y="54302"/>
                </a:lnTo>
                <a:lnTo>
                  <a:pt x="3032" y="64087"/>
                </a:lnTo>
                <a:lnTo>
                  <a:pt x="5582" y="77749"/>
                </a:lnTo>
                <a:lnTo>
                  <a:pt x="9048" y="95186"/>
                </a:lnTo>
                <a:lnTo>
                  <a:pt x="14015" y="111932"/>
                </a:lnTo>
                <a:lnTo>
                  <a:pt x="21066" y="123523"/>
                </a:lnTo>
                <a:lnTo>
                  <a:pt x="24368" y="125047"/>
                </a:lnTo>
                <a:lnTo>
                  <a:pt x="27670" y="126825"/>
                </a:lnTo>
                <a:lnTo>
                  <a:pt x="31099" y="128349"/>
                </a:lnTo>
                <a:lnTo>
                  <a:pt x="46333" y="117721"/>
                </a:lnTo>
                <a:lnTo>
                  <a:pt x="61150" y="106568"/>
                </a:lnTo>
                <a:lnTo>
                  <a:pt x="75801" y="95130"/>
                </a:lnTo>
                <a:lnTo>
                  <a:pt x="90535" y="83645"/>
                </a:lnTo>
                <a:lnTo>
                  <a:pt x="138191" y="47085"/>
                </a:lnTo>
                <a:lnTo>
                  <a:pt x="188325" y="14430"/>
                </a:lnTo>
                <a:lnTo>
                  <a:pt x="232259" y="0"/>
                </a:lnTo>
                <a:lnTo>
                  <a:pt x="244713" y="7445"/>
                </a:lnTo>
                <a:lnTo>
                  <a:pt x="250902" y="20177"/>
                </a:lnTo>
                <a:lnTo>
                  <a:pt x="253746" y="35575"/>
                </a:lnTo>
                <a:lnTo>
                  <a:pt x="254517" y="51450"/>
                </a:lnTo>
                <a:lnTo>
                  <a:pt x="254492" y="65611"/>
                </a:lnTo>
                <a:lnTo>
                  <a:pt x="251384" y="111724"/>
                </a:lnTo>
                <a:lnTo>
                  <a:pt x="247126" y="128730"/>
                </a:lnTo>
                <a:lnTo>
                  <a:pt x="245983" y="131143"/>
                </a:lnTo>
                <a:lnTo>
                  <a:pt x="244713" y="1335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4010" y="2754757"/>
            <a:ext cx="17145" cy="52069"/>
          </a:xfrm>
          <a:custGeom>
            <a:avLst/>
            <a:gdLst/>
            <a:ahLst/>
            <a:cxnLst/>
            <a:rect l="l" t="t" r="r" b="b"/>
            <a:pathLst>
              <a:path w="17144" h="52069">
                <a:moveTo>
                  <a:pt x="0" y="51815"/>
                </a:moveTo>
                <a:lnTo>
                  <a:pt x="180" y="41915"/>
                </a:lnTo>
                <a:lnTo>
                  <a:pt x="396" y="25003"/>
                </a:lnTo>
                <a:lnTo>
                  <a:pt x="1303" y="8542"/>
                </a:lnTo>
                <a:lnTo>
                  <a:pt x="3556" y="0"/>
                </a:lnTo>
                <a:lnTo>
                  <a:pt x="13969" y="1904"/>
                </a:lnTo>
                <a:lnTo>
                  <a:pt x="17017" y="3937"/>
                </a:lnTo>
                <a:lnTo>
                  <a:pt x="15493" y="149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6814" y="2624582"/>
            <a:ext cx="631190" cy="427990"/>
          </a:xfrm>
          <a:custGeom>
            <a:avLst/>
            <a:gdLst/>
            <a:ahLst/>
            <a:cxnLst/>
            <a:rect l="l" t="t" r="r" b="b"/>
            <a:pathLst>
              <a:path w="631189" h="427989">
                <a:moveTo>
                  <a:pt x="136652" y="0"/>
                </a:moveTo>
                <a:lnTo>
                  <a:pt x="146119" y="12487"/>
                </a:lnTo>
                <a:lnTo>
                  <a:pt x="150193" y="22082"/>
                </a:lnTo>
                <a:lnTo>
                  <a:pt x="150671" y="33843"/>
                </a:lnTo>
                <a:lnTo>
                  <a:pt x="149352" y="52831"/>
                </a:lnTo>
                <a:lnTo>
                  <a:pt x="146905" y="94208"/>
                </a:lnTo>
                <a:lnTo>
                  <a:pt x="143867" y="145599"/>
                </a:lnTo>
                <a:lnTo>
                  <a:pt x="138855" y="202401"/>
                </a:lnTo>
                <a:lnTo>
                  <a:pt x="130483" y="260013"/>
                </a:lnTo>
                <a:lnTo>
                  <a:pt x="117368" y="313829"/>
                </a:lnTo>
                <a:lnTo>
                  <a:pt x="98126" y="359249"/>
                </a:lnTo>
                <a:lnTo>
                  <a:pt x="71374" y="391667"/>
                </a:lnTo>
                <a:lnTo>
                  <a:pt x="55078" y="399653"/>
                </a:lnTo>
                <a:lnTo>
                  <a:pt x="41497" y="397351"/>
                </a:lnTo>
                <a:lnTo>
                  <a:pt x="9965" y="363924"/>
                </a:lnTo>
                <a:lnTo>
                  <a:pt x="2893" y="340234"/>
                </a:lnTo>
                <a:lnTo>
                  <a:pt x="0" y="328294"/>
                </a:lnTo>
                <a:lnTo>
                  <a:pt x="18889" y="325570"/>
                </a:lnTo>
                <a:lnTo>
                  <a:pt x="36718" y="325262"/>
                </a:lnTo>
                <a:lnTo>
                  <a:pt x="54953" y="326312"/>
                </a:lnTo>
                <a:lnTo>
                  <a:pt x="75056" y="327659"/>
                </a:lnTo>
                <a:lnTo>
                  <a:pt x="119181" y="328652"/>
                </a:lnTo>
                <a:lnTo>
                  <a:pt x="169640" y="324929"/>
                </a:lnTo>
                <a:lnTo>
                  <a:pt x="217289" y="312158"/>
                </a:lnTo>
                <a:lnTo>
                  <a:pt x="252984" y="286003"/>
                </a:lnTo>
                <a:lnTo>
                  <a:pt x="259746" y="271875"/>
                </a:lnTo>
                <a:lnTo>
                  <a:pt x="259734" y="266572"/>
                </a:lnTo>
                <a:lnTo>
                  <a:pt x="260985" y="259079"/>
                </a:lnTo>
                <a:lnTo>
                  <a:pt x="217300" y="276707"/>
                </a:lnTo>
                <a:lnTo>
                  <a:pt x="188237" y="306792"/>
                </a:lnTo>
                <a:lnTo>
                  <a:pt x="168536" y="350559"/>
                </a:lnTo>
                <a:lnTo>
                  <a:pt x="169163" y="374014"/>
                </a:lnTo>
                <a:lnTo>
                  <a:pt x="179550" y="392023"/>
                </a:lnTo>
                <a:lnTo>
                  <a:pt x="197294" y="401208"/>
                </a:lnTo>
                <a:lnTo>
                  <a:pt x="218277" y="403750"/>
                </a:lnTo>
                <a:lnTo>
                  <a:pt x="238379" y="401827"/>
                </a:lnTo>
                <a:lnTo>
                  <a:pt x="287908" y="383222"/>
                </a:lnTo>
                <a:lnTo>
                  <a:pt x="330200" y="350900"/>
                </a:lnTo>
                <a:lnTo>
                  <a:pt x="363918" y="315166"/>
                </a:lnTo>
                <a:lnTo>
                  <a:pt x="380563" y="296983"/>
                </a:lnTo>
                <a:lnTo>
                  <a:pt x="398399" y="279907"/>
                </a:lnTo>
                <a:lnTo>
                  <a:pt x="409569" y="271192"/>
                </a:lnTo>
                <a:lnTo>
                  <a:pt x="421560" y="264667"/>
                </a:lnTo>
                <a:lnTo>
                  <a:pt x="434385" y="262334"/>
                </a:lnTo>
                <a:lnTo>
                  <a:pt x="448056" y="266191"/>
                </a:lnTo>
                <a:lnTo>
                  <a:pt x="458531" y="275312"/>
                </a:lnTo>
                <a:lnTo>
                  <a:pt x="465756" y="288004"/>
                </a:lnTo>
                <a:lnTo>
                  <a:pt x="471148" y="301982"/>
                </a:lnTo>
                <a:lnTo>
                  <a:pt x="476123" y="314959"/>
                </a:lnTo>
                <a:lnTo>
                  <a:pt x="483707" y="332898"/>
                </a:lnTo>
                <a:lnTo>
                  <a:pt x="492410" y="348361"/>
                </a:lnTo>
                <a:lnTo>
                  <a:pt x="505162" y="358679"/>
                </a:lnTo>
                <a:lnTo>
                  <a:pt x="524890" y="361188"/>
                </a:lnTo>
                <a:lnTo>
                  <a:pt x="548947" y="354720"/>
                </a:lnTo>
                <a:lnTo>
                  <a:pt x="572373" y="342979"/>
                </a:lnTo>
                <a:lnTo>
                  <a:pt x="594917" y="330594"/>
                </a:lnTo>
                <a:lnTo>
                  <a:pt x="616331" y="322198"/>
                </a:lnTo>
                <a:lnTo>
                  <a:pt x="625099" y="370633"/>
                </a:lnTo>
                <a:lnTo>
                  <a:pt x="630255" y="417939"/>
                </a:lnTo>
                <a:lnTo>
                  <a:pt x="630936" y="4279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053" y="2680970"/>
            <a:ext cx="9525" cy="83820"/>
          </a:xfrm>
          <a:custGeom>
            <a:avLst/>
            <a:gdLst/>
            <a:ahLst/>
            <a:cxnLst/>
            <a:rect l="l" t="t" r="r" b="b"/>
            <a:pathLst>
              <a:path w="9525" h="83819">
                <a:moveTo>
                  <a:pt x="8255" y="13207"/>
                </a:moveTo>
                <a:lnTo>
                  <a:pt x="6731" y="6476"/>
                </a:lnTo>
                <a:lnTo>
                  <a:pt x="6096" y="4317"/>
                </a:lnTo>
                <a:lnTo>
                  <a:pt x="8255" y="0"/>
                </a:lnTo>
                <a:lnTo>
                  <a:pt x="9102" y="12434"/>
                </a:lnTo>
                <a:lnTo>
                  <a:pt x="9318" y="24129"/>
                </a:lnTo>
                <a:lnTo>
                  <a:pt x="8844" y="35825"/>
                </a:lnTo>
                <a:lnTo>
                  <a:pt x="7620" y="48259"/>
                </a:lnTo>
                <a:lnTo>
                  <a:pt x="6411" y="59959"/>
                </a:lnTo>
                <a:lnTo>
                  <a:pt x="5095" y="68706"/>
                </a:lnTo>
                <a:lnTo>
                  <a:pt x="3137" y="76120"/>
                </a:lnTo>
                <a:lnTo>
                  <a:pt x="0" y="838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0663" y="2803270"/>
            <a:ext cx="248285" cy="249554"/>
          </a:xfrm>
          <a:custGeom>
            <a:avLst/>
            <a:gdLst/>
            <a:ahLst/>
            <a:cxnLst/>
            <a:rect l="l" t="t" r="r" b="b"/>
            <a:pathLst>
              <a:path w="248285" h="249555">
                <a:moveTo>
                  <a:pt x="121650" y="0"/>
                </a:moveTo>
                <a:lnTo>
                  <a:pt x="108356" y="15281"/>
                </a:lnTo>
                <a:lnTo>
                  <a:pt x="93884" y="29670"/>
                </a:lnTo>
                <a:lnTo>
                  <a:pt x="79198" y="43987"/>
                </a:lnTo>
                <a:lnTo>
                  <a:pt x="65262" y="59054"/>
                </a:lnTo>
                <a:lnTo>
                  <a:pt x="33131" y="103584"/>
                </a:lnTo>
                <a:lnTo>
                  <a:pt x="7858" y="152400"/>
                </a:lnTo>
                <a:lnTo>
                  <a:pt x="0" y="185439"/>
                </a:lnTo>
                <a:lnTo>
                  <a:pt x="1508" y="197484"/>
                </a:lnTo>
                <a:lnTo>
                  <a:pt x="16904" y="199513"/>
                </a:lnTo>
                <a:lnTo>
                  <a:pt x="30861" y="197802"/>
                </a:lnTo>
                <a:lnTo>
                  <a:pt x="44459" y="192948"/>
                </a:lnTo>
                <a:lnTo>
                  <a:pt x="58785" y="185546"/>
                </a:lnTo>
                <a:lnTo>
                  <a:pt x="77729" y="171285"/>
                </a:lnTo>
                <a:lnTo>
                  <a:pt x="101758" y="150606"/>
                </a:lnTo>
                <a:lnTo>
                  <a:pt x="126239" y="132093"/>
                </a:lnTo>
                <a:lnTo>
                  <a:pt x="146542" y="124332"/>
                </a:lnTo>
                <a:lnTo>
                  <a:pt x="155892" y="126984"/>
                </a:lnTo>
                <a:lnTo>
                  <a:pt x="161623" y="133159"/>
                </a:lnTo>
                <a:lnTo>
                  <a:pt x="165401" y="141620"/>
                </a:lnTo>
                <a:lnTo>
                  <a:pt x="168894" y="151129"/>
                </a:lnTo>
                <a:lnTo>
                  <a:pt x="175063" y="166899"/>
                </a:lnTo>
                <a:lnTo>
                  <a:pt x="195691" y="213994"/>
                </a:lnTo>
                <a:lnTo>
                  <a:pt x="231445" y="244748"/>
                </a:lnTo>
                <a:lnTo>
                  <a:pt x="248142" y="2493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7713" y="2619755"/>
            <a:ext cx="213995" cy="492759"/>
          </a:xfrm>
          <a:custGeom>
            <a:avLst/>
            <a:gdLst/>
            <a:ahLst/>
            <a:cxnLst/>
            <a:rect l="l" t="t" r="r" b="b"/>
            <a:pathLst>
              <a:path w="213995" h="492760">
                <a:moveTo>
                  <a:pt x="0" y="492252"/>
                </a:moveTo>
                <a:lnTo>
                  <a:pt x="25908" y="455676"/>
                </a:lnTo>
                <a:lnTo>
                  <a:pt x="33434" y="410636"/>
                </a:lnTo>
                <a:lnTo>
                  <a:pt x="36591" y="365204"/>
                </a:lnTo>
                <a:lnTo>
                  <a:pt x="36534" y="319605"/>
                </a:lnTo>
                <a:lnTo>
                  <a:pt x="34416" y="274066"/>
                </a:lnTo>
                <a:lnTo>
                  <a:pt x="29545" y="224168"/>
                </a:lnTo>
                <a:lnTo>
                  <a:pt x="22113" y="174831"/>
                </a:lnTo>
                <a:lnTo>
                  <a:pt x="13467" y="125708"/>
                </a:lnTo>
                <a:lnTo>
                  <a:pt x="4952" y="76454"/>
                </a:lnTo>
                <a:lnTo>
                  <a:pt x="1702" y="54649"/>
                </a:lnTo>
                <a:lnTo>
                  <a:pt x="571" y="35941"/>
                </a:lnTo>
                <a:lnTo>
                  <a:pt x="1916" y="18375"/>
                </a:lnTo>
                <a:lnTo>
                  <a:pt x="6096" y="0"/>
                </a:lnTo>
                <a:lnTo>
                  <a:pt x="24389" y="7391"/>
                </a:lnTo>
                <a:lnTo>
                  <a:pt x="58406" y="27414"/>
                </a:lnTo>
                <a:lnTo>
                  <a:pt x="101213" y="57362"/>
                </a:lnTo>
                <a:lnTo>
                  <a:pt x="151905" y="96760"/>
                </a:lnTo>
                <a:lnTo>
                  <a:pt x="177419" y="116459"/>
                </a:lnTo>
                <a:lnTo>
                  <a:pt x="189434" y="125202"/>
                </a:lnTo>
                <a:lnTo>
                  <a:pt x="198294" y="131826"/>
                </a:lnTo>
                <a:lnTo>
                  <a:pt x="205797" y="137783"/>
                </a:lnTo>
                <a:lnTo>
                  <a:pt x="213740" y="1445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1547" y="2881629"/>
            <a:ext cx="400685" cy="161290"/>
          </a:xfrm>
          <a:custGeom>
            <a:avLst/>
            <a:gdLst/>
            <a:ahLst/>
            <a:cxnLst/>
            <a:rect l="l" t="t" r="r" b="b"/>
            <a:pathLst>
              <a:path w="400685" h="161289">
                <a:moveTo>
                  <a:pt x="2190" y="34417"/>
                </a:moveTo>
                <a:lnTo>
                  <a:pt x="0" y="36786"/>
                </a:lnTo>
                <a:lnTo>
                  <a:pt x="14287" y="31464"/>
                </a:lnTo>
                <a:lnTo>
                  <a:pt x="33194" y="23808"/>
                </a:lnTo>
                <a:lnTo>
                  <a:pt x="44862" y="19177"/>
                </a:lnTo>
                <a:lnTo>
                  <a:pt x="70707" y="11680"/>
                </a:lnTo>
                <a:lnTo>
                  <a:pt x="97504" y="4730"/>
                </a:lnTo>
                <a:lnTo>
                  <a:pt x="124587" y="210"/>
                </a:lnTo>
                <a:lnTo>
                  <a:pt x="151288" y="0"/>
                </a:lnTo>
                <a:lnTo>
                  <a:pt x="170568" y="5169"/>
                </a:lnTo>
                <a:lnTo>
                  <a:pt x="206787" y="46228"/>
                </a:lnTo>
                <a:lnTo>
                  <a:pt x="232108" y="98647"/>
                </a:lnTo>
                <a:lnTo>
                  <a:pt x="246667" y="123987"/>
                </a:lnTo>
                <a:lnTo>
                  <a:pt x="264953" y="146304"/>
                </a:lnTo>
                <a:lnTo>
                  <a:pt x="277112" y="155608"/>
                </a:lnTo>
                <a:lnTo>
                  <a:pt x="290972" y="160924"/>
                </a:lnTo>
                <a:lnTo>
                  <a:pt x="305476" y="161216"/>
                </a:lnTo>
                <a:lnTo>
                  <a:pt x="319563" y="155448"/>
                </a:lnTo>
                <a:lnTo>
                  <a:pt x="332928" y="142692"/>
                </a:lnTo>
                <a:lnTo>
                  <a:pt x="342280" y="127603"/>
                </a:lnTo>
                <a:lnTo>
                  <a:pt x="350085" y="111799"/>
                </a:lnTo>
                <a:lnTo>
                  <a:pt x="358806" y="96900"/>
                </a:lnTo>
                <a:lnTo>
                  <a:pt x="368778" y="83804"/>
                </a:lnTo>
                <a:lnTo>
                  <a:pt x="379237" y="70897"/>
                </a:lnTo>
                <a:lnTo>
                  <a:pt x="389864" y="58038"/>
                </a:lnTo>
                <a:lnTo>
                  <a:pt x="400335" y="450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1196" y="2884042"/>
            <a:ext cx="130810" cy="134620"/>
          </a:xfrm>
          <a:custGeom>
            <a:avLst/>
            <a:gdLst/>
            <a:ahLst/>
            <a:cxnLst/>
            <a:rect l="l" t="t" r="r" b="b"/>
            <a:pathLst>
              <a:path w="130810" h="134619">
                <a:moveTo>
                  <a:pt x="0" y="19431"/>
                </a:moveTo>
                <a:lnTo>
                  <a:pt x="6056" y="30622"/>
                </a:lnTo>
                <a:lnTo>
                  <a:pt x="9874" y="40766"/>
                </a:lnTo>
                <a:lnTo>
                  <a:pt x="12501" y="51292"/>
                </a:lnTo>
                <a:lnTo>
                  <a:pt x="14986" y="63627"/>
                </a:lnTo>
                <a:lnTo>
                  <a:pt x="18291" y="76400"/>
                </a:lnTo>
                <a:lnTo>
                  <a:pt x="23050" y="88661"/>
                </a:lnTo>
                <a:lnTo>
                  <a:pt x="28952" y="100470"/>
                </a:lnTo>
                <a:lnTo>
                  <a:pt x="35687" y="111887"/>
                </a:lnTo>
                <a:lnTo>
                  <a:pt x="38756" y="100570"/>
                </a:lnTo>
                <a:lnTo>
                  <a:pt x="42529" y="89550"/>
                </a:lnTo>
                <a:lnTo>
                  <a:pt x="63341" y="52964"/>
                </a:lnTo>
                <a:lnTo>
                  <a:pt x="88423" y="21703"/>
                </a:lnTo>
                <a:lnTo>
                  <a:pt x="113664" y="2159"/>
                </a:lnTo>
                <a:lnTo>
                  <a:pt x="116204" y="0"/>
                </a:lnTo>
                <a:lnTo>
                  <a:pt x="124713" y="0"/>
                </a:lnTo>
                <a:lnTo>
                  <a:pt x="129549" y="17345"/>
                </a:lnTo>
                <a:lnTo>
                  <a:pt x="130635" y="33512"/>
                </a:lnTo>
                <a:lnTo>
                  <a:pt x="128982" y="50131"/>
                </a:lnTo>
                <a:lnTo>
                  <a:pt x="125602" y="68834"/>
                </a:lnTo>
                <a:lnTo>
                  <a:pt x="123086" y="85588"/>
                </a:lnTo>
                <a:lnTo>
                  <a:pt x="122427" y="101806"/>
                </a:lnTo>
                <a:lnTo>
                  <a:pt x="123674" y="117857"/>
                </a:lnTo>
                <a:lnTo>
                  <a:pt x="126873" y="134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5173" y="2882751"/>
            <a:ext cx="93345" cy="177165"/>
          </a:xfrm>
          <a:custGeom>
            <a:avLst/>
            <a:gdLst/>
            <a:ahLst/>
            <a:cxnLst/>
            <a:rect l="l" t="t" r="r" b="b"/>
            <a:pathLst>
              <a:path w="93345" h="177164">
                <a:moveTo>
                  <a:pt x="62484" y="5863"/>
                </a:moveTo>
                <a:lnTo>
                  <a:pt x="25538" y="50385"/>
                </a:lnTo>
                <a:lnTo>
                  <a:pt x="5306" y="91422"/>
                </a:lnTo>
                <a:lnTo>
                  <a:pt x="0" y="113178"/>
                </a:lnTo>
                <a:lnTo>
                  <a:pt x="261" y="132681"/>
                </a:lnTo>
                <a:lnTo>
                  <a:pt x="6286" y="149945"/>
                </a:lnTo>
                <a:lnTo>
                  <a:pt x="17930" y="163970"/>
                </a:lnTo>
                <a:lnTo>
                  <a:pt x="35051" y="173757"/>
                </a:lnTo>
                <a:lnTo>
                  <a:pt x="50678" y="177085"/>
                </a:lnTo>
                <a:lnTo>
                  <a:pt x="64817" y="175805"/>
                </a:lnTo>
                <a:lnTo>
                  <a:pt x="78646" y="171596"/>
                </a:lnTo>
                <a:lnTo>
                  <a:pt x="93345" y="1661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2500" y="2682494"/>
            <a:ext cx="70485" cy="356870"/>
          </a:xfrm>
          <a:custGeom>
            <a:avLst/>
            <a:gdLst/>
            <a:ahLst/>
            <a:cxnLst/>
            <a:rect l="l" t="t" r="r" b="b"/>
            <a:pathLst>
              <a:path w="70485" h="356869">
                <a:moveTo>
                  <a:pt x="10318" y="7619"/>
                </a:moveTo>
                <a:lnTo>
                  <a:pt x="9429" y="4952"/>
                </a:lnTo>
                <a:lnTo>
                  <a:pt x="9048" y="2539"/>
                </a:lnTo>
                <a:lnTo>
                  <a:pt x="8159" y="0"/>
                </a:lnTo>
                <a:lnTo>
                  <a:pt x="972" y="17035"/>
                </a:lnTo>
                <a:lnTo>
                  <a:pt x="0" y="36845"/>
                </a:lnTo>
                <a:lnTo>
                  <a:pt x="2409" y="57917"/>
                </a:lnTo>
                <a:lnTo>
                  <a:pt x="5365" y="78739"/>
                </a:lnTo>
                <a:lnTo>
                  <a:pt x="9757" y="118000"/>
                </a:lnTo>
                <a:lnTo>
                  <a:pt x="14970" y="157654"/>
                </a:lnTo>
                <a:lnTo>
                  <a:pt x="21635" y="197094"/>
                </a:lnTo>
                <a:lnTo>
                  <a:pt x="30384" y="235711"/>
                </a:lnTo>
                <a:lnTo>
                  <a:pt x="46609" y="291861"/>
                </a:lnTo>
                <a:lnTo>
                  <a:pt x="66071" y="346963"/>
                </a:lnTo>
                <a:lnTo>
                  <a:pt x="67595" y="350265"/>
                </a:lnTo>
                <a:lnTo>
                  <a:pt x="68865" y="353567"/>
                </a:lnTo>
                <a:lnTo>
                  <a:pt x="70389" y="35661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4873" y="2914142"/>
            <a:ext cx="285115" cy="130810"/>
          </a:xfrm>
          <a:custGeom>
            <a:avLst/>
            <a:gdLst/>
            <a:ahLst/>
            <a:cxnLst/>
            <a:rect l="l" t="t" r="r" b="b"/>
            <a:pathLst>
              <a:path w="285114" h="130810">
                <a:moveTo>
                  <a:pt x="42037" y="47244"/>
                </a:moveTo>
                <a:lnTo>
                  <a:pt x="31611" y="38225"/>
                </a:lnTo>
                <a:lnTo>
                  <a:pt x="19399" y="27955"/>
                </a:lnTo>
                <a:lnTo>
                  <a:pt x="7997" y="17043"/>
                </a:lnTo>
                <a:lnTo>
                  <a:pt x="0" y="6096"/>
                </a:lnTo>
                <a:lnTo>
                  <a:pt x="0" y="4063"/>
                </a:lnTo>
                <a:lnTo>
                  <a:pt x="253" y="2159"/>
                </a:lnTo>
                <a:lnTo>
                  <a:pt x="508" y="0"/>
                </a:lnTo>
                <a:lnTo>
                  <a:pt x="52996" y="4125"/>
                </a:lnTo>
                <a:lnTo>
                  <a:pt x="96658" y="11533"/>
                </a:lnTo>
                <a:lnTo>
                  <a:pt x="146688" y="27376"/>
                </a:lnTo>
                <a:lnTo>
                  <a:pt x="183499" y="52161"/>
                </a:lnTo>
                <a:lnTo>
                  <a:pt x="223647" y="88773"/>
                </a:lnTo>
                <a:lnTo>
                  <a:pt x="235162" y="99986"/>
                </a:lnTo>
                <a:lnTo>
                  <a:pt x="247189" y="111236"/>
                </a:lnTo>
                <a:lnTo>
                  <a:pt x="260240" y="121223"/>
                </a:lnTo>
                <a:lnTo>
                  <a:pt x="274827" y="128650"/>
                </a:lnTo>
                <a:lnTo>
                  <a:pt x="277875" y="129286"/>
                </a:lnTo>
                <a:lnTo>
                  <a:pt x="281304" y="129921"/>
                </a:lnTo>
                <a:lnTo>
                  <a:pt x="284606" y="1305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0408" y="2742564"/>
            <a:ext cx="22860" cy="73660"/>
          </a:xfrm>
          <a:custGeom>
            <a:avLst/>
            <a:gdLst/>
            <a:ahLst/>
            <a:cxnLst/>
            <a:rect l="l" t="t" r="r" b="b"/>
            <a:pathLst>
              <a:path w="22860" h="73660">
                <a:moveTo>
                  <a:pt x="22788" y="48133"/>
                </a:moveTo>
                <a:lnTo>
                  <a:pt x="20264" y="33236"/>
                </a:lnTo>
                <a:lnTo>
                  <a:pt x="17454" y="19637"/>
                </a:lnTo>
                <a:lnTo>
                  <a:pt x="12072" y="8253"/>
                </a:lnTo>
                <a:lnTo>
                  <a:pt x="1833" y="0"/>
                </a:lnTo>
                <a:lnTo>
                  <a:pt x="0" y="13596"/>
                </a:lnTo>
                <a:lnTo>
                  <a:pt x="404" y="27717"/>
                </a:lnTo>
                <a:lnTo>
                  <a:pt x="2190" y="42076"/>
                </a:lnTo>
                <a:lnTo>
                  <a:pt x="4500" y="56387"/>
                </a:lnTo>
                <a:lnTo>
                  <a:pt x="5389" y="62230"/>
                </a:lnTo>
                <a:lnTo>
                  <a:pt x="6659" y="67690"/>
                </a:lnTo>
                <a:lnTo>
                  <a:pt x="7548" y="735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6601" y="2883154"/>
            <a:ext cx="288925" cy="134620"/>
          </a:xfrm>
          <a:custGeom>
            <a:avLst/>
            <a:gdLst/>
            <a:ahLst/>
            <a:cxnLst/>
            <a:rect l="l" t="t" r="r" b="b"/>
            <a:pathLst>
              <a:path w="288925" h="134619">
                <a:moveTo>
                  <a:pt x="48736" y="0"/>
                </a:moveTo>
                <a:lnTo>
                  <a:pt x="39850" y="10568"/>
                </a:lnTo>
                <a:lnTo>
                  <a:pt x="30035" y="19780"/>
                </a:lnTo>
                <a:lnTo>
                  <a:pt x="19982" y="28753"/>
                </a:lnTo>
                <a:lnTo>
                  <a:pt x="10382" y="38608"/>
                </a:lnTo>
                <a:lnTo>
                  <a:pt x="3607" y="48335"/>
                </a:lnTo>
                <a:lnTo>
                  <a:pt x="0" y="58896"/>
                </a:lnTo>
                <a:lnTo>
                  <a:pt x="1202" y="69218"/>
                </a:lnTo>
                <a:lnTo>
                  <a:pt x="8858" y="78232"/>
                </a:lnTo>
                <a:lnTo>
                  <a:pt x="21631" y="80944"/>
                </a:lnTo>
                <a:lnTo>
                  <a:pt x="36941" y="76501"/>
                </a:lnTo>
                <a:lnTo>
                  <a:pt x="51702" y="68891"/>
                </a:lnTo>
                <a:lnTo>
                  <a:pt x="62833" y="62103"/>
                </a:lnTo>
                <a:lnTo>
                  <a:pt x="71756" y="56151"/>
                </a:lnTo>
                <a:lnTo>
                  <a:pt x="81835" y="49545"/>
                </a:lnTo>
                <a:lnTo>
                  <a:pt x="92604" y="44868"/>
                </a:lnTo>
                <a:lnTo>
                  <a:pt x="103600" y="44704"/>
                </a:lnTo>
                <a:lnTo>
                  <a:pt x="113440" y="50411"/>
                </a:lnTo>
                <a:lnTo>
                  <a:pt x="121650" y="59880"/>
                </a:lnTo>
                <a:lnTo>
                  <a:pt x="128549" y="70778"/>
                </a:lnTo>
                <a:lnTo>
                  <a:pt x="134461" y="80772"/>
                </a:lnTo>
                <a:lnTo>
                  <a:pt x="139188" y="89691"/>
                </a:lnTo>
                <a:lnTo>
                  <a:pt x="144652" y="99552"/>
                </a:lnTo>
                <a:lnTo>
                  <a:pt x="151499" y="108150"/>
                </a:lnTo>
                <a:lnTo>
                  <a:pt x="160369" y="113284"/>
                </a:lnTo>
                <a:lnTo>
                  <a:pt x="169830" y="110740"/>
                </a:lnTo>
                <a:lnTo>
                  <a:pt x="180244" y="101600"/>
                </a:lnTo>
                <a:lnTo>
                  <a:pt x="190087" y="90459"/>
                </a:lnTo>
                <a:lnTo>
                  <a:pt x="197834" y="81915"/>
                </a:lnTo>
                <a:lnTo>
                  <a:pt x="212211" y="70733"/>
                </a:lnTo>
                <a:lnTo>
                  <a:pt x="227790" y="62658"/>
                </a:lnTo>
                <a:lnTo>
                  <a:pt x="244393" y="60180"/>
                </a:lnTo>
                <a:lnTo>
                  <a:pt x="261842" y="65786"/>
                </a:lnTo>
                <a:lnTo>
                  <a:pt x="274490" y="76551"/>
                </a:lnTo>
                <a:lnTo>
                  <a:pt x="282447" y="89995"/>
                </a:lnTo>
                <a:lnTo>
                  <a:pt x="286738" y="105273"/>
                </a:lnTo>
                <a:lnTo>
                  <a:pt x="288385" y="121538"/>
                </a:lnTo>
                <a:lnTo>
                  <a:pt x="288385" y="125857"/>
                </a:lnTo>
                <a:lnTo>
                  <a:pt x="287750" y="130048"/>
                </a:lnTo>
                <a:lnTo>
                  <a:pt x="287750" y="134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2682" y="3713908"/>
            <a:ext cx="503555" cy="52069"/>
          </a:xfrm>
          <a:custGeom>
            <a:avLst/>
            <a:gdLst/>
            <a:ahLst/>
            <a:cxnLst/>
            <a:rect l="l" t="t" r="r" b="b"/>
            <a:pathLst>
              <a:path w="503555" h="52070">
                <a:moveTo>
                  <a:pt x="0" y="51641"/>
                </a:moveTo>
                <a:lnTo>
                  <a:pt x="72170" y="45132"/>
                </a:lnTo>
                <a:lnTo>
                  <a:pt x="143865" y="35385"/>
                </a:lnTo>
                <a:lnTo>
                  <a:pt x="194784" y="27394"/>
                </a:lnTo>
                <a:lnTo>
                  <a:pt x="245656" y="19176"/>
                </a:lnTo>
                <a:lnTo>
                  <a:pt x="296527" y="11221"/>
                </a:lnTo>
                <a:lnTo>
                  <a:pt x="347446" y="4016"/>
                </a:lnTo>
                <a:lnTo>
                  <a:pt x="382720" y="740"/>
                </a:lnTo>
                <a:lnTo>
                  <a:pt x="417137" y="0"/>
                </a:lnTo>
                <a:lnTo>
                  <a:pt x="451316" y="2569"/>
                </a:lnTo>
                <a:lnTo>
                  <a:pt x="485876" y="9223"/>
                </a:lnTo>
                <a:lnTo>
                  <a:pt x="491591" y="11001"/>
                </a:lnTo>
                <a:lnTo>
                  <a:pt x="497433" y="12906"/>
                </a:lnTo>
                <a:lnTo>
                  <a:pt x="503275" y="1443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9050" y="3762121"/>
            <a:ext cx="229870" cy="483870"/>
          </a:xfrm>
          <a:custGeom>
            <a:avLst/>
            <a:gdLst/>
            <a:ahLst/>
            <a:cxnLst/>
            <a:rect l="l" t="t" r="r" b="b"/>
            <a:pathLst>
              <a:path w="229869" h="483870">
                <a:moveTo>
                  <a:pt x="186436" y="634"/>
                </a:moveTo>
                <a:lnTo>
                  <a:pt x="173736" y="634"/>
                </a:lnTo>
                <a:lnTo>
                  <a:pt x="170306" y="0"/>
                </a:lnTo>
                <a:lnTo>
                  <a:pt x="163068" y="3428"/>
                </a:lnTo>
                <a:lnTo>
                  <a:pt x="163322" y="20050"/>
                </a:lnTo>
                <a:lnTo>
                  <a:pt x="165671" y="34289"/>
                </a:lnTo>
                <a:lnTo>
                  <a:pt x="170211" y="48720"/>
                </a:lnTo>
                <a:lnTo>
                  <a:pt x="177037" y="65912"/>
                </a:lnTo>
                <a:lnTo>
                  <a:pt x="191928" y="104903"/>
                </a:lnTo>
                <a:lnTo>
                  <a:pt x="204819" y="144668"/>
                </a:lnTo>
                <a:lnTo>
                  <a:pt x="215471" y="185124"/>
                </a:lnTo>
                <a:lnTo>
                  <a:pt x="223647" y="226186"/>
                </a:lnTo>
                <a:lnTo>
                  <a:pt x="229119" y="271393"/>
                </a:lnTo>
                <a:lnTo>
                  <a:pt x="229615" y="316849"/>
                </a:lnTo>
                <a:lnTo>
                  <a:pt x="223254" y="361614"/>
                </a:lnTo>
                <a:lnTo>
                  <a:pt x="208153" y="404748"/>
                </a:lnTo>
                <a:lnTo>
                  <a:pt x="163147" y="459930"/>
                </a:lnTo>
                <a:lnTo>
                  <a:pt x="96900" y="483488"/>
                </a:lnTo>
                <a:lnTo>
                  <a:pt x="56006" y="472713"/>
                </a:lnTo>
                <a:lnTo>
                  <a:pt x="28733" y="447198"/>
                </a:lnTo>
                <a:lnTo>
                  <a:pt x="11318" y="412301"/>
                </a:lnTo>
                <a:lnTo>
                  <a:pt x="0" y="3733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6467" y="3691382"/>
            <a:ext cx="160655" cy="483870"/>
          </a:xfrm>
          <a:custGeom>
            <a:avLst/>
            <a:gdLst/>
            <a:ahLst/>
            <a:cxnLst/>
            <a:rect l="l" t="t" r="r" b="b"/>
            <a:pathLst>
              <a:path w="160655" h="483870">
                <a:moveTo>
                  <a:pt x="8324" y="57658"/>
                </a:moveTo>
                <a:lnTo>
                  <a:pt x="32555" y="43684"/>
                </a:lnTo>
                <a:lnTo>
                  <a:pt x="56441" y="29305"/>
                </a:lnTo>
                <a:lnTo>
                  <a:pt x="80208" y="14688"/>
                </a:lnTo>
                <a:lnTo>
                  <a:pt x="104082" y="0"/>
                </a:lnTo>
                <a:lnTo>
                  <a:pt x="105191" y="19901"/>
                </a:lnTo>
                <a:lnTo>
                  <a:pt x="96002" y="41481"/>
                </a:lnTo>
                <a:lnTo>
                  <a:pt x="82311" y="63275"/>
                </a:lnTo>
                <a:lnTo>
                  <a:pt x="69919" y="83820"/>
                </a:lnTo>
                <a:lnTo>
                  <a:pt x="47694" y="129159"/>
                </a:lnTo>
                <a:lnTo>
                  <a:pt x="27660" y="176403"/>
                </a:lnTo>
                <a:lnTo>
                  <a:pt x="11769" y="224980"/>
                </a:lnTo>
                <a:lnTo>
                  <a:pt x="1974" y="274320"/>
                </a:lnTo>
                <a:lnTo>
                  <a:pt x="0" y="316783"/>
                </a:lnTo>
                <a:lnTo>
                  <a:pt x="5324" y="358949"/>
                </a:lnTo>
                <a:lnTo>
                  <a:pt x="18244" y="399282"/>
                </a:lnTo>
                <a:lnTo>
                  <a:pt x="39058" y="436245"/>
                </a:lnTo>
                <a:lnTo>
                  <a:pt x="82635" y="473948"/>
                </a:lnTo>
                <a:lnTo>
                  <a:pt x="138499" y="483743"/>
                </a:lnTo>
                <a:lnTo>
                  <a:pt x="145738" y="480695"/>
                </a:lnTo>
                <a:lnTo>
                  <a:pt x="152850" y="477393"/>
                </a:lnTo>
                <a:lnTo>
                  <a:pt x="160089" y="4739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4681" y="3892550"/>
            <a:ext cx="375920" cy="222885"/>
          </a:xfrm>
          <a:custGeom>
            <a:avLst/>
            <a:gdLst/>
            <a:ahLst/>
            <a:cxnLst/>
            <a:rect l="l" t="t" r="r" b="b"/>
            <a:pathLst>
              <a:path w="375919" h="222885">
                <a:moveTo>
                  <a:pt x="3127" y="35432"/>
                </a:moveTo>
                <a:lnTo>
                  <a:pt x="355" y="44676"/>
                </a:lnTo>
                <a:lnTo>
                  <a:pt x="0" y="52038"/>
                </a:lnTo>
                <a:lnTo>
                  <a:pt x="2287" y="60400"/>
                </a:lnTo>
                <a:lnTo>
                  <a:pt x="7445" y="72643"/>
                </a:lnTo>
                <a:lnTo>
                  <a:pt x="15738" y="92711"/>
                </a:lnTo>
                <a:lnTo>
                  <a:pt x="31609" y="133419"/>
                </a:lnTo>
                <a:lnTo>
                  <a:pt x="56145" y="177313"/>
                </a:lnTo>
                <a:lnTo>
                  <a:pt x="97016" y="212155"/>
                </a:lnTo>
                <a:lnTo>
                  <a:pt x="145426" y="222825"/>
                </a:lnTo>
                <a:lnTo>
                  <a:pt x="166163" y="220313"/>
                </a:lnTo>
                <a:lnTo>
                  <a:pt x="205184" y="204216"/>
                </a:lnTo>
                <a:lnTo>
                  <a:pt x="248779" y="167497"/>
                </a:lnTo>
                <a:lnTo>
                  <a:pt x="267606" y="145988"/>
                </a:lnTo>
                <a:lnTo>
                  <a:pt x="274415" y="138477"/>
                </a:lnTo>
                <a:lnTo>
                  <a:pt x="282199" y="133609"/>
                </a:lnTo>
                <a:lnTo>
                  <a:pt x="291163" y="134112"/>
                </a:lnTo>
                <a:lnTo>
                  <a:pt x="306202" y="144637"/>
                </a:lnTo>
                <a:lnTo>
                  <a:pt x="315563" y="156495"/>
                </a:lnTo>
                <a:lnTo>
                  <a:pt x="325899" y="165544"/>
                </a:lnTo>
                <a:lnTo>
                  <a:pt x="343868" y="167639"/>
                </a:lnTo>
                <a:lnTo>
                  <a:pt x="343961" y="152991"/>
                </a:lnTo>
                <a:lnTo>
                  <a:pt x="342042" y="139509"/>
                </a:lnTo>
                <a:lnTo>
                  <a:pt x="338242" y="126313"/>
                </a:lnTo>
                <a:lnTo>
                  <a:pt x="332692" y="112522"/>
                </a:lnTo>
                <a:lnTo>
                  <a:pt x="319861" y="86748"/>
                </a:lnTo>
                <a:lnTo>
                  <a:pt x="305768" y="61594"/>
                </a:lnTo>
                <a:lnTo>
                  <a:pt x="291865" y="36441"/>
                </a:lnTo>
                <a:lnTo>
                  <a:pt x="279606" y="10668"/>
                </a:lnTo>
                <a:lnTo>
                  <a:pt x="278336" y="8000"/>
                </a:lnTo>
                <a:lnTo>
                  <a:pt x="277447" y="5206"/>
                </a:lnTo>
                <a:lnTo>
                  <a:pt x="276558" y="2158"/>
                </a:lnTo>
                <a:lnTo>
                  <a:pt x="287563" y="1803"/>
                </a:lnTo>
                <a:lnTo>
                  <a:pt x="297259" y="4079"/>
                </a:lnTo>
                <a:lnTo>
                  <a:pt x="306955" y="7999"/>
                </a:lnTo>
                <a:lnTo>
                  <a:pt x="317960" y="12573"/>
                </a:lnTo>
                <a:lnTo>
                  <a:pt x="327556" y="16347"/>
                </a:lnTo>
                <a:lnTo>
                  <a:pt x="340915" y="20764"/>
                </a:lnTo>
                <a:lnTo>
                  <a:pt x="354322" y="22895"/>
                </a:lnTo>
                <a:lnTo>
                  <a:pt x="364061" y="19812"/>
                </a:lnTo>
                <a:lnTo>
                  <a:pt x="372824" y="13462"/>
                </a:lnTo>
                <a:lnTo>
                  <a:pt x="375872" y="9779"/>
                </a:lnTo>
                <a:lnTo>
                  <a:pt x="37587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33093" y="3654297"/>
            <a:ext cx="305435" cy="142240"/>
          </a:xfrm>
          <a:custGeom>
            <a:avLst/>
            <a:gdLst/>
            <a:ahLst/>
            <a:cxnLst/>
            <a:rect l="l" t="t" r="r" b="b"/>
            <a:pathLst>
              <a:path w="305435" h="142239">
                <a:moveTo>
                  <a:pt x="19734" y="142239"/>
                </a:moveTo>
                <a:lnTo>
                  <a:pt x="7647" y="135165"/>
                </a:lnTo>
                <a:lnTo>
                  <a:pt x="192" y="128031"/>
                </a:lnTo>
                <a:lnTo>
                  <a:pt x="0" y="120255"/>
                </a:lnTo>
                <a:lnTo>
                  <a:pt x="9701" y="111251"/>
                </a:lnTo>
                <a:lnTo>
                  <a:pt x="23040" y="105491"/>
                </a:lnTo>
                <a:lnTo>
                  <a:pt x="37832" y="102885"/>
                </a:lnTo>
                <a:lnTo>
                  <a:pt x="53099" y="102018"/>
                </a:lnTo>
                <a:lnTo>
                  <a:pt x="67867" y="101472"/>
                </a:lnTo>
                <a:lnTo>
                  <a:pt x="90100" y="100413"/>
                </a:lnTo>
                <a:lnTo>
                  <a:pt x="134661" y="98151"/>
                </a:lnTo>
                <a:lnTo>
                  <a:pt x="178117" y="94422"/>
                </a:lnTo>
                <a:lnTo>
                  <a:pt x="220134" y="87608"/>
                </a:lnTo>
                <a:lnTo>
                  <a:pt x="266432" y="70738"/>
                </a:lnTo>
                <a:lnTo>
                  <a:pt x="291754" y="42066"/>
                </a:lnTo>
                <a:lnTo>
                  <a:pt x="302309" y="13081"/>
                </a:lnTo>
                <a:lnTo>
                  <a:pt x="304722" y="6603"/>
                </a:lnTo>
                <a:lnTo>
                  <a:pt x="304976" y="4571"/>
                </a:lnTo>
                <a:lnTo>
                  <a:pt x="30230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4079" y="3964178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69" h="125729">
                <a:moveTo>
                  <a:pt x="0" y="0"/>
                </a:moveTo>
                <a:lnTo>
                  <a:pt x="31368" y="23241"/>
                </a:lnTo>
                <a:lnTo>
                  <a:pt x="38750" y="57007"/>
                </a:lnTo>
                <a:lnTo>
                  <a:pt x="37959" y="73908"/>
                </a:lnTo>
                <a:lnTo>
                  <a:pt x="36321" y="91440"/>
                </a:lnTo>
                <a:lnTo>
                  <a:pt x="35615" y="99956"/>
                </a:lnTo>
                <a:lnTo>
                  <a:pt x="35147" y="108521"/>
                </a:lnTo>
                <a:lnTo>
                  <a:pt x="35107" y="117086"/>
                </a:lnTo>
                <a:lnTo>
                  <a:pt x="35687" y="1256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160" y="3628390"/>
            <a:ext cx="156210" cy="586105"/>
          </a:xfrm>
          <a:custGeom>
            <a:avLst/>
            <a:gdLst/>
            <a:ahLst/>
            <a:cxnLst/>
            <a:rect l="l" t="t" r="r" b="b"/>
            <a:pathLst>
              <a:path w="156210" h="586104">
                <a:moveTo>
                  <a:pt x="18541" y="9652"/>
                </a:moveTo>
                <a:lnTo>
                  <a:pt x="8508" y="4572"/>
                </a:lnTo>
                <a:lnTo>
                  <a:pt x="6350" y="3048"/>
                </a:lnTo>
                <a:lnTo>
                  <a:pt x="0" y="0"/>
                </a:lnTo>
                <a:lnTo>
                  <a:pt x="29279" y="36530"/>
                </a:lnTo>
                <a:lnTo>
                  <a:pt x="56223" y="74817"/>
                </a:lnTo>
                <a:lnTo>
                  <a:pt x="80549" y="114776"/>
                </a:lnTo>
                <a:lnTo>
                  <a:pt x="101976" y="156322"/>
                </a:lnTo>
                <a:lnTo>
                  <a:pt x="120220" y="199372"/>
                </a:lnTo>
                <a:lnTo>
                  <a:pt x="135000" y="243840"/>
                </a:lnTo>
                <a:lnTo>
                  <a:pt x="145795" y="288946"/>
                </a:lnTo>
                <a:lnTo>
                  <a:pt x="152495" y="334375"/>
                </a:lnTo>
                <a:lnTo>
                  <a:pt x="155717" y="380160"/>
                </a:lnTo>
                <a:lnTo>
                  <a:pt x="156082" y="426339"/>
                </a:lnTo>
                <a:lnTo>
                  <a:pt x="153372" y="463450"/>
                </a:lnTo>
                <a:lnTo>
                  <a:pt x="148304" y="499967"/>
                </a:lnTo>
                <a:lnTo>
                  <a:pt x="142617" y="536245"/>
                </a:lnTo>
                <a:lnTo>
                  <a:pt x="138048" y="572643"/>
                </a:lnTo>
                <a:lnTo>
                  <a:pt x="137003" y="586019"/>
                </a:lnTo>
                <a:lnTo>
                  <a:pt x="137969" y="580882"/>
                </a:lnTo>
                <a:lnTo>
                  <a:pt x="139674" y="568196"/>
                </a:lnTo>
                <a:lnTo>
                  <a:pt x="140842" y="5589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4485" y="3829811"/>
            <a:ext cx="226060" cy="48895"/>
          </a:xfrm>
          <a:custGeom>
            <a:avLst/>
            <a:gdLst/>
            <a:ahLst/>
            <a:cxnLst/>
            <a:rect l="l" t="t" r="r" b="b"/>
            <a:pathLst>
              <a:path w="226060" h="48895">
                <a:moveTo>
                  <a:pt x="0" y="0"/>
                </a:moveTo>
                <a:lnTo>
                  <a:pt x="35687" y="23113"/>
                </a:lnTo>
                <a:lnTo>
                  <a:pt x="83925" y="37776"/>
                </a:lnTo>
                <a:lnTo>
                  <a:pt x="140525" y="46259"/>
                </a:lnTo>
                <a:lnTo>
                  <a:pt x="180466" y="47879"/>
                </a:lnTo>
                <a:lnTo>
                  <a:pt x="203199" y="48355"/>
                </a:lnTo>
                <a:lnTo>
                  <a:pt x="214364" y="48236"/>
                </a:lnTo>
                <a:lnTo>
                  <a:pt x="225932" y="478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4489" y="3973067"/>
            <a:ext cx="203200" cy="40005"/>
          </a:xfrm>
          <a:custGeom>
            <a:avLst/>
            <a:gdLst/>
            <a:ahLst/>
            <a:cxnLst/>
            <a:rect l="l" t="t" r="r" b="b"/>
            <a:pathLst>
              <a:path w="203200" h="40004">
                <a:moveTo>
                  <a:pt x="13081" y="0"/>
                </a:moveTo>
                <a:lnTo>
                  <a:pt x="4191" y="9397"/>
                </a:lnTo>
                <a:lnTo>
                  <a:pt x="1524" y="11937"/>
                </a:lnTo>
                <a:lnTo>
                  <a:pt x="0" y="20700"/>
                </a:lnTo>
                <a:lnTo>
                  <a:pt x="41683" y="36560"/>
                </a:lnTo>
                <a:lnTo>
                  <a:pt x="86143" y="39139"/>
                </a:lnTo>
                <a:lnTo>
                  <a:pt x="114157" y="39433"/>
                </a:lnTo>
                <a:lnTo>
                  <a:pt x="142051" y="37917"/>
                </a:lnTo>
                <a:lnTo>
                  <a:pt x="169672" y="33781"/>
                </a:lnTo>
                <a:lnTo>
                  <a:pt x="177938" y="31492"/>
                </a:lnTo>
                <a:lnTo>
                  <a:pt x="186181" y="29178"/>
                </a:lnTo>
                <a:lnTo>
                  <a:pt x="194425" y="26816"/>
                </a:lnTo>
                <a:lnTo>
                  <a:pt x="202692" y="243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2836" y="3480016"/>
            <a:ext cx="45085" cy="514984"/>
          </a:xfrm>
          <a:custGeom>
            <a:avLst/>
            <a:gdLst/>
            <a:ahLst/>
            <a:cxnLst/>
            <a:rect l="l" t="t" r="r" b="b"/>
            <a:pathLst>
              <a:path w="45085" h="514985">
                <a:moveTo>
                  <a:pt x="9985" y="46773"/>
                </a:moveTo>
                <a:lnTo>
                  <a:pt x="18139" y="31388"/>
                </a:lnTo>
                <a:lnTo>
                  <a:pt x="26828" y="13039"/>
                </a:lnTo>
                <a:lnTo>
                  <a:pt x="31827" y="0"/>
                </a:lnTo>
                <a:lnTo>
                  <a:pt x="28908" y="545"/>
                </a:lnTo>
                <a:lnTo>
                  <a:pt x="28019" y="3847"/>
                </a:lnTo>
                <a:lnTo>
                  <a:pt x="27130" y="7530"/>
                </a:lnTo>
                <a:lnTo>
                  <a:pt x="26241" y="11213"/>
                </a:lnTo>
                <a:lnTo>
                  <a:pt x="21470" y="37103"/>
                </a:lnTo>
                <a:lnTo>
                  <a:pt x="16081" y="62886"/>
                </a:lnTo>
                <a:lnTo>
                  <a:pt x="10882" y="88741"/>
                </a:lnTo>
                <a:lnTo>
                  <a:pt x="6683" y="114845"/>
                </a:lnTo>
                <a:lnTo>
                  <a:pt x="1680" y="163710"/>
                </a:lnTo>
                <a:lnTo>
                  <a:pt x="0" y="212016"/>
                </a:lnTo>
                <a:lnTo>
                  <a:pt x="1057" y="260346"/>
                </a:lnTo>
                <a:lnTo>
                  <a:pt x="4270" y="309282"/>
                </a:lnTo>
                <a:lnTo>
                  <a:pt x="8761" y="352357"/>
                </a:lnTo>
                <a:lnTo>
                  <a:pt x="14573" y="395468"/>
                </a:lnTo>
                <a:lnTo>
                  <a:pt x="21933" y="438316"/>
                </a:lnTo>
                <a:lnTo>
                  <a:pt x="31067" y="480605"/>
                </a:lnTo>
                <a:lnTo>
                  <a:pt x="40300" y="507734"/>
                </a:lnTo>
                <a:lnTo>
                  <a:pt x="45037" y="5146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5109" y="3610102"/>
            <a:ext cx="332105" cy="294640"/>
          </a:xfrm>
          <a:custGeom>
            <a:avLst/>
            <a:gdLst/>
            <a:ahLst/>
            <a:cxnLst/>
            <a:rect l="l" t="t" r="r" b="b"/>
            <a:pathLst>
              <a:path w="332104" h="294639">
                <a:moveTo>
                  <a:pt x="12700" y="77089"/>
                </a:moveTo>
                <a:lnTo>
                  <a:pt x="18561" y="67063"/>
                </a:lnTo>
                <a:lnTo>
                  <a:pt x="20923" y="68135"/>
                </a:lnTo>
                <a:lnTo>
                  <a:pt x="20951" y="77017"/>
                </a:lnTo>
                <a:lnTo>
                  <a:pt x="17313" y="115270"/>
                </a:lnTo>
                <a:lnTo>
                  <a:pt x="11507" y="165201"/>
                </a:lnTo>
                <a:lnTo>
                  <a:pt x="8509" y="190119"/>
                </a:lnTo>
                <a:lnTo>
                  <a:pt x="6232" y="210282"/>
                </a:lnTo>
                <a:lnTo>
                  <a:pt x="4016" y="230552"/>
                </a:lnTo>
                <a:lnTo>
                  <a:pt x="1918" y="250894"/>
                </a:lnTo>
                <a:lnTo>
                  <a:pt x="0" y="271272"/>
                </a:lnTo>
                <a:lnTo>
                  <a:pt x="2347" y="260645"/>
                </a:lnTo>
                <a:lnTo>
                  <a:pt x="4016" y="252936"/>
                </a:lnTo>
                <a:lnTo>
                  <a:pt x="5804" y="245250"/>
                </a:lnTo>
                <a:lnTo>
                  <a:pt x="24685" y="182784"/>
                </a:lnTo>
                <a:lnTo>
                  <a:pt x="45719" y="132587"/>
                </a:lnTo>
                <a:lnTo>
                  <a:pt x="68633" y="100976"/>
                </a:lnTo>
                <a:lnTo>
                  <a:pt x="79248" y="92329"/>
                </a:lnTo>
                <a:lnTo>
                  <a:pt x="90822" y="104346"/>
                </a:lnTo>
                <a:lnTo>
                  <a:pt x="105663" y="149352"/>
                </a:lnTo>
                <a:lnTo>
                  <a:pt x="112521" y="192325"/>
                </a:lnTo>
                <a:lnTo>
                  <a:pt x="117855" y="235585"/>
                </a:lnTo>
                <a:lnTo>
                  <a:pt x="125323" y="215606"/>
                </a:lnTo>
                <a:lnTo>
                  <a:pt x="138590" y="174934"/>
                </a:lnTo>
                <a:lnTo>
                  <a:pt x="161109" y="123765"/>
                </a:lnTo>
                <a:lnTo>
                  <a:pt x="195689" y="64337"/>
                </a:lnTo>
                <a:lnTo>
                  <a:pt x="227613" y="23627"/>
                </a:lnTo>
                <a:lnTo>
                  <a:pt x="267207" y="0"/>
                </a:lnTo>
                <a:lnTo>
                  <a:pt x="279584" y="13013"/>
                </a:lnTo>
                <a:lnTo>
                  <a:pt x="293497" y="62484"/>
                </a:lnTo>
                <a:lnTo>
                  <a:pt x="298213" y="106787"/>
                </a:lnTo>
                <a:lnTo>
                  <a:pt x="301990" y="151352"/>
                </a:lnTo>
                <a:lnTo>
                  <a:pt x="305552" y="195964"/>
                </a:lnTo>
                <a:lnTo>
                  <a:pt x="309625" y="240411"/>
                </a:lnTo>
                <a:lnTo>
                  <a:pt x="311544" y="256841"/>
                </a:lnTo>
                <a:lnTo>
                  <a:pt x="314785" y="270890"/>
                </a:lnTo>
                <a:lnTo>
                  <a:pt x="321002" y="283130"/>
                </a:lnTo>
                <a:lnTo>
                  <a:pt x="331850" y="2941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46142" y="3820921"/>
            <a:ext cx="26034" cy="158750"/>
          </a:xfrm>
          <a:custGeom>
            <a:avLst/>
            <a:gdLst/>
            <a:ahLst/>
            <a:cxnLst/>
            <a:rect l="l" t="t" r="r" b="b"/>
            <a:pathLst>
              <a:path w="26035" h="158750">
                <a:moveTo>
                  <a:pt x="19431" y="14350"/>
                </a:moveTo>
                <a:lnTo>
                  <a:pt x="14351" y="7619"/>
                </a:lnTo>
                <a:lnTo>
                  <a:pt x="12446" y="5841"/>
                </a:lnTo>
                <a:lnTo>
                  <a:pt x="14605" y="0"/>
                </a:lnTo>
                <a:lnTo>
                  <a:pt x="16517" y="13684"/>
                </a:lnTo>
                <a:lnTo>
                  <a:pt x="16287" y="26415"/>
                </a:lnTo>
                <a:lnTo>
                  <a:pt x="14676" y="39147"/>
                </a:lnTo>
                <a:lnTo>
                  <a:pt x="12446" y="52831"/>
                </a:lnTo>
                <a:lnTo>
                  <a:pt x="8822" y="71735"/>
                </a:lnTo>
                <a:lnTo>
                  <a:pt x="4508" y="91376"/>
                </a:lnTo>
                <a:lnTo>
                  <a:pt x="1051" y="111017"/>
                </a:lnTo>
                <a:lnTo>
                  <a:pt x="0" y="129920"/>
                </a:lnTo>
                <a:lnTo>
                  <a:pt x="1547" y="144262"/>
                </a:lnTo>
                <a:lnTo>
                  <a:pt x="5619" y="153685"/>
                </a:lnTo>
                <a:lnTo>
                  <a:pt x="13358" y="158370"/>
                </a:lnTo>
                <a:lnTo>
                  <a:pt x="25908" y="1584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2838" y="3721608"/>
            <a:ext cx="114935" cy="26034"/>
          </a:xfrm>
          <a:custGeom>
            <a:avLst/>
            <a:gdLst/>
            <a:ahLst/>
            <a:cxnLst/>
            <a:rect l="l" t="t" r="r" b="b"/>
            <a:pathLst>
              <a:path w="114935" h="26035">
                <a:moveTo>
                  <a:pt x="0" y="0"/>
                </a:moveTo>
                <a:lnTo>
                  <a:pt x="46989" y="11303"/>
                </a:lnTo>
                <a:lnTo>
                  <a:pt x="60138" y="17664"/>
                </a:lnTo>
                <a:lnTo>
                  <a:pt x="72834" y="22860"/>
                </a:lnTo>
                <a:lnTo>
                  <a:pt x="86102" y="25769"/>
                </a:lnTo>
                <a:lnTo>
                  <a:pt x="100964" y="25273"/>
                </a:lnTo>
                <a:lnTo>
                  <a:pt x="105537" y="24130"/>
                </a:lnTo>
                <a:lnTo>
                  <a:pt x="110109" y="22860"/>
                </a:lnTo>
                <a:lnTo>
                  <a:pt x="114681" y="215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3441" y="3565935"/>
            <a:ext cx="516890" cy="245110"/>
          </a:xfrm>
          <a:custGeom>
            <a:avLst/>
            <a:gdLst/>
            <a:ahLst/>
            <a:cxnLst/>
            <a:rect l="l" t="t" r="r" b="b"/>
            <a:pathLst>
              <a:path w="516889" h="245110">
                <a:moveTo>
                  <a:pt x="17780" y="63343"/>
                </a:moveTo>
                <a:lnTo>
                  <a:pt x="19681" y="74539"/>
                </a:lnTo>
                <a:lnTo>
                  <a:pt x="21177" y="84996"/>
                </a:lnTo>
                <a:lnTo>
                  <a:pt x="21959" y="95740"/>
                </a:lnTo>
                <a:lnTo>
                  <a:pt x="21717" y="107793"/>
                </a:lnTo>
                <a:lnTo>
                  <a:pt x="19623" y="128805"/>
                </a:lnTo>
                <a:lnTo>
                  <a:pt x="16684" y="149496"/>
                </a:lnTo>
                <a:lnTo>
                  <a:pt x="13055" y="170068"/>
                </a:lnTo>
                <a:lnTo>
                  <a:pt x="8890" y="190724"/>
                </a:lnTo>
                <a:lnTo>
                  <a:pt x="6500" y="204229"/>
                </a:lnTo>
                <a:lnTo>
                  <a:pt x="4254" y="217711"/>
                </a:lnTo>
                <a:lnTo>
                  <a:pt x="2103" y="231193"/>
                </a:lnTo>
                <a:lnTo>
                  <a:pt x="0" y="244699"/>
                </a:lnTo>
                <a:lnTo>
                  <a:pt x="11852" y="224815"/>
                </a:lnTo>
                <a:lnTo>
                  <a:pt x="23383" y="204789"/>
                </a:lnTo>
                <a:lnTo>
                  <a:pt x="35129" y="184906"/>
                </a:lnTo>
                <a:lnTo>
                  <a:pt x="64123" y="141210"/>
                </a:lnTo>
                <a:lnTo>
                  <a:pt x="100881" y="94299"/>
                </a:lnTo>
                <a:lnTo>
                  <a:pt x="135237" y="63638"/>
                </a:lnTo>
                <a:lnTo>
                  <a:pt x="149463" y="58088"/>
                </a:lnTo>
                <a:lnTo>
                  <a:pt x="162903" y="60182"/>
                </a:lnTo>
                <a:lnTo>
                  <a:pt x="174117" y="73122"/>
                </a:lnTo>
                <a:lnTo>
                  <a:pt x="186832" y="109384"/>
                </a:lnTo>
                <a:lnTo>
                  <a:pt x="192881" y="149480"/>
                </a:lnTo>
                <a:lnTo>
                  <a:pt x="195548" y="190386"/>
                </a:lnTo>
                <a:lnTo>
                  <a:pt x="198120" y="229078"/>
                </a:lnTo>
                <a:lnTo>
                  <a:pt x="198500" y="233142"/>
                </a:lnTo>
                <a:lnTo>
                  <a:pt x="199136" y="237333"/>
                </a:lnTo>
                <a:lnTo>
                  <a:pt x="199390" y="241016"/>
                </a:lnTo>
                <a:lnTo>
                  <a:pt x="212093" y="219700"/>
                </a:lnTo>
                <a:lnTo>
                  <a:pt x="223488" y="197645"/>
                </a:lnTo>
                <a:lnTo>
                  <a:pt x="234644" y="175400"/>
                </a:lnTo>
                <a:lnTo>
                  <a:pt x="246634" y="153513"/>
                </a:lnTo>
                <a:lnTo>
                  <a:pt x="288194" y="91505"/>
                </a:lnTo>
                <a:lnTo>
                  <a:pt x="336804" y="35022"/>
                </a:lnTo>
                <a:lnTo>
                  <a:pt x="368093" y="7764"/>
                </a:lnTo>
                <a:lnTo>
                  <a:pt x="387685" y="0"/>
                </a:lnTo>
                <a:lnTo>
                  <a:pt x="406908" y="4796"/>
                </a:lnTo>
                <a:lnTo>
                  <a:pt x="416913" y="19927"/>
                </a:lnTo>
                <a:lnTo>
                  <a:pt x="421703" y="41546"/>
                </a:lnTo>
                <a:lnTo>
                  <a:pt x="423445" y="64285"/>
                </a:lnTo>
                <a:lnTo>
                  <a:pt x="424307" y="82774"/>
                </a:lnTo>
                <a:lnTo>
                  <a:pt x="425580" y="106209"/>
                </a:lnTo>
                <a:lnTo>
                  <a:pt x="427271" y="153318"/>
                </a:lnTo>
                <a:lnTo>
                  <a:pt x="435308" y="201169"/>
                </a:lnTo>
                <a:lnTo>
                  <a:pt x="468054" y="221833"/>
                </a:lnTo>
                <a:lnTo>
                  <a:pt x="500733" y="224758"/>
                </a:lnTo>
                <a:lnTo>
                  <a:pt x="516382" y="2248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6654" y="3691175"/>
            <a:ext cx="156210" cy="217170"/>
          </a:xfrm>
          <a:custGeom>
            <a:avLst/>
            <a:gdLst/>
            <a:ahLst/>
            <a:cxnLst/>
            <a:rect l="l" t="t" r="r" b="b"/>
            <a:pathLst>
              <a:path w="156210" h="217170">
                <a:moveTo>
                  <a:pt x="9715" y="216614"/>
                </a:moveTo>
                <a:lnTo>
                  <a:pt x="4603" y="209301"/>
                </a:lnTo>
                <a:lnTo>
                  <a:pt x="1397" y="202215"/>
                </a:lnTo>
                <a:lnTo>
                  <a:pt x="0" y="194486"/>
                </a:lnTo>
                <a:lnTo>
                  <a:pt x="317" y="185245"/>
                </a:lnTo>
                <a:lnTo>
                  <a:pt x="2845" y="170158"/>
                </a:lnTo>
                <a:lnTo>
                  <a:pt x="6730" y="154844"/>
                </a:lnTo>
                <a:lnTo>
                  <a:pt x="11283" y="139650"/>
                </a:lnTo>
                <a:lnTo>
                  <a:pt x="15811" y="124920"/>
                </a:lnTo>
                <a:lnTo>
                  <a:pt x="25163" y="94454"/>
                </a:lnTo>
                <a:lnTo>
                  <a:pt x="52441" y="32998"/>
                </a:lnTo>
                <a:lnTo>
                  <a:pt x="84742" y="1045"/>
                </a:lnTo>
                <a:lnTo>
                  <a:pt x="96821" y="0"/>
                </a:lnTo>
                <a:lnTo>
                  <a:pt x="108495" y="4264"/>
                </a:lnTo>
                <a:lnTo>
                  <a:pt x="140271" y="46482"/>
                </a:lnTo>
                <a:lnTo>
                  <a:pt x="151193" y="85042"/>
                </a:lnTo>
                <a:lnTo>
                  <a:pt x="153352" y="98123"/>
                </a:lnTo>
                <a:lnTo>
                  <a:pt x="153987" y="101425"/>
                </a:lnTo>
                <a:lnTo>
                  <a:pt x="155765" y="1096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2515" y="3624707"/>
            <a:ext cx="85090" cy="257175"/>
          </a:xfrm>
          <a:custGeom>
            <a:avLst/>
            <a:gdLst/>
            <a:ahLst/>
            <a:cxnLst/>
            <a:rect l="l" t="t" r="r" b="b"/>
            <a:pathLst>
              <a:path w="85089" h="257175">
                <a:moveTo>
                  <a:pt x="21462" y="256667"/>
                </a:moveTo>
                <a:lnTo>
                  <a:pt x="17359" y="246522"/>
                </a:lnTo>
                <a:lnTo>
                  <a:pt x="12446" y="236569"/>
                </a:lnTo>
                <a:lnTo>
                  <a:pt x="7532" y="226663"/>
                </a:lnTo>
                <a:lnTo>
                  <a:pt x="3429" y="216662"/>
                </a:lnTo>
                <a:lnTo>
                  <a:pt x="500" y="203567"/>
                </a:lnTo>
                <a:lnTo>
                  <a:pt x="0" y="189817"/>
                </a:lnTo>
                <a:lnTo>
                  <a:pt x="1214" y="175996"/>
                </a:lnTo>
                <a:lnTo>
                  <a:pt x="12969" y="125428"/>
                </a:lnTo>
                <a:lnTo>
                  <a:pt x="25654" y="89027"/>
                </a:lnTo>
                <a:lnTo>
                  <a:pt x="46638" y="38788"/>
                </a:lnTo>
                <a:lnTo>
                  <a:pt x="70447" y="5236"/>
                </a:lnTo>
                <a:lnTo>
                  <a:pt x="76326" y="0"/>
                </a:lnTo>
                <a:lnTo>
                  <a:pt x="81714" y="8391"/>
                </a:lnTo>
                <a:lnTo>
                  <a:pt x="84470" y="15890"/>
                </a:lnTo>
                <a:lnTo>
                  <a:pt x="85060" y="23985"/>
                </a:lnTo>
                <a:lnTo>
                  <a:pt x="83947" y="341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39825" y="3790822"/>
            <a:ext cx="137795" cy="168275"/>
          </a:xfrm>
          <a:custGeom>
            <a:avLst/>
            <a:gdLst/>
            <a:ahLst/>
            <a:cxnLst/>
            <a:rect l="l" t="t" r="r" b="b"/>
            <a:pathLst>
              <a:path w="137795" h="168275">
                <a:moveTo>
                  <a:pt x="4740" y="10032"/>
                </a:moveTo>
                <a:lnTo>
                  <a:pt x="16670" y="5661"/>
                </a:lnTo>
                <a:lnTo>
                  <a:pt x="28743" y="2301"/>
                </a:lnTo>
                <a:lnTo>
                  <a:pt x="41102" y="299"/>
                </a:lnTo>
                <a:lnTo>
                  <a:pt x="53889" y="0"/>
                </a:lnTo>
                <a:lnTo>
                  <a:pt x="64432" y="1135"/>
                </a:lnTo>
                <a:lnTo>
                  <a:pt x="75463" y="3651"/>
                </a:lnTo>
                <a:lnTo>
                  <a:pt x="85518" y="8215"/>
                </a:lnTo>
                <a:lnTo>
                  <a:pt x="93132" y="15493"/>
                </a:lnTo>
                <a:lnTo>
                  <a:pt x="96881" y="29247"/>
                </a:lnTo>
                <a:lnTo>
                  <a:pt x="92735" y="43322"/>
                </a:lnTo>
                <a:lnTo>
                  <a:pt x="61275" y="86211"/>
                </a:lnTo>
                <a:lnTo>
                  <a:pt x="30104" y="120330"/>
                </a:lnTo>
                <a:lnTo>
                  <a:pt x="14519" y="137413"/>
                </a:lnTo>
                <a:lnTo>
                  <a:pt x="7044" y="145879"/>
                </a:lnTo>
                <a:lnTo>
                  <a:pt x="2248" y="152272"/>
                </a:lnTo>
                <a:lnTo>
                  <a:pt x="0" y="158952"/>
                </a:lnTo>
                <a:lnTo>
                  <a:pt x="168" y="168275"/>
                </a:lnTo>
                <a:lnTo>
                  <a:pt x="47460" y="154237"/>
                </a:lnTo>
                <a:lnTo>
                  <a:pt x="82518" y="137830"/>
                </a:lnTo>
                <a:lnTo>
                  <a:pt x="119169" y="117010"/>
                </a:lnTo>
                <a:lnTo>
                  <a:pt x="137328" y="1057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0905" y="3540252"/>
            <a:ext cx="29845" cy="403225"/>
          </a:xfrm>
          <a:custGeom>
            <a:avLst/>
            <a:gdLst/>
            <a:ahLst/>
            <a:cxnLst/>
            <a:rect l="l" t="t" r="r" b="b"/>
            <a:pathLst>
              <a:path w="29845" h="403225">
                <a:moveTo>
                  <a:pt x="13479" y="0"/>
                </a:moveTo>
                <a:lnTo>
                  <a:pt x="15896" y="18976"/>
                </a:lnTo>
                <a:lnTo>
                  <a:pt x="16337" y="38846"/>
                </a:lnTo>
                <a:lnTo>
                  <a:pt x="15730" y="58882"/>
                </a:lnTo>
                <a:lnTo>
                  <a:pt x="15003" y="78359"/>
                </a:lnTo>
                <a:lnTo>
                  <a:pt x="13894" y="114419"/>
                </a:lnTo>
                <a:lnTo>
                  <a:pt x="10342" y="186443"/>
                </a:lnTo>
                <a:lnTo>
                  <a:pt x="5574" y="256238"/>
                </a:lnTo>
                <a:lnTo>
                  <a:pt x="3129" y="289877"/>
                </a:lnTo>
                <a:lnTo>
                  <a:pt x="1160" y="323516"/>
                </a:lnTo>
                <a:lnTo>
                  <a:pt x="144" y="357250"/>
                </a:lnTo>
                <a:lnTo>
                  <a:pt x="0" y="367674"/>
                </a:lnTo>
                <a:lnTo>
                  <a:pt x="414" y="380253"/>
                </a:lnTo>
                <a:lnTo>
                  <a:pt x="2663" y="392380"/>
                </a:lnTo>
                <a:lnTo>
                  <a:pt x="8018" y="401447"/>
                </a:lnTo>
                <a:lnTo>
                  <a:pt x="14642" y="403129"/>
                </a:lnTo>
                <a:lnTo>
                  <a:pt x="20814" y="398811"/>
                </a:lnTo>
                <a:lnTo>
                  <a:pt x="25985" y="392160"/>
                </a:lnTo>
                <a:lnTo>
                  <a:pt x="29608" y="3868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45453" y="3194557"/>
            <a:ext cx="156845" cy="231140"/>
          </a:xfrm>
          <a:custGeom>
            <a:avLst/>
            <a:gdLst/>
            <a:ahLst/>
            <a:cxnLst/>
            <a:rect l="l" t="t" r="r" b="b"/>
            <a:pathLst>
              <a:path w="156845" h="231139">
                <a:moveTo>
                  <a:pt x="0" y="16763"/>
                </a:moveTo>
                <a:lnTo>
                  <a:pt x="9144" y="8393"/>
                </a:lnTo>
                <a:lnTo>
                  <a:pt x="19812" y="3524"/>
                </a:lnTo>
                <a:lnTo>
                  <a:pt x="32004" y="1083"/>
                </a:lnTo>
                <a:lnTo>
                  <a:pt x="45720" y="0"/>
                </a:lnTo>
                <a:lnTo>
                  <a:pt x="58037" y="5"/>
                </a:lnTo>
                <a:lnTo>
                  <a:pt x="70913" y="1476"/>
                </a:lnTo>
                <a:lnTo>
                  <a:pt x="82528" y="6018"/>
                </a:lnTo>
                <a:lnTo>
                  <a:pt x="91059" y="15239"/>
                </a:lnTo>
                <a:lnTo>
                  <a:pt x="93567" y="29970"/>
                </a:lnTo>
                <a:lnTo>
                  <a:pt x="89598" y="46116"/>
                </a:lnTo>
                <a:lnTo>
                  <a:pt x="82486" y="61620"/>
                </a:lnTo>
                <a:lnTo>
                  <a:pt x="75565" y="74421"/>
                </a:lnTo>
                <a:lnTo>
                  <a:pt x="64611" y="94055"/>
                </a:lnTo>
                <a:lnTo>
                  <a:pt x="53371" y="113474"/>
                </a:lnTo>
                <a:lnTo>
                  <a:pt x="42560" y="133179"/>
                </a:lnTo>
                <a:lnTo>
                  <a:pt x="32893" y="153669"/>
                </a:lnTo>
                <a:lnTo>
                  <a:pt x="27868" y="168104"/>
                </a:lnTo>
                <a:lnTo>
                  <a:pt x="25844" y="182371"/>
                </a:lnTo>
                <a:lnTo>
                  <a:pt x="28392" y="196068"/>
                </a:lnTo>
                <a:lnTo>
                  <a:pt x="68405" y="224821"/>
                </a:lnTo>
                <a:lnTo>
                  <a:pt x="117224" y="231070"/>
                </a:lnTo>
                <a:lnTo>
                  <a:pt x="130175" y="230012"/>
                </a:lnTo>
                <a:lnTo>
                  <a:pt x="143029" y="228026"/>
                </a:lnTo>
                <a:lnTo>
                  <a:pt x="156337" y="2255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809" y="4513564"/>
            <a:ext cx="1087120" cy="800100"/>
          </a:xfrm>
          <a:custGeom>
            <a:avLst/>
            <a:gdLst/>
            <a:ahLst/>
            <a:cxnLst/>
            <a:rect l="l" t="t" r="r" b="b"/>
            <a:pathLst>
              <a:path w="1087120" h="800100">
                <a:moveTo>
                  <a:pt x="1086891" y="7508"/>
                </a:moveTo>
                <a:lnTo>
                  <a:pt x="1044469" y="1605"/>
                </a:lnTo>
                <a:lnTo>
                  <a:pt x="1004214" y="0"/>
                </a:lnTo>
                <a:lnTo>
                  <a:pt x="963768" y="2847"/>
                </a:lnTo>
                <a:lnTo>
                  <a:pt x="920775" y="10302"/>
                </a:lnTo>
                <a:lnTo>
                  <a:pt x="869720" y="22965"/>
                </a:lnTo>
                <a:lnTo>
                  <a:pt x="819847" y="38633"/>
                </a:lnTo>
                <a:lnTo>
                  <a:pt x="770877" y="56745"/>
                </a:lnTo>
                <a:lnTo>
                  <a:pt x="722529" y="76741"/>
                </a:lnTo>
                <a:lnTo>
                  <a:pt x="674522" y="98059"/>
                </a:lnTo>
                <a:lnTo>
                  <a:pt x="631551" y="118348"/>
                </a:lnTo>
                <a:lnTo>
                  <a:pt x="589383" y="139819"/>
                </a:lnTo>
                <a:lnTo>
                  <a:pt x="547996" y="162487"/>
                </a:lnTo>
                <a:lnTo>
                  <a:pt x="507370" y="186368"/>
                </a:lnTo>
                <a:lnTo>
                  <a:pt x="467482" y="211478"/>
                </a:lnTo>
                <a:lnTo>
                  <a:pt x="428312" y="237832"/>
                </a:lnTo>
                <a:lnTo>
                  <a:pt x="389839" y="265445"/>
                </a:lnTo>
                <a:lnTo>
                  <a:pt x="347941" y="297601"/>
                </a:lnTo>
                <a:lnTo>
                  <a:pt x="307441" y="331598"/>
                </a:lnTo>
                <a:lnTo>
                  <a:pt x="268566" y="367458"/>
                </a:lnTo>
                <a:lnTo>
                  <a:pt x="231546" y="405202"/>
                </a:lnTo>
                <a:lnTo>
                  <a:pt x="196608" y="444851"/>
                </a:lnTo>
                <a:lnTo>
                  <a:pt x="163982" y="486425"/>
                </a:lnTo>
                <a:lnTo>
                  <a:pt x="135504" y="527387"/>
                </a:lnTo>
                <a:lnTo>
                  <a:pt x="109454" y="569672"/>
                </a:lnTo>
                <a:lnTo>
                  <a:pt x="85482" y="613079"/>
                </a:lnTo>
                <a:lnTo>
                  <a:pt x="63237" y="657406"/>
                </a:lnTo>
                <a:lnTo>
                  <a:pt x="42367" y="702452"/>
                </a:lnTo>
                <a:lnTo>
                  <a:pt x="20955" y="750951"/>
                </a:lnTo>
                <a:lnTo>
                  <a:pt x="10563" y="775372"/>
                </a:lnTo>
                <a:lnTo>
                  <a:pt x="0" y="7997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697" y="5185283"/>
            <a:ext cx="332740" cy="226695"/>
          </a:xfrm>
          <a:custGeom>
            <a:avLst/>
            <a:gdLst/>
            <a:ahLst/>
            <a:cxnLst/>
            <a:rect l="l" t="t" r="r" b="b"/>
            <a:pathLst>
              <a:path w="332740" h="226695">
                <a:moveTo>
                  <a:pt x="15387" y="0"/>
                </a:moveTo>
                <a:lnTo>
                  <a:pt x="7019" y="10719"/>
                </a:lnTo>
                <a:lnTo>
                  <a:pt x="1938" y="20796"/>
                </a:lnTo>
                <a:lnTo>
                  <a:pt x="0" y="31968"/>
                </a:lnTo>
                <a:lnTo>
                  <a:pt x="1062" y="45974"/>
                </a:lnTo>
                <a:lnTo>
                  <a:pt x="10320" y="89566"/>
                </a:lnTo>
                <a:lnTo>
                  <a:pt x="23922" y="132207"/>
                </a:lnTo>
                <a:lnTo>
                  <a:pt x="57450" y="193040"/>
                </a:lnTo>
                <a:lnTo>
                  <a:pt x="115666" y="226441"/>
                </a:lnTo>
                <a:lnTo>
                  <a:pt x="146480" y="226008"/>
                </a:lnTo>
                <a:lnTo>
                  <a:pt x="175636" y="218694"/>
                </a:lnTo>
                <a:lnTo>
                  <a:pt x="204220" y="208617"/>
                </a:lnTo>
                <a:lnTo>
                  <a:pt x="233319" y="199898"/>
                </a:lnTo>
                <a:lnTo>
                  <a:pt x="257803" y="195583"/>
                </a:lnTo>
                <a:lnTo>
                  <a:pt x="282659" y="193008"/>
                </a:lnTo>
                <a:lnTo>
                  <a:pt x="307686" y="191432"/>
                </a:lnTo>
                <a:lnTo>
                  <a:pt x="332684" y="1901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9333" y="4463796"/>
            <a:ext cx="224154" cy="389890"/>
          </a:xfrm>
          <a:custGeom>
            <a:avLst/>
            <a:gdLst/>
            <a:ahLst/>
            <a:cxnLst/>
            <a:rect l="l" t="t" r="r" b="b"/>
            <a:pathLst>
              <a:path w="224154" h="389889">
                <a:moveTo>
                  <a:pt x="213391" y="5206"/>
                </a:moveTo>
                <a:lnTo>
                  <a:pt x="216820" y="3682"/>
                </a:lnTo>
                <a:lnTo>
                  <a:pt x="220376" y="1777"/>
                </a:lnTo>
                <a:lnTo>
                  <a:pt x="223805" y="0"/>
                </a:lnTo>
                <a:lnTo>
                  <a:pt x="208438" y="1551"/>
                </a:lnTo>
                <a:lnTo>
                  <a:pt x="193929" y="6318"/>
                </a:lnTo>
                <a:lnTo>
                  <a:pt x="179657" y="13037"/>
                </a:lnTo>
                <a:lnTo>
                  <a:pt x="165004" y="20446"/>
                </a:lnTo>
                <a:lnTo>
                  <a:pt x="125275" y="39163"/>
                </a:lnTo>
                <a:lnTo>
                  <a:pt x="84343" y="59213"/>
                </a:lnTo>
                <a:lnTo>
                  <a:pt x="45007" y="81883"/>
                </a:lnTo>
                <a:lnTo>
                  <a:pt x="10064" y="108457"/>
                </a:lnTo>
                <a:lnTo>
                  <a:pt x="0" y="135747"/>
                </a:lnTo>
                <a:lnTo>
                  <a:pt x="7385" y="148409"/>
                </a:lnTo>
                <a:lnTo>
                  <a:pt x="19843" y="160273"/>
                </a:lnTo>
                <a:lnTo>
                  <a:pt x="44043" y="177460"/>
                </a:lnTo>
                <a:lnTo>
                  <a:pt x="69326" y="193278"/>
                </a:lnTo>
                <a:lnTo>
                  <a:pt x="94728" y="208976"/>
                </a:lnTo>
                <a:lnTo>
                  <a:pt x="119284" y="225805"/>
                </a:lnTo>
                <a:lnTo>
                  <a:pt x="136794" y="238789"/>
                </a:lnTo>
                <a:lnTo>
                  <a:pt x="155448" y="254619"/>
                </a:lnTo>
                <a:lnTo>
                  <a:pt x="171005" y="272901"/>
                </a:lnTo>
                <a:lnTo>
                  <a:pt x="179228" y="293242"/>
                </a:lnTo>
                <a:lnTo>
                  <a:pt x="177188" y="310058"/>
                </a:lnTo>
                <a:lnTo>
                  <a:pt x="142398" y="348741"/>
                </a:lnTo>
                <a:lnTo>
                  <a:pt x="96875" y="381424"/>
                </a:lnTo>
                <a:lnTo>
                  <a:pt x="77501" y="388873"/>
                </a:lnTo>
                <a:lnTo>
                  <a:pt x="72929" y="389254"/>
                </a:lnTo>
                <a:lnTo>
                  <a:pt x="68357" y="3895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2044" y="4759197"/>
            <a:ext cx="52069" cy="186690"/>
          </a:xfrm>
          <a:custGeom>
            <a:avLst/>
            <a:gdLst/>
            <a:ahLst/>
            <a:cxnLst/>
            <a:rect l="l" t="t" r="r" b="b"/>
            <a:pathLst>
              <a:path w="52070" h="186689">
                <a:moveTo>
                  <a:pt x="48513" y="0"/>
                </a:moveTo>
                <a:lnTo>
                  <a:pt x="51563" y="7302"/>
                </a:lnTo>
                <a:lnTo>
                  <a:pt x="49958" y="17081"/>
                </a:lnTo>
                <a:lnTo>
                  <a:pt x="45852" y="28289"/>
                </a:lnTo>
                <a:lnTo>
                  <a:pt x="41401" y="39877"/>
                </a:lnTo>
                <a:lnTo>
                  <a:pt x="34137" y="62039"/>
                </a:lnTo>
                <a:lnTo>
                  <a:pt x="27098" y="84486"/>
                </a:lnTo>
                <a:lnTo>
                  <a:pt x="19845" y="106886"/>
                </a:lnTo>
                <a:lnTo>
                  <a:pt x="11937" y="128904"/>
                </a:lnTo>
                <a:lnTo>
                  <a:pt x="6857" y="143198"/>
                </a:lnTo>
                <a:lnTo>
                  <a:pt x="3111" y="157432"/>
                </a:lnTo>
                <a:lnTo>
                  <a:pt x="793" y="171785"/>
                </a:lnTo>
                <a:lnTo>
                  <a:pt x="0" y="1864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75505" y="4376404"/>
            <a:ext cx="213360" cy="154305"/>
          </a:xfrm>
          <a:custGeom>
            <a:avLst/>
            <a:gdLst/>
            <a:ahLst/>
            <a:cxnLst/>
            <a:rect l="l" t="t" r="r" b="b"/>
            <a:pathLst>
              <a:path w="213360" h="154304">
                <a:moveTo>
                  <a:pt x="0" y="43830"/>
                </a:moveTo>
                <a:lnTo>
                  <a:pt x="37665" y="15095"/>
                </a:lnTo>
                <a:lnTo>
                  <a:pt x="89535" y="0"/>
                </a:lnTo>
                <a:lnTo>
                  <a:pt x="109073" y="1732"/>
                </a:lnTo>
                <a:lnTo>
                  <a:pt x="126111" y="9667"/>
                </a:lnTo>
                <a:lnTo>
                  <a:pt x="134917" y="20052"/>
                </a:lnTo>
                <a:lnTo>
                  <a:pt x="138747" y="32067"/>
                </a:lnTo>
                <a:lnTo>
                  <a:pt x="138862" y="45011"/>
                </a:lnTo>
                <a:lnTo>
                  <a:pt x="136525" y="58181"/>
                </a:lnTo>
                <a:lnTo>
                  <a:pt x="131417" y="73058"/>
                </a:lnTo>
                <a:lnTo>
                  <a:pt x="124523" y="86994"/>
                </a:lnTo>
                <a:lnTo>
                  <a:pt x="116772" y="100526"/>
                </a:lnTo>
                <a:lnTo>
                  <a:pt x="109093" y="114188"/>
                </a:lnTo>
                <a:lnTo>
                  <a:pt x="103548" y="125684"/>
                </a:lnTo>
                <a:lnTo>
                  <a:pt x="101504" y="134715"/>
                </a:lnTo>
                <a:lnTo>
                  <a:pt x="104842" y="142245"/>
                </a:lnTo>
                <a:lnTo>
                  <a:pt x="115443" y="149240"/>
                </a:lnTo>
                <a:lnTo>
                  <a:pt x="129601" y="153259"/>
                </a:lnTo>
                <a:lnTo>
                  <a:pt x="145176" y="154050"/>
                </a:lnTo>
                <a:lnTo>
                  <a:pt x="160966" y="153294"/>
                </a:lnTo>
                <a:lnTo>
                  <a:pt x="175768" y="152669"/>
                </a:lnTo>
                <a:lnTo>
                  <a:pt x="187975" y="153195"/>
                </a:lnTo>
                <a:lnTo>
                  <a:pt x="196945" y="153352"/>
                </a:lnTo>
                <a:lnTo>
                  <a:pt x="204628" y="153009"/>
                </a:lnTo>
                <a:lnTo>
                  <a:pt x="212979" y="1520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04690" y="4625594"/>
            <a:ext cx="195580" cy="13970"/>
          </a:xfrm>
          <a:custGeom>
            <a:avLst/>
            <a:gdLst/>
            <a:ahLst/>
            <a:cxnLst/>
            <a:rect l="l" t="t" r="r" b="b"/>
            <a:pathLst>
              <a:path w="195579" h="13970">
                <a:moveTo>
                  <a:pt x="0" y="7365"/>
                </a:moveTo>
                <a:lnTo>
                  <a:pt x="13592" y="9856"/>
                </a:lnTo>
                <a:lnTo>
                  <a:pt x="26828" y="10810"/>
                </a:lnTo>
                <a:lnTo>
                  <a:pt x="40112" y="10741"/>
                </a:lnTo>
                <a:lnTo>
                  <a:pt x="53848" y="10159"/>
                </a:lnTo>
                <a:lnTo>
                  <a:pt x="72707" y="9203"/>
                </a:lnTo>
                <a:lnTo>
                  <a:pt x="92233" y="8318"/>
                </a:lnTo>
                <a:lnTo>
                  <a:pt x="111712" y="8195"/>
                </a:lnTo>
                <a:lnTo>
                  <a:pt x="130429" y="9524"/>
                </a:lnTo>
                <a:lnTo>
                  <a:pt x="144918" y="11795"/>
                </a:lnTo>
                <a:lnTo>
                  <a:pt x="159670" y="13588"/>
                </a:lnTo>
                <a:lnTo>
                  <a:pt x="174184" y="12811"/>
                </a:lnTo>
                <a:lnTo>
                  <a:pt x="187960" y="7365"/>
                </a:lnTo>
                <a:lnTo>
                  <a:pt x="190500" y="4952"/>
                </a:lnTo>
                <a:lnTo>
                  <a:pt x="193167" y="2539"/>
                </a:lnTo>
                <a:lnTo>
                  <a:pt x="19558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6604" y="4489703"/>
            <a:ext cx="62230" cy="321310"/>
          </a:xfrm>
          <a:custGeom>
            <a:avLst/>
            <a:gdLst/>
            <a:ahLst/>
            <a:cxnLst/>
            <a:rect l="l" t="t" r="r" b="b"/>
            <a:pathLst>
              <a:path w="62229" h="321310">
                <a:moveTo>
                  <a:pt x="10668" y="0"/>
                </a:moveTo>
                <a:lnTo>
                  <a:pt x="4107" y="12271"/>
                </a:lnTo>
                <a:lnTo>
                  <a:pt x="1143" y="22447"/>
                </a:lnTo>
                <a:lnTo>
                  <a:pt x="273" y="33147"/>
                </a:lnTo>
                <a:lnTo>
                  <a:pt x="0" y="46990"/>
                </a:lnTo>
                <a:lnTo>
                  <a:pt x="142" y="72870"/>
                </a:lnTo>
                <a:lnTo>
                  <a:pt x="1238" y="98583"/>
                </a:lnTo>
                <a:lnTo>
                  <a:pt x="2857" y="124249"/>
                </a:lnTo>
                <a:lnTo>
                  <a:pt x="4572" y="149987"/>
                </a:lnTo>
                <a:lnTo>
                  <a:pt x="6211" y="179032"/>
                </a:lnTo>
                <a:lnTo>
                  <a:pt x="12108" y="237408"/>
                </a:lnTo>
                <a:lnTo>
                  <a:pt x="21296" y="279465"/>
                </a:lnTo>
                <a:lnTo>
                  <a:pt x="48514" y="321310"/>
                </a:lnTo>
                <a:lnTo>
                  <a:pt x="53086" y="320040"/>
                </a:lnTo>
                <a:lnTo>
                  <a:pt x="57277" y="318770"/>
                </a:lnTo>
                <a:lnTo>
                  <a:pt x="61849" y="3178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74881" y="4462526"/>
            <a:ext cx="313690" cy="348615"/>
          </a:xfrm>
          <a:custGeom>
            <a:avLst/>
            <a:gdLst/>
            <a:ahLst/>
            <a:cxnLst/>
            <a:rect l="l" t="t" r="r" b="b"/>
            <a:pathLst>
              <a:path w="313689" h="348614">
                <a:moveTo>
                  <a:pt x="313068" y="10413"/>
                </a:moveTo>
                <a:lnTo>
                  <a:pt x="301047" y="7179"/>
                </a:lnTo>
                <a:lnTo>
                  <a:pt x="289288" y="3873"/>
                </a:lnTo>
                <a:lnTo>
                  <a:pt x="277385" y="1234"/>
                </a:lnTo>
                <a:lnTo>
                  <a:pt x="264935" y="0"/>
                </a:lnTo>
                <a:lnTo>
                  <a:pt x="241851" y="615"/>
                </a:lnTo>
                <a:lnTo>
                  <a:pt x="218565" y="3016"/>
                </a:lnTo>
                <a:lnTo>
                  <a:pt x="172860" y="11937"/>
                </a:lnTo>
                <a:lnTo>
                  <a:pt x="133320" y="22230"/>
                </a:lnTo>
                <a:lnTo>
                  <a:pt x="92184" y="35321"/>
                </a:lnTo>
                <a:lnTo>
                  <a:pt x="52524" y="51960"/>
                </a:lnTo>
                <a:lnTo>
                  <a:pt x="17412" y="72898"/>
                </a:lnTo>
                <a:lnTo>
                  <a:pt x="0" y="104687"/>
                </a:lnTo>
                <a:lnTo>
                  <a:pt x="4966" y="117729"/>
                </a:lnTo>
                <a:lnTo>
                  <a:pt x="17101" y="134832"/>
                </a:lnTo>
                <a:lnTo>
                  <a:pt x="31843" y="150542"/>
                </a:lnTo>
                <a:lnTo>
                  <a:pt x="47561" y="165467"/>
                </a:lnTo>
                <a:lnTo>
                  <a:pt x="62624" y="180212"/>
                </a:lnTo>
                <a:lnTo>
                  <a:pt x="79954" y="198429"/>
                </a:lnTo>
                <a:lnTo>
                  <a:pt x="96962" y="219170"/>
                </a:lnTo>
                <a:lnTo>
                  <a:pt x="109755" y="242149"/>
                </a:lnTo>
                <a:lnTo>
                  <a:pt x="114440" y="267081"/>
                </a:lnTo>
                <a:lnTo>
                  <a:pt x="110980" y="283896"/>
                </a:lnTo>
                <a:lnTo>
                  <a:pt x="78118" y="322580"/>
                </a:lnTo>
                <a:lnTo>
                  <a:pt x="38953" y="345761"/>
                </a:lnTo>
                <a:lnTo>
                  <a:pt x="24778" y="348488"/>
                </a:lnTo>
                <a:lnTo>
                  <a:pt x="22365" y="348106"/>
                </a:lnTo>
                <a:lnTo>
                  <a:pt x="19317" y="348106"/>
                </a:lnTo>
                <a:lnTo>
                  <a:pt x="16904" y="3478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0296" y="4750053"/>
            <a:ext cx="179705" cy="188595"/>
          </a:xfrm>
          <a:custGeom>
            <a:avLst/>
            <a:gdLst/>
            <a:ahLst/>
            <a:cxnLst/>
            <a:rect l="l" t="t" r="r" b="b"/>
            <a:pathLst>
              <a:path w="179704" h="188595">
                <a:moveTo>
                  <a:pt x="0" y="0"/>
                </a:moveTo>
                <a:lnTo>
                  <a:pt x="8187" y="6280"/>
                </a:lnTo>
                <a:lnTo>
                  <a:pt x="16827" y="10239"/>
                </a:lnTo>
                <a:lnTo>
                  <a:pt x="26038" y="13555"/>
                </a:lnTo>
                <a:lnTo>
                  <a:pt x="35940" y="17907"/>
                </a:lnTo>
                <a:lnTo>
                  <a:pt x="42993" y="22480"/>
                </a:lnTo>
                <a:lnTo>
                  <a:pt x="49307" y="28305"/>
                </a:lnTo>
                <a:lnTo>
                  <a:pt x="54050" y="35248"/>
                </a:lnTo>
                <a:lnTo>
                  <a:pt x="56387" y="43180"/>
                </a:lnTo>
                <a:lnTo>
                  <a:pt x="55024" y="57527"/>
                </a:lnTo>
                <a:lnTo>
                  <a:pt x="49577" y="72421"/>
                </a:lnTo>
                <a:lnTo>
                  <a:pt x="42296" y="86792"/>
                </a:lnTo>
                <a:lnTo>
                  <a:pt x="35432" y="99568"/>
                </a:lnTo>
                <a:lnTo>
                  <a:pt x="26951" y="115385"/>
                </a:lnTo>
                <a:lnTo>
                  <a:pt x="18351" y="131619"/>
                </a:lnTo>
                <a:lnTo>
                  <a:pt x="10894" y="148306"/>
                </a:lnTo>
                <a:lnTo>
                  <a:pt x="5841" y="165481"/>
                </a:lnTo>
                <a:lnTo>
                  <a:pt x="5722" y="177129"/>
                </a:lnTo>
                <a:lnTo>
                  <a:pt x="10509" y="184277"/>
                </a:lnTo>
                <a:lnTo>
                  <a:pt x="19057" y="187805"/>
                </a:lnTo>
                <a:lnTo>
                  <a:pt x="30225" y="188595"/>
                </a:lnTo>
                <a:lnTo>
                  <a:pt x="54294" y="183761"/>
                </a:lnTo>
                <a:lnTo>
                  <a:pt x="101002" y="157805"/>
                </a:lnTo>
                <a:lnTo>
                  <a:pt x="141698" y="127664"/>
                </a:lnTo>
                <a:lnTo>
                  <a:pt x="168380" y="103054"/>
                </a:lnTo>
                <a:lnTo>
                  <a:pt x="179577" y="883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94518" y="4304665"/>
            <a:ext cx="109855" cy="175895"/>
          </a:xfrm>
          <a:custGeom>
            <a:avLst/>
            <a:gdLst/>
            <a:ahLst/>
            <a:cxnLst/>
            <a:rect l="l" t="t" r="r" b="b"/>
            <a:pathLst>
              <a:path w="109854" h="175895">
                <a:moveTo>
                  <a:pt x="20939" y="2793"/>
                </a:moveTo>
                <a:lnTo>
                  <a:pt x="12938" y="2159"/>
                </a:lnTo>
                <a:lnTo>
                  <a:pt x="10271" y="1905"/>
                </a:lnTo>
                <a:lnTo>
                  <a:pt x="4683" y="0"/>
                </a:lnTo>
                <a:lnTo>
                  <a:pt x="15912" y="5760"/>
                </a:lnTo>
                <a:lnTo>
                  <a:pt x="52349" y="39582"/>
                </a:lnTo>
                <a:lnTo>
                  <a:pt x="54991" y="52181"/>
                </a:lnTo>
                <a:lnTo>
                  <a:pt x="53846" y="65232"/>
                </a:lnTo>
                <a:lnTo>
                  <a:pt x="49260" y="78105"/>
                </a:lnTo>
                <a:lnTo>
                  <a:pt x="40697" y="91576"/>
                </a:lnTo>
                <a:lnTo>
                  <a:pt x="30480" y="104441"/>
                </a:lnTo>
                <a:lnTo>
                  <a:pt x="19810" y="117092"/>
                </a:lnTo>
                <a:lnTo>
                  <a:pt x="9890" y="129921"/>
                </a:lnTo>
                <a:lnTo>
                  <a:pt x="2784" y="141819"/>
                </a:lnTo>
                <a:lnTo>
                  <a:pt x="0" y="153003"/>
                </a:lnTo>
                <a:lnTo>
                  <a:pt x="3907" y="162996"/>
                </a:lnTo>
                <a:lnTo>
                  <a:pt x="16875" y="171323"/>
                </a:lnTo>
                <a:lnTo>
                  <a:pt x="33498" y="175047"/>
                </a:lnTo>
                <a:lnTo>
                  <a:pt x="53085" y="175783"/>
                </a:lnTo>
                <a:lnTo>
                  <a:pt x="72792" y="174448"/>
                </a:lnTo>
                <a:lnTo>
                  <a:pt x="89773" y="171958"/>
                </a:lnTo>
                <a:lnTo>
                  <a:pt x="96758" y="169799"/>
                </a:lnTo>
                <a:lnTo>
                  <a:pt x="103235" y="168021"/>
                </a:lnTo>
                <a:lnTo>
                  <a:pt x="109839" y="1661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9450" y="5578094"/>
            <a:ext cx="308610" cy="488950"/>
          </a:xfrm>
          <a:custGeom>
            <a:avLst/>
            <a:gdLst/>
            <a:ahLst/>
            <a:cxnLst/>
            <a:rect l="l" t="t" r="r" b="b"/>
            <a:pathLst>
              <a:path w="308609" h="488950">
                <a:moveTo>
                  <a:pt x="0" y="488645"/>
                </a:moveTo>
                <a:lnTo>
                  <a:pt x="33909" y="459574"/>
                </a:lnTo>
                <a:lnTo>
                  <a:pt x="59131" y="422503"/>
                </a:lnTo>
                <a:lnTo>
                  <a:pt x="86715" y="354266"/>
                </a:lnTo>
                <a:lnTo>
                  <a:pt x="103327" y="282600"/>
                </a:lnTo>
                <a:lnTo>
                  <a:pt x="105803" y="244886"/>
                </a:lnTo>
                <a:lnTo>
                  <a:pt x="104851" y="207200"/>
                </a:lnTo>
                <a:lnTo>
                  <a:pt x="101612" y="169571"/>
                </a:lnTo>
                <a:lnTo>
                  <a:pt x="97231" y="132029"/>
                </a:lnTo>
                <a:lnTo>
                  <a:pt x="93130" y="106959"/>
                </a:lnTo>
                <a:lnTo>
                  <a:pt x="89115" y="80060"/>
                </a:lnTo>
                <a:lnTo>
                  <a:pt x="92659" y="28092"/>
                </a:lnTo>
                <a:lnTo>
                  <a:pt x="138993" y="224"/>
                </a:lnTo>
                <a:lnTo>
                  <a:pt x="157886" y="0"/>
                </a:lnTo>
                <a:lnTo>
                  <a:pt x="185732" y="3288"/>
                </a:lnTo>
                <a:lnTo>
                  <a:pt x="238682" y="19856"/>
                </a:lnTo>
                <a:lnTo>
                  <a:pt x="277982" y="41094"/>
                </a:lnTo>
                <a:lnTo>
                  <a:pt x="298718" y="60391"/>
                </a:lnTo>
                <a:lnTo>
                  <a:pt x="308457" y="728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5112" y="5801448"/>
            <a:ext cx="240665" cy="146050"/>
          </a:xfrm>
          <a:custGeom>
            <a:avLst/>
            <a:gdLst/>
            <a:ahLst/>
            <a:cxnLst/>
            <a:rect l="l" t="t" r="r" b="b"/>
            <a:pathLst>
              <a:path w="240665" h="146050">
                <a:moveTo>
                  <a:pt x="4571" y="15354"/>
                </a:moveTo>
                <a:lnTo>
                  <a:pt x="3047" y="18402"/>
                </a:lnTo>
                <a:lnTo>
                  <a:pt x="1523" y="21755"/>
                </a:lnTo>
                <a:lnTo>
                  <a:pt x="0" y="25107"/>
                </a:lnTo>
                <a:lnTo>
                  <a:pt x="13535" y="23974"/>
                </a:lnTo>
                <a:lnTo>
                  <a:pt x="28041" y="20612"/>
                </a:lnTo>
                <a:lnTo>
                  <a:pt x="42776" y="16449"/>
                </a:lnTo>
                <a:lnTo>
                  <a:pt x="56997" y="12915"/>
                </a:lnTo>
                <a:lnTo>
                  <a:pt x="109918" y="5524"/>
                </a:lnTo>
                <a:lnTo>
                  <a:pt x="163067" y="1333"/>
                </a:lnTo>
                <a:lnTo>
                  <a:pt x="197472" y="0"/>
                </a:lnTo>
                <a:lnTo>
                  <a:pt x="215060" y="2062"/>
                </a:lnTo>
                <a:lnTo>
                  <a:pt x="230733" y="8039"/>
                </a:lnTo>
                <a:lnTo>
                  <a:pt x="238696" y="17754"/>
                </a:lnTo>
                <a:lnTo>
                  <a:pt x="240487" y="30670"/>
                </a:lnTo>
                <a:lnTo>
                  <a:pt x="238620" y="44386"/>
                </a:lnTo>
                <a:lnTo>
                  <a:pt x="235610" y="56502"/>
                </a:lnTo>
                <a:lnTo>
                  <a:pt x="230333" y="75514"/>
                </a:lnTo>
                <a:lnTo>
                  <a:pt x="225170" y="94068"/>
                </a:lnTo>
                <a:lnTo>
                  <a:pt x="221037" y="112737"/>
                </a:lnTo>
                <a:lnTo>
                  <a:pt x="218846" y="132092"/>
                </a:lnTo>
                <a:lnTo>
                  <a:pt x="218846" y="142455"/>
                </a:lnTo>
                <a:lnTo>
                  <a:pt x="219456" y="145503"/>
                </a:lnTo>
                <a:lnTo>
                  <a:pt x="230733" y="1418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9536" y="5635447"/>
            <a:ext cx="36195" cy="50800"/>
          </a:xfrm>
          <a:custGeom>
            <a:avLst/>
            <a:gdLst/>
            <a:ahLst/>
            <a:cxnLst/>
            <a:rect l="l" t="t" r="r" b="b"/>
            <a:pathLst>
              <a:path w="36194" h="50800">
                <a:moveTo>
                  <a:pt x="304" y="17678"/>
                </a:moveTo>
                <a:lnTo>
                  <a:pt x="0" y="8534"/>
                </a:lnTo>
                <a:lnTo>
                  <a:pt x="0" y="6096"/>
                </a:lnTo>
                <a:lnTo>
                  <a:pt x="304" y="0"/>
                </a:lnTo>
                <a:lnTo>
                  <a:pt x="9086" y="12830"/>
                </a:lnTo>
                <a:lnTo>
                  <a:pt x="17983" y="25374"/>
                </a:lnTo>
                <a:lnTo>
                  <a:pt x="26879" y="37804"/>
                </a:lnTo>
                <a:lnTo>
                  <a:pt x="35661" y="502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5055" y="5821522"/>
            <a:ext cx="213360" cy="95885"/>
          </a:xfrm>
          <a:custGeom>
            <a:avLst/>
            <a:gdLst/>
            <a:ahLst/>
            <a:cxnLst/>
            <a:rect l="l" t="t" r="r" b="b"/>
            <a:pathLst>
              <a:path w="213359" h="95885">
                <a:moveTo>
                  <a:pt x="15849" y="52887"/>
                </a:moveTo>
                <a:lnTo>
                  <a:pt x="14573" y="63012"/>
                </a:lnTo>
                <a:lnTo>
                  <a:pt x="13182" y="68051"/>
                </a:lnTo>
                <a:lnTo>
                  <a:pt x="9163" y="70461"/>
                </a:lnTo>
                <a:lnTo>
                  <a:pt x="0" y="72699"/>
                </a:lnTo>
                <a:lnTo>
                  <a:pt x="4905" y="62669"/>
                </a:lnTo>
                <a:lnTo>
                  <a:pt x="38119" y="25979"/>
                </a:lnTo>
                <a:lnTo>
                  <a:pt x="80467" y="1376"/>
                </a:lnTo>
                <a:lnTo>
                  <a:pt x="94330" y="0"/>
                </a:lnTo>
                <a:lnTo>
                  <a:pt x="107022" y="3395"/>
                </a:lnTo>
                <a:lnTo>
                  <a:pt x="118400" y="10506"/>
                </a:lnTo>
                <a:lnTo>
                  <a:pt x="128320" y="20273"/>
                </a:lnTo>
                <a:lnTo>
                  <a:pt x="138583" y="34561"/>
                </a:lnTo>
                <a:lnTo>
                  <a:pt x="147789" y="49991"/>
                </a:lnTo>
                <a:lnTo>
                  <a:pt x="157167" y="65193"/>
                </a:lnTo>
                <a:lnTo>
                  <a:pt x="167944" y="78795"/>
                </a:lnTo>
                <a:lnTo>
                  <a:pt x="178465" y="87849"/>
                </a:lnTo>
                <a:lnTo>
                  <a:pt x="188556" y="92473"/>
                </a:lnTo>
                <a:lnTo>
                  <a:pt x="199620" y="94526"/>
                </a:lnTo>
                <a:lnTo>
                  <a:pt x="213055" y="958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0258" y="5614720"/>
            <a:ext cx="337185" cy="320040"/>
          </a:xfrm>
          <a:custGeom>
            <a:avLst/>
            <a:gdLst/>
            <a:ahLst/>
            <a:cxnLst/>
            <a:rect l="l" t="t" r="r" b="b"/>
            <a:pathLst>
              <a:path w="337184" h="320039">
                <a:moveTo>
                  <a:pt x="107559" y="159105"/>
                </a:moveTo>
                <a:lnTo>
                  <a:pt x="65481" y="182841"/>
                </a:lnTo>
                <a:lnTo>
                  <a:pt x="27346" y="211836"/>
                </a:lnTo>
                <a:lnTo>
                  <a:pt x="4181" y="250126"/>
                </a:lnTo>
                <a:lnTo>
                  <a:pt x="0" y="272229"/>
                </a:lnTo>
                <a:lnTo>
                  <a:pt x="2962" y="294132"/>
                </a:lnTo>
                <a:lnTo>
                  <a:pt x="12748" y="309991"/>
                </a:lnTo>
                <a:lnTo>
                  <a:pt x="27076" y="318135"/>
                </a:lnTo>
                <a:lnTo>
                  <a:pt x="43970" y="319763"/>
                </a:lnTo>
                <a:lnTo>
                  <a:pt x="61458" y="316077"/>
                </a:lnTo>
                <a:lnTo>
                  <a:pt x="110464" y="281635"/>
                </a:lnTo>
                <a:lnTo>
                  <a:pt x="145278" y="232562"/>
                </a:lnTo>
                <a:lnTo>
                  <a:pt x="163848" y="197438"/>
                </a:lnTo>
                <a:lnTo>
                  <a:pt x="179346" y="160972"/>
                </a:lnTo>
                <a:lnTo>
                  <a:pt x="192605" y="123648"/>
                </a:lnTo>
                <a:lnTo>
                  <a:pt x="204460" y="85953"/>
                </a:lnTo>
                <a:lnTo>
                  <a:pt x="216509" y="42862"/>
                </a:lnTo>
                <a:lnTo>
                  <a:pt x="222480" y="21359"/>
                </a:lnTo>
                <a:lnTo>
                  <a:pt x="228844" y="0"/>
                </a:lnTo>
                <a:lnTo>
                  <a:pt x="237293" y="26422"/>
                </a:lnTo>
                <a:lnTo>
                  <a:pt x="243195" y="53416"/>
                </a:lnTo>
                <a:lnTo>
                  <a:pt x="248239" y="80752"/>
                </a:lnTo>
                <a:lnTo>
                  <a:pt x="254117" y="108204"/>
                </a:lnTo>
                <a:lnTo>
                  <a:pt x="264501" y="150323"/>
                </a:lnTo>
                <a:lnTo>
                  <a:pt x="276421" y="192557"/>
                </a:lnTo>
                <a:lnTo>
                  <a:pt x="291890" y="233533"/>
                </a:lnTo>
                <a:lnTo>
                  <a:pt x="312918" y="271881"/>
                </a:lnTo>
                <a:lnTo>
                  <a:pt x="324697" y="285788"/>
                </a:lnTo>
                <a:lnTo>
                  <a:pt x="330706" y="292841"/>
                </a:lnTo>
                <a:lnTo>
                  <a:pt x="336667" y="2999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7382" y="5769559"/>
            <a:ext cx="461009" cy="184785"/>
          </a:xfrm>
          <a:custGeom>
            <a:avLst/>
            <a:gdLst/>
            <a:ahLst/>
            <a:cxnLst/>
            <a:rect l="l" t="t" r="r" b="b"/>
            <a:pathLst>
              <a:path w="461010" h="184785">
                <a:moveTo>
                  <a:pt x="2857" y="45415"/>
                </a:moveTo>
                <a:lnTo>
                  <a:pt x="1428" y="62293"/>
                </a:lnTo>
                <a:lnTo>
                  <a:pt x="0" y="79400"/>
                </a:lnTo>
                <a:lnTo>
                  <a:pt x="0" y="96507"/>
                </a:lnTo>
                <a:lnTo>
                  <a:pt x="2857" y="113385"/>
                </a:lnTo>
                <a:lnTo>
                  <a:pt x="17182" y="137679"/>
                </a:lnTo>
                <a:lnTo>
                  <a:pt x="40306" y="151371"/>
                </a:lnTo>
                <a:lnTo>
                  <a:pt x="67883" y="154833"/>
                </a:lnTo>
                <a:lnTo>
                  <a:pt x="95567" y="148437"/>
                </a:lnTo>
                <a:lnTo>
                  <a:pt x="111898" y="139641"/>
                </a:lnTo>
                <a:lnTo>
                  <a:pt x="127254" y="128587"/>
                </a:lnTo>
                <a:lnTo>
                  <a:pt x="141751" y="116333"/>
                </a:lnTo>
                <a:lnTo>
                  <a:pt x="155511" y="103936"/>
                </a:lnTo>
                <a:lnTo>
                  <a:pt x="162623" y="97840"/>
                </a:lnTo>
                <a:lnTo>
                  <a:pt x="163766" y="96012"/>
                </a:lnTo>
                <a:lnTo>
                  <a:pt x="169862" y="95097"/>
                </a:lnTo>
                <a:lnTo>
                  <a:pt x="181163" y="108980"/>
                </a:lnTo>
                <a:lnTo>
                  <a:pt x="192166" y="123177"/>
                </a:lnTo>
                <a:lnTo>
                  <a:pt x="203670" y="136974"/>
                </a:lnTo>
                <a:lnTo>
                  <a:pt x="216471" y="149656"/>
                </a:lnTo>
                <a:lnTo>
                  <a:pt x="237613" y="165668"/>
                </a:lnTo>
                <a:lnTo>
                  <a:pt x="260921" y="177850"/>
                </a:lnTo>
                <a:lnTo>
                  <a:pt x="285944" y="184546"/>
                </a:lnTo>
                <a:lnTo>
                  <a:pt x="312229" y="184099"/>
                </a:lnTo>
                <a:lnTo>
                  <a:pt x="326207" y="179155"/>
                </a:lnTo>
                <a:lnTo>
                  <a:pt x="336613" y="170611"/>
                </a:lnTo>
                <a:lnTo>
                  <a:pt x="343590" y="158981"/>
                </a:lnTo>
                <a:lnTo>
                  <a:pt x="347281" y="144780"/>
                </a:lnTo>
                <a:lnTo>
                  <a:pt x="345521" y="123720"/>
                </a:lnTo>
                <a:lnTo>
                  <a:pt x="338820" y="102031"/>
                </a:lnTo>
                <a:lnTo>
                  <a:pt x="332476" y="80914"/>
                </a:lnTo>
                <a:lnTo>
                  <a:pt x="362487" y="45624"/>
                </a:lnTo>
                <a:lnTo>
                  <a:pt x="372554" y="43891"/>
                </a:lnTo>
                <a:lnTo>
                  <a:pt x="389520" y="40500"/>
                </a:lnTo>
                <a:lnTo>
                  <a:pt x="439991" y="27127"/>
                </a:lnTo>
                <a:lnTo>
                  <a:pt x="458493" y="9210"/>
                </a:lnTo>
                <a:lnTo>
                  <a:pt x="46094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2244" y="5500115"/>
            <a:ext cx="389890" cy="149225"/>
          </a:xfrm>
          <a:custGeom>
            <a:avLst/>
            <a:gdLst/>
            <a:ahLst/>
            <a:cxnLst/>
            <a:rect l="l" t="t" r="r" b="b"/>
            <a:pathLst>
              <a:path w="389889" h="149225">
                <a:moveTo>
                  <a:pt x="39878" y="148742"/>
                </a:moveTo>
                <a:lnTo>
                  <a:pt x="29182" y="147966"/>
                </a:lnTo>
                <a:lnTo>
                  <a:pt x="19462" y="147104"/>
                </a:lnTo>
                <a:lnTo>
                  <a:pt x="9981" y="145613"/>
                </a:lnTo>
                <a:lnTo>
                  <a:pt x="0" y="142951"/>
                </a:lnTo>
                <a:lnTo>
                  <a:pt x="22820" y="143051"/>
                </a:lnTo>
                <a:lnTo>
                  <a:pt x="45593" y="143522"/>
                </a:lnTo>
                <a:lnTo>
                  <a:pt x="68365" y="143937"/>
                </a:lnTo>
                <a:lnTo>
                  <a:pt x="142914" y="142274"/>
                </a:lnTo>
                <a:lnTo>
                  <a:pt x="194500" y="139827"/>
                </a:lnTo>
                <a:lnTo>
                  <a:pt x="245991" y="136578"/>
                </a:lnTo>
                <a:lnTo>
                  <a:pt x="297433" y="132588"/>
                </a:lnTo>
                <a:lnTo>
                  <a:pt x="318269" y="131802"/>
                </a:lnTo>
                <a:lnTo>
                  <a:pt x="343725" y="130644"/>
                </a:lnTo>
                <a:lnTo>
                  <a:pt x="368514" y="126801"/>
                </a:lnTo>
                <a:lnTo>
                  <a:pt x="387350" y="117957"/>
                </a:lnTo>
                <a:lnTo>
                  <a:pt x="387985" y="115519"/>
                </a:lnTo>
                <a:lnTo>
                  <a:pt x="388874" y="113385"/>
                </a:lnTo>
                <a:lnTo>
                  <a:pt x="362950" y="84521"/>
                </a:lnTo>
                <a:lnTo>
                  <a:pt x="314416" y="50117"/>
                </a:lnTo>
                <a:lnTo>
                  <a:pt x="295560" y="37719"/>
                </a:lnTo>
                <a:lnTo>
                  <a:pt x="277514" y="24368"/>
                </a:lnTo>
                <a:lnTo>
                  <a:pt x="261874" y="9398"/>
                </a:lnTo>
                <a:lnTo>
                  <a:pt x="260350" y="6350"/>
                </a:lnTo>
                <a:lnTo>
                  <a:pt x="258444" y="3302"/>
                </a:lnTo>
                <a:lnTo>
                  <a:pt x="25692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85770" y="5509895"/>
            <a:ext cx="38100" cy="487680"/>
          </a:xfrm>
          <a:custGeom>
            <a:avLst/>
            <a:gdLst/>
            <a:ahLst/>
            <a:cxnLst/>
            <a:rect l="l" t="t" r="r" b="b"/>
            <a:pathLst>
              <a:path w="38100" h="487679">
                <a:moveTo>
                  <a:pt x="38100" y="0"/>
                </a:moveTo>
                <a:lnTo>
                  <a:pt x="20669" y="43487"/>
                </a:lnTo>
                <a:lnTo>
                  <a:pt x="10668" y="89585"/>
                </a:lnTo>
                <a:lnTo>
                  <a:pt x="5726" y="139109"/>
                </a:lnTo>
                <a:lnTo>
                  <a:pt x="3686" y="189365"/>
                </a:lnTo>
                <a:lnTo>
                  <a:pt x="3608" y="239913"/>
                </a:lnTo>
                <a:lnTo>
                  <a:pt x="4555" y="290314"/>
                </a:lnTo>
                <a:lnTo>
                  <a:pt x="5587" y="340131"/>
                </a:lnTo>
                <a:lnTo>
                  <a:pt x="6334" y="374283"/>
                </a:lnTo>
                <a:lnTo>
                  <a:pt x="7080" y="408520"/>
                </a:lnTo>
                <a:lnTo>
                  <a:pt x="7588" y="442701"/>
                </a:lnTo>
                <a:lnTo>
                  <a:pt x="7619" y="476681"/>
                </a:lnTo>
                <a:lnTo>
                  <a:pt x="7983" y="484578"/>
                </a:lnTo>
                <a:lnTo>
                  <a:pt x="7191" y="487502"/>
                </a:lnTo>
                <a:lnTo>
                  <a:pt x="4708" y="484482"/>
                </a:lnTo>
                <a:lnTo>
                  <a:pt x="0" y="4745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20482" y="5699721"/>
            <a:ext cx="419100" cy="217170"/>
          </a:xfrm>
          <a:custGeom>
            <a:avLst/>
            <a:gdLst/>
            <a:ahLst/>
            <a:cxnLst/>
            <a:rect l="l" t="t" r="r" b="b"/>
            <a:pathLst>
              <a:path w="419100" h="217170">
                <a:moveTo>
                  <a:pt x="136" y="101231"/>
                </a:moveTo>
                <a:lnTo>
                  <a:pt x="11584" y="51039"/>
                </a:lnTo>
                <a:lnTo>
                  <a:pt x="58916" y="28394"/>
                </a:lnTo>
                <a:lnTo>
                  <a:pt x="122801" y="15916"/>
                </a:lnTo>
                <a:lnTo>
                  <a:pt x="154695" y="12534"/>
                </a:lnTo>
                <a:lnTo>
                  <a:pt x="180080" y="9586"/>
                </a:lnTo>
                <a:lnTo>
                  <a:pt x="209655" y="7467"/>
                </a:lnTo>
                <a:lnTo>
                  <a:pt x="238706" y="9405"/>
                </a:lnTo>
                <a:lnTo>
                  <a:pt x="262518" y="18630"/>
                </a:lnTo>
                <a:lnTo>
                  <a:pt x="270192" y="33151"/>
                </a:lnTo>
                <a:lnTo>
                  <a:pt x="267233" y="52501"/>
                </a:lnTo>
                <a:lnTo>
                  <a:pt x="259250" y="71908"/>
                </a:lnTo>
                <a:lnTo>
                  <a:pt x="251850" y="86601"/>
                </a:lnTo>
                <a:lnTo>
                  <a:pt x="241649" y="109251"/>
                </a:lnTo>
                <a:lnTo>
                  <a:pt x="233102" y="133616"/>
                </a:lnTo>
                <a:lnTo>
                  <a:pt x="229294" y="158781"/>
                </a:lnTo>
                <a:lnTo>
                  <a:pt x="233308" y="183832"/>
                </a:lnTo>
                <a:lnTo>
                  <a:pt x="246004" y="202339"/>
                </a:lnTo>
                <a:lnTo>
                  <a:pt x="265344" y="213017"/>
                </a:lnTo>
                <a:lnTo>
                  <a:pt x="287780" y="217179"/>
                </a:lnTo>
                <a:lnTo>
                  <a:pt x="309762" y="216141"/>
                </a:lnTo>
                <a:lnTo>
                  <a:pt x="350593" y="201568"/>
                </a:lnTo>
                <a:lnTo>
                  <a:pt x="383994" y="173850"/>
                </a:lnTo>
                <a:lnTo>
                  <a:pt x="407489" y="137102"/>
                </a:lnTo>
                <a:lnTo>
                  <a:pt x="418601" y="95440"/>
                </a:lnTo>
                <a:lnTo>
                  <a:pt x="417621" y="67351"/>
                </a:lnTo>
                <a:lnTo>
                  <a:pt x="393991" y="19402"/>
                </a:lnTo>
                <a:lnTo>
                  <a:pt x="360354" y="700"/>
                </a:lnTo>
                <a:lnTo>
                  <a:pt x="351879" y="0"/>
                </a:lnTo>
                <a:lnTo>
                  <a:pt x="343523" y="614"/>
                </a:lnTo>
                <a:lnTo>
                  <a:pt x="333511" y="12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47185" y="5720334"/>
            <a:ext cx="472440" cy="155575"/>
          </a:xfrm>
          <a:custGeom>
            <a:avLst/>
            <a:gdLst/>
            <a:ahLst/>
            <a:cxnLst/>
            <a:rect l="l" t="t" r="r" b="b"/>
            <a:pathLst>
              <a:path w="472439" h="155575">
                <a:moveTo>
                  <a:pt x="0" y="66598"/>
                </a:moveTo>
                <a:lnTo>
                  <a:pt x="32083" y="90487"/>
                </a:lnTo>
                <a:lnTo>
                  <a:pt x="57023" y="121462"/>
                </a:lnTo>
                <a:lnTo>
                  <a:pt x="59816" y="154990"/>
                </a:lnTo>
                <a:lnTo>
                  <a:pt x="46408" y="148956"/>
                </a:lnTo>
                <a:lnTo>
                  <a:pt x="37211" y="108965"/>
                </a:lnTo>
                <a:lnTo>
                  <a:pt x="59309" y="65074"/>
                </a:lnTo>
                <a:lnTo>
                  <a:pt x="93979" y="30327"/>
                </a:lnTo>
                <a:lnTo>
                  <a:pt x="137794" y="10286"/>
                </a:lnTo>
                <a:lnTo>
                  <a:pt x="161166" y="9239"/>
                </a:lnTo>
                <a:lnTo>
                  <a:pt x="185038" y="15392"/>
                </a:lnTo>
                <a:lnTo>
                  <a:pt x="220662" y="48653"/>
                </a:lnTo>
                <a:lnTo>
                  <a:pt x="238378" y="94945"/>
                </a:lnTo>
                <a:lnTo>
                  <a:pt x="240379" y="111709"/>
                </a:lnTo>
                <a:lnTo>
                  <a:pt x="240379" y="119805"/>
                </a:lnTo>
                <a:lnTo>
                  <a:pt x="240284" y="128473"/>
                </a:lnTo>
                <a:lnTo>
                  <a:pt x="249805" y="112209"/>
                </a:lnTo>
                <a:lnTo>
                  <a:pt x="284988" y="69646"/>
                </a:lnTo>
                <a:lnTo>
                  <a:pt x="325516" y="33985"/>
                </a:lnTo>
                <a:lnTo>
                  <a:pt x="371855" y="6553"/>
                </a:lnTo>
                <a:lnTo>
                  <a:pt x="404225" y="0"/>
                </a:lnTo>
                <a:lnTo>
                  <a:pt x="419094" y="4324"/>
                </a:lnTo>
                <a:lnTo>
                  <a:pt x="432308" y="15392"/>
                </a:lnTo>
                <a:lnTo>
                  <a:pt x="440582" y="28822"/>
                </a:lnTo>
                <a:lnTo>
                  <a:pt x="446690" y="43967"/>
                </a:lnTo>
                <a:lnTo>
                  <a:pt x="451989" y="59455"/>
                </a:lnTo>
                <a:lnTo>
                  <a:pt x="457835" y="73913"/>
                </a:lnTo>
                <a:lnTo>
                  <a:pt x="464565" y="85191"/>
                </a:lnTo>
                <a:lnTo>
                  <a:pt x="465200" y="87934"/>
                </a:lnTo>
                <a:lnTo>
                  <a:pt x="471931" y="928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57446" y="5677890"/>
            <a:ext cx="261620" cy="160655"/>
          </a:xfrm>
          <a:custGeom>
            <a:avLst/>
            <a:gdLst/>
            <a:ahLst/>
            <a:cxnLst/>
            <a:rect l="l" t="t" r="r" b="b"/>
            <a:pathLst>
              <a:path w="261620" h="160654">
                <a:moveTo>
                  <a:pt x="154838" y="9677"/>
                </a:moveTo>
                <a:lnTo>
                  <a:pt x="146351" y="2238"/>
                </a:lnTo>
                <a:lnTo>
                  <a:pt x="134566" y="0"/>
                </a:lnTo>
                <a:lnTo>
                  <a:pt x="121423" y="1533"/>
                </a:lnTo>
                <a:lnTo>
                  <a:pt x="85242" y="16835"/>
                </a:lnTo>
                <a:lnTo>
                  <a:pt x="41284" y="50544"/>
                </a:lnTo>
                <a:lnTo>
                  <a:pt x="12823" y="84820"/>
                </a:lnTo>
                <a:lnTo>
                  <a:pt x="0" y="121377"/>
                </a:lnTo>
                <a:lnTo>
                  <a:pt x="5232" y="138912"/>
                </a:lnTo>
                <a:lnTo>
                  <a:pt x="16898" y="148523"/>
                </a:lnTo>
                <a:lnTo>
                  <a:pt x="32553" y="152247"/>
                </a:lnTo>
                <a:lnTo>
                  <a:pt x="49184" y="151514"/>
                </a:lnTo>
                <a:lnTo>
                  <a:pt x="94990" y="127635"/>
                </a:lnTo>
                <a:lnTo>
                  <a:pt x="127635" y="85067"/>
                </a:lnTo>
                <a:lnTo>
                  <a:pt x="134725" y="71247"/>
                </a:lnTo>
                <a:lnTo>
                  <a:pt x="143172" y="59255"/>
                </a:lnTo>
                <a:lnTo>
                  <a:pt x="155727" y="50520"/>
                </a:lnTo>
                <a:lnTo>
                  <a:pt x="165520" y="61850"/>
                </a:lnTo>
                <a:lnTo>
                  <a:pt x="174634" y="73723"/>
                </a:lnTo>
                <a:lnTo>
                  <a:pt x="183534" y="85882"/>
                </a:lnTo>
                <a:lnTo>
                  <a:pt x="192684" y="98069"/>
                </a:lnTo>
                <a:lnTo>
                  <a:pt x="207476" y="116443"/>
                </a:lnTo>
                <a:lnTo>
                  <a:pt x="223672" y="133731"/>
                </a:lnTo>
                <a:lnTo>
                  <a:pt x="241583" y="148732"/>
                </a:lnTo>
                <a:lnTo>
                  <a:pt x="261518" y="1602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6980" y="5681776"/>
            <a:ext cx="187960" cy="172720"/>
          </a:xfrm>
          <a:custGeom>
            <a:avLst/>
            <a:gdLst/>
            <a:ahLst/>
            <a:cxnLst/>
            <a:rect l="l" t="t" r="r" b="b"/>
            <a:pathLst>
              <a:path w="187960" h="172720">
                <a:moveTo>
                  <a:pt x="0" y="0"/>
                </a:moveTo>
                <a:lnTo>
                  <a:pt x="10941" y="7662"/>
                </a:lnTo>
                <a:lnTo>
                  <a:pt x="22098" y="14897"/>
                </a:lnTo>
                <a:lnTo>
                  <a:pt x="33254" y="22074"/>
                </a:lnTo>
                <a:lnTo>
                  <a:pt x="44196" y="29565"/>
                </a:lnTo>
                <a:lnTo>
                  <a:pt x="95027" y="70599"/>
                </a:lnTo>
                <a:lnTo>
                  <a:pt x="141478" y="116433"/>
                </a:lnTo>
                <a:lnTo>
                  <a:pt x="176410" y="157881"/>
                </a:lnTo>
                <a:lnTo>
                  <a:pt x="187452" y="1722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58919" y="5669889"/>
            <a:ext cx="134620" cy="191135"/>
          </a:xfrm>
          <a:custGeom>
            <a:avLst/>
            <a:gdLst/>
            <a:ahLst/>
            <a:cxnLst/>
            <a:rect l="l" t="t" r="r" b="b"/>
            <a:pathLst>
              <a:path w="134620" h="191135">
                <a:moveTo>
                  <a:pt x="134111" y="0"/>
                </a:moveTo>
                <a:lnTo>
                  <a:pt x="120421" y="11644"/>
                </a:lnTo>
                <a:lnTo>
                  <a:pt x="106029" y="22745"/>
                </a:lnTo>
                <a:lnTo>
                  <a:pt x="91803" y="33904"/>
                </a:lnTo>
                <a:lnTo>
                  <a:pt x="61229" y="66155"/>
                </a:lnTo>
                <a:lnTo>
                  <a:pt x="34464" y="111942"/>
                </a:lnTo>
                <a:lnTo>
                  <a:pt x="15162" y="149528"/>
                </a:lnTo>
                <a:lnTo>
                  <a:pt x="4419" y="176055"/>
                </a:lnTo>
                <a:lnTo>
                  <a:pt x="0" y="1908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24095" y="5694273"/>
            <a:ext cx="22225" cy="98425"/>
          </a:xfrm>
          <a:custGeom>
            <a:avLst/>
            <a:gdLst/>
            <a:ahLst/>
            <a:cxnLst/>
            <a:rect l="l" t="t" r="r" b="b"/>
            <a:pathLst>
              <a:path w="22225" h="98425">
                <a:moveTo>
                  <a:pt x="0" y="0"/>
                </a:moveTo>
                <a:lnTo>
                  <a:pt x="8199" y="11849"/>
                </a:lnTo>
                <a:lnTo>
                  <a:pt x="10255" y="20497"/>
                </a:lnTo>
                <a:lnTo>
                  <a:pt x="10072" y="29489"/>
                </a:lnTo>
                <a:lnTo>
                  <a:pt x="11556" y="42367"/>
                </a:lnTo>
                <a:lnTo>
                  <a:pt x="15238" y="56521"/>
                </a:lnTo>
                <a:lnTo>
                  <a:pt x="18811" y="69875"/>
                </a:lnTo>
                <a:lnTo>
                  <a:pt x="21361" y="83343"/>
                </a:lnTo>
                <a:lnTo>
                  <a:pt x="21970" y="978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40223" y="5573903"/>
            <a:ext cx="22860" cy="42545"/>
          </a:xfrm>
          <a:custGeom>
            <a:avLst/>
            <a:gdLst/>
            <a:ahLst/>
            <a:cxnLst/>
            <a:rect l="l" t="t" r="r" b="b"/>
            <a:pathLst>
              <a:path w="22860" h="42545">
                <a:moveTo>
                  <a:pt x="1524" y="24968"/>
                </a:moveTo>
                <a:lnTo>
                  <a:pt x="1524" y="16129"/>
                </a:lnTo>
                <a:lnTo>
                  <a:pt x="1524" y="8763"/>
                </a:lnTo>
                <a:lnTo>
                  <a:pt x="0" y="0"/>
                </a:lnTo>
                <a:lnTo>
                  <a:pt x="5978" y="10452"/>
                </a:lnTo>
                <a:lnTo>
                  <a:pt x="11636" y="20923"/>
                </a:lnTo>
                <a:lnTo>
                  <a:pt x="17127" y="31518"/>
                </a:lnTo>
                <a:lnTo>
                  <a:pt x="22605" y="423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39029" y="5690458"/>
            <a:ext cx="414020" cy="139065"/>
          </a:xfrm>
          <a:custGeom>
            <a:avLst/>
            <a:gdLst/>
            <a:ahLst/>
            <a:cxnLst/>
            <a:rect l="l" t="t" r="r" b="b"/>
            <a:pathLst>
              <a:path w="414020" h="139064">
                <a:moveTo>
                  <a:pt x="0" y="105617"/>
                </a:moveTo>
                <a:lnTo>
                  <a:pt x="4101" y="114023"/>
                </a:lnTo>
                <a:lnTo>
                  <a:pt x="8239" y="122343"/>
                </a:lnTo>
                <a:lnTo>
                  <a:pt x="12447" y="130606"/>
                </a:lnTo>
                <a:lnTo>
                  <a:pt x="16764" y="138841"/>
                </a:lnTo>
                <a:lnTo>
                  <a:pt x="25400" y="122277"/>
                </a:lnTo>
                <a:lnTo>
                  <a:pt x="34798" y="107141"/>
                </a:lnTo>
                <a:lnTo>
                  <a:pt x="67708" y="59188"/>
                </a:lnTo>
                <a:lnTo>
                  <a:pt x="100034" y="23479"/>
                </a:lnTo>
                <a:lnTo>
                  <a:pt x="134106" y="8348"/>
                </a:lnTo>
                <a:lnTo>
                  <a:pt x="146764" y="10901"/>
                </a:lnTo>
                <a:lnTo>
                  <a:pt x="172208" y="45362"/>
                </a:lnTo>
                <a:lnTo>
                  <a:pt x="178816" y="92511"/>
                </a:lnTo>
                <a:lnTo>
                  <a:pt x="178816" y="102874"/>
                </a:lnTo>
                <a:lnTo>
                  <a:pt x="178816" y="105617"/>
                </a:lnTo>
                <a:lnTo>
                  <a:pt x="178816" y="112323"/>
                </a:lnTo>
                <a:lnTo>
                  <a:pt x="192696" y="102674"/>
                </a:lnTo>
                <a:lnTo>
                  <a:pt x="204517" y="91139"/>
                </a:lnTo>
                <a:lnTo>
                  <a:pt x="215552" y="78462"/>
                </a:lnTo>
                <a:lnTo>
                  <a:pt x="227075" y="65384"/>
                </a:lnTo>
                <a:lnTo>
                  <a:pt x="257540" y="32161"/>
                </a:lnTo>
                <a:lnTo>
                  <a:pt x="292862" y="4424"/>
                </a:lnTo>
                <a:lnTo>
                  <a:pt x="306968" y="0"/>
                </a:lnTo>
                <a:lnTo>
                  <a:pt x="318658" y="1947"/>
                </a:lnTo>
                <a:lnTo>
                  <a:pt x="348765" y="40438"/>
                </a:lnTo>
                <a:lnTo>
                  <a:pt x="365958" y="82938"/>
                </a:lnTo>
                <a:lnTo>
                  <a:pt x="375412" y="103789"/>
                </a:lnTo>
                <a:lnTo>
                  <a:pt x="382053" y="116590"/>
                </a:lnTo>
                <a:lnTo>
                  <a:pt x="387588" y="124363"/>
                </a:lnTo>
                <a:lnTo>
                  <a:pt x="394432" y="127792"/>
                </a:lnTo>
                <a:lnTo>
                  <a:pt x="405003" y="127563"/>
                </a:lnTo>
                <a:lnTo>
                  <a:pt x="407797" y="125429"/>
                </a:lnTo>
                <a:lnTo>
                  <a:pt x="410845" y="122991"/>
                </a:lnTo>
                <a:lnTo>
                  <a:pt x="413893" y="1202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43092" y="5676290"/>
            <a:ext cx="6985" cy="89535"/>
          </a:xfrm>
          <a:custGeom>
            <a:avLst/>
            <a:gdLst/>
            <a:ahLst/>
            <a:cxnLst/>
            <a:rect l="l" t="t" r="r" b="b"/>
            <a:pathLst>
              <a:path w="6985" h="89535">
                <a:moveTo>
                  <a:pt x="3683" y="0"/>
                </a:moveTo>
                <a:lnTo>
                  <a:pt x="5752" y="11653"/>
                </a:lnTo>
                <a:lnTo>
                  <a:pt x="6905" y="24193"/>
                </a:lnTo>
                <a:lnTo>
                  <a:pt x="6986" y="36904"/>
                </a:lnTo>
                <a:lnTo>
                  <a:pt x="5842" y="49072"/>
                </a:lnTo>
                <a:lnTo>
                  <a:pt x="4339" y="59216"/>
                </a:lnTo>
                <a:lnTo>
                  <a:pt x="2778" y="69189"/>
                </a:lnTo>
                <a:lnTo>
                  <a:pt x="1287" y="79162"/>
                </a:lnTo>
                <a:lnTo>
                  <a:pt x="0" y="893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72734" y="5498591"/>
            <a:ext cx="26034" cy="42545"/>
          </a:xfrm>
          <a:custGeom>
            <a:avLst/>
            <a:gdLst/>
            <a:ahLst/>
            <a:cxnLst/>
            <a:rect l="l" t="t" r="r" b="b"/>
            <a:pathLst>
              <a:path w="26035" h="42545">
                <a:moveTo>
                  <a:pt x="24384" y="42037"/>
                </a:moveTo>
                <a:lnTo>
                  <a:pt x="17287" y="31753"/>
                </a:lnTo>
                <a:lnTo>
                  <a:pt x="10953" y="21590"/>
                </a:lnTo>
                <a:lnTo>
                  <a:pt x="5238" y="11140"/>
                </a:lnTo>
                <a:lnTo>
                  <a:pt x="0" y="0"/>
                </a:lnTo>
                <a:lnTo>
                  <a:pt x="8048" y="1371"/>
                </a:lnTo>
                <a:lnTo>
                  <a:pt x="14287" y="2397"/>
                </a:lnTo>
                <a:lnTo>
                  <a:pt x="19859" y="3303"/>
                </a:lnTo>
                <a:lnTo>
                  <a:pt x="25907" y="43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70473" y="5642757"/>
            <a:ext cx="421640" cy="165100"/>
          </a:xfrm>
          <a:custGeom>
            <a:avLst/>
            <a:gdLst/>
            <a:ahLst/>
            <a:cxnLst/>
            <a:rect l="l" t="t" r="r" b="b"/>
            <a:pathLst>
              <a:path w="421639" h="165100">
                <a:moveTo>
                  <a:pt x="0" y="2443"/>
                </a:moveTo>
                <a:lnTo>
                  <a:pt x="19208" y="1895"/>
                </a:lnTo>
                <a:lnTo>
                  <a:pt x="38607" y="804"/>
                </a:lnTo>
                <a:lnTo>
                  <a:pt x="58007" y="0"/>
                </a:lnTo>
                <a:lnTo>
                  <a:pt x="97514" y="1719"/>
                </a:lnTo>
                <a:lnTo>
                  <a:pt x="143001" y="24693"/>
                </a:lnTo>
                <a:lnTo>
                  <a:pt x="128377" y="35828"/>
                </a:lnTo>
                <a:lnTo>
                  <a:pt x="114300" y="47248"/>
                </a:lnTo>
                <a:lnTo>
                  <a:pt x="100318" y="58897"/>
                </a:lnTo>
                <a:lnTo>
                  <a:pt x="85978" y="70718"/>
                </a:lnTo>
                <a:lnTo>
                  <a:pt x="71360" y="82438"/>
                </a:lnTo>
                <a:lnTo>
                  <a:pt x="55514" y="96131"/>
                </a:lnTo>
                <a:lnTo>
                  <a:pt x="42169" y="111823"/>
                </a:lnTo>
                <a:lnTo>
                  <a:pt x="35051" y="129544"/>
                </a:lnTo>
                <a:lnTo>
                  <a:pt x="35687" y="132897"/>
                </a:lnTo>
                <a:lnTo>
                  <a:pt x="36322" y="136555"/>
                </a:lnTo>
                <a:lnTo>
                  <a:pt x="72739" y="152595"/>
                </a:lnTo>
                <a:lnTo>
                  <a:pt x="111887" y="148747"/>
                </a:lnTo>
                <a:lnTo>
                  <a:pt x="161276" y="137479"/>
                </a:lnTo>
                <a:lnTo>
                  <a:pt x="210296" y="121924"/>
                </a:lnTo>
                <a:lnTo>
                  <a:pt x="257673" y="102027"/>
                </a:lnTo>
                <a:lnTo>
                  <a:pt x="302133" y="77728"/>
                </a:lnTo>
                <a:lnTo>
                  <a:pt x="333501" y="43895"/>
                </a:lnTo>
                <a:lnTo>
                  <a:pt x="297719" y="38942"/>
                </a:lnTo>
                <a:lnTo>
                  <a:pt x="280531" y="42267"/>
                </a:lnTo>
                <a:lnTo>
                  <a:pt x="246258" y="60036"/>
                </a:lnTo>
                <a:lnTo>
                  <a:pt x="228346" y="108513"/>
                </a:lnTo>
                <a:lnTo>
                  <a:pt x="275193" y="146156"/>
                </a:lnTo>
                <a:lnTo>
                  <a:pt x="334137" y="161853"/>
                </a:lnTo>
                <a:lnTo>
                  <a:pt x="382889" y="164901"/>
                </a:lnTo>
                <a:lnTo>
                  <a:pt x="401591" y="165111"/>
                </a:lnTo>
                <a:lnTo>
                  <a:pt x="421639" y="1642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01994" y="5463794"/>
            <a:ext cx="496570" cy="325120"/>
          </a:xfrm>
          <a:custGeom>
            <a:avLst/>
            <a:gdLst/>
            <a:ahLst/>
            <a:cxnLst/>
            <a:rect l="l" t="t" r="r" b="b"/>
            <a:pathLst>
              <a:path w="496570" h="325120">
                <a:moveTo>
                  <a:pt x="78739" y="0"/>
                </a:moveTo>
                <a:lnTo>
                  <a:pt x="99552" y="41624"/>
                </a:lnTo>
                <a:lnTo>
                  <a:pt x="114934" y="85724"/>
                </a:lnTo>
                <a:lnTo>
                  <a:pt x="130381" y="150853"/>
                </a:lnTo>
                <a:lnTo>
                  <a:pt x="133312" y="183855"/>
                </a:lnTo>
                <a:lnTo>
                  <a:pt x="131063" y="217373"/>
                </a:lnTo>
                <a:lnTo>
                  <a:pt x="115347" y="262788"/>
                </a:lnTo>
                <a:lnTo>
                  <a:pt x="79247" y="292658"/>
                </a:lnTo>
                <a:lnTo>
                  <a:pt x="53149" y="295535"/>
                </a:lnTo>
                <a:lnTo>
                  <a:pt x="27431" y="288010"/>
                </a:lnTo>
                <a:lnTo>
                  <a:pt x="7810" y="271227"/>
                </a:lnTo>
                <a:lnTo>
                  <a:pt x="0" y="246329"/>
                </a:lnTo>
                <a:lnTo>
                  <a:pt x="4492" y="226541"/>
                </a:lnTo>
                <a:lnTo>
                  <a:pt x="30432" y="192451"/>
                </a:lnTo>
                <a:lnTo>
                  <a:pt x="69018" y="158209"/>
                </a:lnTo>
                <a:lnTo>
                  <a:pt x="118203" y="118806"/>
                </a:lnTo>
                <a:lnTo>
                  <a:pt x="142366" y="98551"/>
                </a:lnTo>
                <a:lnTo>
                  <a:pt x="159299" y="82714"/>
                </a:lnTo>
                <a:lnTo>
                  <a:pt x="175625" y="66341"/>
                </a:lnTo>
                <a:lnTo>
                  <a:pt x="191926" y="50135"/>
                </a:lnTo>
                <a:lnTo>
                  <a:pt x="208787" y="34797"/>
                </a:lnTo>
                <a:lnTo>
                  <a:pt x="211581" y="33019"/>
                </a:lnTo>
                <a:lnTo>
                  <a:pt x="214375" y="31495"/>
                </a:lnTo>
                <a:lnTo>
                  <a:pt x="217424" y="29971"/>
                </a:lnTo>
                <a:lnTo>
                  <a:pt x="215411" y="48771"/>
                </a:lnTo>
                <a:lnTo>
                  <a:pt x="213328" y="67786"/>
                </a:lnTo>
                <a:lnTo>
                  <a:pt x="211387" y="86943"/>
                </a:lnTo>
                <a:lnTo>
                  <a:pt x="209803" y="106171"/>
                </a:lnTo>
                <a:lnTo>
                  <a:pt x="207899" y="136360"/>
                </a:lnTo>
                <a:lnTo>
                  <a:pt x="207136" y="166592"/>
                </a:lnTo>
                <a:lnTo>
                  <a:pt x="208089" y="196776"/>
                </a:lnTo>
                <a:lnTo>
                  <a:pt x="214252" y="243800"/>
                </a:lnTo>
                <a:lnTo>
                  <a:pt x="240791" y="281990"/>
                </a:lnTo>
                <a:lnTo>
                  <a:pt x="258389" y="281647"/>
                </a:lnTo>
                <a:lnTo>
                  <a:pt x="297584" y="257301"/>
                </a:lnTo>
                <a:lnTo>
                  <a:pt x="333708" y="227064"/>
                </a:lnTo>
                <a:lnTo>
                  <a:pt x="377047" y="186364"/>
                </a:lnTo>
                <a:lnTo>
                  <a:pt x="398145" y="165557"/>
                </a:lnTo>
                <a:lnTo>
                  <a:pt x="406876" y="157027"/>
                </a:lnTo>
                <a:lnTo>
                  <a:pt x="415702" y="148755"/>
                </a:lnTo>
                <a:lnTo>
                  <a:pt x="424576" y="140654"/>
                </a:lnTo>
                <a:lnTo>
                  <a:pt x="433450" y="132638"/>
                </a:lnTo>
                <a:lnTo>
                  <a:pt x="436897" y="146973"/>
                </a:lnTo>
                <a:lnTo>
                  <a:pt x="439404" y="160908"/>
                </a:lnTo>
                <a:lnTo>
                  <a:pt x="440934" y="175415"/>
                </a:lnTo>
                <a:lnTo>
                  <a:pt x="441451" y="191465"/>
                </a:lnTo>
                <a:lnTo>
                  <a:pt x="440719" y="221002"/>
                </a:lnTo>
                <a:lnTo>
                  <a:pt x="440547" y="255168"/>
                </a:lnTo>
                <a:lnTo>
                  <a:pt x="444541" y="288420"/>
                </a:lnTo>
                <a:lnTo>
                  <a:pt x="456310" y="315213"/>
                </a:lnTo>
                <a:lnTo>
                  <a:pt x="466316" y="324591"/>
                </a:lnTo>
                <a:lnTo>
                  <a:pt x="474630" y="325081"/>
                </a:lnTo>
                <a:lnTo>
                  <a:pt x="483850" y="320486"/>
                </a:lnTo>
                <a:lnTo>
                  <a:pt x="496570" y="31460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04990" y="5649772"/>
            <a:ext cx="64135" cy="132080"/>
          </a:xfrm>
          <a:custGeom>
            <a:avLst/>
            <a:gdLst/>
            <a:ahLst/>
            <a:cxnLst/>
            <a:rect l="l" t="t" r="r" b="b"/>
            <a:pathLst>
              <a:path w="64134" h="132079">
                <a:moveTo>
                  <a:pt x="0" y="0"/>
                </a:moveTo>
                <a:lnTo>
                  <a:pt x="2496" y="13992"/>
                </a:lnTo>
                <a:lnTo>
                  <a:pt x="4540" y="28041"/>
                </a:lnTo>
                <a:lnTo>
                  <a:pt x="6822" y="42090"/>
                </a:lnTo>
                <a:lnTo>
                  <a:pt x="22812" y="90449"/>
                </a:lnTo>
                <a:lnTo>
                  <a:pt x="54228" y="128015"/>
                </a:lnTo>
                <a:lnTo>
                  <a:pt x="55752" y="131673"/>
                </a:lnTo>
                <a:lnTo>
                  <a:pt x="64007" y="13014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62267" y="5495544"/>
            <a:ext cx="17780" cy="60960"/>
          </a:xfrm>
          <a:custGeom>
            <a:avLst/>
            <a:gdLst/>
            <a:ahLst/>
            <a:cxnLst/>
            <a:rect l="l" t="t" r="r" b="b"/>
            <a:pathLst>
              <a:path w="17779" h="60960">
                <a:moveTo>
                  <a:pt x="14350" y="60959"/>
                </a:moveTo>
                <a:lnTo>
                  <a:pt x="9376" y="45702"/>
                </a:lnTo>
                <a:lnTo>
                  <a:pt x="4746" y="30718"/>
                </a:lnTo>
                <a:lnTo>
                  <a:pt x="1331" y="15615"/>
                </a:lnTo>
                <a:lnTo>
                  <a:pt x="0" y="0"/>
                </a:lnTo>
                <a:lnTo>
                  <a:pt x="2722" y="8544"/>
                </a:lnTo>
                <a:lnTo>
                  <a:pt x="5969" y="14446"/>
                </a:lnTo>
                <a:lnTo>
                  <a:pt x="10644" y="18395"/>
                </a:lnTo>
                <a:lnTo>
                  <a:pt x="17652" y="2108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4253" y="5529071"/>
            <a:ext cx="90170" cy="276225"/>
          </a:xfrm>
          <a:custGeom>
            <a:avLst/>
            <a:gdLst/>
            <a:ahLst/>
            <a:cxnLst/>
            <a:rect l="l" t="t" r="r" b="b"/>
            <a:pathLst>
              <a:path w="90170" h="276225">
                <a:moveTo>
                  <a:pt x="67055" y="0"/>
                </a:moveTo>
                <a:lnTo>
                  <a:pt x="80137" y="3047"/>
                </a:lnTo>
                <a:lnTo>
                  <a:pt x="82676" y="2793"/>
                </a:lnTo>
                <a:lnTo>
                  <a:pt x="89662" y="7365"/>
                </a:lnTo>
                <a:lnTo>
                  <a:pt x="87284" y="18817"/>
                </a:lnTo>
                <a:lnTo>
                  <a:pt x="81883" y="30114"/>
                </a:lnTo>
                <a:lnTo>
                  <a:pt x="75195" y="41530"/>
                </a:lnTo>
                <a:lnTo>
                  <a:pt x="68961" y="53339"/>
                </a:lnTo>
                <a:lnTo>
                  <a:pt x="53721" y="94221"/>
                </a:lnTo>
                <a:lnTo>
                  <a:pt x="44576" y="137159"/>
                </a:lnTo>
                <a:lnTo>
                  <a:pt x="43529" y="169925"/>
                </a:lnTo>
                <a:lnTo>
                  <a:pt x="44005" y="186280"/>
                </a:lnTo>
                <a:lnTo>
                  <a:pt x="44576" y="202691"/>
                </a:lnTo>
                <a:lnTo>
                  <a:pt x="44505" y="214488"/>
                </a:lnTo>
                <a:lnTo>
                  <a:pt x="35432" y="252679"/>
                </a:lnTo>
                <a:lnTo>
                  <a:pt x="10840" y="273038"/>
                </a:lnTo>
                <a:lnTo>
                  <a:pt x="0" y="27584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23385" y="4030609"/>
            <a:ext cx="2427605" cy="116205"/>
          </a:xfrm>
          <a:custGeom>
            <a:avLst/>
            <a:gdLst/>
            <a:ahLst/>
            <a:cxnLst/>
            <a:rect l="l" t="t" r="r" b="b"/>
            <a:pathLst>
              <a:path w="2427604" h="116204">
                <a:moveTo>
                  <a:pt x="57658" y="79619"/>
                </a:moveTo>
                <a:lnTo>
                  <a:pt x="43148" y="84337"/>
                </a:lnTo>
                <a:lnTo>
                  <a:pt x="28829" y="88985"/>
                </a:lnTo>
                <a:lnTo>
                  <a:pt x="14509" y="93585"/>
                </a:lnTo>
                <a:lnTo>
                  <a:pt x="0" y="98161"/>
                </a:lnTo>
                <a:lnTo>
                  <a:pt x="32857" y="105205"/>
                </a:lnTo>
                <a:lnTo>
                  <a:pt x="65023" y="109845"/>
                </a:lnTo>
                <a:lnTo>
                  <a:pt x="97762" y="112770"/>
                </a:lnTo>
                <a:lnTo>
                  <a:pt x="132334" y="114671"/>
                </a:lnTo>
                <a:lnTo>
                  <a:pt x="185195" y="115807"/>
                </a:lnTo>
                <a:lnTo>
                  <a:pt x="237974" y="115474"/>
                </a:lnTo>
                <a:lnTo>
                  <a:pt x="290693" y="113918"/>
                </a:lnTo>
                <a:lnTo>
                  <a:pt x="343376" y="111384"/>
                </a:lnTo>
                <a:lnTo>
                  <a:pt x="396047" y="108118"/>
                </a:lnTo>
                <a:lnTo>
                  <a:pt x="448730" y="104366"/>
                </a:lnTo>
                <a:lnTo>
                  <a:pt x="501449" y="100372"/>
                </a:lnTo>
                <a:lnTo>
                  <a:pt x="554227" y="96383"/>
                </a:lnTo>
                <a:lnTo>
                  <a:pt x="604627" y="92440"/>
                </a:lnTo>
                <a:lnTo>
                  <a:pt x="655023" y="88359"/>
                </a:lnTo>
                <a:lnTo>
                  <a:pt x="705419" y="84162"/>
                </a:lnTo>
                <a:lnTo>
                  <a:pt x="755815" y="79873"/>
                </a:lnTo>
                <a:lnTo>
                  <a:pt x="806212" y="75517"/>
                </a:lnTo>
                <a:lnTo>
                  <a:pt x="856613" y="71117"/>
                </a:lnTo>
                <a:lnTo>
                  <a:pt x="907018" y="66696"/>
                </a:lnTo>
                <a:lnTo>
                  <a:pt x="957428" y="62280"/>
                </a:lnTo>
                <a:lnTo>
                  <a:pt x="1007846" y="57891"/>
                </a:lnTo>
                <a:lnTo>
                  <a:pt x="1058273" y="53554"/>
                </a:lnTo>
                <a:lnTo>
                  <a:pt x="1108710" y="49293"/>
                </a:lnTo>
                <a:lnTo>
                  <a:pt x="1159158" y="45131"/>
                </a:lnTo>
                <a:lnTo>
                  <a:pt x="1209619" y="41092"/>
                </a:lnTo>
                <a:lnTo>
                  <a:pt x="1260093" y="37201"/>
                </a:lnTo>
                <a:lnTo>
                  <a:pt x="1310247" y="33417"/>
                </a:lnTo>
                <a:lnTo>
                  <a:pt x="1360497" y="29672"/>
                </a:lnTo>
                <a:lnTo>
                  <a:pt x="1410834" y="25999"/>
                </a:lnTo>
                <a:lnTo>
                  <a:pt x="1461249" y="22432"/>
                </a:lnTo>
                <a:lnTo>
                  <a:pt x="1511732" y="19006"/>
                </a:lnTo>
                <a:lnTo>
                  <a:pt x="1562273" y="15754"/>
                </a:lnTo>
                <a:lnTo>
                  <a:pt x="1612862" y="12712"/>
                </a:lnTo>
                <a:lnTo>
                  <a:pt x="1663490" y="9913"/>
                </a:lnTo>
                <a:lnTo>
                  <a:pt x="1714147" y="7391"/>
                </a:lnTo>
                <a:lnTo>
                  <a:pt x="1764823" y="5181"/>
                </a:lnTo>
                <a:lnTo>
                  <a:pt x="1815509" y="3316"/>
                </a:lnTo>
                <a:lnTo>
                  <a:pt x="1866194" y="1832"/>
                </a:lnTo>
                <a:lnTo>
                  <a:pt x="1916870" y="761"/>
                </a:lnTo>
                <a:lnTo>
                  <a:pt x="1967526" y="139"/>
                </a:lnTo>
                <a:lnTo>
                  <a:pt x="2018153" y="0"/>
                </a:lnTo>
                <a:lnTo>
                  <a:pt x="2068740" y="377"/>
                </a:lnTo>
                <a:lnTo>
                  <a:pt x="2119279" y="1305"/>
                </a:lnTo>
                <a:lnTo>
                  <a:pt x="2169759" y="2818"/>
                </a:lnTo>
                <a:lnTo>
                  <a:pt x="2220171" y="4951"/>
                </a:lnTo>
                <a:lnTo>
                  <a:pt x="2270505" y="7737"/>
                </a:lnTo>
                <a:lnTo>
                  <a:pt x="2309677" y="10679"/>
                </a:lnTo>
                <a:lnTo>
                  <a:pt x="2348991" y="14325"/>
                </a:lnTo>
                <a:lnTo>
                  <a:pt x="2388306" y="18327"/>
                </a:lnTo>
                <a:lnTo>
                  <a:pt x="2427478" y="223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20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816" y="2522126"/>
            <a:ext cx="193675" cy="360045"/>
          </a:xfrm>
          <a:custGeom>
            <a:avLst/>
            <a:gdLst/>
            <a:ahLst/>
            <a:cxnLst/>
            <a:rect l="l" t="t" r="r" b="b"/>
            <a:pathLst>
              <a:path w="193675" h="360044">
                <a:moveTo>
                  <a:pt x="193643" y="55211"/>
                </a:moveTo>
                <a:lnTo>
                  <a:pt x="160681" y="16617"/>
                </a:lnTo>
                <a:lnTo>
                  <a:pt x="109080" y="0"/>
                </a:lnTo>
                <a:lnTo>
                  <a:pt x="70961" y="1506"/>
                </a:lnTo>
                <a:lnTo>
                  <a:pt x="35356" y="13799"/>
                </a:lnTo>
                <a:lnTo>
                  <a:pt x="7410" y="37558"/>
                </a:lnTo>
                <a:lnTo>
                  <a:pt x="0" y="53510"/>
                </a:lnTo>
                <a:lnTo>
                  <a:pt x="704" y="68689"/>
                </a:lnTo>
                <a:lnTo>
                  <a:pt x="39128" y="114105"/>
                </a:lnTo>
                <a:lnTo>
                  <a:pt x="85725" y="144486"/>
                </a:lnTo>
                <a:lnTo>
                  <a:pt x="108908" y="158843"/>
                </a:lnTo>
                <a:lnTo>
                  <a:pt x="152038" y="188021"/>
                </a:lnTo>
                <a:lnTo>
                  <a:pt x="186023" y="226534"/>
                </a:lnTo>
                <a:lnTo>
                  <a:pt x="192209" y="246705"/>
                </a:lnTo>
                <a:lnTo>
                  <a:pt x="190480" y="265316"/>
                </a:lnTo>
                <a:lnTo>
                  <a:pt x="170478" y="299051"/>
                </a:lnTo>
                <a:lnTo>
                  <a:pt x="135464" y="329086"/>
                </a:lnTo>
                <a:lnTo>
                  <a:pt x="93364" y="348835"/>
                </a:lnTo>
                <a:lnTo>
                  <a:pt x="56373" y="357907"/>
                </a:lnTo>
                <a:lnTo>
                  <a:pt x="43681" y="3600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183" y="2821177"/>
            <a:ext cx="58419" cy="115570"/>
          </a:xfrm>
          <a:custGeom>
            <a:avLst/>
            <a:gdLst/>
            <a:ahLst/>
            <a:cxnLst/>
            <a:rect l="l" t="t" r="r" b="b"/>
            <a:pathLst>
              <a:path w="58420" h="115569">
                <a:moveTo>
                  <a:pt x="25298" y="0"/>
                </a:moveTo>
                <a:lnTo>
                  <a:pt x="28179" y="11090"/>
                </a:lnTo>
                <a:lnTo>
                  <a:pt x="27546" y="20335"/>
                </a:lnTo>
                <a:lnTo>
                  <a:pt x="23883" y="29414"/>
                </a:lnTo>
                <a:lnTo>
                  <a:pt x="17678" y="40005"/>
                </a:lnTo>
                <a:lnTo>
                  <a:pt x="11187" y="51141"/>
                </a:lnTo>
                <a:lnTo>
                  <a:pt x="5753" y="62706"/>
                </a:lnTo>
                <a:lnTo>
                  <a:pt x="1862" y="74795"/>
                </a:lnTo>
                <a:lnTo>
                  <a:pt x="0" y="87502"/>
                </a:lnTo>
                <a:lnTo>
                  <a:pt x="1209" y="96684"/>
                </a:lnTo>
                <a:lnTo>
                  <a:pt x="5334" y="103806"/>
                </a:lnTo>
                <a:lnTo>
                  <a:pt x="11744" y="109094"/>
                </a:lnTo>
                <a:lnTo>
                  <a:pt x="19811" y="112775"/>
                </a:lnTo>
                <a:lnTo>
                  <a:pt x="29746" y="115062"/>
                </a:lnTo>
                <a:lnTo>
                  <a:pt x="39395" y="114585"/>
                </a:lnTo>
                <a:lnTo>
                  <a:pt x="48015" y="110632"/>
                </a:lnTo>
                <a:lnTo>
                  <a:pt x="54864" y="102488"/>
                </a:lnTo>
                <a:lnTo>
                  <a:pt x="56083" y="98171"/>
                </a:lnTo>
                <a:lnTo>
                  <a:pt x="56997" y="93980"/>
                </a:lnTo>
                <a:lnTo>
                  <a:pt x="58216" y="899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317" y="2708782"/>
            <a:ext cx="38735" cy="13335"/>
          </a:xfrm>
          <a:custGeom>
            <a:avLst/>
            <a:gdLst/>
            <a:ahLst/>
            <a:cxnLst/>
            <a:rect l="l" t="t" r="r" b="b"/>
            <a:pathLst>
              <a:path w="38734" h="13335">
                <a:moveTo>
                  <a:pt x="0" y="0"/>
                </a:moveTo>
                <a:lnTo>
                  <a:pt x="8963" y="5298"/>
                </a:lnTo>
                <a:lnTo>
                  <a:pt x="18211" y="8858"/>
                </a:lnTo>
                <a:lnTo>
                  <a:pt x="28032" y="11322"/>
                </a:lnTo>
                <a:lnTo>
                  <a:pt x="38709" y="133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338" y="2368121"/>
            <a:ext cx="145415" cy="191770"/>
          </a:xfrm>
          <a:custGeom>
            <a:avLst/>
            <a:gdLst/>
            <a:ahLst/>
            <a:cxnLst/>
            <a:rect l="l" t="t" r="r" b="b"/>
            <a:pathLst>
              <a:path w="145415" h="191769">
                <a:moveTo>
                  <a:pt x="0" y="23288"/>
                </a:moveTo>
                <a:lnTo>
                  <a:pt x="39928" y="4492"/>
                </a:lnTo>
                <a:lnTo>
                  <a:pt x="63626" y="0"/>
                </a:lnTo>
                <a:lnTo>
                  <a:pt x="75333" y="1152"/>
                </a:lnTo>
                <a:lnTo>
                  <a:pt x="85953" y="6270"/>
                </a:lnTo>
                <a:lnTo>
                  <a:pt x="92835" y="15732"/>
                </a:lnTo>
                <a:lnTo>
                  <a:pt x="93230" y="26812"/>
                </a:lnTo>
                <a:lnTo>
                  <a:pt x="89682" y="38131"/>
                </a:lnTo>
                <a:lnTo>
                  <a:pt x="84734" y="48307"/>
                </a:lnTo>
                <a:lnTo>
                  <a:pt x="73423" y="66079"/>
                </a:lnTo>
                <a:lnTo>
                  <a:pt x="60312" y="82184"/>
                </a:lnTo>
                <a:lnTo>
                  <a:pt x="46458" y="97670"/>
                </a:lnTo>
                <a:lnTo>
                  <a:pt x="32918" y="113585"/>
                </a:lnTo>
                <a:lnTo>
                  <a:pt x="23617" y="124856"/>
                </a:lnTo>
                <a:lnTo>
                  <a:pt x="14058" y="137747"/>
                </a:lnTo>
                <a:lnTo>
                  <a:pt x="7072" y="151733"/>
                </a:lnTo>
                <a:lnTo>
                  <a:pt x="5486" y="166290"/>
                </a:lnTo>
                <a:lnTo>
                  <a:pt x="9967" y="176085"/>
                </a:lnTo>
                <a:lnTo>
                  <a:pt x="56983" y="190438"/>
                </a:lnTo>
                <a:lnTo>
                  <a:pt x="90978" y="191569"/>
                </a:lnTo>
                <a:lnTo>
                  <a:pt x="108204" y="191563"/>
                </a:lnTo>
                <a:lnTo>
                  <a:pt x="120095" y="191549"/>
                </a:lnTo>
                <a:lnTo>
                  <a:pt x="129044" y="191452"/>
                </a:lnTo>
                <a:lnTo>
                  <a:pt x="136793" y="191188"/>
                </a:lnTo>
                <a:lnTo>
                  <a:pt x="145084" y="1906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0178" y="2632956"/>
            <a:ext cx="219075" cy="19050"/>
          </a:xfrm>
          <a:custGeom>
            <a:avLst/>
            <a:gdLst/>
            <a:ahLst/>
            <a:cxnLst/>
            <a:rect l="l" t="t" r="r" b="b"/>
            <a:pathLst>
              <a:path w="219075" h="19050">
                <a:moveTo>
                  <a:pt x="0" y="5087"/>
                </a:moveTo>
                <a:lnTo>
                  <a:pt x="6491" y="14307"/>
                </a:lnTo>
                <a:lnTo>
                  <a:pt x="13525" y="18359"/>
                </a:lnTo>
                <a:lnTo>
                  <a:pt x="22331" y="18982"/>
                </a:lnTo>
                <a:lnTo>
                  <a:pt x="34137" y="17914"/>
                </a:lnTo>
                <a:lnTo>
                  <a:pt x="77685" y="13279"/>
                </a:lnTo>
                <a:lnTo>
                  <a:pt x="121005" y="7500"/>
                </a:lnTo>
                <a:lnTo>
                  <a:pt x="139807" y="4333"/>
                </a:lnTo>
                <a:lnTo>
                  <a:pt x="158953" y="1595"/>
                </a:lnTo>
                <a:lnTo>
                  <a:pt x="178098" y="0"/>
                </a:lnTo>
                <a:lnTo>
                  <a:pt x="196900" y="261"/>
                </a:lnTo>
                <a:lnTo>
                  <a:pt x="208483" y="2039"/>
                </a:lnTo>
                <a:lnTo>
                  <a:pt x="211226" y="2674"/>
                </a:lnTo>
                <a:lnTo>
                  <a:pt x="218541" y="38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3881" y="2720975"/>
            <a:ext cx="193675" cy="21590"/>
          </a:xfrm>
          <a:custGeom>
            <a:avLst/>
            <a:gdLst/>
            <a:ahLst/>
            <a:cxnLst/>
            <a:rect l="l" t="t" r="r" b="b"/>
            <a:pathLst>
              <a:path w="193675" h="21589">
                <a:moveTo>
                  <a:pt x="0" y="19430"/>
                </a:moveTo>
                <a:lnTo>
                  <a:pt x="15763" y="21597"/>
                </a:lnTo>
                <a:lnTo>
                  <a:pt x="30784" y="20669"/>
                </a:lnTo>
                <a:lnTo>
                  <a:pt x="46034" y="18073"/>
                </a:lnTo>
                <a:lnTo>
                  <a:pt x="62484" y="15239"/>
                </a:lnTo>
                <a:lnTo>
                  <a:pt x="83929" y="12005"/>
                </a:lnTo>
                <a:lnTo>
                  <a:pt x="105346" y="8985"/>
                </a:lnTo>
                <a:lnTo>
                  <a:pt x="126820" y="6488"/>
                </a:lnTo>
                <a:lnTo>
                  <a:pt x="148437" y="4825"/>
                </a:lnTo>
                <a:lnTo>
                  <a:pt x="159772" y="4071"/>
                </a:lnTo>
                <a:lnTo>
                  <a:pt x="170992" y="3079"/>
                </a:lnTo>
                <a:lnTo>
                  <a:pt x="182213" y="1754"/>
                </a:lnTo>
                <a:lnTo>
                  <a:pt x="19354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222" y="2351547"/>
            <a:ext cx="402590" cy="380365"/>
          </a:xfrm>
          <a:custGeom>
            <a:avLst/>
            <a:gdLst/>
            <a:ahLst/>
            <a:cxnLst/>
            <a:rect l="l" t="t" r="r" b="b"/>
            <a:pathLst>
              <a:path w="402589" h="380364">
                <a:moveTo>
                  <a:pt x="224535" y="1762"/>
                </a:moveTo>
                <a:lnTo>
                  <a:pt x="215747" y="0"/>
                </a:lnTo>
                <a:lnTo>
                  <a:pt x="209184" y="142"/>
                </a:lnTo>
                <a:lnTo>
                  <a:pt x="202551" y="1476"/>
                </a:lnTo>
                <a:lnTo>
                  <a:pt x="193547" y="3286"/>
                </a:lnTo>
                <a:lnTo>
                  <a:pt x="150018" y="12509"/>
                </a:lnTo>
                <a:lnTo>
                  <a:pt x="107822" y="25638"/>
                </a:lnTo>
                <a:lnTo>
                  <a:pt x="70199" y="40354"/>
                </a:lnTo>
                <a:lnTo>
                  <a:pt x="37718" y="63357"/>
                </a:lnTo>
                <a:lnTo>
                  <a:pt x="31686" y="82359"/>
                </a:lnTo>
                <a:lnTo>
                  <a:pt x="35468" y="90306"/>
                </a:lnTo>
                <a:lnTo>
                  <a:pt x="43180" y="98790"/>
                </a:lnTo>
                <a:lnTo>
                  <a:pt x="70699" y="119544"/>
                </a:lnTo>
                <a:lnTo>
                  <a:pt x="101790" y="136429"/>
                </a:lnTo>
                <a:lnTo>
                  <a:pt x="133548" y="152528"/>
                </a:lnTo>
                <a:lnTo>
                  <a:pt x="163067" y="170926"/>
                </a:lnTo>
                <a:lnTo>
                  <a:pt x="174376" y="180046"/>
                </a:lnTo>
                <a:lnTo>
                  <a:pt x="182387" y="189404"/>
                </a:lnTo>
                <a:lnTo>
                  <a:pt x="186517" y="200286"/>
                </a:lnTo>
                <a:lnTo>
                  <a:pt x="186182" y="213979"/>
                </a:lnTo>
                <a:lnTo>
                  <a:pt x="155019" y="255587"/>
                </a:lnTo>
                <a:lnTo>
                  <a:pt x="112140" y="287385"/>
                </a:lnTo>
                <a:lnTo>
                  <a:pt x="61690" y="320722"/>
                </a:lnTo>
                <a:lnTo>
                  <a:pt x="36274" y="337748"/>
                </a:lnTo>
                <a:lnTo>
                  <a:pt x="13334" y="356346"/>
                </a:lnTo>
                <a:lnTo>
                  <a:pt x="5461" y="362442"/>
                </a:lnTo>
                <a:lnTo>
                  <a:pt x="2412" y="364474"/>
                </a:lnTo>
                <a:lnTo>
                  <a:pt x="0" y="371205"/>
                </a:lnTo>
                <a:lnTo>
                  <a:pt x="21651" y="377563"/>
                </a:lnTo>
                <a:lnTo>
                  <a:pt x="43957" y="379872"/>
                </a:lnTo>
                <a:lnTo>
                  <a:pt x="66669" y="379849"/>
                </a:lnTo>
                <a:lnTo>
                  <a:pt x="89534" y="379206"/>
                </a:lnTo>
                <a:lnTo>
                  <a:pt x="124295" y="378069"/>
                </a:lnTo>
                <a:lnTo>
                  <a:pt x="159019" y="376396"/>
                </a:lnTo>
                <a:lnTo>
                  <a:pt x="193673" y="374509"/>
                </a:lnTo>
                <a:lnTo>
                  <a:pt x="228219" y="372729"/>
                </a:lnTo>
                <a:lnTo>
                  <a:pt x="260832" y="371641"/>
                </a:lnTo>
                <a:lnTo>
                  <a:pt x="293576" y="371173"/>
                </a:lnTo>
                <a:lnTo>
                  <a:pt x="326249" y="370657"/>
                </a:lnTo>
                <a:lnTo>
                  <a:pt x="358647" y="369427"/>
                </a:lnTo>
                <a:lnTo>
                  <a:pt x="374903" y="369123"/>
                </a:lnTo>
                <a:lnTo>
                  <a:pt x="386206" y="370332"/>
                </a:lnTo>
                <a:lnTo>
                  <a:pt x="394652" y="373374"/>
                </a:lnTo>
                <a:lnTo>
                  <a:pt x="402335" y="3785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1561" y="3036442"/>
            <a:ext cx="243204" cy="211454"/>
          </a:xfrm>
          <a:custGeom>
            <a:avLst/>
            <a:gdLst/>
            <a:ahLst/>
            <a:cxnLst/>
            <a:rect l="l" t="t" r="r" b="b"/>
            <a:pathLst>
              <a:path w="243205" h="211455">
                <a:moveTo>
                  <a:pt x="0" y="0"/>
                </a:moveTo>
                <a:lnTo>
                  <a:pt x="10154" y="7522"/>
                </a:lnTo>
                <a:lnTo>
                  <a:pt x="21224" y="12842"/>
                </a:lnTo>
                <a:lnTo>
                  <a:pt x="32986" y="17520"/>
                </a:lnTo>
                <a:lnTo>
                  <a:pt x="45212" y="23114"/>
                </a:lnTo>
                <a:lnTo>
                  <a:pt x="85804" y="48815"/>
                </a:lnTo>
                <a:lnTo>
                  <a:pt x="123443" y="78612"/>
                </a:lnTo>
                <a:lnTo>
                  <a:pt x="162544" y="112633"/>
                </a:lnTo>
                <a:lnTo>
                  <a:pt x="200025" y="148462"/>
                </a:lnTo>
                <a:lnTo>
                  <a:pt x="233886" y="189164"/>
                </a:lnTo>
                <a:lnTo>
                  <a:pt x="242315" y="206375"/>
                </a:lnTo>
                <a:lnTo>
                  <a:pt x="242697" y="208787"/>
                </a:lnTo>
                <a:lnTo>
                  <a:pt x="242950" y="2112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7132" y="3014217"/>
            <a:ext cx="156210" cy="256540"/>
          </a:xfrm>
          <a:custGeom>
            <a:avLst/>
            <a:gdLst/>
            <a:ahLst/>
            <a:cxnLst/>
            <a:rect l="l" t="t" r="r" b="b"/>
            <a:pathLst>
              <a:path w="156209" h="256539">
                <a:moveTo>
                  <a:pt x="140843" y="3937"/>
                </a:moveTo>
                <a:lnTo>
                  <a:pt x="148717" y="3048"/>
                </a:lnTo>
                <a:lnTo>
                  <a:pt x="151511" y="3048"/>
                </a:lnTo>
                <a:lnTo>
                  <a:pt x="155702" y="0"/>
                </a:lnTo>
                <a:lnTo>
                  <a:pt x="137842" y="33754"/>
                </a:lnTo>
                <a:lnTo>
                  <a:pt x="114557" y="69119"/>
                </a:lnTo>
                <a:lnTo>
                  <a:pt x="79815" y="114490"/>
                </a:lnTo>
                <a:lnTo>
                  <a:pt x="62230" y="137414"/>
                </a:lnTo>
                <a:lnTo>
                  <a:pt x="33512" y="179673"/>
                </a:lnTo>
                <a:lnTo>
                  <a:pt x="10033" y="224028"/>
                </a:lnTo>
                <a:lnTo>
                  <a:pt x="1299" y="247405"/>
                </a:lnTo>
                <a:lnTo>
                  <a:pt x="0" y="2565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0492" y="3219576"/>
            <a:ext cx="40640" cy="165735"/>
          </a:xfrm>
          <a:custGeom>
            <a:avLst/>
            <a:gdLst/>
            <a:ahLst/>
            <a:cxnLst/>
            <a:rect l="l" t="t" r="r" b="b"/>
            <a:pathLst>
              <a:path w="40639" h="165735">
                <a:moveTo>
                  <a:pt x="28956" y="0"/>
                </a:moveTo>
                <a:lnTo>
                  <a:pt x="39332" y="47648"/>
                </a:lnTo>
                <a:lnTo>
                  <a:pt x="40461" y="84544"/>
                </a:lnTo>
                <a:lnTo>
                  <a:pt x="40068" y="104917"/>
                </a:lnTo>
                <a:lnTo>
                  <a:pt x="32638" y="143890"/>
                </a:lnTo>
                <a:lnTo>
                  <a:pt x="14993" y="165161"/>
                </a:lnTo>
                <a:lnTo>
                  <a:pt x="6731" y="161544"/>
                </a:lnTo>
                <a:lnTo>
                  <a:pt x="4571" y="157861"/>
                </a:lnTo>
                <a:lnTo>
                  <a:pt x="2158" y="153924"/>
                </a:lnTo>
                <a:lnTo>
                  <a:pt x="0" y="1499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3112714"/>
            <a:ext cx="35560" cy="5080"/>
          </a:xfrm>
          <a:custGeom>
            <a:avLst/>
            <a:gdLst/>
            <a:ahLst/>
            <a:cxnLst/>
            <a:rect l="l" t="t" r="r" b="b"/>
            <a:pathLst>
              <a:path w="35560" h="5080">
                <a:moveTo>
                  <a:pt x="0" y="182"/>
                </a:moveTo>
                <a:lnTo>
                  <a:pt x="8941" y="0"/>
                </a:lnTo>
                <a:lnTo>
                  <a:pt x="17621" y="722"/>
                </a:lnTo>
                <a:lnTo>
                  <a:pt x="26253" y="2254"/>
                </a:lnTo>
                <a:lnTo>
                  <a:pt x="35051" y="45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2959" y="2836798"/>
            <a:ext cx="246379" cy="128905"/>
          </a:xfrm>
          <a:custGeom>
            <a:avLst/>
            <a:gdLst/>
            <a:ahLst/>
            <a:cxnLst/>
            <a:rect l="l" t="t" r="r" b="b"/>
            <a:pathLst>
              <a:path w="246380" h="128905">
                <a:moveTo>
                  <a:pt x="3466" y="120396"/>
                </a:moveTo>
                <a:lnTo>
                  <a:pt x="0" y="126763"/>
                </a:lnTo>
                <a:lnTo>
                  <a:pt x="5832" y="128285"/>
                </a:lnTo>
                <a:lnTo>
                  <a:pt x="16736" y="127450"/>
                </a:lnTo>
                <a:lnTo>
                  <a:pt x="28485" y="126746"/>
                </a:lnTo>
                <a:lnTo>
                  <a:pt x="48333" y="127067"/>
                </a:lnTo>
                <a:lnTo>
                  <a:pt x="68109" y="127126"/>
                </a:lnTo>
                <a:lnTo>
                  <a:pt x="87885" y="126996"/>
                </a:lnTo>
                <a:lnTo>
                  <a:pt x="107733" y="126746"/>
                </a:lnTo>
                <a:lnTo>
                  <a:pt x="131060" y="126644"/>
                </a:lnTo>
                <a:lnTo>
                  <a:pt x="177474" y="124870"/>
                </a:lnTo>
                <a:lnTo>
                  <a:pt x="228256" y="117474"/>
                </a:lnTo>
                <a:lnTo>
                  <a:pt x="245782" y="97154"/>
                </a:lnTo>
                <a:lnTo>
                  <a:pt x="245697" y="85421"/>
                </a:lnTo>
                <a:lnTo>
                  <a:pt x="231177" y="46862"/>
                </a:lnTo>
                <a:lnTo>
                  <a:pt x="209746" y="10876"/>
                </a:lnTo>
                <a:lnTo>
                  <a:pt x="20044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0934" y="2957195"/>
            <a:ext cx="157480" cy="272415"/>
          </a:xfrm>
          <a:custGeom>
            <a:avLst/>
            <a:gdLst/>
            <a:ahLst/>
            <a:cxnLst/>
            <a:rect l="l" t="t" r="r" b="b"/>
            <a:pathLst>
              <a:path w="157480" h="272414">
                <a:moveTo>
                  <a:pt x="118002" y="0"/>
                </a:moveTo>
                <a:lnTo>
                  <a:pt x="79648" y="12445"/>
                </a:lnTo>
                <a:lnTo>
                  <a:pt x="46628" y="44830"/>
                </a:lnTo>
                <a:lnTo>
                  <a:pt x="20466" y="82930"/>
                </a:lnTo>
                <a:lnTo>
                  <a:pt x="2940" y="128952"/>
                </a:lnTo>
                <a:lnTo>
                  <a:pt x="0" y="153457"/>
                </a:lnTo>
                <a:lnTo>
                  <a:pt x="2559" y="177926"/>
                </a:lnTo>
                <a:lnTo>
                  <a:pt x="22546" y="219963"/>
                </a:lnTo>
                <a:lnTo>
                  <a:pt x="57677" y="250570"/>
                </a:lnTo>
                <a:lnTo>
                  <a:pt x="93364" y="267398"/>
                </a:lnTo>
                <a:lnTo>
                  <a:pt x="112756" y="271823"/>
                </a:lnTo>
                <a:lnTo>
                  <a:pt x="132099" y="271271"/>
                </a:lnTo>
                <a:lnTo>
                  <a:pt x="140602" y="267882"/>
                </a:lnTo>
                <a:lnTo>
                  <a:pt x="146879" y="265017"/>
                </a:lnTo>
                <a:lnTo>
                  <a:pt x="152084" y="261913"/>
                </a:lnTo>
                <a:lnTo>
                  <a:pt x="157372" y="2578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5492" y="3077210"/>
            <a:ext cx="207010" cy="30480"/>
          </a:xfrm>
          <a:custGeom>
            <a:avLst/>
            <a:gdLst/>
            <a:ahLst/>
            <a:cxnLst/>
            <a:rect l="l" t="t" r="r" b="b"/>
            <a:pathLst>
              <a:path w="207010" h="30480">
                <a:moveTo>
                  <a:pt x="0" y="30479"/>
                </a:moveTo>
                <a:lnTo>
                  <a:pt x="17045" y="27943"/>
                </a:lnTo>
                <a:lnTo>
                  <a:pt x="33972" y="25336"/>
                </a:lnTo>
                <a:lnTo>
                  <a:pt x="50899" y="22729"/>
                </a:lnTo>
                <a:lnTo>
                  <a:pt x="67944" y="20192"/>
                </a:lnTo>
                <a:lnTo>
                  <a:pt x="93257" y="17095"/>
                </a:lnTo>
                <a:lnTo>
                  <a:pt x="118427" y="14652"/>
                </a:lnTo>
                <a:lnTo>
                  <a:pt x="143597" y="11995"/>
                </a:lnTo>
                <a:lnTo>
                  <a:pt x="168909" y="8254"/>
                </a:lnTo>
                <a:lnTo>
                  <a:pt x="181286" y="5893"/>
                </a:lnTo>
                <a:lnTo>
                  <a:pt x="190484" y="4032"/>
                </a:lnTo>
                <a:lnTo>
                  <a:pt x="198324" y="2218"/>
                </a:lnTo>
                <a:lnTo>
                  <a:pt x="20662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7757" y="2874010"/>
            <a:ext cx="200660" cy="260985"/>
          </a:xfrm>
          <a:custGeom>
            <a:avLst/>
            <a:gdLst/>
            <a:ahLst/>
            <a:cxnLst/>
            <a:rect l="l" t="t" r="r" b="b"/>
            <a:pathLst>
              <a:path w="200660" h="260985">
                <a:moveTo>
                  <a:pt x="0" y="0"/>
                </a:moveTo>
                <a:lnTo>
                  <a:pt x="4016" y="7786"/>
                </a:lnTo>
                <a:lnTo>
                  <a:pt x="7746" y="15716"/>
                </a:lnTo>
                <a:lnTo>
                  <a:pt x="11287" y="23788"/>
                </a:lnTo>
                <a:lnTo>
                  <a:pt x="14731" y="32003"/>
                </a:lnTo>
                <a:lnTo>
                  <a:pt x="26543" y="59936"/>
                </a:lnTo>
                <a:lnTo>
                  <a:pt x="52593" y="115228"/>
                </a:lnTo>
                <a:lnTo>
                  <a:pt x="82680" y="164526"/>
                </a:lnTo>
                <a:lnTo>
                  <a:pt x="117661" y="206972"/>
                </a:lnTo>
                <a:lnTo>
                  <a:pt x="152273" y="236672"/>
                </a:lnTo>
                <a:lnTo>
                  <a:pt x="183086" y="254341"/>
                </a:lnTo>
                <a:lnTo>
                  <a:pt x="200279" y="2606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8585" y="2861436"/>
            <a:ext cx="151130" cy="348615"/>
          </a:xfrm>
          <a:custGeom>
            <a:avLst/>
            <a:gdLst/>
            <a:ahLst/>
            <a:cxnLst/>
            <a:rect l="l" t="t" r="r" b="b"/>
            <a:pathLst>
              <a:path w="151130" h="348614">
                <a:moveTo>
                  <a:pt x="147193" y="0"/>
                </a:moveTo>
                <a:lnTo>
                  <a:pt x="150675" y="17704"/>
                </a:lnTo>
                <a:lnTo>
                  <a:pt x="149621" y="34004"/>
                </a:lnTo>
                <a:lnTo>
                  <a:pt x="145353" y="50542"/>
                </a:lnTo>
                <a:lnTo>
                  <a:pt x="126577" y="101854"/>
                </a:lnTo>
                <a:lnTo>
                  <a:pt x="94489" y="163972"/>
                </a:lnTo>
                <a:lnTo>
                  <a:pt x="77088" y="194437"/>
                </a:lnTo>
                <a:lnTo>
                  <a:pt x="61561" y="223196"/>
                </a:lnTo>
                <a:lnTo>
                  <a:pt x="47069" y="252396"/>
                </a:lnTo>
                <a:lnTo>
                  <a:pt x="32887" y="281572"/>
                </a:lnTo>
                <a:lnTo>
                  <a:pt x="18287" y="310261"/>
                </a:lnTo>
                <a:lnTo>
                  <a:pt x="13073" y="320107"/>
                </a:lnTo>
                <a:lnTo>
                  <a:pt x="8572" y="329120"/>
                </a:lnTo>
                <a:lnTo>
                  <a:pt x="4357" y="338228"/>
                </a:lnTo>
                <a:lnTo>
                  <a:pt x="0" y="3483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1717" y="2875414"/>
            <a:ext cx="328930" cy="24765"/>
          </a:xfrm>
          <a:custGeom>
            <a:avLst/>
            <a:gdLst/>
            <a:ahLst/>
            <a:cxnLst/>
            <a:rect l="l" t="t" r="r" b="b"/>
            <a:pathLst>
              <a:path w="328930" h="24764">
                <a:moveTo>
                  <a:pt x="0" y="16502"/>
                </a:moveTo>
                <a:lnTo>
                  <a:pt x="488" y="6302"/>
                </a:lnTo>
                <a:lnTo>
                  <a:pt x="7810" y="1389"/>
                </a:lnTo>
                <a:lnTo>
                  <a:pt x="19609" y="0"/>
                </a:lnTo>
                <a:lnTo>
                  <a:pt x="33527" y="373"/>
                </a:lnTo>
                <a:lnTo>
                  <a:pt x="84216" y="3643"/>
                </a:lnTo>
                <a:lnTo>
                  <a:pt x="135000" y="8247"/>
                </a:lnTo>
                <a:lnTo>
                  <a:pt x="193944" y="14422"/>
                </a:lnTo>
                <a:lnTo>
                  <a:pt x="223708" y="17087"/>
                </a:lnTo>
                <a:lnTo>
                  <a:pt x="252983" y="18026"/>
                </a:lnTo>
                <a:lnTo>
                  <a:pt x="270297" y="17194"/>
                </a:lnTo>
                <a:lnTo>
                  <a:pt x="287766" y="16232"/>
                </a:lnTo>
                <a:lnTo>
                  <a:pt x="305115" y="16865"/>
                </a:lnTo>
                <a:lnTo>
                  <a:pt x="322071" y="20820"/>
                </a:lnTo>
                <a:lnTo>
                  <a:pt x="324231" y="21963"/>
                </a:lnTo>
                <a:lnTo>
                  <a:pt x="326389" y="23233"/>
                </a:lnTo>
                <a:lnTo>
                  <a:pt x="328549" y="245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2827" y="3169951"/>
            <a:ext cx="304165" cy="55880"/>
          </a:xfrm>
          <a:custGeom>
            <a:avLst/>
            <a:gdLst/>
            <a:ahLst/>
            <a:cxnLst/>
            <a:rect l="l" t="t" r="r" b="b"/>
            <a:pathLst>
              <a:path w="304164" h="55880">
                <a:moveTo>
                  <a:pt x="0" y="55721"/>
                </a:moveTo>
                <a:lnTo>
                  <a:pt x="15313" y="50928"/>
                </a:lnTo>
                <a:lnTo>
                  <a:pt x="29733" y="44338"/>
                </a:lnTo>
                <a:lnTo>
                  <a:pt x="43987" y="37343"/>
                </a:lnTo>
                <a:lnTo>
                  <a:pt x="58801" y="31337"/>
                </a:lnTo>
                <a:lnTo>
                  <a:pt x="112506" y="14414"/>
                </a:lnTo>
                <a:lnTo>
                  <a:pt x="167640" y="3016"/>
                </a:lnTo>
                <a:lnTo>
                  <a:pt x="217122" y="0"/>
                </a:lnTo>
                <a:lnTo>
                  <a:pt x="241131" y="2373"/>
                </a:lnTo>
                <a:lnTo>
                  <a:pt x="265176" y="8223"/>
                </a:lnTo>
                <a:lnTo>
                  <a:pt x="278318" y="13688"/>
                </a:lnTo>
                <a:lnTo>
                  <a:pt x="288401" y="20796"/>
                </a:lnTo>
                <a:lnTo>
                  <a:pt x="296554" y="29904"/>
                </a:lnTo>
                <a:lnTo>
                  <a:pt x="303911" y="413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2077" y="3186938"/>
            <a:ext cx="60960" cy="134620"/>
          </a:xfrm>
          <a:custGeom>
            <a:avLst/>
            <a:gdLst/>
            <a:ahLst/>
            <a:cxnLst/>
            <a:rect l="l" t="t" r="r" b="b"/>
            <a:pathLst>
              <a:path w="60960" h="134620">
                <a:moveTo>
                  <a:pt x="0" y="0"/>
                </a:moveTo>
                <a:lnTo>
                  <a:pt x="33909" y="22860"/>
                </a:lnTo>
                <a:lnTo>
                  <a:pt x="43588" y="69526"/>
                </a:lnTo>
                <a:lnTo>
                  <a:pt x="45720" y="85089"/>
                </a:lnTo>
                <a:lnTo>
                  <a:pt x="47450" y="99107"/>
                </a:lnTo>
                <a:lnTo>
                  <a:pt x="48990" y="112839"/>
                </a:lnTo>
                <a:lnTo>
                  <a:pt x="52578" y="124952"/>
                </a:lnTo>
                <a:lnTo>
                  <a:pt x="60452" y="134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7798" y="3051669"/>
            <a:ext cx="8255" cy="13335"/>
          </a:xfrm>
          <a:custGeom>
            <a:avLst/>
            <a:gdLst/>
            <a:ahLst/>
            <a:cxnLst/>
            <a:rect l="l" t="t" r="r" b="b"/>
            <a:pathLst>
              <a:path w="8255" h="13335">
                <a:moveTo>
                  <a:pt x="8254" y="12840"/>
                </a:moveTo>
                <a:lnTo>
                  <a:pt x="7393" y="4988"/>
                </a:lnTo>
                <a:lnTo>
                  <a:pt x="7270" y="887"/>
                </a:lnTo>
                <a:lnTo>
                  <a:pt x="5576" y="0"/>
                </a:lnTo>
                <a:lnTo>
                  <a:pt x="0" y="17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0425" y="2183002"/>
            <a:ext cx="153670" cy="661670"/>
          </a:xfrm>
          <a:custGeom>
            <a:avLst/>
            <a:gdLst/>
            <a:ahLst/>
            <a:cxnLst/>
            <a:rect l="l" t="t" r="r" b="b"/>
            <a:pathLst>
              <a:path w="153669" h="661669">
                <a:moveTo>
                  <a:pt x="141743" y="0"/>
                </a:moveTo>
                <a:lnTo>
                  <a:pt x="142335" y="3524"/>
                </a:lnTo>
                <a:lnTo>
                  <a:pt x="140759" y="7143"/>
                </a:lnTo>
                <a:lnTo>
                  <a:pt x="135421" y="14716"/>
                </a:lnTo>
                <a:lnTo>
                  <a:pt x="124725" y="30099"/>
                </a:lnTo>
                <a:lnTo>
                  <a:pt x="103572" y="62257"/>
                </a:lnTo>
                <a:lnTo>
                  <a:pt x="82942" y="95726"/>
                </a:lnTo>
                <a:lnTo>
                  <a:pt x="63932" y="130004"/>
                </a:lnTo>
                <a:lnTo>
                  <a:pt x="47636" y="164592"/>
                </a:lnTo>
                <a:lnTo>
                  <a:pt x="29247" y="213774"/>
                </a:lnTo>
                <a:lnTo>
                  <a:pt x="15013" y="264779"/>
                </a:lnTo>
                <a:lnTo>
                  <a:pt x="5185" y="316807"/>
                </a:lnTo>
                <a:lnTo>
                  <a:pt x="11" y="369062"/>
                </a:lnTo>
                <a:lnTo>
                  <a:pt x="0" y="413037"/>
                </a:lnTo>
                <a:lnTo>
                  <a:pt x="4679" y="456168"/>
                </a:lnTo>
                <a:lnTo>
                  <a:pt x="14263" y="498417"/>
                </a:lnTo>
                <a:lnTo>
                  <a:pt x="28967" y="539750"/>
                </a:lnTo>
                <a:lnTo>
                  <a:pt x="57701" y="593582"/>
                </a:lnTo>
                <a:lnTo>
                  <a:pt x="98817" y="638175"/>
                </a:lnTo>
                <a:lnTo>
                  <a:pt x="138590" y="657873"/>
                </a:lnTo>
                <a:lnTo>
                  <a:pt x="153681" y="6614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6098" y="2572257"/>
            <a:ext cx="370840" cy="238125"/>
          </a:xfrm>
          <a:custGeom>
            <a:avLst/>
            <a:gdLst/>
            <a:ahLst/>
            <a:cxnLst/>
            <a:rect l="l" t="t" r="r" b="b"/>
            <a:pathLst>
              <a:path w="370839" h="238125">
                <a:moveTo>
                  <a:pt x="0" y="42925"/>
                </a:moveTo>
                <a:lnTo>
                  <a:pt x="4564" y="31843"/>
                </a:lnTo>
                <a:lnTo>
                  <a:pt x="9556" y="21224"/>
                </a:lnTo>
                <a:lnTo>
                  <a:pt x="14787" y="10725"/>
                </a:lnTo>
                <a:lnTo>
                  <a:pt x="20065" y="0"/>
                </a:lnTo>
                <a:lnTo>
                  <a:pt x="32003" y="40766"/>
                </a:lnTo>
                <a:lnTo>
                  <a:pt x="33176" y="68826"/>
                </a:lnTo>
                <a:lnTo>
                  <a:pt x="34528" y="96837"/>
                </a:lnTo>
                <a:lnTo>
                  <a:pt x="40766" y="152907"/>
                </a:lnTo>
                <a:lnTo>
                  <a:pt x="51371" y="195230"/>
                </a:lnTo>
                <a:lnTo>
                  <a:pt x="74929" y="231266"/>
                </a:lnTo>
                <a:lnTo>
                  <a:pt x="89816" y="238087"/>
                </a:lnTo>
                <a:lnTo>
                  <a:pt x="102679" y="234489"/>
                </a:lnTo>
                <a:lnTo>
                  <a:pt x="113256" y="224105"/>
                </a:lnTo>
                <a:lnTo>
                  <a:pt x="121284" y="210565"/>
                </a:lnTo>
                <a:lnTo>
                  <a:pt x="127049" y="195532"/>
                </a:lnTo>
                <a:lnTo>
                  <a:pt x="134159" y="175640"/>
                </a:lnTo>
                <a:lnTo>
                  <a:pt x="143055" y="157273"/>
                </a:lnTo>
                <a:lnTo>
                  <a:pt x="154177" y="146812"/>
                </a:lnTo>
                <a:lnTo>
                  <a:pt x="165199" y="144740"/>
                </a:lnTo>
                <a:lnTo>
                  <a:pt x="174339" y="146907"/>
                </a:lnTo>
                <a:lnTo>
                  <a:pt x="182860" y="152169"/>
                </a:lnTo>
                <a:lnTo>
                  <a:pt x="192024" y="159384"/>
                </a:lnTo>
                <a:lnTo>
                  <a:pt x="201779" y="167552"/>
                </a:lnTo>
                <a:lnTo>
                  <a:pt x="211677" y="175863"/>
                </a:lnTo>
                <a:lnTo>
                  <a:pt x="222099" y="183173"/>
                </a:lnTo>
                <a:lnTo>
                  <a:pt x="233425" y="188340"/>
                </a:lnTo>
                <a:lnTo>
                  <a:pt x="236219" y="188975"/>
                </a:lnTo>
                <a:lnTo>
                  <a:pt x="238887" y="189483"/>
                </a:lnTo>
                <a:lnTo>
                  <a:pt x="241681" y="189864"/>
                </a:lnTo>
                <a:lnTo>
                  <a:pt x="245246" y="178230"/>
                </a:lnTo>
                <a:lnTo>
                  <a:pt x="245348" y="167941"/>
                </a:lnTo>
                <a:lnTo>
                  <a:pt x="243234" y="157343"/>
                </a:lnTo>
                <a:lnTo>
                  <a:pt x="240156" y="144779"/>
                </a:lnTo>
                <a:lnTo>
                  <a:pt x="236775" y="129301"/>
                </a:lnTo>
                <a:lnTo>
                  <a:pt x="233584" y="113633"/>
                </a:lnTo>
                <a:lnTo>
                  <a:pt x="231298" y="97916"/>
                </a:lnTo>
                <a:lnTo>
                  <a:pt x="230631" y="82295"/>
                </a:lnTo>
                <a:lnTo>
                  <a:pt x="232150" y="69637"/>
                </a:lnTo>
                <a:lnTo>
                  <a:pt x="271450" y="35178"/>
                </a:lnTo>
                <a:lnTo>
                  <a:pt x="311892" y="30257"/>
                </a:lnTo>
                <a:lnTo>
                  <a:pt x="330707" y="29463"/>
                </a:lnTo>
                <a:lnTo>
                  <a:pt x="345314" y="28610"/>
                </a:lnTo>
                <a:lnTo>
                  <a:pt x="354504" y="26638"/>
                </a:lnTo>
                <a:lnTo>
                  <a:pt x="361765" y="22427"/>
                </a:lnTo>
                <a:lnTo>
                  <a:pt x="370585" y="148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8148" y="2355469"/>
            <a:ext cx="309880" cy="135890"/>
          </a:xfrm>
          <a:custGeom>
            <a:avLst/>
            <a:gdLst/>
            <a:ahLst/>
            <a:cxnLst/>
            <a:rect l="l" t="t" r="r" b="b"/>
            <a:pathLst>
              <a:path w="309880" h="135889">
                <a:moveTo>
                  <a:pt x="0" y="125602"/>
                </a:moveTo>
                <a:lnTo>
                  <a:pt x="1002" y="130875"/>
                </a:lnTo>
                <a:lnTo>
                  <a:pt x="7350" y="131778"/>
                </a:lnTo>
                <a:lnTo>
                  <a:pt x="17198" y="130514"/>
                </a:lnTo>
                <a:lnTo>
                  <a:pt x="28701" y="129285"/>
                </a:lnTo>
                <a:lnTo>
                  <a:pt x="44269" y="129166"/>
                </a:lnTo>
                <a:lnTo>
                  <a:pt x="59896" y="129857"/>
                </a:lnTo>
                <a:lnTo>
                  <a:pt x="75547" y="130929"/>
                </a:lnTo>
                <a:lnTo>
                  <a:pt x="91185" y="131952"/>
                </a:lnTo>
                <a:lnTo>
                  <a:pt x="114548" y="133435"/>
                </a:lnTo>
                <a:lnTo>
                  <a:pt x="138064" y="134572"/>
                </a:lnTo>
                <a:lnTo>
                  <a:pt x="161605" y="135256"/>
                </a:lnTo>
                <a:lnTo>
                  <a:pt x="185038" y="135381"/>
                </a:lnTo>
                <a:lnTo>
                  <a:pt x="206132" y="135171"/>
                </a:lnTo>
                <a:lnTo>
                  <a:pt x="248939" y="133131"/>
                </a:lnTo>
                <a:lnTo>
                  <a:pt x="292115" y="122967"/>
                </a:lnTo>
                <a:lnTo>
                  <a:pt x="309465" y="94698"/>
                </a:lnTo>
                <a:lnTo>
                  <a:pt x="307578" y="81597"/>
                </a:lnTo>
                <a:lnTo>
                  <a:pt x="303762" y="68782"/>
                </a:lnTo>
                <a:lnTo>
                  <a:pt x="299338" y="57657"/>
                </a:lnTo>
                <a:lnTo>
                  <a:pt x="293302" y="47224"/>
                </a:lnTo>
                <a:lnTo>
                  <a:pt x="284956" y="35242"/>
                </a:lnTo>
                <a:lnTo>
                  <a:pt x="277229" y="23260"/>
                </a:lnTo>
                <a:lnTo>
                  <a:pt x="273050" y="12826"/>
                </a:lnTo>
                <a:lnTo>
                  <a:pt x="276097" y="3428"/>
                </a:lnTo>
                <a:lnTo>
                  <a:pt x="276478" y="380"/>
                </a:lnTo>
                <a:lnTo>
                  <a:pt x="28435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119" y="2264664"/>
            <a:ext cx="170180" cy="30480"/>
          </a:xfrm>
          <a:custGeom>
            <a:avLst/>
            <a:gdLst/>
            <a:ahLst/>
            <a:cxnLst/>
            <a:rect l="l" t="t" r="r" b="b"/>
            <a:pathLst>
              <a:path w="170179" h="30480">
                <a:moveTo>
                  <a:pt x="8255" y="0"/>
                </a:moveTo>
                <a:lnTo>
                  <a:pt x="5461" y="635"/>
                </a:lnTo>
                <a:lnTo>
                  <a:pt x="2667" y="1270"/>
                </a:lnTo>
                <a:lnTo>
                  <a:pt x="0" y="1777"/>
                </a:lnTo>
                <a:lnTo>
                  <a:pt x="11725" y="4520"/>
                </a:lnTo>
                <a:lnTo>
                  <a:pt x="23606" y="6572"/>
                </a:lnTo>
                <a:lnTo>
                  <a:pt x="35558" y="8385"/>
                </a:lnTo>
                <a:lnTo>
                  <a:pt x="47498" y="10413"/>
                </a:lnTo>
                <a:lnTo>
                  <a:pt x="69107" y="14505"/>
                </a:lnTo>
                <a:lnTo>
                  <a:pt x="90550" y="18573"/>
                </a:lnTo>
                <a:lnTo>
                  <a:pt x="111898" y="22594"/>
                </a:lnTo>
                <a:lnTo>
                  <a:pt x="133223" y="26543"/>
                </a:lnTo>
                <a:lnTo>
                  <a:pt x="142206" y="27939"/>
                </a:lnTo>
                <a:lnTo>
                  <a:pt x="151368" y="28955"/>
                </a:lnTo>
                <a:lnTo>
                  <a:pt x="160601" y="29686"/>
                </a:lnTo>
                <a:lnTo>
                  <a:pt x="169798" y="302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3216" y="2326258"/>
            <a:ext cx="27940" cy="231140"/>
          </a:xfrm>
          <a:custGeom>
            <a:avLst/>
            <a:gdLst/>
            <a:ahLst/>
            <a:cxnLst/>
            <a:rect l="l" t="t" r="r" b="b"/>
            <a:pathLst>
              <a:path w="27939" h="231139">
                <a:moveTo>
                  <a:pt x="3053" y="0"/>
                </a:moveTo>
                <a:lnTo>
                  <a:pt x="1146" y="14525"/>
                </a:lnTo>
                <a:lnTo>
                  <a:pt x="85" y="28670"/>
                </a:lnTo>
                <a:lnTo>
                  <a:pt x="0" y="42862"/>
                </a:lnTo>
                <a:lnTo>
                  <a:pt x="1021" y="57530"/>
                </a:lnTo>
                <a:lnTo>
                  <a:pt x="3690" y="77954"/>
                </a:lnTo>
                <a:lnTo>
                  <a:pt x="6657" y="98424"/>
                </a:lnTo>
                <a:lnTo>
                  <a:pt x="9219" y="118895"/>
                </a:lnTo>
                <a:lnTo>
                  <a:pt x="10673" y="139318"/>
                </a:lnTo>
                <a:lnTo>
                  <a:pt x="12436" y="162786"/>
                </a:lnTo>
                <a:lnTo>
                  <a:pt x="16007" y="185324"/>
                </a:lnTo>
                <a:lnTo>
                  <a:pt x="21103" y="207720"/>
                </a:lnTo>
                <a:lnTo>
                  <a:pt x="27437" y="2307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9972" y="2652865"/>
            <a:ext cx="198755" cy="253365"/>
          </a:xfrm>
          <a:custGeom>
            <a:avLst/>
            <a:gdLst/>
            <a:ahLst/>
            <a:cxnLst/>
            <a:rect l="l" t="t" r="r" b="b"/>
            <a:pathLst>
              <a:path w="198754" h="253364">
                <a:moveTo>
                  <a:pt x="0" y="14769"/>
                </a:moveTo>
                <a:lnTo>
                  <a:pt x="4123" y="5798"/>
                </a:lnTo>
                <a:lnTo>
                  <a:pt x="10223" y="720"/>
                </a:lnTo>
                <a:lnTo>
                  <a:pt x="18609" y="0"/>
                </a:lnTo>
                <a:lnTo>
                  <a:pt x="29590" y="4101"/>
                </a:lnTo>
                <a:lnTo>
                  <a:pt x="65023" y="33867"/>
                </a:lnTo>
                <a:lnTo>
                  <a:pt x="93599" y="70776"/>
                </a:lnTo>
                <a:lnTo>
                  <a:pt x="119741" y="108323"/>
                </a:lnTo>
                <a:lnTo>
                  <a:pt x="145002" y="147119"/>
                </a:lnTo>
                <a:lnTo>
                  <a:pt x="168501" y="186987"/>
                </a:lnTo>
                <a:lnTo>
                  <a:pt x="189356" y="227748"/>
                </a:lnTo>
                <a:lnTo>
                  <a:pt x="198342" y="249354"/>
                </a:lnTo>
                <a:lnTo>
                  <a:pt x="196215" y="252912"/>
                </a:lnTo>
                <a:lnTo>
                  <a:pt x="186562" y="2501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2165" y="2610611"/>
            <a:ext cx="172720" cy="287655"/>
          </a:xfrm>
          <a:custGeom>
            <a:avLst/>
            <a:gdLst/>
            <a:ahLst/>
            <a:cxnLst/>
            <a:rect l="l" t="t" r="r" b="b"/>
            <a:pathLst>
              <a:path w="172720" h="287655">
                <a:moveTo>
                  <a:pt x="155448" y="0"/>
                </a:moveTo>
                <a:lnTo>
                  <a:pt x="167556" y="6502"/>
                </a:lnTo>
                <a:lnTo>
                  <a:pt x="172497" y="12588"/>
                </a:lnTo>
                <a:lnTo>
                  <a:pt x="171199" y="20699"/>
                </a:lnTo>
                <a:lnTo>
                  <a:pt x="150427" y="55362"/>
                </a:lnTo>
                <a:lnTo>
                  <a:pt x="119479" y="96442"/>
                </a:lnTo>
                <a:lnTo>
                  <a:pt x="81168" y="142003"/>
                </a:lnTo>
                <a:lnTo>
                  <a:pt x="59404" y="168322"/>
                </a:lnTo>
                <a:lnTo>
                  <a:pt x="20447" y="223138"/>
                </a:lnTo>
                <a:lnTo>
                  <a:pt x="1141" y="270109"/>
                </a:lnTo>
                <a:lnTo>
                  <a:pt x="0" y="28714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2990" y="2755392"/>
            <a:ext cx="92075" cy="179705"/>
          </a:xfrm>
          <a:custGeom>
            <a:avLst/>
            <a:gdLst/>
            <a:ahLst/>
            <a:cxnLst/>
            <a:rect l="l" t="t" r="r" b="b"/>
            <a:pathLst>
              <a:path w="92075" h="179705">
                <a:moveTo>
                  <a:pt x="54610" y="0"/>
                </a:moveTo>
                <a:lnTo>
                  <a:pt x="83312" y="28067"/>
                </a:lnTo>
                <a:lnTo>
                  <a:pt x="91705" y="82913"/>
                </a:lnTo>
                <a:lnTo>
                  <a:pt x="91439" y="100837"/>
                </a:lnTo>
                <a:lnTo>
                  <a:pt x="76330" y="151683"/>
                </a:lnTo>
                <a:lnTo>
                  <a:pt x="40798" y="179498"/>
                </a:lnTo>
                <a:lnTo>
                  <a:pt x="27269" y="174273"/>
                </a:lnTo>
                <a:lnTo>
                  <a:pt x="14097" y="163322"/>
                </a:lnTo>
                <a:lnTo>
                  <a:pt x="9525" y="156718"/>
                </a:lnTo>
                <a:lnTo>
                  <a:pt x="4952" y="150241"/>
                </a:lnTo>
                <a:lnTo>
                  <a:pt x="0" y="1438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2547" y="2593887"/>
            <a:ext cx="65405" cy="6985"/>
          </a:xfrm>
          <a:custGeom>
            <a:avLst/>
            <a:gdLst/>
            <a:ahLst/>
            <a:cxnLst/>
            <a:rect l="l" t="t" r="r" b="b"/>
            <a:pathLst>
              <a:path w="65404" h="6985">
                <a:moveTo>
                  <a:pt x="0" y="3643"/>
                </a:moveTo>
                <a:lnTo>
                  <a:pt x="13555" y="1476"/>
                </a:lnTo>
                <a:lnTo>
                  <a:pt x="25479" y="23"/>
                </a:lnTo>
                <a:lnTo>
                  <a:pt x="37236" y="0"/>
                </a:lnTo>
                <a:lnTo>
                  <a:pt x="50291" y="2119"/>
                </a:lnTo>
                <a:lnTo>
                  <a:pt x="57657" y="3643"/>
                </a:lnTo>
                <a:lnTo>
                  <a:pt x="60325" y="4532"/>
                </a:lnTo>
                <a:lnTo>
                  <a:pt x="64897" y="66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46703" y="2329560"/>
            <a:ext cx="326390" cy="157480"/>
          </a:xfrm>
          <a:custGeom>
            <a:avLst/>
            <a:gdLst/>
            <a:ahLst/>
            <a:cxnLst/>
            <a:rect l="l" t="t" r="r" b="b"/>
            <a:pathLst>
              <a:path w="326389" h="157480">
                <a:moveTo>
                  <a:pt x="16510" y="153035"/>
                </a:moveTo>
                <a:lnTo>
                  <a:pt x="8509" y="156083"/>
                </a:lnTo>
                <a:lnTo>
                  <a:pt x="5842" y="156972"/>
                </a:lnTo>
                <a:lnTo>
                  <a:pt x="0" y="155828"/>
                </a:lnTo>
                <a:lnTo>
                  <a:pt x="11747" y="156442"/>
                </a:lnTo>
                <a:lnTo>
                  <a:pt x="23304" y="156924"/>
                </a:lnTo>
                <a:lnTo>
                  <a:pt x="34861" y="157239"/>
                </a:lnTo>
                <a:lnTo>
                  <a:pt x="46609" y="157352"/>
                </a:lnTo>
                <a:lnTo>
                  <a:pt x="67659" y="157327"/>
                </a:lnTo>
                <a:lnTo>
                  <a:pt x="109759" y="155942"/>
                </a:lnTo>
                <a:lnTo>
                  <a:pt x="154172" y="152630"/>
                </a:lnTo>
                <a:lnTo>
                  <a:pt x="201229" y="148058"/>
                </a:lnTo>
                <a:lnTo>
                  <a:pt x="243070" y="143061"/>
                </a:lnTo>
                <a:lnTo>
                  <a:pt x="297434" y="130810"/>
                </a:lnTo>
                <a:lnTo>
                  <a:pt x="326136" y="99694"/>
                </a:lnTo>
                <a:lnTo>
                  <a:pt x="319631" y="79402"/>
                </a:lnTo>
                <a:lnTo>
                  <a:pt x="288809" y="45295"/>
                </a:lnTo>
                <a:lnTo>
                  <a:pt x="245951" y="17256"/>
                </a:lnTo>
                <a:lnTo>
                  <a:pt x="232138" y="11555"/>
                </a:lnTo>
                <a:lnTo>
                  <a:pt x="217932" y="5461"/>
                </a:lnTo>
                <a:lnTo>
                  <a:pt x="213995" y="3683"/>
                </a:lnTo>
                <a:lnTo>
                  <a:pt x="210312" y="2159"/>
                </a:lnTo>
                <a:lnTo>
                  <a:pt x="20662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5485" y="2583179"/>
            <a:ext cx="180975" cy="20955"/>
          </a:xfrm>
          <a:custGeom>
            <a:avLst/>
            <a:gdLst/>
            <a:ahLst/>
            <a:cxnLst/>
            <a:rect l="l" t="t" r="r" b="b"/>
            <a:pathLst>
              <a:path w="180975" h="20955">
                <a:moveTo>
                  <a:pt x="0" y="20447"/>
                </a:moveTo>
                <a:lnTo>
                  <a:pt x="14126" y="17123"/>
                </a:lnTo>
                <a:lnTo>
                  <a:pt x="27860" y="12811"/>
                </a:lnTo>
                <a:lnTo>
                  <a:pt x="41380" y="8284"/>
                </a:lnTo>
                <a:lnTo>
                  <a:pt x="54863" y="4318"/>
                </a:lnTo>
                <a:lnTo>
                  <a:pt x="74056" y="1035"/>
                </a:lnTo>
                <a:lnTo>
                  <a:pt x="92963" y="63"/>
                </a:lnTo>
                <a:lnTo>
                  <a:pt x="111871" y="138"/>
                </a:lnTo>
                <a:lnTo>
                  <a:pt x="131063" y="0"/>
                </a:lnTo>
                <a:lnTo>
                  <a:pt x="142450" y="257"/>
                </a:lnTo>
                <a:lnTo>
                  <a:pt x="152717" y="1968"/>
                </a:lnTo>
                <a:lnTo>
                  <a:pt x="162889" y="4536"/>
                </a:lnTo>
                <a:lnTo>
                  <a:pt x="173989" y="7366"/>
                </a:lnTo>
                <a:lnTo>
                  <a:pt x="176402" y="7366"/>
                </a:lnTo>
                <a:lnTo>
                  <a:pt x="178562" y="7620"/>
                </a:lnTo>
                <a:lnTo>
                  <a:pt x="180975" y="76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1997" y="2520060"/>
            <a:ext cx="434340" cy="222250"/>
          </a:xfrm>
          <a:custGeom>
            <a:avLst/>
            <a:gdLst/>
            <a:ahLst/>
            <a:cxnLst/>
            <a:rect l="l" t="t" r="r" b="b"/>
            <a:pathLst>
              <a:path w="434339" h="222250">
                <a:moveTo>
                  <a:pt x="0" y="14986"/>
                </a:moveTo>
                <a:lnTo>
                  <a:pt x="29176" y="62341"/>
                </a:lnTo>
                <a:lnTo>
                  <a:pt x="33131" y="82010"/>
                </a:lnTo>
                <a:lnTo>
                  <a:pt x="37728" y="101631"/>
                </a:lnTo>
                <a:lnTo>
                  <a:pt x="61690" y="152018"/>
                </a:lnTo>
                <a:lnTo>
                  <a:pt x="104919" y="174402"/>
                </a:lnTo>
                <a:lnTo>
                  <a:pt x="118856" y="171545"/>
                </a:lnTo>
                <a:lnTo>
                  <a:pt x="131911" y="165306"/>
                </a:lnTo>
                <a:lnTo>
                  <a:pt x="143763" y="156972"/>
                </a:lnTo>
                <a:lnTo>
                  <a:pt x="157087" y="143091"/>
                </a:lnTo>
                <a:lnTo>
                  <a:pt x="172815" y="125079"/>
                </a:lnTo>
                <a:lnTo>
                  <a:pt x="189734" y="109519"/>
                </a:lnTo>
                <a:lnTo>
                  <a:pt x="206628" y="102997"/>
                </a:lnTo>
                <a:lnTo>
                  <a:pt x="217995" y="106765"/>
                </a:lnTo>
                <a:lnTo>
                  <a:pt x="226313" y="115998"/>
                </a:lnTo>
                <a:lnTo>
                  <a:pt x="232632" y="127589"/>
                </a:lnTo>
                <a:lnTo>
                  <a:pt x="237998" y="138429"/>
                </a:lnTo>
                <a:lnTo>
                  <a:pt x="247469" y="155168"/>
                </a:lnTo>
                <a:lnTo>
                  <a:pt x="268412" y="188025"/>
                </a:lnTo>
                <a:lnTo>
                  <a:pt x="299164" y="217884"/>
                </a:lnTo>
                <a:lnTo>
                  <a:pt x="310405" y="221926"/>
                </a:lnTo>
                <a:lnTo>
                  <a:pt x="321563" y="219837"/>
                </a:lnTo>
                <a:lnTo>
                  <a:pt x="330108" y="211641"/>
                </a:lnTo>
                <a:lnTo>
                  <a:pt x="334390" y="201136"/>
                </a:lnTo>
                <a:lnTo>
                  <a:pt x="335815" y="189440"/>
                </a:lnTo>
                <a:lnTo>
                  <a:pt x="335788" y="177673"/>
                </a:lnTo>
                <a:lnTo>
                  <a:pt x="330965" y="127952"/>
                </a:lnTo>
                <a:lnTo>
                  <a:pt x="324608" y="98063"/>
                </a:lnTo>
                <a:lnTo>
                  <a:pt x="321627" y="84423"/>
                </a:lnTo>
                <a:lnTo>
                  <a:pt x="318837" y="70735"/>
                </a:lnTo>
                <a:lnTo>
                  <a:pt x="316356" y="57023"/>
                </a:lnTo>
                <a:lnTo>
                  <a:pt x="315027" y="43432"/>
                </a:lnTo>
                <a:lnTo>
                  <a:pt x="316198" y="30876"/>
                </a:lnTo>
                <a:lnTo>
                  <a:pt x="345799" y="6256"/>
                </a:lnTo>
                <a:lnTo>
                  <a:pt x="376695" y="4355"/>
                </a:lnTo>
                <a:lnTo>
                  <a:pt x="391287" y="4952"/>
                </a:lnTo>
                <a:lnTo>
                  <a:pt x="403133" y="7510"/>
                </a:lnTo>
                <a:lnTo>
                  <a:pt x="415480" y="12176"/>
                </a:lnTo>
                <a:lnTo>
                  <a:pt x="426398" y="14436"/>
                </a:lnTo>
                <a:lnTo>
                  <a:pt x="433959" y="9778"/>
                </a:lnTo>
                <a:lnTo>
                  <a:pt x="432180" y="6476"/>
                </a:lnTo>
                <a:lnTo>
                  <a:pt x="430275" y="3428"/>
                </a:lnTo>
                <a:lnTo>
                  <a:pt x="42849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6758" y="2240026"/>
            <a:ext cx="322580" cy="131445"/>
          </a:xfrm>
          <a:custGeom>
            <a:avLst/>
            <a:gdLst/>
            <a:ahLst/>
            <a:cxnLst/>
            <a:rect l="l" t="t" r="r" b="b"/>
            <a:pathLst>
              <a:path w="322579" h="131444">
                <a:moveTo>
                  <a:pt x="8762" y="128270"/>
                </a:moveTo>
                <a:lnTo>
                  <a:pt x="5714" y="126111"/>
                </a:lnTo>
                <a:lnTo>
                  <a:pt x="3047" y="123698"/>
                </a:lnTo>
                <a:lnTo>
                  <a:pt x="0" y="121285"/>
                </a:lnTo>
                <a:lnTo>
                  <a:pt x="11721" y="121183"/>
                </a:lnTo>
                <a:lnTo>
                  <a:pt x="23574" y="121427"/>
                </a:lnTo>
                <a:lnTo>
                  <a:pt x="35450" y="121981"/>
                </a:lnTo>
                <a:lnTo>
                  <a:pt x="47243" y="122809"/>
                </a:lnTo>
                <a:lnTo>
                  <a:pt x="102294" y="125575"/>
                </a:lnTo>
                <a:lnTo>
                  <a:pt x="157321" y="127888"/>
                </a:lnTo>
                <a:lnTo>
                  <a:pt x="212300" y="129631"/>
                </a:lnTo>
                <a:lnTo>
                  <a:pt x="267207" y="130683"/>
                </a:lnTo>
                <a:lnTo>
                  <a:pt x="277955" y="130897"/>
                </a:lnTo>
                <a:lnTo>
                  <a:pt x="320357" y="115984"/>
                </a:lnTo>
                <a:lnTo>
                  <a:pt x="322516" y="105965"/>
                </a:lnTo>
                <a:lnTo>
                  <a:pt x="320675" y="95446"/>
                </a:lnTo>
                <a:lnTo>
                  <a:pt x="300751" y="60721"/>
                </a:lnTo>
                <a:lnTo>
                  <a:pt x="271666" y="28253"/>
                </a:lnTo>
                <a:lnTo>
                  <a:pt x="237108" y="0"/>
                </a:lnTo>
                <a:lnTo>
                  <a:pt x="241226" y="9717"/>
                </a:lnTo>
                <a:lnTo>
                  <a:pt x="248618" y="14303"/>
                </a:lnTo>
                <a:lnTo>
                  <a:pt x="258700" y="15769"/>
                </a:lnTo>
                <a:lnTo>
                  <a:pt x="270890" y="161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7877" y="2261616"/>
            <a:ext cx="20320" cy="203200"/>
          </a:xfrm>
          <a:custGeom>
            <a:avLst/>
            <a:gdLst/>
            <a:ahLst/>
            <a:cxnLst/>
            <a:rect l="l" t="t" r="r" b="b"/>
            <a:pathLst>
              <a:path w="20320" h="203200">
                <a:moveTo>
                  <a:pt x="0" y="25019"/>
                </a:moveTo>
                <a:lnTo>
                  <a:pt x="4228" y="18770"/>
                </a:lnTo>
                <a:lnTo>
                  <a:pt x="7540" y="12938"/>
                </a:lnTo>
                <a:lnTo>
                  <a:pt x="10447" y="6891"/>
                </a:lnTo>
                <a:lnTo>
                  <a:pt x="13462" y="0"/>
                </a:lnTo>
                <a:lnTo>
                  <a:pt x="18541" y="13882"/>
                </a:lnTo>
                <a:lnTo>
                  <a:pt x="20002" y="28860"/>
                </a:lnTo>
                <a:lnTo>
                  <a:pt x="19176" y="44648"/>
                </a:lnTo>
                <a:lnTo>
                  <a:pt x="17399" y="60960"/>
                </a:lnTo>
                <a:lnTo>
                  <a:pt x="14220" y="84371"/>
                </a:lnTo>
                <a:lnTo>
                  <a:pt x="10064" y="107854"/>
                </a:lnTo>
                <a:lnTo>
                  <a:pt x="6147" y="131290"/>
                </a:lnTo>
                <a:lnTo>
                  <a:pt x="3683" y="154559"/>
                </a:lnTo>
                <a:lnTo>
                  <a:pt x="2786" y="166941"/>
                </a:lnTo>
                <a:lnTo>
                  <a:pt x="1936" y="178847"/>
                </a:lnTo>
                <a:lnTo>
                  <a:pt x="1039" y="190706"/>
                </a:lnTo>
                <a:lnTo>
                  <a:pt x="0" y="2029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7611" y="2235110"/>
            <a:ext cx="225425" cy="32384"/>
          </a:xfrm>
          <a:custGeom>
            <a:avLst/>
            <a:gdLst/>
            <a:ahLst/>
            <a:cxnLst/>
            <a:rect l="l" t="t" r="r" b="b"/>
            <a:pathLst>
              <a:path w="225425" h="32385">
                <a:moveTo>
                  <a:pt x="1652" y="31966"/>
                </a:moveTo>
                <a:lnTo>
                  <a:pt x="28449" y="1232"/>
                </a:lnTo>
                <a:lnTo>
                  <a:pt x="49365" y="0"/>
                </a:lnTo>
                <a:lnTo>
                  <a:pt x="70137" y="327"/>
                </a:lnTo>
                <a:lnTo>
                  <a:pt x="90957" y="1393"/>
                </a:lnTo>
                <a:lnTo>
                  <a:pt x="112015" y="2375"/>
                </a:lnTo>
                <a:lnTo>
                  <a:pt x="135507" y="3885"/>
                </a:lnTo>
                <a:lnTo>
                  <a:pt x="158974" y="5978"/>
                </a:lnTo>
                <a:lnTo>
                  <a:pt x="182489" y="8429"/>
                </a:lnTo>
                <a:lnTo>
                  <a:pt x="206122" y="11011"/>
                </a:lnTo>
                <a:lnTo>
                  <a:pt x="212599" y="11519"/>
                </a:lnTo>
                <a:lnTo>
                  <a:pt x="218949" y="12154"/>
                </a:lnTo>
                <a:lnTo>
                  <a:pt x="225426" y="130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38820" y="3931665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20">
                <a:moveTo>
                  <a:pt x="4572" y="7619"/>
                </a:moveTo>
                <a:lnTo>
                  <a:pt x="3048" y="4825"/>
                </a:lnTo>
                <a:lnTo>
                  <a:pt x="1524" y="2666"/>
                </a:lnTo>
                <a:lnTo>
                  <a:pt x="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6114" y="2593594"/>
            <a:ext cx="524510" cy="408940"/>
          </a:xfrm>
          <a:custGeom>
            <a:avLst/>
            <a:gdLst/>
            <a:ahLst/>
            <a:cxnLst/>
            <a:rect l="l" t="t" r="r" b="b"/>
            <a:pathLst>
              <a:path w="524510" h="408939">
                <a:moveTo>
                  <a:pt x="0" y="408685"/>
                </a:moveTo>
                <a:lnTo>
                  <a:pt x="6564" y="399847"/>
                </a:lnTo>
                <a:lnTo>
                  <a:pt x="13271" y="391128"/>
                </a:lnTo>
                <a:lnTo>
                  <a:pt x="20073" y="382361"/>
                </a:lnTo>
                <a:lnTo>
                  <a:pt x="26924" y="373379"/>
                </a:lnTo>
                <a:lnTo>
                  <a:pt x="53355" y="334152"/>
                </a:lnTo>
                <a:lnTo>
                  <a:pt x="76835" y="293115"/>
                </a:lnTo>
                <a:lnTo>
                  <a:pt x="99943" y="250870"/>
                </a:lnTo>
                <a:lnTo>
                  <a:pt x="123441" y="208257"/>
                </a:lnTo>
                <a:lnTo>
                  <a:pt x="147654" y="165736"/>
                </a:lnTo>
                <a:lnTo>
                  <a:pt x="172909" y="123763"/>
                </a:lnTo>
                <a:lnTo>
                  <a:pt x="199532" y="82797"/>
                </a:lnTo>
                <a:lnTo>
                  <a:pt x="227850" y="43295"/>
                </a:lnTo>
                <a:lnTo>
                  <a:pt x="258190" y="5714"/>
                </a:lnTo>
                <a:lnTo>
                  <a:pt x="260603" y="3936"/>
                </a:lnTo>
                <a:lnTo>
                  <a:pt x="262763" y="1777"/>
                </a:lnTo>
                <a:lnTo>
                  <a:pt x="265175" y="0"/>
                </a:lnTo>
                <a:lnTo>
                  <a:pt x="257546" y="39689"/>
                </a:lnTo>
                <a:lnTo>
                  <a:pt x="252809" y="85105"/>
                </a:lnTo>
                <a:lnTo>
                  <a:pt x="257621" y="128641"/>
                </a:lnTo>
                <a:lnTo>
                  <a:pt x="278638" y="162686"/>
                </a:lnTo>
                <a:lnTo>
                  <a:pt x="299997" y="172610"/>
                </a:lnTo>
                <a:lnTo>
                  <a:pt x="323214" y="171497"/>
                </a:lnTo>
                <a:lnTo>
                  <a:pt x="345860" y="163026"/>
                </a:lnTo>
                <a:lnTo>
                  <a:pt x="365506" y="150875"/>
                </a:lnTo>
                <a:lnTo>
                  <a:pt x="401206" y="117260"/>
                </a:lnTo>
                <a:lnTo>
                  <a:pt x="433085" y="78358"/>
                </a:lnTo>
                <a:lnTo>
                  <a:pt x="464321" y="40505"/>
                </a:lnTo>
                <a:lnTo>
                  <a:pt x="498094" y="10032"/>
                </a:lnTo>
                <a:lnTo>
                  <a:pt x="499802" y="31486"/>
                </a:lnTo>
                <a:lnTo>
                  <a:pt x="501665" y="52974"/>
                </a:lnTo>
                <a:lnTo>
                  <a:pt x="505713" y="96011"/>
                </a:lnTo>
                <a:lnTo>
                  <a:pt x="511508" y="134223"/>
                </a:lnTo>
                <a:lnTo>
                  <a:pt x="521208" y="171576"/>
                </a:lnTo>
                <a:lnTo>
                  <a:pt x="523113" y="177291"/>
                </a:lnTo>
                <a:lnTo>
                  <a:pt x="524001" y="1800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43753" y="2373122"/>
            <a:ext cx="352425" cy="126364"/>
          </a:xfrm>
          <a:custGeom>
            <a:avLst/>
            <a:gdLst/>
            <a:ahLst/>
            <a:cxnLst/>
            <a:rect l="l" t="t" r="r" b="b"/>
            <a:pathLst>
              <a:path w="352425" h="126364">
                <a:moveTo>
                  <a:pt x="0" y="101600"/>
                </a:moveTo>
                <a:lnTo>
                  <a:pt x="42163" y="107061"/>
                </a:lnTo>
                <a:lnTo>
                  <a:pt x="84185" y="113601"/>
                </a:lnTo>
                <a:lnTo>
                  <a:pt x="105296" y="116990"/>
                </a:lnTo>
                <a:lnTo>
                  <a:pt x="126492" y="120141"/>
                </a:lnTo>
                <a:lnTo>
                  <a:pt x="154251" y="123680"/>
                </a:lnTo>
                <a:lnTo>
                  <a:pt x="182070" y="125682"/>
                </a:lnTo>
                <a:lnTo>
                  <a:pt x="209913" y="126374"/>
                </a:lnTo>
                <a:lnTo>
                  <a:pt x="237744" y="125983"/>
                </a:lnTo>
                <a:lnTo>
                  <a:pt x="282733" y="123872"/>
                </a:lnTo>
                <a:lnTo>
                  <a:pt x="326771" y="115569"/>
                </a:lnTo>
                <a:lnTo>
                  <a:pt x="352044" y="80263"/>
                </a:lnTo>
                <a:lnTo>
                  <a:pt x="350446" y="65549"/>
                </a:lnTo>
                <a:lnTo>
                  <a:pt x="334391" y="24383"/>
                </a:lnTo>
                <a:lnTo>
                  <a:pt x="322871" y="4667"/>
                </a:lnTo>
                <a:lnTo>
                  <a:pt x="31762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0738" y="2793492"/>
            <a:ext cx="4445" cy="112395"/>
          </a:xfrm>
          <a:custGeom>
            <a:avLst/>
            <a:gdLst/>
            <a:ahLst/>
            <a:cxnLst/>
            <a:rect l="l" t="t" r="r" b="b"/>
            <a:pathLst>
              <a:path w="4445" h="112394">
                <a:moveTo>
                  <a:pt x="0" y="0"/>
                </a:moveTo>
                <a:lnTo>
                  <a:pt x="1805" y="10410"/>
                </a:lnTo>
                <a:lnTo>
                  <a:pt x="2539" y="19843"/>
                </a:lnTo>
                <a:lnTo>
                  <a:pt x="2607" y="29325"/>
                </a:lnTo>
                <a:lnTo>
                  <a:pt x="2412" y="39878"/>
                </a:lnTo>
                <a:lnTo>
                  <a:pt x="2613" y="55768"/>
                </a:lnTo>
                <a:lnTo>
                  <a:pt x="3444" y="71754"/>
                </a:lnTo>
                <a:lnTo>
                  <a:pt x="3823" y="87741"/>
                </a:lnTo>
                <a:lnTo>
                  <a:pt x="2666" y="103632"/>
                </a:lnTo>
                <a:lnTo>
                  <a:pt x="2412" y="106425"/>
                </a:lnTo>
                <a:lnTo>
                  <a:pt x="1524" y="109093"/>
                </a:lnTo>
                <a:lnTo>
                  <a:pt x="888" y="1118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1037" y="2676455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2301" y="6038"/>
                </a:moveTo>
                <a:lnTo>
                  <a:pt x="0" y="0"/>
                </a:lnTo>
                <a:lnTo>
                  <a:pt x="3127" y="783"/>
                </a:lnTo>
                <a:lnTo>
                  <a:pt x="8731" y="4734"/>
                </a:lnTo>
                <a:lnTo>
                  <a:pt x="13858" y="81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3852" y="2292350"/>
            <a:ext cx="314960" cy="568960"/>
          </a:xfrm>
          <a:custGeom>
            <a:avLst/>
            <a:gdLst/>
            <a:ahLst/>
            <a:cxnLst/>
            <a:rect l="l" t="t" r="r" b="b"/>
            <a:pathLst>
              <a:path w="314960" h="568960">
                <a:moveTo>
                  <a:pt x="0" y="0"/>
                </a:moveTo>
                <a:lnTo>
                  <a:pt x="18885" y="8743"/>
                </a:lnTo>
                <a:lnTo>
                  <a:pt x="38306" y="15843"/>
                </a:lnTo>
                <a:lnTo>
                  <a:pt x="57846" y="22895"/>
                </a:lnTo>
                <a:lnTo>
                  <a:pt x="77088" y="31496"/>
                </a:lnTo>
                <a:lnTo>
                  <a:pt x="117574" y="55723"/>
                </a:lnTo>
                <a:lnTo>
                  <a:pt x="156247" y="85124"/>
                </a:lnTo>
                <a:lnTo>
                  <a:pt x="192376" y="119041"/>
                </a:lnTo>
                <a:lnTo>
                  <a:pt x="225232" y="156815"/>
                </a:lnTo>
                <a:lnTo>
                  <a:pt x="254084" y="197787"/>
                </a:lnTo>
                <a:lnTo>
                  <a:pt x="278200" y="241300"/>
                </a:lnTo>
                <a:lnTo>
                  <a:pt x="296851" y="286693"/>
                </a:lnTo>
                <a:lnTo>
                  <a:pt x="309305" y="333310"/>
                </a:lnTo>
                <a:lnTo>
                  <a:pt x="314833" y="380491"/>
                </a:lnTo>
                <a:lnTo>
                  <a:pt x="313517" y="416829"/>
                </a:lnTo>
                <a:lnTo>
                  <a:pt x="296884" y="487219"/>
                </a:lnTo>
                <a:lnTo>
                  <a:pt x="275720" y="534644"/>
                </a:lnTo>
                <a:lnTo>
                  <a:pt x="259171" y="556865"/>
                </a:lnTo>
                <a:lnTo>
                  <a:pt x="249682" y="5684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8878" y="2211847"/>
            <a:ext cx="294640" cy="170180"/>
          </a:xfrm>
          <a:custGeom>
            <a:avLst/>
            <a:gdLst/>
            <a:ahLst/>
            <a:cxnLst/>
            <a:rect l="l" t="t" r="r" b="b"/>
            <a:pathLst>
              <a:path w="294639" h="170180">
                <a:moveTo>
                  <a:pt x="9144" y="23225"/>
                </a:moveTo>
                <a:lnTo>
                  <a:pt x="2412" y="14462"/>
                </a:lnTo>
                <a:lnTo>
                  <a:pt x="0" y="12557"/>
                </a:lnTo>
                <a:lnTo>
                  <a:pt x="2032" y="4937"/>
                </a:lnTo>
                <a:lnTo>
                  <a:pt x="18409" y="1188"/>
                </a:lnTo>
                <a:lnTo>
                  <a:pt x="33607" y="0"/>
                </a:lnTo>
                <a:lnTo>
                  <a:pt x="49020" y="740"/>
                </a:lnTo>
                <a:lnTo>
                  <a:pt x="98663" y="8000"/>
                </a:lnTo>
                <a:lnTo>
                  <a:pt x="141668" y="23969"/>
                </a:lnTo>
                <a:lnTo>
                  <a:pt x="145192" y="32321"/>
                </a:lnTo>
                <a:lnTo>
                  <a:pt x="142859" y="41935"/>
                </a:lnTo>
                <a:lnTo>
                  <a:pt x="136525" y="52562"/>
                </a:lnTo>
                <a:lnTo>
                  <a:pt x="128188" y="64773"/>
                </a:lnTo>
                <a:lnTo>
                  <a:pt x="120411" y="77104"/>
                </a:lnTo>
                <a:lnTo>
                  <a:pt x="113611" y="89959"/>
                </a:lnTo>
                <a:lnTo>
                  <a:pt x="108204" y="103743"/>
                </a:lnTo>
                <a:lnTo>
                  <a:pt x="106527" y="121027"/>
                </a:lnTo>
                <a:lnTo>
                  <a:pt x="111934" y="135143"/>
                </a:lnTo>
                <a:lnTo>
                  <a:pt x="158323" y="161545"/>
                </a:lnTo>
                <a:lnTo>
                  <a:pt x="202682" y="168265"/>
                </a:lnTo>
                <a:lnTo>
                  <a:pt x="241522" y="169799"/>
                </a:lnTo>
                <a:lnTo>
                  <a:pt x="259206" y="169021"/>
                </a:lnTo>
                <a:lnTo>
                  <a:pt x="276891" y="167671"/>
                </a:lnTo>
                <a:lnTo>
                  <a:pt x="294386" y="16622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89973" y="3873753"/>
            <a:ext cx="257810" cy="390525"/>
          </a:xfrm>
          <a:custGeom>
            <a:avLst/>
            <a:gdLst/>
            <a:ahLst/>
            <a:cxnLst/>
            <a:rect l="l" t="t" r="r" b="b"/>
            <a:pathLst>
              <a:path w="257809" h="390525">
                <a:moveTo>
                  <a:pt x="2899" y="390398"/>
                </a:moveTo>
                <a:lnTo>
                  <a:pt x="0" y="381885"/>
                </a:lnTo>
                <a:lnTo>
                  <a:pt x="89" y="375634"/>
                </a:lnTo>
                <a:lnTo>
                  <a:pt x="2059" y="369145"/>
                </a:lnTo>
                <a:lnTo>
                  <a:pt x="4804" y="359918"/>
                </a:lnTo>
                <a:lnTo>
                  <a:pt x="12092" y="335762"/>
                </a:lnTo>
                <a:lnTo>
                  <a:pt x="19679" y="311642"/>
                </a:lnTo>
                <a:lnTo>
                  <a:pt x="27289" y="287498"/>
                </a:lnTo>
                <a:lnTo>
                  <a:pt x="34649" y="263271"/>
                </a:lnTo>
                <a:lnTo>
                  <a:pt x="51762" y="202866"/>
                </a:lnTo>
                <a:lnTo>
                  <a:pt x="67542" y="141986"/>
                </a:lnTo>
                <a:lnTo>
                  <a:pt x="74017" y="115863"/>
                </a:lnTo>
                <a:lnTo>
                  <a:pt x="80766" y="89789"/>
                </a:lnTo>
                <a:lnTo>
                  <a:pt x="87919" y="63904"/>
                </a:lnTo>
                <a:lnTo>
                  <a:pt x="95609" y="38354"/>
                </a:lnTo>
                <a:lnTo>
                  <a:pt x="98089" y="55282"/>
                </a:lnTo>
                <a:lnTo>
                  <a:pt x="99736" y="72151"/>
                </a:lnTo>
                <a:lnTo>
                  <a:pt x="101288" y="88949"/>
                </a:lnTo>
                <a:lnTo>
                  <a:pt x="103483" y="105664"/>
                </a:lnTo>
                <a:lnTo>
                  <a:pt x="118520" y="160010"/>
                </a:lnTo>
                <a:lnTo>
                  <a:pt x="150568" y="184975"/>
                </a:lnTo>
                <a:lnTo>
                  <a:pt x="162403" y="181514"/>
                </a:lnTo>
                <a:lnTo>
                  <a:pt x="198272" y="141097"/>
                </a:lnTo>
                <a:lnTo>
                  <a:pt x="214735" y="102616"/>
                </a:lnTo>
                <a:lnTo>
                  <a:pt x="228609" y="51974"/>
                </a:lnTo>
                <a:lnTo>
                  <a:pt x="236960" y="0"/>
                </a:lnTo>
                <a:lnTo>
                  <a:pt x="235711" y="14227"/>
                </a:lnTo>
                <a:lnTo>
                  <a:pt x="234499" y="28670"/>
                </a:lnTo>
                <a:lnTo>
                  <a:pt x="233691" y="43255"/>
                </a:lnTo>
                <a:lnTo>
                  <a:pt x="233658" y="57912"/>
                </a:lnTo>
                <a:lnTo>
                  <a:pt x="234160" y="78041"/>
                </a:lnTo>
                <a:lnTo>
                  <a:pt x="237069" y="119634"/>
                </a:lnTo>
                <a:lnTo>
                  <a:pt x="247882" y="160607"/>
                </a:lnTo>
                <a:lnTo>
                  <a:pt x="252466" y="170892"/>
                </a:lnTo>
                <a:lnTo>
                  <a:pt x="257407" y="1809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9179" y="4021835"/>
            <a:ext cx="59690" cy="130175"/>
          </a:xfrm>
          <a:custGeom>
            <a:avLst/>
            <a:gdLst/>
            <a:ahLst/>
            <a:cxnLst/>
            <a:rect l="l" t="t" r="r" b="b"/>
            <a:pathLst>
              <a:path w="59690" h="130175">
                <a:moveTo>
                  <a:pt x="19387" y="0"/>
                </a:moveTo>
                <a:lnTo>
                  <a:pt x="19002" y="11814"/>
                </a:lnTo>
                <a:lnTo>
                  <a:pt x="16879" y="22510"/>
                </a:lnTo>
                <a:lnTo>
                  <a:pt x="13565" y="32682"/>
                </a:lnTo>
                <a:lnTo>
                  <a:pt x="9608" y="42925"/>
                </a:lnTo>
                <a:lnTo>
                  <a:pt x="4929" y="56169"/>
                </a:lnTo>
                <a:lnTo>
                  <a:pt x="1607" y="69437"/>
                </a:lnTo>
                <a:lnTo>
                  <a:pt x="0" y="83038"/>
                </a:lnTo>
                <a:lnTo>
                  <a:pt x="464" y="97281"/>
                </a:lnTo>
                <a:lnTo>
                  <a:pt x="32831" y="129561"/>
                </a:lnTo>
                <a:lnTo>
                  <a:pt x="43723" y="121967"/>
                </a:lnTo>
                <a:lnTo>
                  <a:pt x="51877" y="110158"/>
                </a:lnTo>
                <a:lnTo>
                  <a:pt x="56852" y="97789"/>
                </a:lnTo>
                <a:lnTo>
                  <a:pt x="57487" y="92709"/>
                </a:lnTo>
                <a:lnTo>
                  <a:pt x="58376" y="86868"/>
                </a:lnTo>
                <a:lnTo>
                  <a:pt x="59265" y="816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31444" y="1760547"/>
            <a:ext cx="1935288" cy="199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32170" y="3918458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9016" y="0"/>
                </a:moveTo>
                <a:lnTo>
                  <a:pt x="924" y="238"/>
                </a:lnTo>
                <a:lnTo>
                  <a:pt x="0" y="1809"/>
                </a:lnTo>
                <a:lnTo>
                  <a:pt x="4123" y="4857"/>
                </a:lnTo>
                <a:lnTo>
                  <a:pt x="11175" y="95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67448" y="3914521"/>
            <a:ext cx="3175" cy="9525"/>
          </a:xfrm>
          <a:custGeom>
            <a:avLst/>
            <a:gdLst/>
            <a:ahLst/>
            <a:cxnLst/>
            <a:rect l="l" t="t" r="r" b="b"/>
            <a:pathLst>
              <a:path w="3175" h="9525">
                <a:moveTo>
                  <a:pt x="0" y="9524"/>
                </a:moveTo>
                <a:lnTo>
                  <a:pt x="1270" y="2412"/>
                </a:lnTo>
                <a:lnTo>
                  <a:pt x="1904" y="0"/>
                </a:lnTo>
                <a:lnTo>
                  <a:pt x="2794" y="952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3680" y="3683761"/>
            <a:ext cx="170180" cy="40640"/>
          </a:xfrm>
          <a:custGeom>
            <a:avLst/>
            <a:gdLst/>
            <a:ahLst/>
            <a:cxnLst/>
            <a:rect l="l" t="t" r="r" b="b"/>
            <a:pathLst>
              <a:path w="170180" h="40639">
                <a:moveTo>
                  <a:pt x="8229" y="1524"/>
                </a:moveTo>
                <a:lnTo>
                  <a:pt x="5486" y="1015"/>
                </a:lnTo>
                <a:lnTo>
                  <a:pt x="2743" y="381"/>
                </a:lnTo>
                <a:lnTo>
                  <a:pt x="0" y="0"/>
                </a:lnTo>
                <a:lnTo>
                  <a:pt x="39624" y="14096"/>
                </a:lnTo>
                <a:lnTo>
                  <a:pt x="71285" y="19907"/>
                </a:lnTo>
                <a:lnTo>
                  <a:pt x="87158" y="22669"/>
                </a:lnTo>
                <a:lnTo>
                  <a:pt x="102717" y="25907"/>
                </a:lnTo>
                <a:lnTo>
                  <a:pt x="119452" y="29674"/>
                </a:lnTo>
                <a:lnTo>
                  <a:pt x="136242" y="33273"/>
                </a:lnTo>
                <a:lnTo>
                  <a:pt x="153027" y="36873"/>
                </a:lnTo>
                <a:lnTo>
                  <a:pt x="169748" y="406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1475" y="3804158"/>
            <a:ext cx="163195" cy="26034"/>
          </a:xfrm>
          <a:custGeom>
            <a:avLst/>
            <a:gdLst/>
            <a:ahLst/>
            <a:cxnLst/>
            <a:rect l="l" t="t" r="r" b="b"/>
            <a:pathLst>
              <a:path w="163194" h="26035">
                <a:moveTo>
                  <a:pt x="8839" y="0"/>
                </a:moveTo>
                <a:lnTo>
                  <a:pt x="2438" y="6731"/>
                </a:lnTo>
                <a:lnTo>
                  <a:pt x="0" y="8255"/>
                </a:lnTo>
                <a:lnTo>
                  <a:pt x="1828" y="14732"/>
                </a:lnTo>
                <a:lnTo>
                  <a:pt x="40233" y="23876"/>
                </a:lnTo>
                <a:lnTo>
                  <a:pt x="70103" y="25638"/>
                </a:lnTo>
                <a:lnTo>
                  <a:pt x="85067" y="25608"/>
                </a:lnTo>
                <a:lnTo>
                  <a:pt x="99974" y="25400"/>
                </a:lnTo>
                <a:lnTo>
                  <a:pt x="115869" y="24449"/>
                </a:lnTo>
                <a:lnTo>
                  <a:pt x="131616" y="22748"/>
                </a:lnTo>
                <a:lnTo>
                  <a:pt x="147316" y="20595"/>
                </a:lnTo>
                <a:lnTo>
                  <a:pt x="163068" y="182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4033" y="3552573"/>
            <a:ext cx="328295" cy="325120"/>
          </a:xfrm>
          <a:custGeom>
            <a:avLst/>
            <a:gdLst/>
            <a:ahLst/>
            <a:cxnLst/>
            <a:rect l="l" t="t" r="r" b="b"/>
            <a:pathLst>
              <a:path w="328294" h="325120">
                <a:moveTo>
                  <a:pt x="268859" y="3554"/>
                </a:moveTo>
                <a:lnTo>
                  <a:pt x="263354" y="1734"/>
                </a:lnTo>
                <a:lnTo>
                  <a:pt x="258349" y="331"/>
                </a:lnTo>
                <a:lnTo>
                  <a:pt x="251964" y="0"/>
                </a:lnTo>
                <a:lnTo>
                  <a:pt x="242315" y="1395"/>
                </a:lnTo>
                <a:lnTo>
                  <a:pt x="215820" y="7330"/>
                </a:lnTo>
                <a:lnTo>
                  <a:pt x="189325" y="13348"/>
                </a:lnTo>
                <a:lnTo>
                  <a:pt x="162877" y="19486"/>
                </a:lnTo>
                <a:lnTo>
                  <a:pt x="136524" y="25779"/>
                </a:lnTo>
                <a:lnTo>
                  <a:pt x="123813" y="28668"/>
                </a:lnTo>
                <a:lnTo>
                  <a:pt x="85343" y="39241"/>
                </a:lnTo>
                <a:lnTo>
                  <a:pt x="74422" y="50163"/>
                </a:lnTo>
                <a:lnTo>
                  <a:pt x="70103" y="54735"/>
                </a:lnTo>
                <a:lnTo>
                  <a:pt x="86518" y="61567"/>
                </a:lnTo>
                <a:lnTo>
                  <a:pt x="103123" y="67673"/>
                </a:lnTo>
                <a:lnTo>
                  <a:pt x="119824" y="73469"/>
                </a:lnTo>
                <a:lnTo>
                  <a:pt x="136524" y="79373"/>
                </a:lnTo>
                <a:lnTo>
                  <a:pt x="154626" y="86181"/>
                </a:lnTo>
                <a:lnTo>
                  <a:pt x="173894" y="95835"/>
                </a:lnTo>
                <a:lnTo>
                  <a:pt x="189210" y="109323"/>
                </a:lnTo>
                <a:lnTo>
                  <a:pt x="195453" y="127633"/>
                </a:lnTo>
                <a:lnTo>
                  <a:pt x="191875" y="142289"/>
                </a:lnTo>
                <a:lnTo>
                  <a:pt x="161924" y="180973"/>
                </a:lnTo>
                <a:lnTo>
                  <a:pt x="124047" y="213278"/>
                </a:lnTo>
                <a:lnTo>
                  <a:pt x="82930" y="241298"/>
                </a:lnTo>
                <a:lnTo>
                  <a:pt x="33639" y="269265"/>
                </a:lnTo>
                <a:lnTo>
                  <a:pt x="7619" y="280033"/>
                </a:lnTo>
                <a:lnTo>
                  <a:pt x="5206" y="280922"/>
                </a:lnTo>
                <a:lnTo>
                  <a:pt x="44830" y="293749"/>
                </a:lnTo>
                <a:lnTo>
                  <a:pt x="68833" y="295108"/>
                </a:lnTo>
                <a:lnTo>
                  <a:pt x="92836" y="296622"/>
                </a:lnTo>
                <a:lnTo>
                  <a:pt x="140842" y="300734"/>
                </a:lnTo>
                <a:lnTo>
                  <a:pt x="200517" y="308814"/>
                </a:lnTo>
                <a:lnTo>
                  <a:pt x="230086" y="313539"/>
                </a:lnTo>
                <a:lnTo>
                  <a:pt x="259715" y="318133"/>
                </a:lnTo>
                <a:lnTo>
                  <a:pt x="276967" y="320504"/>
                </a:lnTo>
                <a:lnTo>
                  <a:pt x="294100" y="322339"/>
                </a:lnTo>
                <a:lnTo>
                  <a:pt x="311185" y="323723"/>
                </a:lnTo>
                <a:lnTo>
                  <a:pt x="328294" y="3247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29816" y="4204715"/>
            <a:ext cx="175260" cy="189865"/>
          </a:xfrm>
          <a:custGeom>
            <a:avLst/>
            <a:gdLst/>
            <a:ahLst/>
            <a:cxnLst/>
            <a:rect l="l" t="t" r="r" b="b"/>
            <a:pathLst>
              <a:path w="175259" h="189864">
                <a:moveTo>
                  <a:pt x="0" y="0"/>
                </a:moveTo>
                <a:lnTo>
                  <a:pt x="39004" y="9286"/>
                </a:lnTo>
                <a:lnTo>
                  <a:pt x="80645" y="46894"/>
                </a:lnTo>
                <a:lnTo>
                  <a:pt x="104902" y="79882"/>
                </a:lnTo>
                <a:lnTo>
                  <a:pt x="125936" y="113712"/>
                </a:lnTo>
                <a:lnTo>
                  <a:pt x="136102" y="130800"/>
                </a:lnTo>
                <a:lnTo>
                  <a:pt x="146304" y="147827"/>
                </a:lnTo>
                <a:lnTo>
                  <a:pt x="152900" y="159807"/>
                </a:lnTo>
                <a:lnTo>
                  <a:pt x="158972" y="170703"/>
                </a:lnTo>
                <a:lnTo>
                  <a:pt x="165949" y="180671"/>
                </a:lnTo>
                <a:lnTo>
                  <a:pt x="175260" y="1898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2488" y="4129404"/>
            <a:ext cx="155575" cy="233045"/>
          </a:xfrm>
          <a:custGeom>
            <a:avLst/>
            <a:gdLst/>
            <a:ahLst/>
            <a:cxnLst/>
            <a:rect l="l" t="t" r="r" b="b"/>
            <a:pathLst>
              <a:path w="155575" h="233045">
                <a:moveTo>
                  <a:pt x="155194" y="0"/>
                </a:moveTo>
                <a:lnTo>
                  <a:pt x="150026" y="11035"/>
                </a:lnTo>
                <a:lnTo>
                  <a:pt x="143764" y="22082"/>
                </a:lnTo>
                <a:lnTo>
                  <a:pt x="137120" y="32914"/>
                </a:lnTo>
                <a:lnTo>
                  <a:pt x="130810" y="43307"/>
                </a:lnTo>
                <a:lnTo>
                  <a:pt x="116318" y="66462"/>
                </a:lnTo>
                <a:lnTo>
                  <a:pt x="101933" y="89677"/>
                </a:lnTo>
                <a:lnTo>
                  <a:pt x="87286" y="112726"/>
                </a:lnTo>
                <a:lnTo>
                  <a:pt x="72009" y="135382"/>
                </a:lnTo>
                <a:lnTo>
                  <a:pt x="57852" y="155475"/>
                </a:lnTo>
                <a:lnTo>
                  <a:pt x="43719" y="175545"/>
                </a:lnTo>
                <a:lnTo>
                  <a:pt x="29539" y="195568"/>
                </a:lnTo>
                <a:lnTo>
                  <a:pt x="15240" y="215519"/>
                </a:lnTo>
                <a:lnTo>
                  <a:pt x="7620" y="225298"/>
                </a:lnTo>
                <a:lnTo>
                  <a:pt x="6096" y="227965"/>
                </a:lnTo>
                <a:lnTo>
                  <a:pt x="0" y="2329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77870" y="3976973"/>
            <a:ext cx="240029" cy="74930"/>
          </a:xfrm>
          <a:custGeom>
            <a:avLst/>
            <a:gdLst/>
            <a:ahLst/>
            <a:cxnLst/>
            <a:rect l="l" t="t" r="r" b="b"/>
            <a:pathLst>
              <a:path w="240030" h="74929">
                <a:moveTo>
                  <a:pt x="7496" y="58578"/>
                </a:moveTo>
                <a:lnTo>
                  <a:pt x="0" y="59251"/>
                </a:lnTo>
                <a:lnTo>
                  <a:pt x="8886" y="59959"/>
                </a:lnTo>
                <a:lnTo>
                  <a:pt x="23555" y="60739"/>
                </a:lnTo>
                <a:lnTo>
                  <a:pt x="33404" y="61626"/>
                </a:lnTo>
                <a:lnTo>
                  <a:pt x="72932" y="68040"/>
                </a:lnTo>
                <a:lnTo>
                  <a:pt x="112652" y="72548"/>
                </a:lnTo>
                <a:lnTo>
                  <a:pt x="155133" y="74485"/>
                </a:lnTo>
                <a:lnTo>
                  <a:pt x="176374" y="73548"/>
                </a:lnTo>
                <a:lnTo>
                  <a:pt x="221316" y="62658"/>
                </a:lnTo>
                <a:lnTo>
                  <a:pt x="239600" y="35881"/>
                </a:lnTo>
                <a:lnTo>
                  <a:pt x="239207" y="26225"/>
                </a:lnTo>
                <a:lnTo>
                  <a:pt x="236624" y="16998"/>
                </a:lnTo>
                <a:lnTo>
                  <a:pt x="231778" y="9556"/>
                </a:lnTo>
                <a:lnTo>
                  <a:pt x="223291" y="1920"/>
                </a:lnTo>
                <a:lnTo>
                  <a:pt x="217697" y="0"/>
                </a:lnTo>
                <a:lnTo>
                  <a:pt x="213365" y="2984"/>
                </a:lnTo>
                <a:lnTo>
                  <a:pt x="208664" y="100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8727" y="4368672"/>
            <a:ext cx="104775" cy="140970"/>
          </a:xfrm>
          <a:custGeom>
            <a:avLst/>
            <a:gdLst/>
            <a:ahLst/>
            <a:cxnLst/>
            <a:rect l="l" t="t" r="r" b="b"/>
            <a:pathLst>
              <a:path w="104775" h="140970">
                <a:moveTo>
                  <a:pt x="104775" y="0"/>
                </a:moveTo>
                <a:lnTo>
                  <a:pt x="100292" y="38844"/>
                </a:lnTo>
                <a:lnTo>
                  <a:pt x="86296" y="84740"/>
                </a:lnTo>
                <a:lnTo>
                  <a:pt x="58703" y="122479"/>
                </a:lnTo>
                <a:lnTo>
                  <a:pt x="22859" y="140588"/>
                </a:lnTo>
                <a:lnTo>
                  <a:pt x="10251" y="135401"/>
                </a:lnTo>
                <a:lnTo>
                  <a:pt x="4000" y="125571"/>
                </a:lnTo>
                <a:lnTo>
                  <a:pt x="1464" y="113407"/>
                </a:lnTo>
                <a:lnTo>
                  <a:pt x="0" y="1012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2800" y="4226052"/>
            <a:ext cx="22225" cy="40005"/>
          </a:xfrm>
          <a:custGeom>
            <a:avLst/>
            <a:gdLst/>
            <a:ahLst/>
            <a:cxnLst/>
            <a:rect l="l" t="t" r="r" b="b"/>
            <a:pathLst>
              <a:path w="22225" h="40004">
                <a:moveTo>
                  <a:pt x="6731" y="39624"/>
                </a:moveTo>
                <a:lnTo>
                  <a:pt x="12809" y="29539"/>
                </a:lnTo>
                <a:lnTo>
                  <a:pt x="18018" y="20383"/>
                </a:lnTo>
                <a:lnTo>
                  <a:pt x="21393" y="10941"/>
                </a:lnTo>
                <a:lnTo>
                  <a:pt x="21971" y="0"/>
                </a:lnTo>
                <a:lnTo>
                  <a:pt x="15978" y="6764"/>
                </a:lnTo>
                <a:lnTo>
                  <a:pt x="11271" y="13350"/>
                </a:lnTo>
                <a:lnTo>
                  <a:pt x="7183" y="20341"/>
                </a:lnTo>
                <a:lnTo>
                  <a:pt x="3048" y="28321"/>
                </a:lnTo>
                <a:lnTo>
                  <a:pt x="2159" y="30734"/>
                </a:lnTo>
                <a:lnTo>
                  <a:pt x="1270" y="32893"/>
                </a:lnTo>
                <a:lnTo>
                  <a:pt x="0" y="356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16913" y="4274820"/>
            <a:ext cx="212725" cy="30480"/>
          </a:xfrm>
          <a:custGeom>
            <a:avLst/>
            <a:gdLst/>
            <a:ahLst/>
            <a:cxnLst/>
            <a:rect l="l" t="t" r="r" b="b"/>
            <a:pathLst>
              <a:path w="212725" h="30479">
                <a:moveTo>
                  <a:pt x="20193" y="0"/>
                </a:moveTo>
                <a:lnTo>
                  <a:pt x="9525" y="6095"/>
                </a:lnTo>
                <a:lnTo>
                  <a:pt x="6731" y="7619"/>
                </a:lnTo>
                <a:lnTo>
                  <a:pt x="0" y="11302"/>
                </a:lnTo>
                <a:lnTo>
                  <a:pt x="20544" y="16579"/>
                </a:lnTo>
                <a:lnTo>
                  <a:pt x="41386" y="20272"/>
                </a:lnTo>
                <a:lnTo>
                  <a:pt x="62489" y="22750"/>
                </a:lnTo>
                <a:lnTo>
                  <a:pt x="83819" y="24383"/>
                </a:lnTo>
                <a:lnTo>
                  <a:pt x="110293" y="26624"/>
                </a:lnTo>
                <a:lnTo>
                  <a:pt x="137207" y="28876"/>
                </a:lnTo>
                <a:lnTo>
                  <a:pt x="164097" y="29866"/>
                </a:lnTo>
                <a:lnTo>
                  <a:pt x="190500" y="28320"/>
                </a:lnTo>
                <a:lnTo>
                  <a:pt x="197485" y="26796"/>
                </a:lnTo>
                <a:lnTo>
                  <a:pt x="204850" y="25272"/>
                </a:lnTo>
                <a:lnTo>
                  <a:pt x="212217" y="237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8670" y="4096765"/>
            <a:ext cx="126364" cy="278130"/>
          </a:xfrm>
          <a:custGeom>
            <a:avLst/>
            <a:gdLst/>
            <a:ahLst/>
            <a:cxnLst/>
            <a:rect l="l" t="t" r="r" b="b"/>
            <a:pathLst>
              <a:path w="126364" h="278129">
                <a:moveTo>
                  <a:pt x="0" y="9143"/>
                </a:moveTo>
                <a:lnTo>
                  <a:pt x="0" y="6095"/>
                </a:lnTo>
                <a:lnTo>
                  <a:pt x="507" y="3047"/>
                </a:lnTo>
                <a:lnTo>
                  <a:pt x="507" y="0"/>
                </a:lnTo>
                <a:lnTo>
                  <a:pt x="5726" y="16250"/>
                </a:lnTo>
                <a:lnTo>
                  <a:pt x="9779" y="32845"/>
                </a:lnTo>
                <a:lnTo>
                  <a:pt x="13259" y="49559"/>
                </a:lnTo>
                <a:lnTo>
                  <a:pt x="16763" y="66166"/>
                </a:lnTo>
                <a:lnTo>
                  <a:pt x="32019" y="127190"/>
                </a:lnTo>
                <a:lnTo>
                  <a:pt x="52324" y="186308"/>
                </a:lnTo>
                <a:lnTo>
                  <a:pt x="74072" y="229981"/>
                </a:lnTo>
                <a:lnTo>
                  <a:pt x="105156" y="267080"/>
                </a:lnTo>
                <a:lnTo>
                  <a:pt x="117856" y="275843"/>
                </a:lnTo>
                <a:lnTo>
                  <a:pt x="125856" y="2777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88820" y="4053204"/>
            <a:ext cx="191770" cy="342900"/>
          </a:xfrm>
          <a:custGeom>
            <a:avLst/>
            <a:gdLst/>
            <a:ahLst/>
            <a:cxnLst/>
            <a:rect l="l" t="t" r="r" b="b"/>
            <a:pathLst>
              <a:path w="191769" h="342900">
                <a:moveTo>
                  <a:pt x="191769" y="14605"/>
                </a:moveTo>
                <a:lnTo>
                  <a:pt x="191135" y="6731"/>
                </a:lnTo>
                <a:lnTo>
                  <a:pt x="191135" y="4572"/>
                </a:lnTo>
                <a:lnTo>
                  <a:pt x="188722" y="0"/>
                </a:lnTo>
                <a:lnTo>
                  <a:pt x="167076" y="46952"/>
                </a:lnTo>
                <a:lnTo>
                  <a:pt x="140215" y="99798"/>
                </a:lnTo>
                <a:lnTo>
                  <a:pt x="120427" y="136779"/>
                </a:lnTo>
                <a:lnTo>
                  <a:pt x="100306" y="173569"/>
                </a:lnTo>
                <a:lnTo>
                  <a:pt x="80137" y="210312"/>
                </a:lnTo>
                <a:lnTo>
                  <a:pt x="64416" y="240321"/>
                </a:lnTo>
                <a:lnTo>
                  <a:pt x="49053" y="270748"/>
                </a:lnTo>
                <a:lnTo>
                  <a:pt x="33166" y="300769"/>
                </a:lnTo>
                <a:lnTo>
                  <a:pt x="15875" y="329565"/>
                </a:lnTo>
                <a:lnTo>
                  <a:pt x="7874" y="338074"/>
                </a:lnTo>
                <a:lnTo>
                  <a:pt x="7366" y="342646"/>
                </a:lnTo>
                <a:lnTo>
                  <a:pt x="0" y="3387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86488" y="4045584"/>
            <a:ext cx="307975" cy="67310"/>
          </a:xfrm>
          <a:custGeom>
            <a:avLst/>
            <a:gdLst/>
            <a:ahLst/>
            <a:cxnLst/>
            <a:rect l="l" t="t" r="r" b="b"/>
            <a:pathLst>
              <a:path w="307975" h="67310">
                <a:moveTo>
                  <a:pt x="7538" y="0"/>
                </a:moveTo>
                <a:lnTo>
                  <a:pt x="0" y="6471"/>
                </a:lnTo>
                <a:lnTo>
                  <a:pt x="5903" y="13573"/>
                </a:lnTo>
                <a:lnTo>
                  <a:pt x="18022" y="19984"/>
                </a:lnTo>
                <a:lnTo>
                  <a:pt x="29128" y="24383"/>
                </a:lnTo>
                <a:lnTo>
                  <a:pt x="77212" y="38268"/>
                </a:lnTo>
                <a:lnTo>
                  <a:pt x="126617" y="44878"/>
                </a:lnTo>
                <a:lnTo>
                  <a:pt x="176522" y="47940"/>
                </a:lnTo>
                <a:lnTo>
                  <a:pt x="226105" y="51181"/>
                </a:lnTo>
                <a:lnTo>
                  <a:pt x="246878" y="53554"/>
                </a:lnTo>
                <a:lnTo>
                  <a:pt x="267317" y="56737"/>
                </a:lnTo>
                <a:lnTo>
                  <a:pt x="287470" y="61110"/>
                </a:lnTo>
                <a:lnTo>
                  <a:pt x="307385" y="670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79929" y="4366895"/>
            <a:ext cx="167640" cy="34290"/>
          </a:xfrm>
          <a:custGeom>
            <a:avLst/>
            <a:gdLst/>
            <a:ahLst/>
            <a:cxnLst/>
            <a:rect l="l" t="t" r="r" b="b"/>
            <a:pathLst>
              <a:path w="167639" h="34289">
                <a:moveTo>
                  <a:pt x="0" y="0"/>
                </a:moveTo>
                <a:lnTo>
                  <a:pt x="13918" y="3581"/>
                </a:lnTo>
                <a:lnTo>
                  <a:pt x="27336" y="4746"/>
                </a:lnTo>
                <a:lnTo>
                  <a:pt x="41183" y="4839"/>
                </a:lnTo>
                <a:lnTo>
                  <a:pt x="56387" y="5206"/>
                </a:lnTo>
                <a:lnTo>
                  <a:pt x="94138" y="10540"/>
                </a:lnTo>
                <a:lnTo>
                  <a:pt x="139654" y="25161"/>
                </a:lnTo>
                <a:lnTo>
                  <a:pt x="148764" y="28447"/>
                </a:lnTo>
                <a:lnTo>
                  <a:pt x="158041" y="31448"/>
                </a:lnTo>
                <a:lnTo>
                  <a:pt x="167639" y="341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64917" y="4348607"/>
            <a:ext cx="10795" cy="151765"/>
          </a:xfrm>
          <a:custGeom>
            <a:avLst/>
            <a:gdLst/>
            <a:ahLst/>
            <a:cxnLst/>
            <a:rect l="l" t="t" r="r" b="b"/>
            <a:pathLst>
              <a:path w="10794" h="151764">
                <a:moveTo>
                  <a:pt x="3682" y="0"/>
                </a:moveTo>
                <a:lnTo>
                  <a:pt x="8135" y="11346"/>
                </a:lnTo>
                <a:lnTo>
                  <a:pt x="10064" y="20764"/>
                </a:lnTo>
                <a:lnTo>
                  <a:pt x="10326" y="30468"/>
                </a:lnTo>
                <a:lnTo>
                  <a:pt x="9779" y="42672"/>
                </a:lnTo>
                <a:lnTo>
                  <a:pt x="9632" y="61426"/>
                </a:lnTo>
                <a:lnTo>
                  <a:pt x="9556" y="80692"/>
                </a:lnTo>
                <a:lnTo>
                  <a:pt x="8671" y="99839"/>
                </a:lnTo>
                <a:lnTo>
                  <a:pt x="6095" y="118237"/>
                </a:lnTo>
                <a:lnTo>
                  <a:pt x="3143" y="130369"/>
                </a:lnTo>
                <a:lnTo>
                  <a:pt x="0" y="143668"/>
                </a:lnTo>
                <a:lnTo>
                  <a:pt x="666" y="151491"/>
                </a:lnTo>
                <a:lnTo>
                  <a:pt x="9143" y="1471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4275" y="3502152"/>
            <a:ext cx="211454" cy="602615"/>
          </a:xfrm>
          <a:custGeom>
            <a:avLst/>
            <a:gdLst/>
            <a:ahLst/>
            <a:cxnLst/>
            <a:rect l="l" t="t" r="r" b="b"/>
            <a:pathLst>
              <a:path w="211455" h="602614">
                <a:moveTo>
                  <a:pt x="211147" y="0"/>
                </a:moveTo>
                <a:lnTo>
                  <a:pt x="167840" y="22606"/>
                </a:lnTo>
                <a:lnTo>
                  <a:pt x="128184" y="58340"/>
                </a:lnTo>
                <a:lnTo>
                  <a:pt x="94053" y="99313"/>
                </a:lnTo>
                <a:lnTo>
                  <a:pt x="71433" y="137519"/>
                </a:lnTo>
                <a:lnTo>
                  <a:pt x="52349" y="177879"/>
                </a:lnTo>
                <a:lnTo>
                  <a:pt x="36528" y="219596"/>
                </a:lnTo>
                <a:lnTo>
                  <a:pt x="23695" y="261874"/>
                </a:lnTo>
                <a:lnTo>
                  <a:pt x="13925" y="303462"/>
                </a:lnTo>
                <a:lnTo>
                  <a:pt x="5738" y="350805"/>
                </a:lnTo>
                <a:lnTo>
                  <a:pt x="605" y="401413"/>
                </a:lnTo>
                <a:lnTo>
                  <a:pt x="0" y="452799"/>
                </a:lnTo>
                <a:lnTo>
                  <a:pt x="5395" y="502474"/>
                </a:lnTo>
                <a:lnTo>
                  <a:pt x="18263" y="547950"/>
                </a:lnTo>
                <a:lnTo>
                  <a:pt x="40078" y="586740"/>
                </a:lnTo>
                <a:lnTo>
                  <a:pt x="62045" y="602563"/>
                </a:lnTo>
                <a:lnTo>
                  <a:pt x="71193" y="600202"/>
                </a:lnTo>
                <a:lnTo>
                  <a:pt x="76146" y="597408"/>
                </a:lnTo>
                <a:lnTo>
                  <a:pt x="79194" y="582422"/>
                </a:lnTo>
                <a:lnTo>
                  <a:pt x="81607" y="5784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59006" y="3800221"/>
            <a:ext cx="234315" cy="249554"/>
          </a:xfrm>
          <a:custGeom>
            <a:avLst/>
            <a:gdLst/>
            <a:ahLst/>
            <a:cxnLst/>
            <a:rect l="l" t="t" r="r" b="b"/>
            <a:pathLst>
              <a:path w="234314" h="249554">
                <a:moveTo>
                  <a:pt x="2202" y="9143"/>
                </a:moveTo>
                <a:lnTo>
                  <a:pt x="5631" y="6095"/>
                </a:lnTo>
                <a:lnTo>
                  <a:pt x="8933" y="3047"/>
                </a:lnTo>
                <a:lnTo>
                  <a:pt x="11981" y="0"/>
                </a:lnTo>
                <a:lnTo>
                  <a:pt x="12269" y="15898"/>
                </a:lnTo>
                <a:lnTo>
                  <a:pt x="10568" y="31368"/>
                </a:lnTo>
                <a:lnTo>
                  <a:pt x="7891" y="46934"/>
                </a:lnTo>
                <a:lnTo>
                  <a:pt x="5250" y="63118"/>
                </a:lnTo>
                <a:lnTo>
                  <a:pt x="2246" y="88757"/>
                </a:lnTo>
                <a:lnTo>
                  <a:pt x="361" y="114204"/>
                </a:lnTo>
                <a:lnTo>
                  <a:pt x="0" y="139699"/>
                </a:lnTo>
                <a:lnTo>
                  <a:pt x="1567" y="165480"/>
                </a:lnTo>
                <a:lnTo>
                  <a:pt x="3911" y="183030"/>
                </a:lnTo>
                <a:lnTo>
                  <a:pt x="8790" y="203866"/>
                </a:lnTo>
                <a:lnTo>
                  <a:pt x="17837" y="222273"/>
                </a:lnTo>
                <a:lnTo>
                  <a:pt x="32682" y="232536"/>
                </a:lnTo>
                <a:lnTo>
                  <a:pt x="42060" y="231300"/>
                </a:lnTo>
                <a:lnTo>
                  <a:pt x="69814" y="197342"/>
                </a:lnTo>
                <a:lnTo>
                  <a:pt x="76624" y="184784"/>
                </a:lnTo>
                <a:lnTo>
                  <a:pt x="84943" y="189493"/>
                </a:lnTo>
                <a:lnTo>
                  <a:pt x="90308" y="196453"/>
                </a:lnTo>
                <a:lnTo>
                  <a:pt x="94769" y="205198"/>
                </a:lnTo>
                <a:lnTo>
                  <a:pt x="100373" y="215264"/>
                </a:lnTo>
                <a:lnTo>
                  <a:pt x="107848" y="226030"/>
                </a:lnTo>
                <a:lnTo>
                  <a:pt x="116455" y="236140"/>
                </a:lnTo>
                <a:lnTo>
                  <a:pt x="126609" y="244322"/>
                </a:lnTo>
                <a:lnTo>
                  <a:pt x="138727" y="249300"/>
                </a:lnTo>
                <a:lnTo>
                  <a:pt x="150006" y="249227"/>
                </a:lnTo>
                <a:lnTo>
                  <a:pt x="157714" y="243760"/>
                </a:lnTo>
                <a:lnTo>
                  <a:pt x="162659" y="234745"/>
                </a:lnTo>
                <a:lnTo>
                  <a:pt x="165651" y="224027"/>
                </a:lnTo>
                <a:lnTo>
                  <a:pt x="167431" y="202126"/>
                </a:lnTo>
                <a:lnTo>
                  <a:pt x="166080" y="179212"/>
                </a:lnTo>
                <a:lnTo>
                  <a:pt x="162990" y="156323"/>
                </a:lnTo>
                <a:lnTo>
                  <a:pt x="159555" y="134492"/>
                </a:lnTo>
                <a:lnTo>
                  <a:pt x="155817" y="115419"/>
                </a:lnTo>
                <a:lnTo>
                  <a:pt x="152030" y="96297"/>
                </a:lnTo>
                <a:lnTo>
                  <a:pt x="149625" y="77128"/>
                </a:lnTo>
                <a:lnTo>
                  <a:pt x="150030" y="57911"/>
                </a:lnTo>
                <a:lnTo>
                  <a:pt x="164185" y="62990"/>
                </a:lnTo>
                <a:lnTo>
                  <a:pt x="178399" y="68532"/>
                </a:lnTo>
                <a:lnTo>
                  <a:pt x="192303" y="74574"/>
                </a:lnTo>
                <a:lnTo>
                  <a:pt x="205529" y="81152"/>
                </a:lnTo>
                <a:lnTo>
                  <a:pt x="215818" y="87131"/>
                </a:lnTo>
                <a:lnTo>
                  <a:pt x="221833" y="90027"/>
                </a:lnTo>
                <a:lnTo>
                  <a:pt x="226871" y="88993"/>
                </a:lnTo>
                <a:lnTo>
                  <a:pt x="234231" y="831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1519" y="3612769"/>
            <a:ext cx="194945" cy="85725"/>
          </a:xfrm>
          <a:custGeom>
            <a:avLst/>
            <a:gdLst/>
            <a:ahLst/>
            <a:cxnLst/>
            <a:rect l="l" t="t" r="r" b="b"/>
            <a:pathLst>
              <a:path w="194944" h="85725">
                <a:moveTo>
                  <a:pt x="22860" y="68960"/>
                </a:moveTo>
                <a:lnTo>
                  <a:pt x="15239" y="65277"/>
                </a:lnTo>
                <a:lnTo>
                  <a:pt x="7619" y="61848"/>
                </a:lnTo>
                <a:lnTo>
                  <a:pt x="0" y="59181"/>
                </a:lnTo>
                <a:lnTo>
                  <a:pt x="9235" y="65960"/>
                </a:lnTo>
                <a:lnTo>
                  <a:pt x="61997" y="83897"/>
                </a:lnTo>
                <a:lnTo>
                  <a:pt x="85232" y="85391"/>
                </a:lnTo>
                <a:lnTo>
                  <a:pt x="108586" y="84195"/>
                </a:lnTo>
                <a:lnTo>
                  <a:pt x="147331" y="77591"/>
                </a:lnTo>
                <a:lnTo>
                  <a:pt x="189230" y="55498"/>
                </a:lnTo>
                <a:lnTo>
                  <a:pt x="194373" y="38909"/>
                </a:lnTo>
                <a:lnTo>
                  <a:pt x="192194" y="30299"/>
                </a:lnTo>
                <a:lnTo>
                  <a:pt x="188087" y="22224"/>
                </a:lnTo>
                <a:lnTo>
                  <a:pt x="184056" y="16519"/>
                </a:lnTo>
                <a:lnTo>
                  <a:pt x="179943" y="11255"/>
                </a:lnTo>
                <a:lnTo>
                  <a:pt x="175996" y="5919"/>
                </a:lnTo>
                <a:lnTo>
                  <a:pt x="17246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1779" y="3568953"/>
            <a:ext cx="104139" cy="39370"/>
          </a:xfrm>
          <a:custGeom>
            <a:avLst/>
            <a:gdLst/>
            <a:ahLst/>
            <a:cxnLst/>
            <a:rect l="l" t="t" r="r" b="b"/>
            <a:pathLst>
              <a:path w="104139" h="39370">
                <a:moveTo>
                  <a:pt x="0" y="0"/>
                </a:moveTo>
                <a:lnTo>
                  <a:pt x="8324" y="5740"/>
                </a:lnTo>
                <a:lnTo>
                  <a:pt x="16494" y="11445"/>
                </a:lnTo>
                <a:lnTo>
                  <a:pt x="24735" y="16984"/>
                </a:lnTo>
                <a:lnTo>
                  <a:pt x="66278" y="36155"/>
                </a:lnTo>
                <a:lnTo>
                  <a:pt x="84611" y="38856"/>
                </a:lnTo>
                <a:lnTo>
                  <a:pt x="90916" y="38560"/>
                </a:lnTo>
                <a:lnTo>
                  <a:pt x="97101" y="37621"/>
                </a:lnTo>
                <a:lnTo>
                  <a:pt x="103631" y="361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96428" y="3585336"/>
            <a:ext cx="38735" cy="200660"/>
          </a:xfrm>
          <a:custGeom>
            <a:avLst/>
            <a:gdLst/>
            <a:ahLst/>
            <a:cxnLst/>
            <a:rect l="l" t="t" r="r" b="b"/>
            <a:pathLst>
              <a:path w="38735" h="200660">
                <a:moveTo>
                  <a:pt x="38211" y="0"/>
                </a:moveTo>
                <a:lnTo>
                  <a:pt x="30065" y="9001"/>
                </a:lnTo>
                <a:lnTo>
                  <a:pt x="24765" y="17716"/>
                </a:lnTo>
                <a:lnTo>
                  <a:pt x="22155" y="27574"/>
                </a:lnTo>
                <a:lnTo>
                  <a:pt x="22082" y="40005"/>
                </a:lnTo>
                <a:lnTo>
                  <a:pt x="22375" y="56753"/>
                </a:lnTo>
                <a:lnTo>
                  <a:pt x="21288" y="73025"/>
                </a:lnTo>
                <a:lnTo>
                  <a:pt x="14206" y="123509"/>
                </a:lnTo>
                <a:lnTo>
                  <a:pt x="3794" y="175640"/>
                </a:lnTo>
                <a:lnTo>
                  <a:pt x="1236" y="185874"/>
                </a:lnTo>
                <a:lnTo>
                  <a:pt x="0" y="195024"/>
                </a:lnTo>
                <a:lnTo>
                  <a:pt x="2026" y="200197"/>
                </a:lnTo>
                <a:lnTo>
                  <a:pt x="9255" y="1985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63926" y="3906646"/>
            <a:ext cx="138430" cy="289560"/>
          </a:xfrm>
          <a:custGeom>
            <a:avLst/>
            <a:gdLst/>
            <a:ahLst/>
            <a:cxnLst/>
            <a:rect l="l" t="t" r="r" b="b"/>
            <a:pathLst>
              <a:path w="138430" h="289560">
                <a:moveTo>
                  <a:pt x="0" y="0"/>
                </a:moveTo>
                <a:lnTo>
                  <a:pt x="7324" y="8133"/>
                </a:lnTo>
                <a:lnTo>
                  <a:pt x="11350" y="17732"/>
                </a:lnTo>
                <a:lnTo>
                  <a:pt x="13733" y="28592"/>
                </a:lnTo>
                <a:lnTo>
                  <a:pt x="16129" y="40512"/>
                </a:lnTo>
                <a:lnTo>
                  <a:pt x="22409" y="64043"/>
                </a:lnTo>
                <a:lnTo>
                  <a:pt x="38685" y="109914"/>
                </a:lnTo>
                <a:lnTo>
                  <a:pt x="62061" y="166510"/>
                </a:lnTo>
                <a:lnTo>
                  <a:pt x="95347" y="232832"/>
                </a:lnTo>
                <a:lnTo>
                  <a:pt x="120028" y="273647"/>
                </a:lnTo>
                <a:lnTo>
                  <a:pt x="130105" y="285097"/>
                </a:lnTo>
                <a:lnTo>
                  <a:pt x="138049" y="2895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62910" y="3865753"/>
            <a:ext cx="140335" cy="353695"/>
          </a:xfrm>
          <a:custGeom>
            <a:avLst/>
            <a:gdLst/>
            <a:ahLst/>
            <a:cxnLst/>
            <a:rect l="l" t="t" r="r" b="b"/>
            <a:pathLst>
              <a:path w="140335" h="353695">
                <a:moveTo>
                  <a:pt x="134112" y="7366"/>
                </a:moveTo>
                <a:lnTo>
                  <a:pt x="135127" y="4953"/>
                </a:lnTo>
                <a:lnTo>
                  <a:pt x="136016" y="2413"/>
                </a:lnTo>
                <a:lnTo>
                  <a:pt x="136906" y="0"/>
                </a:lnTo>
                <a:lnTo>
                  <a:pt x="140088" y="12078"/>
                </a:lnTo>
                <a:lnTo>
                  <a:pt x="136937" y="25098"/>
                </a:lnTo>
                <a:lnTo>
                  <a:pt x="130405" y="38522"/>
                </a:lnTo>
                <a:lnTo>
                  <a:pt x="123443" y="51816"/>
                </a:lnTo>
                <a:lnTo>
                  <a:pt x="108749" y="81819"/>
                </a:lnTo>
                <a:lnTo>
                  <a:pt x="93043" y="111347"/>
                </a:lnTo>
                <a:lnTo>
                  <a:pt x="77170" y="140827"/>
                </a:lnTo>
                <a:lnTo>
                  <a:pt x="61975" y="170688"/>
                </a:lnTo>
                <a:lnTo>
                  <a:pt x="34607" y="234553"/>
                </a:lnTo>
                <a:lnTo>
                  <a:pt x="12572" y="300228"/>
                </a:lnTo>
                <a:lnTo>
                  <a:pt x="2428" y="339822"/>
                </a:lnTo>
                <a:lnTo>
                  <a:pt x="0" y="3535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1754" y="4116959"/>
            <a:ext cx="120014" cy="180975"/>
          </a:xfrm>
          <a:custGeom>
            <a:avLst/>
            <a:gdLst/>
            <a:ahLst/>
            <a:cxnLst/>
            <a:rect l="l" t="t" r="r" b="b"/>
            <a:pathLst>
              <a:path w="120014" h="180975">
                <a:moveTo>
                  <a:pt x="120014" y="0"/>
                </a:moveTo>
                <a:lnTo>
                  <a:pt x="115014" y="53685"/>
                </a:lnTo>
                <a:lnTo>
                  <a:pt x="107162" y="93243"/>
                </a:lnTo>
                <a:lnTo>
                  <a:pt x="91918" y="134046"/>
                </a:lnTo>
                <a:lnTo>
                  <a:pt x="67304" y="164496"/>
                </a:lnTo>
                <a:lnTo>
                  <a:pt x="37082" y="180451"/>
                </a:lnTo>
                <a:lnTo>
                  <a:pt x="20065" y="176784"/>
                </a:lnTo>
                <a:lnTo>
                  <a:pt x="12108" y="168937"/>
                </a:lnTo>
                <a:lnTo>
                  <a:pt x="6508" y="162401"/>
                </a:lnTo>
                <a:lnTo>
                  <a:pt x="2670" y="155817"/>
                </a:lnTo>
                <a:lnTo>
                  <a:pt x="0" y="1478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89985" y="3994864"/>
            <a:ext cx="46355" cy="10795"/>
          </a:xfrm>
          <a:custGeom>
            <a:avLst/>
            <a:gdLst/>
            <a:ahLst/>
            <a:cxnLst/>
            <a:rect l="l" t="t" r="r" b="b"/>
            <a:pathLst>
              <a:path w="46355" h="10795">
                <a:moveTo>
                  <a:pt x="0" y="3476"/>
                </a:moveTo>
                <a:lnTo>
                  <a:pt x="8874" y="898"/>
                </a:lnTo>
                <a:lnTo>
                  <a:pt x="15843" y="0"/>
                </a:lnTo>
                <a:lnTo>
                  <a:pt x="22288" y="1601"/>
                </a:lnTo>
                <a:lnTo>
                  <a:pt x="29590" y="6524"/>
                </a:lnTo>
                <a:lnTo>
                  <a:pt x="35764" y="10675"/>
                </a:lnTo>
                <a:lnTo>
                  <a:pt x="39449" y="10779"/>
                </a:lnTo>
                <a:lnTo>
                  <a:pt x="42396" y="7453"/>
                </a:lnTo>
                <a:lnTo>
                  <a:pt x="46355" y="13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59861" y="3624071"/>
            <a:ext cx="243840" cy="127000"/>
          </a:xfrm>
          <a:custGeom>
            <a:avLst/>
            <a:gdLst/>
            <a:ahLst/>
            <a:cxnLst/>
            <a:rect l="l" t="t" r="r" b="b"/>
            <a:pathLst>
              <a:path w="243839" h="127000">
                <a:moveTo>
                  <a:pt x="22860" y="123443"/>
                </a:moveTo>
                <a:lnTo>
                  <a:pt x="13805" y="125755"/>
                </a:lnTo>
                <a:lnTo>
                  <a:pt x="9096" y="126317"/>
                </a:lnTo>
                <a:lnTo>
                  <a:pt x="5554" y="123854"/>
                </a:lnTo>
                <a:lnTo>
                  <a:pt x="0" y="117093"/>
                </a:lnTo>
                <a:lnTo>
                  <a:pt x="9110" y="112297"/>
                </a:lnTo>
                <a:lnTo>
                  <a:pt x="18018" y="109204"/>
                </a:lnTo>
                <a:lnTo>
                  <a:pt x="27378" y="107610"/>
                </a:lnTo>
                <a:lnTo>
                  <a:pt x="37845" y="107314"/>
                </a:lnTo>
                <a:lnTo>
                  <a:pt x="70786" y="109755"/>
                </a:lnTo>
                <a:lnTo>
                  <a:pt x="103441" y="114553"/>
                </a:lnTo>
                <a:lnTo>
                  <a:pt x="136001" y="119923"/>
                </a:lnTo>
                <a:lnTo>
                  <a:pt x="168656" y="124078"/>
                </a:lnTo>
                <a:lnTo>
                  <a:pt x="184521" y="125803"/>
                </a:lnTo>
                <a:lnTo>
                  <a:pt x="201850" y="126825"/>
                </a:lnTo>
                <a:lnTo>
                  <a:pt x="218965" y="125775"/>
                </a:lnTo>
                <a:lnTo>
                  <a:pt x="234187" y="121284"/>
                </a:lnTo>
                <a:lnTo>
                  <a:pt x="243720" y="111005"/>
                </a:lnTo>
                <a:lnTo>
                  <a:pt x="240823" y="98774"/>
                </a:lnTo>
                <a:lnTo>
                  <a:pt x="206668" y="65706"/>
                </a:lnTo>
                <a:lnTo>
                  <a:pt x="172712" y="43783"/>
                </a:lnTo>
                <a:lnTo>
                  <a:pt x="142779" y="25842"/>
                </a:lnTo>
                <a:lnTo>
                  <a:pt x="131825" y="19161"/>
                </a:lnTo>
                <a:lnTo>
                  <a:pt x="122872" y="11217"/>
                </a:lnTo>
                <a:lnTo>
                  <a:pt x="11620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39374" y="3798061"/>
            <a:ext cx="413384" cy="236220"/>
          </a:xfrm>
          <a:custGeom>
            <a:avLst/>
            <a:gdLst/>
            <a:ahLst/>
            <a:cxnLst/>
            <a:rect l="l" t="t" r="r" b="b"/>
            <a:pathLst>
              <a:path w="413385" h="236220">
                <a:moveTo>
                  <a:pt x="33186" y="0"/>
                </a:moveTo>
                <a:lnTo>
                  <a:pt x="14773" y="35933"/>
                </a:lnTo>
                <a:lnTo>
                  <a:pt x="3492" y="74967"/>
                </a:lnTo>
                <a:lnTo>
                  <a:pt x="0" y="126668"/>
                </a:lnTo>
                <a:lnTo>
                  <a:pt x="2706" y="152781"/>
                </a:lnTo>
                <a:lnTo>
                  <a:pt x="16470" y="196913"/>
                </a:lnTo>
                <a:lnTo>
                  <a:pt x="46902" y="230758"/>
                </a:lnTo>
                <a:lnTo>
                  <a:pt x="66484" y="236025"/>
                </a:lnTo>
                <a:lnTo>
                  <a:pt x="85351" y="232314"/>
                </a:lnTo>
                <a:lnTo>
                  <a:pt x="118276" y="210057"/>
                </a:lnTo>
                <a:lnTo>
                  <a:pt x="157487" y="159178"/>
                </a:lnTo>
                <a:lnTo>
                  <a:pt x="187745" y="102107"/>
                </a:lnTo>
                <a:lnTo>
                  <a:pt x="192952" y="90550"/>
                </a:lnTo>
                <a:lnTo>
                  <a:pt x="200572" y="92963"/>
                </a:lnTo>
                <a:lnTo>
                  <a:pt x="205503" y="108053"/>
                </a:lnTo>
                <a:lnTo>
                  <a:pt x="210208" y="123380"/>
                </a:lnTo>
                <a:lnTo>
                  <a:pt x="215270" y="138612"/>
                </a:lnTo>
                <a:lnTo>
                  <a:pt x="231731" y="173706"/>
                </a:lnTo>
                <a:lnTo>
                  <a:pt x="265314" y="213334"/>
                </a:lnTo>
                <a:lnTo>
                  <a:pt x="287059" y="220980"/>
                </a:lnTo>
                <a:lnTo>
                  <a:pt x="300561" y="217251"/>
                </a:lnTo>
                <a:lnTo>
                  <a:pt x="327064" y="182371"/>
                </a:lnTo>
                <a:lnTo>
                  <a:pt x="333797" y="125686"/>
                </a:lnTo>
                <a:lnTo>
                  <a:pt x="333160" y="107061"/>
                </a:lnTo>
                <a:lnTo>
                  <a:pt x="329588" y="67056"/>
                </a:lnTo>
                <a:lnTo>
                  <a:pt x="324558" y="42767"/>
                </a:lnTo>
                <a:lnTo>
                  <a:pt x="323207" y="34131"/>
                </a:lnTo>
                <a:lnTo>
                  <a:pt x="323403" y="25828"/>
                </a:lnTo>
                <a:lnTo>
                  <a:pt x="325540" y="15620"/>
                </a:lnTo>
                <a:lnTo>
                  <a:pt x="334065" y="15031"/>
                </a:lnTo>
                <a:lnTo>
                  <a:pt x="342399" y="14716"/>
                </a:lnTo>
                <a:lnTo>
                  <a:pt x="350686" y="14853"/>
                </a:lnTo>
                <a:lnTo>
                  <a:pt x="359068" y="15620"/>
                </a:lnTo>
                <a:lnTo>
                  <a:pt x="370159" y="17774"/>
                </a:lnTo>
                <a:lnTo>
                  <a:pt x="382166" y="20462"/>
                </a:lnTo>
                <a:lnTo>
                  <a:pt x="394055" y="22032"/>
                </a:lnTo>
                <a:lnTo>
                  <a:pt x="404788" y="20827"/>
                </a:lnTo>
                <a:lnTo>
                  <a:pt x="407455" y="18923"/>
                </a:lnTo>
                <a:lnTo>
                  <a:pt x="410249" y="16763"/>
                </a:lnTo>
                <a:lnTo>
                  <a:pt x="413043" y="147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10711" y="3511930"/>
            <a:ext cx="330200" cy="147320"/>
          </a:xfrm>
          <a:custGeom>
            <a:avLst/>
            <a:gdLst/>
            <a:ahLst/>
            <a:cxnLst/>
            <a:rect l="l" t="t" r="r" b="b"/>
            <a:pathLst>
              <a:path w="330200" h="147320">
                <a:moveTo>
                  <a:pt x="25908" y="124079"/>
                </a:moveTo>
                <a:lnTo>
                  <a:pt x="18216" y="122045"/>
                </a:lnTo>
                <a:lnTo>
                  <a:pt x="12382" y="119999"/>
                </a:lnTo>
                <a:lnTo>
                  <a:pt x="6834" y="117167"/>
                </a:lnTo>
                <a:lnTo>
                  <a:pt x="0" y="112776"/>
                </a:lnTo>
                <a:lnTo>
                  <a:pt x="9525" y="114216"/>
                </a:lnTo>
                <a:lnTo>
                  <a:pt x="18954" y="115347"/>
                </a:lnTo>
                <a:lnTo>
                  <a:pt x="28432" y="116240"/>
                </a:lnTo>
                <a:lnTo>
                  <a:pt x="38100" y="116967"/>
                </a:lnTo>
                <a:lnTo>
                  <a:pt x="68861" y="119862"/>
                </a:lnTo>
                <a:lnTo>
                  <a:pt x="130147" y="127414"/>
                </a:lnTo>
                <a:lnTo>
                  <a:pt x="182590" y="135485"/>
                </a:lnTo>
                <a:lnTo>
                  <a:pt x="204247" y="139255"/>
                </a:lnTo>
                <a:lnTo>
                  <a:pt x="225952" y="142740"/>
                </a:lnTo>
                <a:lnTo>
                  <a:pt x="247776" y="145415"/>
                </a:lnTo>
                <a:lnTo>
                  <a:pt x="268275" y="146843"/>
                </a:lnTo>
                <a:lnTo>
                  <a:pt x="289369" y="147320"/>
                </a:lnTo>
                <a:lnTo>
                  <a:pt x="310177" y="145700"/>
                </a:lnTo>
                <a:lnTo>
                  <a:pt x="329818" y="140843"/>
                </a:lnTo>
                <a:lnTo>
                  <a:pt x="326973" y="131405"/>
                </a:lnTo>
                <a:lnTo>
                  <a:pt x="305794" y="92743"/>
                </a:lnTo>
                <a:lnTo>
                  <a:pt x="275843" y="56007"/>
                </a:lnTo>
                <a:lnTo>
                  <a:pt x="243697" y="21967"/>
                </a:lnTo>
                <a:lnTo>
                  <a:pt x="232283" y="11303"/>
                </a:lnTo>
                <a:lnTo>
                  <a:pt x="224282" y="3683"/>
                </a:lnTo>
                <a:lnTo>
                  <a:pt x="222503" y="1524"/>
                </a:lnTo>
                <a:lnTo>
                  <a:pt x="21577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04234" y="3505200"/>
            <a:ext cx="12700" cy="156210"/>
          </a:xfrm>
          <a:custGeom>
            <a:avLst/>
            <a:gdLst/>
            <a:ahLst/>
            <a:cxnLst/>
            <a:rect l="l" t="t" r="r" b="b"/>
            <a:pathLst>
              <a:path w="12700" h="156210">
                <a:moveTo>
                  <a:pt x="2412" y="7365"/>
                </a:moveTo>
                <a:lnTo>
                  <a:pt x="2666" y="5207"/>
                </a:lnTo>
                <a:lnTo>
                  <a:pt x="3301" y="2794"/>
                </a:lnTo>
                <a:lnTo>
                  <a:pt x="3555" y="0"/>
                </a:lnTo>
                <a:lnTo>
                  <a:pt x="11471" y="6776"/>
                </a:lnTo>
                <a:lnTo>
                  <a:pt x="12398" y="14779"/>
                </a:lnTo>
                <a:lnTo>
                  <a:pt x="9824" y="24092"/>
                </a:lnTo>
                <a:lnTo>
                  <a:pt x="7238" y="34798"/>
                </a:lnTo>
                <a:lnTo>
                  <a:pt x="5214" y="52109"/>
                </a:lnTo>
                <a:lnTo>
                  <a:pt x="3048" y="69469"/>
                </a:lnTo>
                <a:lnTo>
                  <a:pt x="1166" y="87018"/>
                </a:lnTo>
                <a:lnTo>
                  <a:pt x="0" y="104901"/>
                </a:lnTo>
                <a:lnTo>
                  <a:pt x="25" y="117697"/>
                </a:lnTo>
                <a:lnTo>
                  <a:pt x="968" y="130683"/>
                </a:lnTo>
                <a:lnTo>
                  <a:pt x="2696" y="143478"/>
                </a:lnTo>
                <a:lnTo>
                  <a:pt x="5079" y="1557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7172" y="3491484"/>
            <a:ext cx="249554" cy="6350"/>
          </a:xfrm>
          <a:custGeom>
            <a:avLst/>
            <a:gdLst/>
            <a:ahLst/>
            <a:cxnLst/>
            <a:rect l="l" t="t" r="r" b="b"/>
            <a:pathLst>
              <a:path w="249554" h="6350">
                <a:moveTo>
                  <a:pt x="10667" y="0"/>
                </a:moveTo>
                <a:lnTo>
                  <a:pt x="6985" y="253"/>
                </a:lnTo>
                <a:lnTo>
                  <a:pt x="3428" y="635"/>
                </a:lnTo>
                <a:lnTo>
                  <a:pt x="0" y="635"/>
                </a:lnTo>
                <a:lnTo>
                  <a:pt x="42023" y="5117"/>
                </a:lnTo>
                <a:lnTo>
                  <a:pt x="76648" y="6111"/>
                </a:lnTo>
                <a:lnTo>
                  <a:pt x="97091" y="5810"/>
                </a:lnTo>
                <a:lnTo>
                  <a:pt x="117534" y="5270"/>
                </a:lnTo>
                <a:lnTo>
                  <a:pt x="138049" y="4825"/>
                </a:lnTo>
                <a:lnTo>
                  <a:pt x="158337" y="3849"/>
                </a:lnTo>
                <a:lnTo>
                  <a:pt x="178530" y="2063"/>
                </a:lnTo>
                <a:lnTo>
                  <a:pt x="198770" y="611"/>
                </a:lnTo>
                <a:lnTo>
                  <a:pt x="219201" y="635"/>
                </a:lnTo>
                <a:lnTo>
                  <a:pt x="229030" y="1942"/>
                </a:lnTo>
                <a:lnTo>
                  <a:pt x="236299" y="2809"/>
                </a:lnTo>
                <a:lnTo>
                  <a:pt x="242544" y="3510"/>
                </a:lnTo>
                <a:lnTo>
                  <a:pt x="249300" y="43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20641" y="3782567"/>
            <a:ext cx="163830" cy="263525"/>
          </a:xfrm>
          <a:custGeom>
            <a:avLst/>
            <a:gdLst/>
            <a:ahLst/>
            <a:cxnLst/>
            <a:rect l="l" t="t" r="r" b="b"/>
            <a:pathLst>
              <a:path w="163829" h="263525">
                <a:moveTo>
                  <a:pt x="0" y="0"/>
                </a:moveTo>
                <a:lnTo>
                  <a:pt x="9205" y="14394"/>
                </a:lnTo>
                <a:lnTo>
                  <a:pt x="17256" y="29146"/>
                </a:lnTo>
                <a:lnTo>
                  <a:pt x="24806" y="44184"/>
                </a:lnTo>
                <a:lnTo>
                  <a:pt x="32512" y="59435"/>
                </a:lnTo>
                <a:lnTo>
                  <a:pt x="43660" y="81875"/>
                </a:lnTo>
                <a:lnTo>
                  <a:pt x="54451" y="104362"/>
                </a:lnTo>
                <a:lnTo>
                  <a:pt x="65194" y="126801"/>
                </a:lnTo>
                <a:lnTo>
                  <a:pt x="76200" y="149097"/>
                </a:lnTo>
                <a:lnTo>
                  <a:pt x="87445" y="169798"/>
                </a:lnTo>
                <a:lnTo>
                  <a:pt x="99298" y="190023"/>
                </a:lnTo>
                <a:lnTo>
                  <a:pt x="111793" y="209819"/>
                </a:lnTo>
                <a:lnTo>
                  <a:pt x="124968" y="229234"/>
                </a:lnTo>
                <a:lnTo>
                  <a:pt x="133447" y="241978"/>
                </a:lnTo>
                <a:lnTo>
                  <a:pt x="141652" y="252983"/>
                </a:lnTo>
                <a:lnTo>
                  <a:pt x="151167" y="260560"/>
                </a:lnTo>
                <a:lnTo>
                  <a:pt x="163575" y="2630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1978" y="3771487"/>
            <a:ext cx="130810" cy="258445"/>
          </a:xfrm>
          <a:custGeom>
            <a:avLst/>
            <a:gdLst/>
            <a:ahLst/>
            <a:cxnLst/>
            <a:rect l="l" t="t" r="r" b="b"/>
            <a:pathLst>
              <a:path w="130810" h="258445">
                <a:moveTo>
                  <a:pt x="128016" y="2571"/>
                </a:moveTo>
                <a:lnTo>
                  <a:pt x="130569" y="0"/>
                </a:lnTo>
                <a:lnTo>
                  <a:pt x="128920" y="6000"/>
                </a:lnTo>
                <a:lnTo>
                  <a:pt x="124819" y="16287"/>
                </a:lnTo>
                <a:lnTo>
                  <a:pt x="97662" y="70532"/>
                </a:lnTo>
                <a:lnTo>
                  <a:pt x="73406" y="113442"/>
                </a:lnTo>
                <a:lnTo>
                  <a:pt x="56068" y="142111"/>
                </a:lnTo>
                <a:lnTo>
                  <a:pt x="39481" y="171338"/>
                </a:lnTo>
                <a:lnTo>
                  <a:pt x="9651" y="231425"/>
                </a:lnTo>
                <a:lnTo>
                  <a:pt x="1400" y="251856"/>
                </a:lnTo>
                <a:lnTo>
                  <a:pt x="0" y="2579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70883" y="4087367"/>
            <a:ext cx="105410" cy="174625"/>
          </a:xfrm>
          <a:custGeom>
            <a:avLst/>
            <a:gdLst/>
            <a:ahLst/>
            <a:cxnLst/>
            <a:rect l="l" t="t" r="r" b="b"/>
            <a:pathLst>
              <a:path w="105410" h="174625">
                <a:moveTo>
                  <a:pt x="105409" y="0"/>
                </a:moveTo>
                <a:lnTo>
                  <a:pt x="103854" y="39369"/>
                </a:lnTo>
                <a:lnTo>
                  <a:pt x="95630" y="77977"/>
                </a:lnTo>
                <a:lnTo>
                  <a:pt x="80327" y="116792"/>
                </a:lnTo>
                <a:lnTo>
                  <a:pt x="57022" y="151510"/>
                </a:lnTo>
                <a:lnTo>
                  <a:pt x="19946" y="174442"/>
                </a:lnTo>
                <a:lnTo>
                  <a:pt x="6730" y="166115"/>
                </a:lnTo>
                <a:lnTo>
                  <a:pt x="4571" y="161289"/>
                </a:lnTo>
                <a:lnTo>
                  <a:pt x="2158" y="156336"/>
                </a:lnTo>
                <a:lnTo>
                  <a:pt x="0" y="1515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32478" y="3901185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4" h="12064">
                <a:moveTo>
                  <a:pt x="0" y="11811"/>
                </a:moveTo>
                <a:lnTo>
                  <a:pt x="716" y="2476"/>
                </a:lnTo>
                <a:lnTo>
                  <a:pt x="777" y="0"/>
                </a:lnTo>
                <a:lnTo>
                  <a:pt x="2482" y="2381"/>
                </a:lnTo>
                <a:lnTo>
                  <a:pt x="8127" y="76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93209" y="3561588"/>
            <a:ext cx="297815" cy="110489"/>
          </a:xfrm>
          <a:custGeom>
            <a:avLst/>
            <a:gdLst/>
            <a:ahLst/>
            <a:cxnLst/>
            <a:rect l="l" t="t" r="r" b="b"/>
            <a:pathLst>
              <a:path w="297814" h="110489">
                <a:moveTo>
                  <a:pt x="17652" y="108204"/>
                </a:moveTo>
                <a:lnTo>
                  <a:pt x="8127" y="109474"/>
                </a:lnTo>
                <a:lnTo>
                  <a:pt x="6095" y="109981"/>
                </a:lnTo>
                <a:lnTo>
                  <a:pt x="0" y="108838"/>
                </a:lnTo>
                <a:lnTo>
                  <a:pt x="16418" y="104622"/>
                </a:lnTo>
                <a:lnTo>
                  <a:pt x="32670" y="102822"/>
                </a:lnTo>
                <a:lnTo>
                  <a:pt x="49256" y="102570"/>
                </a:lnTo>
                <a:lnTo>
                  <a:pt x="66675" y="102997"/>
                </a:lnTo>
                <a:lnTo>
                  <a:pt x="117336" y="105933"/>
                </a:lnTo>
                <a:lnTo>
                  <a:pt x="168401" y="108680"/>
                </a:lnTo>
                <a:lnTo>
                  <a:pt x="219372" y="108426"/>
                </a:lnTo>
                <a:lnTo>
                  <a:pt x="269748" y="102362"/>
                </a:lnTo>
                <a:lnTo>
                  <a:pt x="297662" y="89128"/>
                </a:lnTo>
                <a:lnTo>
                  <a:pt x="297179" y="77978"/>
                </a:lnTo>
                <a:lnTo>
                  <a:pt x="266908" y="44473"/>
                </a:lnTo>
                <a:lnTo>
                  <a:pt x="222281" y="19875"/>
                </a:lnTo>
                <a:lnTo>
                  <a:pt x="209038" y="11469"/>
                </a:lnTo>
                <a:lnTo>
                  <a:pt x="208152" y="635"/>
                </a:lnTo>
                <a:lnTo>
                  <a:pt x="212343" y="635"/>
                </a:lnTo>
                <a:lnTo>
                  <a:pt x="216915" y="253"/>
                </a:lnTo>
                <a:lnTo>
                  <a:pt x="22148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96638" y="3898138"/>
            <a:ext cx="149225" cy="24765"/>
          </a:xfrm>
          <a:custGeom>
            <a:avLst/>
            <a:gdLst/>
            <a:ahLst/>
            <a:cxnLst/>
            <a:rect l="l" t="t" r="r" b="b"/>
            <a:pathLst>
              <a:path w="149225" h="24764">
                <a:moveTo>
                  <a:pt x="15621" y="0"/>
                </a:moveTo>
                <a:lnTo>
                  <a:pt x="8254" y="2667"/>
                </a:lnTo>
                <a:lnTo>
                  <a:pt x="5207" y="3048"/>
                </a:lnTo>
                <a:lnTo>
                  <a:pt x="0" y="0"/>
                </a:lnTo>
                <a:lnTo>
                  <a:pt x="7826" y="7389"/>
                </a:lnTo>
                <a:lnTo>
                  <a:pt x="49496" y="22877"/>
                </a:lnTo>
                <a:lnTo>
                  <a:pt x="76067" y="24231"/>
                </a:lnTo>
                <a:lnTo>
                  <a:pt x="89662" y="24003"/>
                </a:lnTo>
                <a:lnTo>
                  <a:pt x="106231" y="23074"/>
                </a:lnTo>
                <a:lnTo>
                  <a:pt x="120491" y="20764"/>
                </a:lnTo>
                <a:lnTo>
                  <a:pt x="134131" y="16359"/>
                </a:lnTo>
                <a:lnTo>
                  <a:pt x="148844" y="91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14508" y="3652773"/>
            <a:ext cx="228600" cy="438150"/>
          </a:xfrm>
          <a:custGeom>
            <a:avLst/>
            <a:gdLst/>
            <a:ahLst/>
            <a:cxnLst/>
            <a:rect l="l" t="t" r="r" b="b"/>
            <a:pathLst>
              <a:path w="228600" h="438150">
                <a:moveTo>
                  <a:pt x="89088" y="77977"/>
                </a:moveTo>
                <a:lnTo>
                  <a:pt x="118235" y="40026"/>
                </a:lnTo>
                <a:lnTo>
                  <a:pt x="154731" y="6921"/>
                </a:lnTo>
                <a:lnTo>
                  <a:pt x="186624" y="0"/>
                </a:lnTo>
                <a:lnTo>
                  <a:pt x="203652" y="7961"/>
                </a:lnTo>
                <a:lnTo>
                  <a:pt x="215215" y="23304"/>
                </a:lnTo>
                <a:lnTo>
                  <a:pt x="222325" y="42076"/>
                </a:lnTo>
                <a:lnTo>
                  <a:pt x="225994" y="60325"/>
                </a:lnTo>
                <a:lnTo>
                  <a:pt x="228152" y="107889"/>
                </a:lnTo>
                <a:lnTo>
                  <a:pt x="223449" y="156106"/>
                </a:lnTo>
                <a:lnTo>
                  <a:pt x="212834" y="204041"/>
                </a:lnTo>
                <a:lnTo>
                  <a:pt x="197254" y="250759"/>
                </a:lnTo>
                <a:lnTo>
                  <a:pt x="177661" y="295324"/>
                </a:lnTo>
                <a:lnTo>
                  <a:pt x="155001" y="336803"/>
                </a:lnTo>
                <a:lnTo>
                  <a:pt x="115599" y="388334"/>
                </a:lnTo>
                <a:lnTo>
                  <a:pt x="62291" y="424814"/>
                </a:lnTo>
                <a:lnTo>
                  <a:pt x="28160" y="429767"/>
                </a:lnTo>
                <a:lnTo>
                  <a:pt x="12821" y="423707"/>
                </a:lnTo>
                <a:lnTo>
                  <a:pt x="2220" y="409575"/>
                </a:lnTo>
                <a:lnTo>
                  <a:pt x="0" y="390050"/>
                </a:lnTo>
                <a:lnTo>
                  <a:pt x="5506" y="370252"/>
                </a:lnTo>
                <a:lnTo>
                  <a:pt x="28128" y="337312"/>
                </a:lnTo>
                <a:lnTo>
                  <a:pt x="77309" y="309625"/>
                </a:lnTo>
                <a:lnTo>
                  <a:pt x="132395" y="316611"/>
                </a:lnTo>
                <a:lnTo>
                  <a:pt x="165145" y="344185"/>
                </a:lnTo>
                <a:lnTo>
                  <a:pt x="187894" y="380619"/>
                </a:lnTo>
                <a:lnTo>
                  <a:pt x="202182" y="409130"/>
                </a:lnTo>
                <a:lnTo>
                  <a:pt x="209111" y="423410"/>
                </a:lnTo>
                <a:lnTo>
                  <a:pt x="216469" y="4376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50865" y="3894073"/>
            <a:ext cx="289560" cy="177165"/>
          </a:xfrm>
          <a:custGeom>
            <a:avLst/>
            <a:gdLst/>
            <a:ahLst/>
            <a:cxnLst/>
            <a:rect l="l" t="t" r="r" b="b"/>
            <a:pathLst>
              <a:path w="289560" h="177164">
                <a:moveTo>
                  <a:pt x="0" y="33527"/>
                </a:moveTo>
                <a:lnTo>
                  <a:pt x="3960" y="38943"/>
                </a:lnTo>
                <a:lnTo>
                  <a:pt x="5778" y="44275"/>
                </a:lnTo>
                <a:lnTo>
                  <a:pt x="6072" y="51726"/>
                </a:lnTo>
                <a:lnTo>
                  <a:pt x="5461" y="63500"/>
                </a:lnTo>
                <a:lnTo>
                  <a:pt x="4288" y="82518"/>
                </a:lnTo>
                <a:lnTo>
                  <a:pt x="3603" y="101917"/>
                </a:lnTo>
                <a:lnTo>
                  <a:pt x="6985" y="139953"/>
                </a:lnTo>
                <a:lnTo>
                  <a:pt x="26255" y="173208"/>
                </a:lnTo>
                <a:lnTo>
                  <a:pt x="39243" y="176783"/>
                </a:lnTo>
                <a:lnTo>
                  <a:pt x="56288" y="172841"/>
                </a:lnTo>
                <a:lnTo>
                  <a:pt x="93472" y="134746"/>
                </a:lnTo>
                <a:lnTo>
                  <a:pt x="113920" y="101760"/>
                </a:lnTo>
                <a:lnTo>
                  <a:pt x="120904" y="90931"/>
                </a:lnTo>
                <a:lnTo>
                  <a:pt x="132457" y="97536"/>
                </a:lnTo>
                <a:lnTo>
                  <a:pt x="141319" y="106806"/>
                </a:lnTo>
                <a:lnTo>
                  <a:pt x="149371" y="117792"/>
                </a:lnTo>
                <a:lnTo>
                  <a:pt x="158496" y="129539"/>
                </a:lnTo>
                <a:lnTo>
                  <a:pt x="168602" y="140289"/>
                </a:lnTo>
                <a:lnTo>
                  <a:pt x="180006" y="149621"/>
                </a:lnTo>
                <a:lnTo>
                  <a:pt x="192911" y="156311"/>
                </a:lnTo>
                <a:lnTo>
                  <a:pt x="207518" y="159131"/>
                </a:lnTo>
                <a:lnTo>
                  <a:pt x="219430" y="157142"/>
                </a:lnTo>
                <a:lnTo>
                  <a:pt x="228901" y="150939"/>
                </a:lnTo>
                <a:lnTo>
                  <a:pt x="235682" y="141593"/>
                </a:lnTo>
                <a:lnTo>
                  <a:pt x="239522" y="130175"/>
                </a:lnTo>
                <a:lnTo>
                  <a:pt x="240938" y="114101"/>
                </a:lnTo>
                <a:lnTo>
                  <a:pt x="239712" y="97218"/>
                </a:lnTo>
                <a:lnTo>
                  <a:pt x="227335" y="52429"/>
                </a:lnTo>
                <a:lnTo>
                  <a:pt x="205994" y="16763"/>
                </a:lnTo>
                <a:lnTo>
                  <a:pt x="197104" y="8636"/>
                </a:lnTo>
                <a:lnTo>
                  <a:pt x="207454" y="9411"/>
                </a:lnTo>
                <a:lnTo>
                  <a:pt x="248562" y="14023"/>
                </a:lnTo>
                <a:lnTo>
                  <a:pt x="260381" y="15986"/>
                </a:lnTo>
                <a:lnTo>
                  <a:pt x="271962" y="17448"/>
                </a:lnTo>
                <a:lnTo>
                  <a:pt x="280924" y="17399"/>
                </a:lnTo>
                <a:lnTo>
                  <a:pt x="287783" y="14894"/>
                </a:lnTo>
                <a:lnTo>
                  <a:pt x="289131" y="10890"/>
                </a:lnTo>
                <a:lnTo>
                  <a:pt x="287835" y="5790"/>
                </a:lnTo>
                <a:lnTo>
                  <a:pt x="28676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38292" y="3636009"/>
            <a:ext cx="224790" cy="171450"/>
          </a:xfrm>
          <a:custGeom>
            <a:avLst/>
            <a:gdLst/>
            <a:ahLst/>
            <a:cxnLst/>
            <a:rect l="l" t="t" r="r" b="b"/>
            <a:pathLst>
              <a:path w="224789" h="171450">
                <a:moveTo>
                  <a:pt x="14097" y="170306"/>
                </a:moveTo>
                <a:lnTo>
                  <a:pt x="6985" y="171195"/>
                </a:lnTo>
                <a:lnTo>
                  <a:pt x="4572" y="171195"/>
                </a:lnTo>
                <a:lnTo>
                  <a:pt x="0" y="169671"/>
                </a:lnTo>
                <a:lnTo>
                  <a:pt x="6294" y="164760"/>
                </a:lnTo>
                <a:lnTo>
                  <a:pt x="13303" y="162385"/>
                </a:lnTo>
                <a:lnTo>
                  <a:pt x="21216" y="161367"/>
                </a:lnTo>
                <a:lnTo>
                  <a:pt x="30226" y="160527"/>
                </a:lnTo>
                <a:lnTo>
                  <a:pt x="47317" y="158670"/>
                </a:lnTo>
                <a:lnTo>
                  <a:pt x="98806" y="154812"/>
                </a:lnTo>
                <a:lnTo>
                  <a:pt x="142716" y="153527"/>
                </a:lnTo>
                <a:lnTo>
                  <a:pt x="186817" y="152907"/>
                </a:lnTo>
                <a:lnTo>
                  <a:pt x="197766" y="152709"/>
                </a:lnTo>
                <a:lnTo>
                  <a:pt x="209073" y="151034"/>
                </a:lnTo>
                <a:lnTo>
                  <a:pt x="218713" y="146264"/>
                </a:lnTo>
                <a:lnTo>
                  <a:pt x="224662" y="136778"/>
                </a:lnTo>
                <a:lnTo>
                  <a:pt x="224414" y="125702"/>
                </a:lnTo>
                <a:lnTo>
                  <a:pt x="197834" y="77571"/>
                </a:lnTo>
                <a:lnTo>
                  <a:pt x="166116" y="35940"/>
                </a:lnTo>
                <a:lnTo>
                  <a:pt x="144716" y="13636"/>
                </a:lnTo>
                <a:lnTo>
                  <a:pt x="137398" y="3990"/>
                </a:lnTo>
                <a:lnTo>
                  <a:pt x="140843" y="0"/>
                </a:lnTo>
                <a:lnTo>
                  <a:pt x="144780" y="2031"/>
                </a:lnTo>
                <a:lnTo>
                  <a:pt x="148717" y="4190"/>
                </a:lnTo>
                <a:lnTo>
                  <a:pt x="152781" y="66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72989" y="3545585"/>
            <a:ext cx="172720" cy="19050"/>
          </a:xfrm>
          <a:custGeom>
            <a:avLst/>
            <a:gdLst/>
            <a:ahLst/>
            <a:cxnLst/>
            <a:rect l="l" t="t" r="r" b="b"/>
            <a:pathLst>
              <a:path w="172720" h="19050">
                <a:moveTo>
                  <a:pt x="0" y="6603"/>
                </a:moveTo>
                <a:lnTo>
                  <a:pt x="11882" y="1718"/>
                </a:lnTo>
                <a:lnTo>
                  <a:pt x="24193" y="0"/>
                </a:lnTo>
                <a:lnTo>
                  <a:pt x="37076" y="281"/>
                </a:lnTo>
                <a:lnTo>
                  <a:pt x="94059" y="5524"/>
                </a:lnTo>
                <a:lnTo>
                  <a:pt x="137160" y="10794"/>
                </a:lnTo>
                <a:lnTo>
                  <a:pt x="163431" y="15938"/>
                </a:lnTo>
                <a:lnTo>
                  <a:pt x="172212" y="190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27682" y="3560064"/>
            <a:ext cx="27305" cy="149860"/>
          </a:xfrm>
          <a:custGeom>
            <a:avLst/>
            <a:gdLst/>
            <a:ahLst/>
            <a:cxnLst/>
            <a:rect l="l" t="t" r="r" b="b"/>
            <a:pathLst>
              <a:path w="27304" h="149860">
                <a:moveTo>
                  <a:pt x="26713" y="0"/>
                </a:moveTo>
                <a:lnTo>
                  <a:pt x="19317" y="9016"/>
                </a:lnTo>
                <a:lnTo>
                  <a:pt x="14886" y="17652"/>
                </a:lnTo>
                <a:lnTo>
                  <a:pt x="12622" y="27146"/>
                </a:lnTo>
                <a:lnTo>
                  <a:pt x="11727" y="38735"/>
                </a:lnTo>
                <a:lnTo>
                  <a:pt x="10590" y="53224"/>
                </a:lnTo>
                <a:lnTo>
                  <a:pt x="8727" y="67595"/>
                </a:lnTo>
                <a:lnTo>
                  <a:pt x="6459" y="81918"/>
                </a:lnTo>
                <a:lnTo>
                  <a:pt x="4107" y="96266"/>
                </a:lnTo>
                <a:lnTo>
                  <a:pt x="2262" y="106932"/>
                </a:lnTo>
                <a:lnTo>
                  <a:pt x="392" y="119491"/>
                </a:lnTo>
                <a:lnTo>
                  <a:pt x="0" y="131645"/>
                </a:lnTo>
                <a:lnTo>
                  <a:pt x="2583" y="141097"/>
                </a:lnTo>
                <a:lnTo>
                  <a:pt x="5377" y="143891"/>
                </a:lnTo>
                <a:lnTo>
                  <a:pt x="8425" y="146938"/>
                </a:lnTo>
                <a:lnTo>
                  <a:pt x="10838" y="1496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65953" y="3925570"/>
            <a:ext cx="330835" cy="356870"/>
          </a:xfrm>
          <a:custGeom>
            <a:avLst/>
            <a:gdLst/>
            <a:ahLst/>
            <a:cxnLst/>
            <a:rect l="l" t="t" r="r" b="b"/>
            <a:pathLst>
              <a:path w="330835" h="356870">
                <a:moveTo>
                  <a:pt x="0" y="356869"/>
                </a:moveTo>
                <a:lnTo>
                  <a:pt x="32638" y="321817"/>
                </a:lnTo>
                <a:lnTo>
                  <a:pt x="64865" y="267271"/>
                </a:lnTo>
                <a:lnTo>
                  <a:pt x="93852" y="210819"/>
                </a:lnTo>
                <a:lnTo>
                  <a:pt x="126460" y="143367"/>
                </a:lnTo>
                <a:lnTo>
                  <a:pt x="142180" y="109468"/>
                </a:lnTo>
                <a:lnTo>
                  <a:pt x="158496" y="75818"/>
                </a:lnTo>
                <a:lnTo>
                  <a:pt x="165484" y="60061"/>
                </a:lnTo>
                <a:lnTo>
                  <a:pt x="176498" y="35480"/>
                </a:lnTo>
                <a:lnTo>
                  <a:pt x="188892" y="12114"/>
                </a:lnTo>
                <a:lnTo>
                  <a:pt x="200025" y="0"/>
                </a:lnTo>
                <a:lnTo>
                  <a:pt x="201168" y="2412"/>
                </a:lnTo>
                <a:lnTo>
                  <a:pt x="202057" y="4571"/>
                </a:lnTo>
                <a:lnTo>
                  <a:pt x="203326" y="6984"/>
                </a:lnTo>
                <a:lnTo>
                  <a:pt x="195574" y="40364"/>
                </a:lnTo>
                <a:lnTo>
                  <a:pt x="187023" y="73517"/>
                </a:lnTo>
                <a:lnTo>
                  <a:pt x="179163" y="106836"/>
                </a:lnTo>
                <a:lnTo>
                  <a:pt x="173482" y="140715"/>
                </a:lnTo>
                <a:lnTo>
                  <a:pt x="172523" y="151552"/>
                </a:lnTo>
                <a:lnTo>
                  <a:pt x="172196" y="159210"/>
                </a:lnTo>
                <a:lnTo>
                  <a:pt x="172892" y="165558"/>
                </a:lnTo>
                <a:lnTo>
                  <a:pt x="175006" y="172465"/>
                </a:lnTo>
                <a:lnTo>
                  <a:pt x="186650" y="174575"/>
                </a:lnTo>
                <a:lnTo>
                  <a:pt x="195675" y="174672"/>
                </a:lnTo>
                <a:lnTo>
                  <a:pt x="204938" y="170840"/>
                </a:lnTo>
                <a:lnTo>
                  <a:pt x="248245" y="128579"/>
                </a:lnTo>
                <a:lnTo>
                  <a:pt x="275336" y="91852"/>
                </a:lnTo>
                <a:lnTo>
                  <a:pt x="300235" y="53363"/>
                </a:lnTo>
                <a:lnTo>
                  <a:pt x="324612" y="15493"/>
                </a:lnTo>
                <a:lnTo>
                  <a:pt x="325882" y="13334"/>
                </a:lnTo>
                <a:lnTo>
                  <a:pt x="327406" y="11175"/>
                </a:lnTo>
                <a:lnTo>
                  <a:pt x="328930" y="9143"/>
                </a:lnTo>
                <a:lnTo>
                  <a:pt x="327733" y="23598"/>
                </a:lnTo>
                <a:lnTo>
                  <a:pt x="325739" y="37909"/>
                </a:lnTo>
                <a:lnTo>
                  <a:pt x="323340" y="52220"/>
                </a:lnTo>
                <a:lnTo>
                  <a:pt x="320929" y="66674"/>
                </a:lnTo>
                <a:lnTo>
                  <a:pt x="318895" y="80629"/>
                </a:lnTo>
                <a:lnTo>
                  <a:pt x="317134" y="98202"/>
                </a:lnTo>
                <a:lnTo>
                  <a:pt x="317589" y="115252"/>
                </a:lnTo>
                <a:lnTo>
                  <a:pt x="322199" y="127634"/>
                </a:lnTo>
                <a:lnTo>
                  <a:pt x="324993" y="128904"/>
                </a:lnTo>
                <a:lnTo>
                  <a:pt x="327660" y="130047"/>
                </a:lnTo>
                <a:lnTo>
                  <a:pt x="330454" y="1313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14161" y="3696334"/>
            <a:ext cx="203200" cy="132080"/>
          </a:xfrm>
          <a:custGeom>
            <a:avLst/>
            <a:gdLst/>
            <a:ahLst/>
            <a:cxnLst/>
            <a:rect l="l" t="t" r="r" b="b"/>
            <a:pathLst>
              <a:path w="203200" h="132079">
                <a:moveTo>
                  <a:pt x="20065" y="104775"/>
                </a:moveTo>
                <a:lnTo>
                  <a:pt x="9651" y="104775"/>
                </a:lnTo>
                <a:lnTo>
                  <a:pt x="6603" y="104520"/>
                </a:lnTo>
                <a:lnTo>
                  <a:pt x="0" y="105790"/>
                </a:lnTo>
                <a:lnTo>
                  <a:pt x="16410" y="110577"/>
                </a:lnTo>
                <a:lnTo>
                  <a:pt x="33178" y="114363"/>
                </a:lnTo>
                <a:lnTo>
                  <a:pt x="50184" y="117578"/>
                </a:lnTo>
                <a:lnTo>
                  <a:pt x="67310" y="120650"/>
                </a:lnTo>
                <a:lnTo>
                  <a:pt x="89378" y="125031"/>
                </a:lnTo>
                <a:lnTo>
                  <a:pt x="111934" y="129317"/>
                </a:lnTo>
                <a:lnTo>
                  <a:pt x="134657" y="131937"/>
                </a:lnTo>
                <a:lnTo>
                  <a:pt x="157225" y="131317"/>
                </a:lnTo>
                <a:lnTo>
                  <a:pt x="193748" y="116226"/>
                </a:lnTo>
                <a:lnTo>
                  <a:pt x="203080" y="90140"/>
                </a:lnTo>
                <a:lnTo>
                  <a:pt x="200945" y="74215"/>
                </a:lnTo>
                <a:lnTo>
                  <a:pt x="182090" y="31557"/>
                </a:lnTo>
                <a:lnTo>
                  <a:pt x="151764" y="0"/>
                </a:lnTo>
                <a:lnTo>
                  <a:pt x="150582" y="8830"/>
                </a:lnTo>
                <a:lnTo>
                  <a:pt x="150113" y="15303"/>
                </a:lnTo>
                <a:lnTo>
                  <a:pt x="150693" y="20824"/>
                </a:lnTo>
                <a:lnTo>
                  <a:pt x="152653" y="267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2508" y="4025138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4929" y="0"/>
                </a:moveTo>
                <a:lnTo>
                  <a:pt x="2714" y="11322"/>
                </a:lnTo>
                <a:lnTo>
                  <a:pt x="928" y="22764"/>
                </a:lnTo>
                <a:lnTo>
                  <a:pt x="0" y="34254"/>
                </a:lnTo>
                <a:lnTo>
                  <a:pt x="357" y="45719"/>
                </a:lnTo>
                <a:lnTo>
                  <a:pt x="9429" y="86582"/>
                </a:lnTo>
                <a:lnTo>
                  <a:pt x="28070" y="100490"/>
                </a:lnTo>
                <a:lnTo>
                  <a:pt x="36012" y="100218"/>
                </a:lnTo>
                <a:lnTo>
                  <a:pt x="43334" y="96637"/>
                </a:lnTo>
                <a:lnTo>
                  <a:pt x="51538" y="911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66472" y="3844416"/>
            <a:ext cx="289560" cy="167005"/>
          </a:xfrm>
          <a:custGeom>
            <a:avLst/>
            <a:gdLst/>
            <a:ahLst/>
            <a:cxnLst/>
            <a:rect l="l" t="t" r="r" b="b"/>
            <a:pathLst>
              <a:path w="289560" h="167004">
                <a:moveTo>
                  <a:pt x="10985" y="6984"/>
                </a:moveTo>
                <a:lnTo>
                  <a:pt x="11874" y="4952"/>
                </a:lnTo>
                <a:lnTo>
                  <a:pt x="13017" y="2158"/>
                </a:lnTo>
                <a:lnTo>
                  <a:pt x="14033" y="0"/>
                </a:lnTo>
                <a:lnTo>
                  <a:pt x="11876" y="9501"/>
                </a:lnTo>
                <a:lnTo>
                  <a:pt x="9445" y="19526"/>
                </a:lnTo>
                <a:lnTo>
                  <a:pt x="7086" y="29789"/>
                </a:lnTo>
                <a:lnTo>
                  <a:pt x="5143" y="40004"/>
                </a:lnTo>
                <a:lnTo>
                  <a:pt x="2047" y="57822"/>
                </a:lnTo>
                <a:lnTo>
                  <a:pt x="0" y="76247"/>
                </a:lnTo>
                <a:lnTo>
                  <a:pt x="142" y="94743"/>
                </a:lnTo>
                <a:lnTo>
                  <a:pt x="3619" y="112775"/>
                </a:lnTo>
                <a:lnTo>
                  <a:pt x="9433" y="125860"/>
                </a:lnTo>
                <a:lnTo>
                  <a:pt x="17557" y="134683"/>
                </a:lnTo>
                <a:lnTo>
                  <a:pt x="28301" y="139029"/>
                </a:lnTo>
                <a:lnTo>
                  <a:pt x="41973" y="138683"/>
                </a:lnTo>
                <a:lnTo>
                  <a:pt x="81835" y="112948"/>
                </a:lnTo>
                <a:lnTo>
                  <a:pt x="107124" y="82391"/>
                </a:lnTo>
                <a:lnTo>
                  <a:pt x="114804" y="74783"/>
                </a:lnTo>
                <a:lnTo>
                  <a:pt x="124650" y="68960"/>
                </a:lnTo>
                <a:lnTo>
                  <a:pt x="129031" y="80736"/>
                </a:lnTo>
                <a:lnTo>
                  <a:pt x="132651" y="92678"/>
                </a:lnTo>
                <a:lnTo>
                  <a:pt x="136366" y="104572"/>
                </a:lnTo>
                <a:lnTo>
                  <a:pt x="158321" y="144906"/>
                </a:lnTo>
                <a:lnTo>
                  <a:pt x="196971" y="166415"/>
                </a:lnTo>
                <a:lnTo>
                  <a:pt x="209915" y="162258"/>
                </a:lnTo>
                <a:lnTo>
                  <a:pt x="235073" y="130748"/>
                </a:lnTo>
                <a:lnTo>
                  <a:pt x="238779" y="101336"/>
                </a:lnTo>
                <a:lnTo>
                  <a:pt x="237680" y="86867"/>
                </a:lnTo>
                <a:lnTo>
                  <a:pt x="235543" y="76009"/>
                </a:lnTo>
                <a:lnTo>
                  <a:pt x="232489" y="65627"/>
                </a:lnTo>
                <a:lnTo>
                  <a:pt x="228697" y="55578"/>
                </a:lnTo>
                <a:lnTo>
                  <a:pt x="224345" y="45719"/>
                </a:lnTo>
                <a:lnTo>
                  <a:pt x="220398" y="36224"/>
                </a:lnTo>
                <a:lnTo>
                  <a:pt x="251366" y="8167"/>
                </a:lnTo>
                <a:lnTo>
                  <a:pt x="257873" y="8508"/>
                </a:lnTo>
                <a:lnTo>
                  <a:pt x="268083" y="10537"/>
                </a:lnTo>
                <a:lnTo>
                  <a:pt x="275161" y="11207"/>
                </a:lnTo>
                <a:lnTo>
                  <a:pt x="281501" y="9259"/>
                </a:lnTo>
                <a:lnTo>
                  <a:pt x="289496" y="342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96000" y="3602246"/>
            <a:ext cx="243204" cy="93980"/>
          </a:xfrm>
          <a:custGeom>
            <a:avLst/>
            <a:gdLst/>
            <a:ahLst/>
            <a:cxnLst/>
            <a:rect l="l" t="t" r="r" b="b"/>
            <a:pathLst>
              <a:path w="243204" h="93979">
                <a:moveTo>
                  <a:pt x="0" y="93454"/>
                </a:moveTo>
                <a:lnTo>
                  <a:pt x="11358" y="90664"/>
                </a:lnTo>
                <a:lnTo>
                  <a:pt x="22479" y="89231"/>
                </a:lnTo>
                <a:lnTo>
                  <a:pt x="33789" y="88703"/>
                </a:lnTo>
                <a:lnTo>
                  <a:pt x="45720" y="88628"/>
                </a:lnTo>
                <a:lnTo>
                  <a:pt x="74052" y="89247"/>
                </a:lnTo>
                <a:lnTo>
                  <a:pt x="102362" y="90342"/>
                </a:lnTo>
                <a:lnTo>
                  <a:pt x="130766" y="91342"/>
                </a:lnTo>
                <a:lnTo>
                  <a:pt x="175668" y="91203"/>
                </a:lnTo>
                <a:lnTo>
                  <a:pt x="224282" y="84310"/>
                </a:lnTo>
                <a:lnTo>
                  <a:pt x="243123" y="67468"/>
                </a:lnTo>
                <a:lnTo>
                  <a:pt x="242315" y="58148"/>
                </a:lnTo>
                <a:lnTo>
                  <a:pt x="216259" y="27305"/>
                </a:lnTo>
                <a:lnTo>
                  <a:pt x="183784" y="3681"/>
                </a:lnTo>
                <a:lnTo>
                  <a:pt x="175115" y="0"/>
                </a:lnTo>
                <a:lnTo>
                  <a:pt x="178053" y="785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66636" y="3561097"/>
            <a:ext cx="128905" cy="33020"/>
          </a:xfrm>
          <a:custGeom>
            <a:avLst/>
            <a:gdLst/>
            <a:ahLst/>
            <a:cxnLst/>
            <a:rect l="l" t="t" r="r" b="b"/>
            <a:pathLst>
              <a:path w="128904" h="33020">
                <a:moveTo>
                  <a:pt x="5461" y="7221"/>
                </a:moveTo>
                <a:lnTo>
                  <a:pt x="3683" y="4808"/>
                </a:lnTo>
                <a:lnTo>
                  <a:pt x="1904" y="2268"/>
                </a:lnTo>
                <a:lnTo>
                  <a:pt x="0" y="236"/>
                </a:lnTo>
                <a:lnTo>
                  <a:pt x="45761" y="4643"/>
                </a:lnTo>
                <a:lnTo>
                  <a:pt x="82676" y="14841"/>
                </a:lnTo>
                <a:lnTo>
                  <a:pt x="117109" y="28074"/>
                </a:lnTo>
                <a:lnTo>
                  <a:pt x="128650" y="3249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43471" y="3555746"/>
            <a:ext cx="9525" cy="157480"/>
          </a:xfrm>
          <a:custGeom>
            <a:avLst/>
            <a:gdLst/>
            <a:ahLst/>
            <a:cxnLst/>
            <a:rect l="l" t="t" r="r" b="b"/>
            <a:pathLst>
              <a:path w="9525" h="157479">
                <a:moveTo>
                  <a:pt x="0" y="0"/>
                </a:moveTo>
                <a:lnTo>
                  <a:pt x="494" y="9104"/>
                </a:lnTo>
                <a:lnTo>
                  <a:pt x="1381" y="18160"/>
                </a:lnTo>
                <a:lnTo>
                  <a:pt x="2339" y="27217"/>
                </a:lnTo>
                <a:lnTo>
                  <a:pt x="3048" y="36321"/>
                </a:lnTo>
                <a:lnTo>
                  <a:pt x="3601" y="49728"/>
                </a:lnTo>
                <a:lnTo>
                  <a:pt x="3857" y="62991"/>
                </a:lnTo>
                <a:lnTo>
                  <a:pt x="3708" y="76255"/>
                </a:lnTo>
                <a:lnTo>
                  <a:pt x="3048" y="89661"/>
                </a:lnTo>
                <a:lnTo>
                  <a:pt x="2412" y="103179"/>
                </a:lnTo>
                <a:lnTo>
                  <a:pt x="2730" y="115887"/>
                </a:lnTo>
                <a:lnTo>
                  <a:pt x="3905" y="128595"/>
                </a:lnTo>
                <a:lnTo>
                  <a:pt x="5841" y="142112"/>
                </a:lnTo>
                <a:lnTo>
                  <a:pt x="6985" y="150367"/>
                </a:lnTo>
                <a:lnTo>
                  <a:pt x="7365" y="152399"/>
                </a:lnTo>
                <a:lnTo>
                  <a:pt x="9143" y="15735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34657" y="37762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0" y="0"/>
                </a:moveTo>
                <a:lnTo>
                  <a:pt x="13335" y="38353"/>
                </a:lnTo>
                <a:lnTo>
                  <a:pt x="41148" y="83486"/>
                </a:lnTo>
                <a:lnTo>
                  <a:pt x="56197" y="105237"/>
                </a:lnTo>
                <a:lnTo>
                  <a:pt x="71247" y="126999"/>
                </a:lnTo>
                <a:lnTo>
                  <a:pt x="87594" y="150663"/>
                </a:lnTo>
                <a:lnTo>
                  <a:pt x="104203" y="174482"/>
                </a:lnTo>
                <a:lnTo>
                  <a:pt x="120431" y="198562"/>
                </a:lnTo>
                <a:lnTo>
                  <a:pt x="135636" y="223011"/>
                </a:lnTo>
                <a:lnTo>
                  <a:pt x="140731" y="231788"/>
                </a:lnTo>
                <a:lnTo>
                  <a:pt x="145637" y="240553"/>
                </a:lnTo>
                <a:lnTo>
                  <a:pt x="150495" y="249247"/>
                </a:lnTo>
                <a:lnTo>
                  <a:pt x="155448" y="25780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62249" y="3802634"/>
            <a:ext cx="132715" cy="192405"/>
          </a:xfrm>
          <a:custGeom>
            <a:avLst/>
            <a:gdLst/>
            <a:ahLst/>
            <a:cxnLst/>
            <a:rect l="l" t="t" r="r" b="b"/>
            <a:pathLst>
              <a:path w="132715" h="192404">
                <a:moveTo>
                  <a:pt x="132683" y="0"/>
                </a:moveTo>
                <a:lnTo>
                  <a:pt x="93785" y="32164"/>
                </a:lnTo>
                <a:lnTo>
                  <a:pt x="66401" y="65119"/>
                </a:lnTo>
                <a:lnTo>
                  <a:pt x="36167" y="105505"/>
                </a:lnTo>
                <a:lnTo>
                  <a:pt x="12160" y="139307"/>
                </a:lnTo>
                <a:lnTo>
                  <a:pt x="0" y="169096"/>
                </a:lnTo>
                <a:lnTo>
                  <a:pt x="1873" y="185420"/>
                </a:lnTo>
                <a:lnTo>
                  <a:pt x="3397" y="187452"/>
                </a:lnTo>
                <a:lnTo>
                  <a:pt x="4921" y="189992"/>
                </a:lnTo>
                <a:lnTo>
                  <a:pt x="6445" y="19202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33667" y="4030979"/>
            <a:ext cx="63500" cy="152400"/>
          </a:xfrm>
          <a:custGeom>
            <a:avLst/>
            <a:gdLst/>
            <a:ahLst/>
            <a:cxnLst/>
            <a:rect l="l" t="t" r="r" b="b"/>
            <a:pathLst>
              <a:path w="63500" h="152400">
                <a:moveTo>
                  <a:pt x="60071" y="0"/>
                </a:moveTo>
                <a:lnTo>
                  <a:pt x="62696" y="42933"/>
                </a:lnTo>
                <a:lnTo>
                  <a:pt x="63416" y="73971"/>
                </a:lnTo>
                <a:lnTo>
                  <a:pt x="62928" y="90535"/>
                </a:lnTo>
                <a:lnTo>
                  <a:pt x="46339" y="134437"/>
                </a:lnTo>
                <a:lnTo>
                  <a:pt x="26161" y="152106"/>
                </a:lnTo>
                <a:lnTo>
                  <a:pt x="12191" y="151511"/>
                </a:lnTo>
                <a:lnTo>
                  <a:pt x="7874" y="148717"/>
                </a:lnTo>
                <a:lnTo>
                  <a:pt x="3682" y="146304"/>
                </a:lnTo>
                <a:lnTo>
                  <a:pt x="0" y="1435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66281" y="3563746"/>
            <a:ext cx="243204" cy="156210"/>
          </a:xfrm>
          <a:custGeom>
            <a:avLst/>
            <a:gdLst/>
            <a:ahLst/>
            <a:cxnLst/>
            <a:rect l="l" t="t" r="r" b="b"/>
            <a:pathLst>
              <a:path w="243204" h="156210">
                <a:moveTo>
                  <a:pt x="50292" y="156082"/>
                </a:moveTo>
                <a:lnTo>
                  <a:pt x="43136" y="153977"/>
                </a:lnTo>
                <a:lnTo>
                  <a:pt x="40195" y="151907"/>
                </a:lnTo>
                <a:lnTo>
                  <a:pt x="40397" y="147956"/>
                </a:lnTo>
                <a:lnTo>
                  <a:pt x="42672" y="140207"/>
                </a:lnTo>
                <a:lnTo>
                  <a:pt x="34724" y="139465"/>
                </a:lnTo>
                <a:lnTo>
                  <a:pt x="26812" y="139319"/>
                </a:lnTo>
                <a:lnTo>
                  <a:pt x="18829" y="139457"/>
                </a:lnTo>
                <a:lnTo>
                  <a:pt x="10668" y="139572"/>
                </a:lnTo>
                <a:lnTo>
                  <a:pt x="6730" y="139572"/>
                </a:lnTo>
                <a:lnTo>
                  <a:pt x="3428" y="139572"/>
                </a:lnTo>
                <a:lnTo>
                  <a:pt x="0" y="139572"/>
                </a:lnTo>
                <a:lnTo>
                  <a:pt x="12134" y="137005"/>
                </a:lnTo>
                <a:lnTo>
                  <a:pt x="24399" y="135985"/>
                </a:lnTo>
                <a:lnTo>
                  <a:pt x="36879" y="135679"/>
                </a:lnTo>
                <a:lnTo>
                  <a:pt x="49657" y="135254"/>
                </a:lnTo>
                <a:lnTo>
                  <a:pt x="78331" y="134379"/>
                </a:lnTo>
                <a:lnTo>
                  <a:pt x="107124" y="133969"/>
                </a:lnTo>
                <a:lnTo>
                  <a:pt x="135917" y="133915"/>
                </a:lnTo>
                <a:lnTo>
                  <a:pt x="164592" y="134111"/>
                </a:lnTo>
                <a:lnTo>
                  <a:pt x="180268" y="134709"/>
                </a:lnTo>
                <a:lnTo>
                  <a:pt x="196373" y="135175"/>
                </a:lnTo>
                <a:lnTo>
                  <a:pt x="237452" y="130720"/>
                </a:lnTo>
                <a:lnTo>
                  <a:pt x="243187" y="118064"/>
                </a:lnTo>
                <a:lnTo>
                  <a:pt x="240792" y="109092"/>
                </a:lnTo>
                <a:lnTo>
                  <a:pt x="227165" y="87528"/>
                </a:lnTo>
                <a:lnTo>
                  <a:pt x="207692" y="64500"/>
                </a:lnTo>
                <a:lnTo>
                  <a:pt x="189910" y="41352"/>
                </a:lnTo>
                <a:lnTo>
                  <a:pt x="181355" y="19430"/>
                </a:lnTo>
                <a:lnTo>
                  <a:pt x="186309" y="10032"/>
                </a:lnTo>
                <a:lnTo>
                  <a:pt x="188722" y="5714"/>
                </a:lnTo>
                <a:lnTo>
                  <a:pt x="19418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33945" y="3840734"/>
            <a:ext cx="166370" cy="38100"/>
          </a:xfrm>
          <a:custGeom>
            <a:avLst/>
            <a:gdLst/>
            <a:ahLst/>
            <a:cxnLst/>
            <a:rect l="l" t="t" r="r" b="b"/>
            <a:pathLst>
              <a:path w="166370" h="38100">
                <a:moveTo>
                  <a:pt x="0" y="1269"/>
                </a:moveTo>
                <a:lnTo>
                  <a:pt x="7264" y="158"/>
                </a:lnTo>
                <a:lnTo>
                  <a:pt x="14017" y="0"/>
                </a:lnTo>
                <a:lnTo>
                  <a:pt x="20841" y="698"/>
                </a:lnTo>
                <a:lnTo>
                  <a:pt x="61075" y="12445"/>
                </a:lnTo>
                <a:lnTo>
                  <a:pt x="71881" y="16255"/>
                </a:lnTo>
                <a:lnTo>
                  <a:pt x="85181" y="20744"/>
                </a:lnTo>
                <a:lnTo>
                  <a:pt x="125222" y="32638"/>
                </a:lnTo>
                <a:lnTo>
                  <a:pt x="155832" y="37139"/>
                </a:lnTo>
                <a:lnTo>
                  <a:pt x="166115" y="3759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5606" y="3737102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40" h="206375">
                <a:moveTo>
                  <a:pt x="27432" y="0"/>
                </a:moveTo>
                <a:lnTo>
                  <a:pt x="24911" y="12376"/>
                </a:lnTo>
                <a:lnTo>
                  <a:pt x="22129" y="24717"/>
                </a:lnTo>
                <a:lnTo>
                  <a:pt x="19395" y="36986"/>
                </a:lnTo>
                <a:lnTo>
                  <a:pt x="17018" y="49149"/>
                </a:lnTo>
                <a:lnTo>
                  <a:pt x="13954" y="71586"/>
                </a:lnTo>
                <a:lnTo>
                  <a:pt x="11556" y="94059"/>
                </a:lnTo>
                <a:lnTo>
                  <a:pt x="9159" y="116460"/>
                </a:lnTo>
                <a:lnTo>
                  <a:pt x="6096" y="138684"/>
                </a:lnTo>
                <a:lnTo>
                  <a:pt x="3357" y="155600"/>
                </a:lnTo>
                <a:lnTo>
                  <a:pt x="1524" y="172291"/>
                </a:lnTo>
                <a:lnTo>
                  <a:pt x="452" y="189101"/>
                </a:lnTo>
                <a:lnTo>
                  <a:pt x="0" y="2063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54785" y="3820033"/>
            <a:ext cx="259079" cy="213360"/>
          </a:xfrm>
          <a:custGeom>
            <a:avLst/>
            <a:gdLst/>
            <a:ahLst/>
            <a:cxnLst/>
            <a:rect l="l" t="t" r="r" b="b"/>
            <a:pathLst>
              <a:path w="259079" h="213360">
                <a:moveTo>
                  <a:pt x="22568" y="6985"/>
                </a:moveTo>
                <a:lnTo>
                  <a:pt x="22060" y="4572"/>
                </a:lnTo>
                <a:lnTo>
                  <a:pt x="21679" y="2159"/>
                </a:lnTo>
                <a:lnTo>
                  <a:pt x="21679" y="0"/>
                </a:lnTo>
                <a:lnTo>
                  <a:pt x="12376" y="4337"/>
                </a:lnTo>
                <a:lnTo>
                  <a:pt x="8026" y="11461"/>
                </a:lnTo>
                <a:lnTo>
                  <a:pt x="6248" y="21395"/>
                </a:lnTo>
                <a:lnTo>
                  <a:pt x="4661" y="34163"/>
                </a:lnTo>
                <a:lnTo>
                  <a:pt x="1742" y="57614"/>
                </a:lnTo>
                <a:lnTo>
                  <a:pt x="263" y="80994"/>
                </a:lnTo>
                <a:lnTo>
                  <a:pt x="0" y="104421"/>
                </a:lnTo>
                <a:lnTo>
                  <a:pt x="724" y="128016"/>
                </a:lnTo>
                <a:lnTo>
                  <a:pt x="5645" y="172958"/>
                </a:lnTo>
                <a:lnTo>
                  <a:pt x="27521" y="210947"/>
                </a:lnTo>
                <a:lnTo>
                  <a:pt x="36367" y="213318"/>
                </a:lnTo>
                <a:lnTo>
                  <a:pt x="44380" y="210200"/>
                </a:lnTo>
                <a:lnTo>
                  <a:pt x="51202" y="203963"/>
                </a:lnTo>
                <a:lnTo>
                  <a:pt x="56477" y="196977"/>
                </a:lnTo>
                <a:lnTo>
                  <a:pt x="60880" y="188202"/>
                </a:lnTo>
                <a:lnTo>
                  <a:pt x="65224" y="177355"/>
                </a:lnTo>
                <a:lnTo>
                  <a:pt x="69925" y="167080"/>
                </a:lnTo>
                <a:lnTo>
                  <a:pt x="75400" y="160020"/>
                </a:lnTo>
                <a:lnTo>
                  <a:pt x="77813" y="159131"/>
                </a:lnTo>
                <a:lnTo>
                  <a:pt x="79972" y="158877"/>
                </a:lnTo>
                <a:lnTo>
                  <a:pt x="82385" y="158496"/>
                </a:lnTo>
                <a:lnTo>
                  <a:pt x="106386" y="199971"/>
                </a:lnTo>
                <a:lnTo>
                  <a:pt x="134836" y="210312"/>
                </a:lnTo>
                <a:lnTo>
                  <a:pt x="145873" y="207083"/>
                </a:lnTo>
                <a:lnTo>
                  <a:pt x="174158" y="166967"/>
                </a:lnTo>
                <a:lnTo>
                  <a:pt x="178556" y="134110"/>
                </a:lnTo>
                <a:lnTo>
                  <a:pt x="178016" y="117729"/>
                </a:lnTo>
                <a:lnTo>
                  <a:pt x="168872" y="75057"/>
                </a:lnTo>
                <a:lnTo>
                  <a:pt x="167348" y="67691"/>
                </a:lnTo>
                <a:lnTo>
                  <a:pt x="210768" y="50940"/>
                </a:lnTo>
                <a:lnTo>
                  <a:pt x="225895" y="50927"/>
                </a:lnTo>
                <a:lnTo>
                  <a:pt x="233124" y="52395"/>
                </a:lnTo>
                <a:lnTo>
                  <a:pt x="243532" y="55054"/>
                </a:lnTo>
                <a:lnTo>
                  <a:pt x="253345" y="56856"/>
                </a:lnTo>
                <a:lnTo>
                  <a:pt x="258788" y="55753"/>
                </a:lnTo>
                <a:lnTo>
                  <a:pt x="258534" y="52197"/>
                </a:lnTo>
                <a:lnTo>
                  <a:pt x="257899" y="48768"/>
                </a:lnTo>
                <a:lnTo>
                  <a:pt x="257899" y="4483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15351" y="3821938"/>
            <a:ext cx="304165" cy="231775"/>
          </a:xfrm>
          <a:custGeom>
            <a:avLst/>
            <a:gdLst/>
            <a:ahLst/>
            <a:cxnLst/>
            <a:rect l="l" t="t" r="r" b="b"/>
            <a:pathLst>
              <a:path w="304165" h="231775">
                <a:moveTo>
                  <a:pt x="6096" y="70357"/>
                </a:moveTo>
                <a:lnTo>
                  <a:pt x="3643" y="61527"/>
                </a:lnTo>
                <a:lnTo>
                  <a:pt x="1619" y="53244"/>
                </a:lnTo>
                <a:lnTo>
                  <a:pt x="309" y="44819"/>
                </a:lnTo>
                <a:lnTo>
                  <a:pt x="0" y="35560"/>
                </a:lnTo>
                <a:lnTo>
                  <a:pt x="351" y="26789"/>
                </a:lnTo>
                <a:lnTo>
                  <a:pt x="1190" y="17875"/>
                </a:lnTo>
                <a:lnTo>
                  <a:pt x="2196" y="8913"/>
                </a:lnTo>
                <a:lnTo>
                  <a:pt x="3048" y="0"/>
                </a:lnTo>
                <a:lnTo>
                  <a:pt x="5460" y="42291"/>
                </a:lnTo>
                <a:lnTo>
                  <a:pt x="5637" y="66716"/>
                </a:lnTo>
                <a:lnTo>
                  <a:pt x="5635" y="91106"/>
                </a:lnTo>
                <a:lnTo>
                  <a:pt x="6086" y="115568"/>
                </a:lnTo>
                <a:lnTo>
                  <a:pt x="9620" y="162837"/>
                </a:lnTo>
                <a:lnTo>
                  <a:pt x="23193" y="215003"/>
                </a:lnTo>
                <a:lnTo>
                  <a:pt x="54727" y="231392"/>
                </a:lnTo>
                <a:lnTo>
                  <a:pt x="68722" y="223186"/>
                </a:lnTo>
                <a:lnTo>
                  <a:pt x="106594" y="173366"/>
                </a:lnTo>
                <a:lnTo>
                  <a:pt x="134379" y="117717"/>
                </a:lnTo>
                <a:lnTo>
                  <a:pt x="146939" y="89535"/>
                </a:lnTo>
                <a:lnTo>
                  <a:pt x="148463" y="86868"/>
                </a:lnTo>
                <a:lnTo>
                  <a:pt x="149987" y="84074"/>
                </a:lnTo>
                <a:lnTo>
                  <a:pt x="151510" y="81280"/>
                </a:lnTo>
                <a:lnTo>
                  <a:pt x="151977" y="93876"/>
                </a:lnTo>
                <a:lnTo>
                  <a:pt x="155067" y="133095"/>
                </a:lnTo>
                <a:lnTo>
                  <a:pt x="169354" y="169767"/>
                </a:lnTo>
                <a:lnTo>
                  <a:pt x="200787" y="191007"/>
                </a:lnTo>
                <a:lnTo>
                  <a:pt x="215165" y="188376"/>
                </a:lnTo>
                <a:lnTo>
                  <a:pt x="247776" y="157480"/>
                </a:lnTo>
                <a:lnTo>
                  <a:pt x="262010" y="106009"/>
                </a:lnTo>
                <a:lnTo>
                  <a:pt x="263017" y="88392"/>
                </a:lnTo>
                <a:lnTo>
                  <a:pt x="262733" y="74140"/>
                </a:lnTo>
                <a:lnTo>
                  <a:pt x="261127" y="60483"/>
                </a:lnTo>
                <a:lnTo>
                  <a:pt x="258498" y="47065"/>
                </a:lnTo>
                <a:lnTo>
                  <a:pt x="255143" y="33528"/>
                </a:lnTo>
                <a:lnTo>
                  <a:pt x="263771" y="35563"/>
                </a:lnTo>
                <a:lnTo>
                  <a:pt x="272351" y="38290"/>
                </a:lnTo>
                <a:lnTo>
                  <a:pt x="280931" y="41207"/>
                </a:lnTo>
                <a:lnTo>
                  <a:pt x="289559" y="43814"/>
                </a:lnTo>
                <a:lnTo>
                  <a:pt x="300863" y="45338"/>
                </a:lnTo>
                <a:lnTo>
                  <a:pt x="304165" y="46228"/>
                </a:lnTo>
                <a:lnTo>
                  <a:pt x="303910" y="355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62214" y="3651758"/>
            <a:ext cx="255904" cy="90805"/>
          </a:xfrm>
          <a:custGeom>
            <a:avLst/>
            <a:gdLst/>
            <a:ahLst/>
            <a:cxnLst/>
            <a:rect l="l" t="t" r="r" b="b"/>
            <a:pathLst>
              <a:path w="255904" h="90804">
                <a:moveTo>
                  <a:pt x="20192" y="81153"/>
                </a:moveTo>
                <a:lnTo>
                  <a:pt x="9143" y="78994"/>
                </a:lnTo>
                <a:lnTo>
                  <a:pt x="6095" y="78105"/>
                </a:lnTo>
                <a:lnTo>
                  <a:pt x="0" y="69596"/>
                </a:lnTo>
                <a:lnTo>
                  <a:pt x="9282" y="67460"/>
                </a:lnTo>
                <a:lnTo>
                  <a:pt x="17875" y="67373"/>
                </a:lnTo>
                <a:lnTo>
                  <a:pt x="26610" y="68524"/>
                </a:lnTo>
                <a:lnTo>
                  <a:pt x="36321" y="70104"/>
                </a:lnTo>
                <a:lnTo>
                  <a:pt x="53427" y="73026"/>
                </a:lnTo>
                <a:lnTo>
                  <a:pt x="70484" y="75771"/>
                </a:lnTo>
                <a:lnTo>
                  <a:pt x="87542" y="78444"/>
                </a:lnTo>
                <a:lnTo>
                  <a:pt x="104647" y="81153"/>
                </a:lnTo>
                <a:lnTo>
                  <a:pt x="126101" y="84500"/>
                </a:lnTo>
                <a:lnTo>
                  <a:pt x="169816" y="88528"/>
                </a:lnTo>
                <a:lnTo>
                  <a:pt x="220106" y="90805"/>
                </a:lnTo>
                <a:lnTo>
                  <a:pt x="235043" y="90447"/>
                </a:lnTo>
                <a:lnTo>
                  <a:pt x="248157" y="88138"/>
                </a:lnTo>
                <a:lnTo>
                  <a:pt x="250316" y="86614"/>
                </a:lnTo>
                <a:lnTo>
                  <a:pt x="252983" y="85090"/>
                </a:lnTo>
                <a:lnTo>
                  <a:pt x="234695" y="49784"/>
                </a:lnTo>
                <a:lnTo>
                  <a:pt x="206755" y="13462"/>
                </a:lnTo>
                <a:lnTo>
                  <a:pt x="196595" y="3048"/>
                </a:lnTo>
                <a:lnTo>
                  <a:pt x="19024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31454" y="3544570"/>
            <a:ext cx="164465" cy="13335"/>
          </a:xfrm>
          <a:custGeom>
            <a:avLst/>
            <a:gdLst/>
            <a:ahLst/>
            <a:cxnLst/>
            <a:rect l="l" t="t" r="r" b="b"/>
            <a:pathLst>
              <a:path w="164465" h="13335">
                <a:moveTo>
                  <a:pt x="4825" y="13080"/>
                </a:moveTo>
                <a:lnTo>
                  <a:pt x="889" y="6984"/>
                </a:lnTo>
                <a:lnTo>
                  <a:pt x="0" y="4825"/>
                </a:lnTo>
                <a:lnTo>
                  <a:pt x="3301" y="0"/>
                </a:lnTo>
                <a:lnTo>
                  <a:pt x="43815" y="3047"/>
                </a:lnTo>
                <a:lnTo>
                  <a:pt x="78009" y="6873"/>
                </a:lnTo>
                <a:lnTo>
                  <a:pt x="95392" y="8316"/>
                </a:lnTo>
                <a:lnTo>
                  <a:pt x="112395" y="8508"/>
                </a:lnTo>
                <a:lnTo>
                  <a:pt x="125349" y="8034"/>
                </a:lnTo>
                <a:lnTo>
                  <a:pt x="138207" y="7477"/>
                </a:lnTo>
                <a:lnTo>
                  <a:pt x="151114" y="7276"/>
                </a:lnTo>
                <a:lnTo>
                  <a:pt x="164211" y="787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95344" y="3549141"/>
            <a:ext cx="41910" cy="115570"/>
          </a:xfrm>
          <a:custGeom>
            <a:avLst/>
            <a:gdLst/>
            <a:ahLst/>
            <a:cxnLst/>
            <a:rect l="l" t="t" r="r" b="b"/>
            <a:pathLst>
              <a:path w="41909" h="115570">
                <a:moveTo>
                  <a:pt x="41519" y="0"/>
                </a:moveTo>
                <a:lnTo>
                  <a:pt x="13452" y="26797"/>
                </a:lnTo>
                <a:lnTo>
                  <a:pt x="117" y="69088"/>
                </a:lnTo>
                <a:lnTo>
                  <a:pt x="0" y="80523"/>
                </a:lnTo>
                <a:lnTo>
                  <a:pt x="132" y="91995"/>
                </a:lnTo>
                <a:lnTo>
                  <a:pt x="384" y="103538"/>
                </a:lnTo>
                <a:lnTo>
                  <a:pt x="625" y="11518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59140" y="3878500"/>
            <a:ext cx="301625" cy="365760"/>
          </a:xfrm>
          <a:custGeom>
            <a:avLst/>
            <a:gdLst/>
            <a:ahLst/>
            <a:cxnLst/>
            <a:rect l="l" t="t" r="r" b="b"/>
            <a:pathLst>
              <a:path w="301625" h="365760">
                <a:moveTo>
                  <a:pt x="0" y="365585"/>
                </a:moveTo>
                <a:lnTo>
                  <a:pt x="3129" y="355842"/>
                </a:lnTo>
                <a:lnTo>
                  <a:pt x="6080" y="348789"/>
                </a:lnTo>
                <a:lnTo>
                  <a:pt x="9483" y="341975"/>
                </a:lnTo>
                <a:lnTo>
                  <a:pt x="13969" y="332946"/>
                </a:lnTo>
                <a:lnTo>
                  <a:pt x="35575" y="288528"/>
                </a:lnTo>
                <a:lnTo>
                  <a:pt x="55752" y="243919"/>
                </a:lnTo>
                <a:lnTo>
                  <a:pt x="78851" y="188166"/>
                </a:lnTo>
                <a:lnTo>
                  <a:pt x="90132" y="160194"/>
                </a:lnTo>
                <a:lnTo>
                  <a:pt x="101473" y="132413"/>
                </a:lnTo>
                <a:lnTo>
                  <a:pt x="117427" y="89931"/>
                </a:lnTo>
                <a:lnTo>
                  <a:pt x="132333" y="47069"/>
                </a:lnTo>
                <a:lnTo>
                  <a:pt x="141985" y="15319"/>
                </a:lnTo>
                <a:lnTo>
                  <a:pt x="141995" y="40503"/>
                </a:lnTo>
                <a:lnTo>
                  <a:pt x="149111" y="91489"/>
                </a:lnTo>
                <a:lnTo>
                  <a:pt x="179196" y="126126"/>
                </a:lnTo>
                <a:lnTo>
                  <a:pt x="189626" y="126495"/>
                </a:lnTo>
                <a:lnTo>
                  <a:pt x="200913" y="123269"/>
                </a:lnTo>
                <a:lnTo>
                  <a:pt x="235696" y="91138"/>
                </a:lnTo>
                <a:lnTo>
                  <a:pt x="256285" y="47577"/>
                </a:lnTo>
                <a:lnTo>
                  <a:pt x="263525" y="13033"/>
                </a:lnTo>
                <a:lnTo>
                  <a:pt x="266715" y="0"/>
                </a:lnTo>
                <a:lnTo>
                  <a:pt x="270001" y="1349"/>
                </a:lnTo>
                <a:lnTo>
                  <a:pt x="271470" y="14575"/>
                </a:lnTo>
                <a:lnTo>
                  <a:pt x="270605" y="31241"/>
                </a:lnTo>
                <a:lnTo>
                  <a:pt x="269216" y="48265"/>
                </a:lnTo>
                <a:lnTo>
                  <a:pt x="269112" y="62563"/>
                </a:lnTo>
                <a:lnTo>
                  <a:pt x="279399" y="112087"/>
                </a:lnTo>
                <a:lnTo>
                  <a:pt x="296104" y="157603"/>
                </a:lnTo>
                <a:lnTo>
                  <a:pt x="301116" y="16746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07363" y="4030726"/>
            <a:ext cx="60960" cy="104775"/>
          </a:xfrm>
          <a:custGeom>
            <a:avLst/>
            <a:gdLst/>
            <a:ahLst/>
            <a:cxnLst/>
            <a:rect l="l" t="t" r="r" b="b"/>
            <a:pathLst>
              <a:path w="60959" h="104775">
                <a:moveTo>
                  <a:pt x="1660" y="7619"/>
                </a:moveTo>
                <a:lnTo>
                  <a:pt x="2041" y="4825"/>
                </a:lnTo>
                <a:lnTo>
                  <a:pt x="2295" y="2031"/>
                </a:lnTo>
                <a:lnTo>
                  <a:pt x="2295" y="0"/>
                </a:lnTo>
                <a:lnTo>
                  <a:pt x="2012" y="9084"/>
                </a:lnTo>
                <a:lnTo>
                  <a:pt x="1359" y="18097"/>
                </a:lnTo>
                <a:lnTo>
                  <a:pt x="634" y="27110"/>
                </a:lnTo>
                <a:lnTo>
                  <a:pt x="136" y="36194"/>
                </a:lnTo>
                <a:lnTo>
                  <a:pt x="0" y="49535"/>
                </a:lnTo>
                <a:lnTo>
                  <a:pt x="1232" y="62245"/>
                </a:lnTo>
                <a:lnTo>
                  <a:pt x="22330" y="99885"/>
                </a:lnTo>
                <a:lnTo>
                  <a:pt x="31486" y="104560"/>
                </a:lnTo>
                <a:lnTo>
                  <a:pt x="40141" y="104140"/>
                </a:lnTo>
                <a:lnTo>
                  <a:pt x="47966" y="96539"/>
                </a:lnTo>
                <a:lnTo>
                  <a:pt x="53588" y="84867"/>
                </a:lnTo>
                <a:lnTo>
                  <a:pt x="57661" y="72100"/>
                </a:lnTo>
                <a:lnTo>
                  <a:pt x="60842" y="6121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44711" y="3923665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192" y="13716"/>
                </a:moveTo>
                <a:lnTo>
                  <a:pt x="6234" y="8340"/>
                </a:lnTo>
                <a:lnTo>
                  <a:pt x="2254" y="4714"/>
                </a:lnTo>
                <a:lnTo>
                  <a:pt x="511" y="5304"/>
                </a:lnTo>
                <a:lnTo>
                  <a:pt x="1270" y="12573"/>
                </a:lnTo>
                <a:lnTo>
                  <a:pt x="254" y="6096"/>
                </a:lnTo>
                <a:lnTo>
                  <a:pt x="0" y="3937"/>
                </a:lnTo>
                <a:lnTo>
                  <a:pt x="25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527033" y="3673094"/>
            <a:ext cx="185420" cy="132715"/>
          </a:xfrm>
          <a:custGeom>
            <a:avLst/>
            <a:gdLst/>
            <a:ahLst/>
            <a:cxnLst/>
            <a:rect l="l" t="t" r="r" b="b"/>
            <a:pathLst>
              <a:path w="185420" h="132714">
                <a:moveTo>
                  <a:pt x="0" y="130555"/>
                </a:moveTo>
                <a:lnTo>
                  <a:pt x="15091" y="130996"/>
                </a:lnTo>
                <a:lnTo>
                  <a:pt x="29860" y="130460"/>
                </a:lnTo>
                <a:lnTo>
                  <a:pt x="44559" y="129591"/>
                </a:lnTo>
                <a:lnTo>
                  <a:pt x="59436" y="129031"/>
                </a:lnTo>
                <a:lnTo>
                  <a:pt x="114835" y="129889"/>
                </a:lnTo>
                <a:lnTo>
                  <a:pt x="143819" y="131427"/>
                </a:lnTo>
                <a:lnTo>
                  <a:pt x="157130" y="132476"/>
                </a:lnTo>
                <a:lnTo>
                  <a:pt x="170299" y="131931"/>
                </a:lnTo>
                <a:lnTo>
                  <a:pt x="180467" y="128015"/>
                </a:lnTo>
                <a:lnTo>
                  <a:pt x="185167" y="120003"/>
                </a:lnTo>
                <a:lnTo>
                  <a:pt x="183880" y="110489"/>
                </a:lnTo>
                <a:lnTo>
                  <a:pt x="179520" y="100691"/>
                </a:lnTo>
                <a:lnTo>
                  <a:pt x="175006" y="91820"/>
                </a:lnTo>
                <a:lnTo>
                  <a:pt x="168661" y="78480"/>
                </a:lnTo>
                <a:lnTo>
                  <a:pt x="162067" y="65008"/>
                </a:lnTo>
                <a:lnTo>
                  <a:pt x="155307" y="51512"/>
                </a:lnTo>
                <a:lnTo>
                  <a:pt x="148463" y="38099"/>
                </a:lnTo>
                <a:lnTo>
                  <a:pt x="142880" y="26789"/>
                </a:lnTo>
                <a:lnTo>
                  <a:pt x="140096" y="18192"/>
                </a:lnTo>
                <a:lnTo>
                  <a:pt x="141337" y="10025"/>
                </a:lnTo>
                <a:lnTo>
                  <a:pt x="14782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30813" y="3550665"/>
            <a:ext cx="123825" cy="480059"/>
          </a:xfrm>
          <a:custGeom>
            <a:avLst/>
            <a:gdLst/>
            <a:ahLst/>
            <a:cxnLst/>
            <a:rect l="l" t="t" r="r" b="b"/>
            <a:pathLst>
              <a:path w="123825" h="480060">
                <a:moveTo>
                  <a:pt x="6861" y="0"/>
                </a:moveTo>
                <a:lnTo>
                  <a:pt x="0" y="293"/>
                </a:lnTo>
                <a:lnTo>
                  <a:pt x="5591" y="8921"/>
                </a:lnTo>
                <a:lnTo>
                  <a:pt x="16327" y="20931"/>
                </a:lnTo>
                <a:lnTo>
                  <a:pt x="24895" y="31369"/>
                </a:lnTo>
                <a:lnTo>
                  <a:pt x="57693" y="86788"/>
                </a:lnTo>
                <a:lnTo>
                  <a:pt x="86109" y="144780"/>
                </a:lnTo>
                <a:lnTo>
                  <a:pt x="106072" y="196554"/>
                </a:lnTo>
                <a:lnTo>
                  <a:pt x="119129" y="249793"/>
                </a:lnTo>
                <a:lnTo>
                  <a:pt x="123614" y="304246"/>
                </a:lnTo>
                <a:lnTo>
                  <a:pt x="117859" y="359664"/>
                </a:lnTo>
                <a:lnTo>
                  <a:pt x="102842" y="408543"/>
                </a:lnTo>
                <a:lnTo>
                  <a:pt x="78489" y="453136"/>
                </a:lnTo>
                <a:lnTo>
                  <a:pt x="58648" y="473995"/>
                </a:lnTo>
                <a:lnTo>
                  <a:pt x="50168" y="4800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94932" y="4084065"/>
            <a:ext cx="182880" cy="373380"/>
          </a:xfrm>
          <a:custGeom>
            <a:avLst/>
            <a:gdLst/>
            <a:ahLst/>
            <a:cxnLst/>
            <a:rect l="l" t="t" r="r" b="b"/>
            <a:pathLst>
              <a:path w="182880" h="373379">
                <a:moveTo>
                  <a:pt x="182635" y="0"/>
                </a:moveTo>
                <a:lnTo>
                  <a:pt x="132978" y="23748"/>
                </a:lnTo>
                <a:lnTo>
                  <a:pt x="100923" y="55830"/>
                </a:lnTo>
                <a:lnTo>
                  <a:pt x="72368" y="90947"/>
                </a:lnTo>
                <a:lnTo>
                  <a:pt x="47289" y="128565"/>
                </a:lnTo>
                <a:lnTo>
                  <a:pt x="25663" y="168147"/>
                </a:lnTo>
                <a:lnTo>
                  <a:pt x="3454" y="230806"/>
                </a:lnTo>
                <a:lnTo>
                  <a:pt x="0" y="263570"/>
                </a:lnTo>
                <a:lnTo>
                  <a:pt x="3438" y="296798"/>
                </a:lnTo>
                <a:lnTo>
                  <a:pt x="29981" y="345868"/>
                </a:lnTo>
                <a:lnTo>
                  <a:pt x="79003" y="372744"/>
                </a:lnTo>
                <a:lnTo>
                  <a:pt x="93843" y="372951"/>
                </a:lnTo>
                <a:lnTo>
                  <a:pt x="106943" y="369061"/>
                </a:lnTo>
                <a:lnTo>
                  <a:pt x="119187" y="362600"/>
                </a:lnTo>
                <a:lnTo>
                  <a:pt x="131454" y="3550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74222" y="4171612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69" h="22225">
                <a:moveTo>
                  <a:pt x="9618" y="6560"/>
                </a:moveTo>
                <a:lnTo>
                  <a:pt x="0" y="0"/>
                </a:lnTo>
                <a:lnTo>
                  <a:pt x="1442" y="5226"/>
                </a:lnTo>
                <a:lnTo>
                  <a:pt x="7957" y="15025"/>
                </a:lnTo>
                <a:lnTo>
                  <a:pt x="13555" y="221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65580" y="4944300"/>
            <a:ext cx="182245" cy="15875"/>
          </a:xfrm>
          <a:custGeom>
            <a:avLst/>
            <a:gdLst/>
            <a:ahLst/>
            <a:cxnLst/>
            <a:rect l="l" t="t" r="r" b="b"/>
            <a:pathLst>
              <a:path w="182244" h="15875">
                <a:moveTo>
                  <a:pt x="3657" y="10477"/>
                </a:moveTo>
                <a:lnTo>
                  <a:pt x="2438" y="7810"/>
                </a:lnTo>
                <a:lnTo>
                  <a:pt x="914" y="5016"/>
                </a:lnTo>
                <a:lnTo>
                  <a:pt x="0" y="2603"/>
                </a:lnTo>
                <a:lnTo>
                  <a:pt x="11225" y="825"/>
                </a:lnTo>
                <a:lnTo>
                  <a:pt x="21678" y="0"/>
                </a:lnTo>
                <a:lnTo>
                  <a:pt x="32189" y="31"/>
                </a:lnTo>
                <a:lnTo>
                  <a:pt x="43586" y="825"/>
                </a:lnTo>
                <a:lnTo>
                  <a:pt x="60040" y="2613"/>
                </a:lnTo>
                <a:lnTo>
                  <a:pt x="76466" y="4746"/>
                </a:lnTo>
                <a:lnTo>
                  <a:pt x="92835" y="6951"/>
                </a:lnTo>
                <a:lnTo>
                  <a:pt x="109118" y="8953"/>
                </a:lnTo>
                <a:lnTo>
                  <a:pt x="123291" y="11090"/>
                </a:lnTo>
                <a:lnTo>
                  <a:pt x="137464" y="13573"/>
                </a:lnTo>
                <a:lnTo>
                  <a:pt x="151637" y="15365"/>
                </a:lnTo>
                <a:lnTo>
                  <a:pt x="165811" y="15430"/>
                </a:lnTo>
                <a:lnTo>
                  <a:pt x="173736" y="13271"/>
                </a:lnTo>
                <a:lnTo>
                  <a:pt x="176174" y="12636"/>
                </a:lnTo>
                <a:lnTo>
                  <a:pt x="181660" y="126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0081" y="5050790"/>
            <a:ext cx="203200" cy="20320"/>
          </a:xfrm>
          <a:custGeom>
            <a:avLst/>
            <a:gdLst/>
            <a:ahLst/>
            <a:cxnLst/>
            <a:rect l="l" t="t" r="r" b="b"/>
            <a:pathLst>
              <a:path w="203200" h="20320">
                <a:moveTo>
                  <a:pt x="0" y="13462"/>
                </a:moveTo>
                <a:lnTo>
                  <a:pt x="12715" y="18532"/>
                </a:lnTo>
                <a:lnTo>
                  <a:pt x="23317" y="19923"/>
                </a:lnTo>
                <a:lnTo>
                  <a:pt x="34375" y="18909"/>
                </a:lnTo>
                <a:lnTo>
                  <a:pt x="48463" y="16764"/>
                </a:lnTo>
                <a:lnTo>
                  <a:pt x="64779" y="14634"/>
                </a:lnTo>
                <a:lnTo>
                  <a:pt x="80924" y="12303"/>
                </a:lnTo>
                <a:lnTo>
                  <a:pt x="97069" y="9852"/>
                </a:lnTo>
                <a:lnTo>
                  <a:pt x="113385" y="7366"/>
                </a:lnTo>
                <a:lnTo>
                  <a:pt x="129068" y="5933"/>
                </a:lnTo>
                <a:lnTo>
                  <a:pt x="144665" y="5524"/>
                </a:lnTo>
                <a:lnTo>
                  <a:pt x="160320" y="5115"/>
                </a:lnTo>
                <a:lnTo>
                  <a:pt x="176174" y="3683"/>
                </a:lnTo>
                <a:lnTo>
                  <a:pt x="184286" y="1785"/>
                </a:lnTo>
                <a:lnTo>
                  <a:pt x="190684" y="603"/>
                </a:lnTo>
                <a:lnTo>
                  <a:pt x="196462" y="39"/>
                </a:lnTo>
                <a:lnTo>
                  <a:pt x="20271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83784" y="2736850"/>
            <a:ext cx="66040" cy="129539"/>
          </a:xfrm>
          <a:custGeom>
            <a:avLst/>
            <a:gdLst/>
            <a:ahLst/>
            <a:cxnLst/>
            <a:rect l="l" t="t" r="r" b="b"/>
            <a:pathLst>
              <a:path w="66040" h="129539">
                <a:moveTo>
                  <a:pt x="49347" y="21336"/>
                </a:moveTo>
                <a:lnTo>
                  <a:pt x="43991" y="16305"/>
                </a:lnTo>
                <a:lnTo>
                  <a:pt x="38885" y="11191"/>
                </a:lnTo>
                <a:lnTo>
                  <a:pt x="33899" y="5816"/>
                </a:lnTo>
                <a:lnTo>
                  <a:pt x="28900" y="0"/>
                </a:lnTo>
                <a:lnTo>
                  <a:pt x="20359" y="5078"/>
                </a:lnTo>
                <a:lnTo>
                  <a:pt x="2857" y="41677"/>
                </a:lnTo>
                <a:lnTo>
                  <a:pt x="0" y="67692"/>
                </a:lnTo>
                <a:lnTo>
                  <a:pt x="1214" y="80772"/>
                </a:lnTo>
                <a:lnTo>
                  <a:pt x="24074" y="120014"/>
                </a:lnTo>
                <a:lnTo>
                  <a:pt x="54292" y="129230"/>
                </a:lnTo>
                <a:lnTo>
                  <a:pt x="65476" y="127635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16380" y="4764913"/>
            <a:ext cx="349250" cy="327025"/>
          </a:xfrm>
          <a:custGeom>
            <a:avLst/>
            <a:gdLst/>
            <a:ahLst/>
            <a:cxnLst/>
            <a:rect l="l" t="t" r="r" b="b"/>
            <a:pathLst>
              <a:path w="349250" h="327025">
                <a:moveTo>
                  <a:pt x="291719" y="0"/>
                </a:moveTo>
                <a:lnTo>
                  <a:pt x="280423" y="382"/>
                </a:lnTo>
                <a:lnTo>
                  <a:pt x="269271" y="1539"/>
                </a:lnTo>
                <a:lnTo>
                  <a:pt x="258071" y="2911"/>
                </a:lnTo>
                <a:lnTo>
                  <a:pt x="246633" y="3937"/>
                </a:lnTo>
                <a:lnTo>
                  <a:pt x="230201" y="4718"/>
                </a:lnTo>
                <a:lnTo>
                  <a:pt x="213852" y="5429"/>
                </a:lnTo>
                <a:lnTo>
                  <a:pt x="197574" y="6473"/>
                </a:lnTo>
                <a:lnTo>
                  <a:pt x="155957" y="12346"/>
                </a:lnTo>
                <a:lnTo>
                  <a:pt x="99399" y="32007"/>
                </a:lnTo>
                <a:lnTo>
                  <a:pt x="82049" y="59896"/>
                </a:lnTo>
                <a:lnTo>
                  <a:pt x="84931" y="66929"/>
                </a:lnTo>
                <a:lnTo>
                  <a:pt x="120856" y="95503"/>
                </a:lnTo>
                <a:lnTo>
                  <a:pt x="133788" y="103366"/>
                </a:lnTo>
                <a:lnTo>
                  <a:pt x="146303" y="111251"/>
                </a:lnTo>
                <a:lnTo>
                  <a:pt x="185916" y="144506"/>
                </a:lnTo>
                <a:lnTo>
                  <a:pt x="195322" y="168225"/>
                </a:lnTo>
                <a:lnTo>
                  <a:pt x="193103" y="174990"/>
                </a:lnTo>
                <a:lnTo>
                  <a:pt x="154828" y="201485"/>
                </a:lnTo>
                <a:lnTo>
                  <a:pt x="139868" y="207176"/>
                </a:lnTo>
                <a:lnTo>
                  <a:pt x="126492" y="212725"/>
                </a:lnTo>
                <a:lnTo>
                  <a:pt x="97456" y="228498"/>
                </a:lnTo>
                <a:lnTo>
                  <a:pt x="69850" y="246141"/>
                </a:lnTo>
                <a:lnTo>
                  <a:pt x="43195" y="265142"/>
                </a:lnTo>
                <a:lnTo>
                  <a:pt x="17017" y="284988"/>
                </a:lnTo>
                <a:lnTo>
                  <a:pt x="7619" y="291973"/>
                </a:lnTo>
                <a:lnTo>
                  <a:pt x="5841" y="295401"/>
                </a:lnTo>
                <a:lnTo>
                  <a:pt x="0" y="302387"/>
                </a:lnTo>
                <a:lnTo>
                  <a:pt x="15791" y="305681"/>
                </a:lnTo>
                <a:lnTo>
                  <a:pt x="63118" y="314325"/>
                </a:lnTo>
                <a:lnTo>
                  <a:pt x="109013" y="319405"/>
                </a:lnTo>
                <a:lnTo>
                  <a:pt x="155194" y="320675"/>
                </a:lnTo>
                <a:lnTo>
                  <a:pt x="181514" y="319012"/>
                </a:lnTo>
                <a:lnTo>
                  <a:pt x="208406" y="316134"/>
                </a:lnTo>
                <a:lnTo>
                  <a:pt x="235203" y="313781"/>
                </a:lnTo>
                <a:lnTo>
                  <a:pt x="279695" y="314317"/>
                </a:lnTo>
                <a:lnTo>
                  <a:pt x="320514" y="316904"/>
                </a:lnTo>
                <a:lnTo>
                  <a:pt x="342011" y="322834"/>
                </a:lnTo>
                <a:lnTo>
                  <a:pt x="345694" y="324993"/>
                </a:lnTo>
                <a:lnTo>
                  <a:pt x="348995" y="3270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9577" y="5348985"/>
            <a:ext cx="152400" cy="145415"/>
          </a:xfrm>
          <a:custGeom>
            <a:avLst/>
            <a:gdLst/>
            <a:ahLst/>
            <a:cxnLst/>
            <a:rect l="l" t="t" r="r" b="b"/>
            <a:pathLst>
              <a:path w="152400" h="145414">
                <a:moveTo>
                  <a:pt x="0" y="0"/>
                </a:moveTo>
                <a:lnTo>
                  <a:pt x="9646" y="7121"/>
                </a:lnTo>
                <a:lnTo>
                  <a:pt x="17922" y="15446"/>
                </a:lnTo>
                <a:lnTo>
                  <a:pt x="25556" y="24556"/>
                </a:lnTo>
                <a:lnTo>
                  <a:pt x="33274" y="34035"/>
                </a:lnTo>
                <a:lnTo>
                  <a:pt x="46436" y="49059"/>
                </a:lnTo>
                <a:lnTo>
                  <a:pt x="73761" y="77630"/>
                </a:lnTo>
                <a:lnTo>
                  <a:pt x="112394" y="113744"/>
                </a:lnTo>
                <a:lnTo>
                  <a:pt x="145160" y="139826"/>
                </a:lnTo>
                <a:lnTo>
                  <a:pt x="147574" y="141731"/>
                </a:lnTo>
                <a:lnTo>
                  <a:pt x="151891" y="1452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7391" y="5325490"/>
            <a:ext cx="96520" cy="189230"/>
          </a:xfrm>
          <a:custGeom>
            <a:avLst/>
            <a:gdLst/>
            <a:ahLst/>
            <a:cxnLst/>
            <a:rect l="l" t="t" r="r" b="b"/>
            <a:pathLst>
              <a:path w="96519" h="189229">
                <a:moveTo>
                  <a:pt x="96012" y="0"/>
                </a:moveTo>
                <a:lnTo>
                  <a:pt x="86931" y="10304"/>
                </a:lnTo>
                <a:lnTo>
                  <a:pt x="79851" y="21478"/>
                </a:lnTo>
                <a:lnTo>
                  <a:pt x="73294" y="33343"/>
                </a:lnTo>
                <a:lnTo>
                  <a:pt x="65786" y="45720"/>
                </a:lnTo>
                <a:lnTo>
                  <a:pt x="42957" y="81867"/>
                </a:lnTo>
                <a:lnTo>
                  <a:pt x="23749" y="120396"/>
                </a:lnTo>
                <a:lnTo>
                  <a:pt x="17180" y="134901"/>
                </a:lnTo>
                <a:lnTo>
                  <a:pt x="10159" y="149669"/>
                </a:lnTo>
                <a:lnTo>
                  <a:pt x="3996" y="164722"/>
                </a:lnTo>
                <a:lnTo>
                  <a:pt x="0" y="180086"/>
                </a:lnTo>
                <a:lnTo>
                  <a:pt x="0" y="183134"/>
                </a:lnTo>
                <a:lnTo>
                  <a:pt x="0" y="186182"/>
                </a:lnTo>
                <a:lnTo>
                  <a:pt x="0" y="1889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93469" y="5529326"/>
            <a:ext cx="64769" cy="86995"/>
          </a:xfrm>
          <a:custGeom>
            <a:avLst/>
            <a:gdLst/>
            <a:ahLst/>
            <a:cxnLst/>
            <a:rect l="l" t="t" r="r" b="b"/>
            <a:pathLst>
              <a:path w="64769" h="86995">
                <a:moveTo>
                  <a:pt x="61594" y="0"/>
                </a:moveTo>
                <a:lnTo>
                  <a:pt x="63509" y="11348"/>
                </a:lnTo>
                <a:lnTo>
                  <a:pt x="64341" y="22209"/>
                </a:lnTo>
                <a:lnTo>
                  <a:pt x="63577" y="32950"/>
                </a:lnTo>
                <a:lnTo>
                  <a:pt x="60706" y="43942"/>
                </a:lnTo>
                <a:lnTo>
                  <a:pt x="55479" y="53981"/>
                </a:lnTo>
                <a:lnTo>
                  <a:pt x="48990" y="62306"/>
                </a:lnTo>
                <a:lnTo>
                  <a:pt x="41882" y="69830"/>
                </a:lnTo>
                <a:lnTo>
                  <a:pt x="34798" y="77470"/>
                </a:lnTo>
                <a:lnTo>
                  <a:pt x="27156" y="84442"/>
                </a:lnTo>
                <a:lnTo>
                  <a:pt x="19764" y="86385"/>
                </a:lnTo>
                <a:lnTo>
                  <a:pt x="12491" y="82956"/>
                </a:lnTo>
                <a:lnTo>
                  <a:pt x="5206" y="73812"/>
                </a:lnTo>
                <a:lnTo>
                  <a:pt x="3428" y="69850"/>
                </a:lnTo>
                <a:lnTo>
                  <a:pt x="1905" y="65887"/>
                </a:lnTo>
                <a:lnTo>
                  <a:pt x="0" y="619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34998" y="5358034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80" h="22225">
                <a:moveTo>
                  <a:pt x="0" y="16859"/>
                </a:moveTo>
                <a:lnTo>
                  <a:pt x="6554" y="8382"/>
                </a:lnTo>
                <a:lnTo>
                  <a:pt x="13192" y="1238"/>
                </a:lnTo>
                <a:lnTo>
                  <a:pt x="20091" y="0"/>
                </a:lnTo>
                <a:lnTo>
                  <a:pt x="27431" y="9239"/>
                </a:lnTo>
                <a:lnTo>
                  <a:pt x="28320" y="13430"/>
                </a:lnTo>
                <a:lnTo>
                  <a:pt x="29209" y="17748"/>
                </a:lnTo>
                <a:lnTo>
                  <a:pt x="30099" y="216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21305" y="5270912"/>
            <a:ext cx="3810" cy="18415"/>
          </a:xfrm>
          <a:custGeom>
            <a:avLst/>
            <a:gdLst/>
            <a:ahLst/>
            <a:cxnLst/>
            <a:rect l="l" t="t" r="r" b="b"/>
            <a:pathLst>
              <a:path w="3810" h="18414">
                <a:moveTo>
                  <a:pt x="0" y="10382"/>
                </a:moveTo>
                <a:lnTo>
                  <a:pt x="2734" y="250"/>
                </a:lnTo>
                <a:lnTo>
                  <a:pt x="3206" y="0"/>
                </a:lnTo>
                <a:lnTo>
                  <a:pt x="2393" y="6846"/>
                </a:lnTo>
                <a:lnTo>
                  <a:pt x="1269" y="1800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37132" y="5151506"/>
            <a:ext cx="188595" cy="83185"/>
          </a:xfrm>
          <a:custGeom>
            <a:avLst/>
            <a:gdLst/>
            <a:ahLst/>
            <a:cxnLst/>
            <a:rect l="l" t="t" r="r" b="b"/>
            <a:pathLst>
              <a:path w="188594" h="83185">
                <a:moveTo>
                  <a:pt x="16764" y="72130"/>
                </a:moveTo>
                <a:lnTo>
                  <a:pt x="8890" y="71241"/>
                </a:lnTo>
                <a:lnTo>
                  <a:pt x="4826" y="69971"/>
                </a:lnTo>
                <a:lnTo>
                  <a:pt x="0" y="66415"/>
                </a:lnTo>
                <a:lnTo>
                  <a:pt x="11291" y="68814"/>
                </a:lnTo>
                <a:lnTo>
                  <a:pt x="22415" y="71701"/>
                </a:lnTo>
                <a:lnTo>
                  <a:pt x="33539" y="74612"/>
                </a:lnTo>
                <a:lnTo>
                  <a:pt x="44831" y="77083"/>
                </a:lnTo>
                <a:lnTo>
                  <a:pt x="61854" y="79928"/>
                </a:lnTo>
                <a:lnTo>
                  <a:pt x="79105" y="82036"/>
                </a:lnTo>
                <a:lnTo>
                  <a:pt x="96426" y="83190"/>
                </a:lnTo>
                <a:lnTo>
                  <a:pt x="113665" y="83179"/>
                </a:lnTo>
                <a:lnTo>
                  <a:pt x="166546" y="73660"/>
                </a:lnTo>
                <a:lnTo>
                  <a:pt x="188277" y="40332"/>
                </a:lnTo>
                <a:lnTo>
                  <a:pt x="185364" y="27991"/>
                </a:lnTo>
                <a:lnTo>
                  <a:pt x="179831" y="16377"/>
                </a:lnTo>
                <a:lnTo>
                  <a:pt x="174690" y="9425"/>
                </a:lnTo>
                <a:lnTo>
                  <a:pt x="166989" y="2200"/>
                </a:lnTo>
                <a:lnTo>
                  <a:pt x="159454" y="0"/>
                </a:lnTo>
                <a:lnTo>
                  <a:pt x="154812" y="8122"/>
                </a:lnTo>
                <a:lnTo>
                  <a:pt x="155448" y="10535"/>
                </a:lnTo>
                <a:lnTo>
                  <a:pt x="156337" y="12694"/>
                </a:lnTo>
                <a:lnTo>
                  <a:pt x="156972" y="151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41021" y="5231638"/>
            <a:ext cx="150495" cy="223520"/>
          </a:xfrm>
          <a:custGeom>
            <a:avLst/>
            <a:gdLst/>
            <a:ahLst/>
            <a:cxnLst/>
            <a:rect l="l" t="t" r="r" b="b"/>
            <a:pathLst>
              <a:path w="150494" h="223520">
                <a:moveTo>
                  <a:pt x="110384" y="49021"/>
                </a:moveTo>
                <a:lnTo>
                  <a:pt x="109273" y="4060"/>
                </a:lnTo>
                <a:lnTo>
                  <a:pt x="98573" y="0"/>
                </a:lnTo>
                <a:lnTo>
                  <a:pt x="86445" y="1464"/>
                </a:lnTo>
                <a:lnTo>
                  <a:pt x="43185" y="38258"/>
                </a:lnTo>
                <a:lnTo>
                  <a:pt x="19198" y="75183"/>
                </a:lnTo>
                <a:lnTo>
                  <a:pt x="2577" y="120522"/>
                </a:lnTo>
                <a:lnTo>
                  <a:pt x="0" y="144621"/>
                </a:lnTo>
                <a:lnTo>
                  <a:pt x="2434" y="168528"/>
                </a:lnTo>
                <a:lnTo>
                  <a:pt x="22373" y="202549"/>
                </a:lnTo>
                <a:lnTo>
                  <a:pt x="57552" y="221233"/>
                </a:lnTo>
                <a:lnTo>
                  <a:pt x="76989" y="222916"/>
                </a:lnTo>
                <a:lnTo>
                  <a:pt x="98367" y="221170"/>
                </a:lnTo>
                <a:lnTo>
                  <a:pt x="119149" y="216090"/>
                </a:lnTo>
                <a:lnTo>
                  <a:pt x="136800" y="207771"/>
                </a:lnTo>
                <a:lnTo>
                  <a:pt x="141372" y="203580"/>
                </a:lnTo>
                <a:lnTo>
                  <a:pt x="145690" y="199643"/>
                </a:lnTo>
                <a:lnTo>
                  <a:pt x="150262" y="1953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83079" y="5341365"/>
            <a:ext cx="148590" cy="28575"/>
          </a:xfrm>
          <a:custGeom>
            <a:avLst/>
            <a:gdLst/>
            <a:ahLst/>
            <a:cxnLst/>
            <a:rect l="l" t="t" r="r" b="b"/>
            <a:pathLst>
              <a:path w="148589" h="28575">
                <a:moveTo>
                  <a:pt x="0" y="21590"/>
                </a:moveTo>
                <a:lnTo>
                  <a:pt x="8854" y="27213"/>
                </a:lnTo>
                <a:lnTo>
                  <a:pt x="18351" y="28289"/>
                </a:lnTo>
                <a:lnTo>
                  <a:pt x="28896" y="26554"/>
                </a:lnTo>
                <a:lnTo>
                  <a:pt x="40893" y="23749"/>
                </a:lnTo>
                <a:lnTo>
                  <a:pt x="59844" y="20653"/>
                </a:lnTo>
                <a:lnTo>
                  <a:pt x="78771" y="17748"/>
                </a:lnTo>
                <a:lnTo>
                  <a:pt x="97651" y="14319"/>
                </a:lnTo>
                <a:lnTo>
                  <a:pt x="116458" y="9652"/>
                </a:lnTo>
                <a:lnTo>
                  <a:pt x="126400" y="6018"/>
                </a:lnTo>
                <a:lnTo>
                  <a:pt x="133984" y="3444"/>
                </a:lnTo>
                <a:lnTo>
                  <a:pt x="140712" y="1561"/>
                </a:lnTo>
                <a:lnTo>
                  <a:pt x="14808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29967" y="5210302"/>
            <a:ext cx="174625" cy="187960"/>
          </a:xfrm>
          <a:custGeom>
            <a:avLst/>
            <a:gdLst/>
            <a:ahLst/>
            <a:cxnLst/>
            <a:rect l="l" t="t" r="r" b="b"/>
            <a:pathLst>
              <a:path w="174625" h="187960">
                <a:moveTo>
                  <a:pt x="0" y="0"/>
                </a:moveTo>
                <a:lnTo>
                  <a:pt x="11039" y="7112"/>
                </a:lnTo>
                <a:lnTo>
                  <a:pt x="18113" y="16319"/>
                </a:lnTo>
                <a:lnTo>
                  <a:pt x="23306" y="27717"/>
                </a:lnTo>
                <a:lnTo>
                  <a:pt x="28701" y="41402"/>
                </a:lnTo>
                <a:lnTo>
                  <a:pt x="38103" y="62196"/>
                </a:lnTo>
                <a:lnTo>
                  <a:pt x="60527" y="101927"/>
                </a:lnTo>
                <a:lnTo>
                  <a:pt x="87256" y="137783"/>
                </a:lnTo>
                <a:lnTo>
                  <a:pt x="118721" y="169477"/>
                </a:lnTo>
                <a:lnTo>
                  <a:pt x="155432" y="187737"/>
                </a:lnTo>
                <a:lnTo>
                  <a:pt x="164070" y="187646"/>
                </a:lnTo>
                <a:lnTo>
                  <a:pt x="174625" y="1868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26666" y="5197728"/>
            <a:ext cx="148590" cy="280035"/>
          </a:xfrm>
          <a:custGeom>
            <a:avLst/>
            <a:gdLst/>
            <a:ahLst/>
            <a:cxnLst/>
            <a:rect l="l" t="t" r="r" b="b"/>
            <a:pathLst>
              <a:path w="148589" h="280035">
                <a:moveTo>
                  <a:pt x="148335" y="0"/>
                </a:moveTo>
                <a:lnTo>
                  <a:pt x="116849" y="36450"/>
                </a:lnTo>
                <a:lnTo>
                  <a:pt x="93259" y="75053"/>
                </a:lnTo>
                <a:lnTo>
                  <a:pt x="66085" y="124114"/>
                </a:lnTo>
                <a:lnTo>
                  <a:pt x="42120" y="172134"/>
                </a:lnTo>
                <a:lnTo>
                  <a:pt x="30289" y="195754"/>
                </a:lnTo>
                <a:lnTo>
                  <a:pt x="9651" y="242697"/>
                </a:lnTo>
                <a:lnTo>
                  <a:pt x="1776" y="270361"/>
                </a:lnTo>
                <a:lnTo>
                  <a:pt x="0" y="2795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62911" y="5172791"/>
            <a:ext cx="276225" cy="53975"/>
          </a:xfrm>
          <a:custGeom>
            <a:avLst/>
            <a:gdLst/>
            <a:ahLst/>
            <a:cxnLst/>
            <a:rect l="l" t="t" r="r" b="b"/>
            <a:pathLst>
              <a:path w="276225" h="53975">
                <a:moveTo>
                  <a:pt x="0" y="53639"/>
                </a:moveTo>
                <a:lnTo>
                  <a:pt x="12445" y="15793"/>
                </a:lnTo>
                <a:lnTo>
                  <a:pt x="62952" y="1613"/>
                </a:lnTo>
                <a:lnTo>
                  <a:pt x="105021" y="0"/>
                </a:lnTo>
                <a:lnTo>
                  <a:pt x="130397" y="1331"/>
                </a:lnTo>
                <a:lnTo>
                  <a:pt x="155725" y="3353"/>
                </a:lnTo>
                <a:lnTo>
                  <a:pt x="181101" y="5125"/>
                </a:lnTo>
                <a:lnTo>
                  <a:pt x="225028" y="11491"/>
                </a:lnTo>
                <a:lnTo>
                  <a:pt x="266954" y="25572"/>
                </a:lnTo>
                <a:lnTo>
                  <a:pt x="272795" y="28874"/>
                </a:lnTo>
                <a:lnTo>
                  <a:pt x="275844" y="307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94285" y="5417184"/>
            <a:ext cx="244475" cy="23495"/>
          </a:xfrm>
          <a:custGeom>
            <a:avLst/>
            <a:gdLst/>
            <a:ahLst/>
            <a:cxnLst/>
            <a:rect l="l" t="t" r="r" b="b"/>
            <a:pathLst>
              <a:path w="244475" h="23495">
                <a:moveTo>
                  <a:pt x="1266" y="0"/>
                </a:moveTo>
                <a:lnTo>
                  <a:pt x="0" y="9241"/>
                </a:lnTo>
                <a:lnTo>
                  <a:pt x="7616" y="12588"/>
                </a:lnTo>
                <a:lnTo>
                  <a:pt x="20661" y="12626"/>
                </a:lnTo>
                <a:lnTo>
                  <a:pt x="35683" y="11937"/>
                </a:lnTo>
                <a:lnTo>
                  <a:pt x="57427" y="11658"/>
                </a:lnTo>
                <a:lnTo>
                  <a:pt x="79434" y="11890"/>
                </a:lnTo>
                <a:lnTo>
                  <a:pt x="101441" y="12813"/>
                </a:lnTo>
                <a:lnTo>
                  <a:pt x="123186" y="14604"/>
                </a:lnTo>
                <a:lnTo>
                  <a:pt x="145113" y="16406"/>
                </a:lnTo>
                <a:lnTo>
                  <a:pt x="167064" y="17303"/>
                </a:lnTo>
                <a:lnTo>
                  <a:pt x="189015" y="18248"/>
                </a:lnTo>
                <a:lnTo>
                  <a:pt x="210943" y="20192"/>
                </a:lnTo>
                <a:lnTo>
                  <a:pt x="222200" y="22153"/>
                </a:lnTo>
                <a:lnTo>
                  <a:pt x="230231" y="23304"/>
                </a:lnTo>
                <a:lnTo>
                  <a:pt x="236999" y="23407"/>
                </a:lnTo>
                <a:lnTo>
                  <a:pt x="244471" y="222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99716" y="5448300"/>
            <a:ext cx="30480" cy="80645"/>
          </a:xfrm>
          <a:custGeom>
            <a:avLst/>
            <a:gdLst/>
            <a:ahLst/>
            <a:cxnLst/>
            <a:rect l="l" t="t" r="r" b="b"/>
            <a:pathLst>
              <a:path w="30480" h="80645">
                <a:moveTo>
                  <a:pt x="0" y="0"/>
                </a:moveTo>
                <a:lnTo>
                  <a:pt x="29209" y="30480"/>
                </a:lnTo>
                <a:lnTo>
                  <a:pt x="30039" y="43596"/>
                </a:lnTo>
                <a:lnTo>
                  <a:pt x="29368" y="55879"/>
                </a:lnTo>
                <a:lnTo>
                  <a:pt x="28174" y="67877"/>
                </a:lnTo>
                <a:lnTo>
                  <a:pt x="27431" y="801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41113" y="490499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801" y="0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18731" y="4926726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11287"/>
                </a:moveTo>
                <a:lnTo>
                  <a:pt x="4814" y="2827"/>
                </a:lnTo>
                <a:lnTo>
                  <a:pt x="8223" y="0"/>
                </a:lnTo>
                <a:lnTo>
                  <a:pt x="10251" y="3196"/>
                </a:lnTo>
                <a:lnTo>
                  <a:pt x="10922" y="1281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83535" y="4869434"/>
            <a:ext cx="416559" cy="226060"/>
          </a:xfrm>
          <a:custGeom>
            <a:avLst/>
            <a:gdLst/>
            <a:ahLst/>
            <a:cxnLst/>
            <a:rect l="l" t="t" r="r" b="b"/>
            <a:pathLst>
              <a:path w="416560" h="226060">
                <a:moveTo>
                  <a:pt x="0" y="14351"/>
                </a:moveTo>
                <a:lnTo>
                  <a:pt x="0" y="7366"/>
                </a:lnTo>
                <a:lnTo>
                  <a:pt x="0" y="4572"/>
                </a:lnTo>
                <a:lnTo>
                  <a:pt x="634" y="0"/>
                </a:lnTo>
                <a:lnTo>
                  <a:pt x="54377" y="12368"/>
                </a:lnTo>
                <a:lnTo>
                  <a:pt x="92521" y="35835"/>
                </a:lnTo>
                <a:lnTo>
                  <a:pt x="113873" y="73477"/>
                </a:lnTo>
                <a:lnTo>
                  <a:pt x="122529" y="114577"/>
                </a:lnTo>
                <a:lnTo>
                  <a:pt x="128315" y="155136"/>
                </a:lnTo>
                <a:lnTo>
                  <a:pt x="132286" y="183181"/>
                </a:lnTo>
                <a:lnTo>
                  <a:pt x="139519" y="209583"/>
                </a:lnTo>
                <a:lnTo>
                  <a:pt x="151764" y="224663"/>
                </a:lnTo>
                <a:lnTo>
                  <a:pt x="162167" y="225948"/>
                </a:lnTo>
                <a:lnTo>
                  <a:pt x="170306" y="221900"/>
                </a:lnTo>
                <a:lnTo>
                  <a:pt x="194818" y="173259"/>
                </a:lnTo>
                <a:lnTo>
                  <a:pt x="206289" y="132205"/>
                </a:lnTo>
                <a:lnTo>
                  <a:pt x="211200" y="109220"/>
                </a:lnTo>
                <a:lnTo>
                  <a:pt x="215451" y="119985"/>
                </a:lnTo>
                <a:lnTo>
                  <a:pt x="242492" y="172069"/>
                </a:lnTo>
                <a:lnTo>
                  <a:pt x="280263" y="200548"/>
                </a:lnTo>
                <a:lnTo>
                  <a:pt x="303911" y="203073"/>
                </a:lnTo>
                <a:lnTo>
                  <a:pt x="315850" y="199522"/>
                </a:lnTo>
                <a:lnTo>
                  <a:pt x="325231" y="192579"/>
                </a:lnTo>
                <a:lnTo>
                  <a:pt x="332110" y="182945"/>
                </a:lnTo>
                <a:lnTo>
                  <a:pt x="336550" y="171323"/>
                </a:lnTo>
                <a:lnTo>
                  <a:pt x="338337" y="156366"/>
                </a:lnTo>
                <a:lnTo>
                  <a:pt x="337137" y="141589"/>
                </a:lnTo>
                <a:lnTo>
                  <a:pt x="324875" y="99012"/>
                </a:lnTo>
                <a:lnTo>
                  <a:pt x="307213" y="59436"/>
                </a:lnTo>
                <a:lnTo>
                  <a:pt x="303357" y="51290"/>
                </a:lnTo>
                <a:lnTo>
                  <a:pt x="299608" y="41322"/>
                </a:lnTo>
                <a:lnTo>
                  <a:pt x="298836" y="31521"/>
                </a:lnTo>
                <a:lnTo>
                  <a:pt x="303911" y="23876"/>
                </a:lnTo>
                <a:lnTo>
                  <a:pt x="312674" y="20000"/>
                </a:lnTo>
                <a:lnTo>
                  <a:pt x="323246" y="18684"/>
                </a:lnTo>
                <a:lnTo>
                  <a:pt x="334057" y="18821"/>
                </a:lnTo>
                <a:lnTo>
                  <a:pt x="343534" y="19304"/>
                </a:lnTo>
                <a:lnTo>
                  <a:pt x="356183" y="19621"/>
                </a:lnTo>
                <a:lnTo>
                  <a:pt x="369379" y="19939"/>
                </a:lnTo>
                <a:lnTo>
                  <a:pt x="382289" y="20447"/>
                </a:lnTo>
                <a:lnTo>
                  <a:pt x="394081" y="21336"/>
                </a:lnTo>
                <a:lnTo>
                  <a:pt x="403840" y="22361"/>
                </a:lnTo>
                <a:lnTo>
                  <a:pt x="407288" y="21923"/>
                </a:lnTo>
                <a:lnTo>
                  <a:pt x="409690" y="19603"/>
                </a:lnTo>
                <a:lnTo>
                  <a:pt x="416306" y="149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42670" y="4671695"/>
            <a:ext cx="305435" cy="129539"/>
          </a:xfrm>
          <a:custGeom>
            <a:avLst/>
            <a:gdLst/>
            <a:ahLst/>
            <a:cxnLst/>
            <a:rect l="l" t="t" r="r" b="b"/>
            <a:pathLst>
              <a:path w="305435" h="129539">
                <a:moveTo>
                  <a:pt x="10334" y="81914"/>
                </a:moveTo>
                <a:lnTo>
                  <a:pt x="2887" y="88100"/>
                </a:lnTo>
                <a:lnTo>
                  <a:pt x="0" y="94249"/>
                </a:lnTo>
                <a:lnTo>
                  <a:pt x="1994" y="101185"/>
                </a:lnTo>
                <a:lnTo>
                  <a:pt x="38784" y="127533"/>
                </a:lnTo>
                <a:lnTo>
                  <a:pt x="50593" y="129539"/>
                </a:lnTo>
                <a:lnTo>
                  <a:pt x="69643" y="129216"/>
                </a:lnTo>
                <a:lnTo>
                  <a:pt x="88788" y="126476"/>
                </a:lnTo>
                <a:lnTo>
                  <a:pt x="107886" y="122664"/>
                </a:lnTo>
                <a:lnTo>
                  <a:pt x="126793" y="119125"/>
                </a:lnTo>
                <a:lnTo>
                  <a:pt x="166036" y="114514"/>
                </a:lnTo>
                <a:lnTo>
                  <a:pt x="205184" y="112712"/>
                </a:lnTo>
                <a:lnTo>
                  <a:pt x="244379" y="113196"/>
                </a:lnTo>
                <a:lnTo>
                  <a:pt x="283765" y="115442"/>
                </a:lnTo>
                <a:lnTo>
                  <a:pt x="293544" y="116458"/>
                </a:lnTo>
                <a:lnTo>
                  <a:pt x="296592" y="115442"/>
                </a:lnTo>
                <a:lnTo>
                  <a:pt x="305355" y="113410"/>
                </a:lnTo>
                <a:lnTo>
                  <a:pt x="304932" y="101099"/>
                </a:lnTo>
                <a:lnTo>
                  <a:pt x="301783" y="91122"/>
                </a:lnTo>
                <a:lnTo>
                  <a:pt x="269285" y="52524"/>
                </a:lnTo>
                <a:lnTo>
                  <a:pt x="230245" y="16285"/>
                </a:lnTo>
                <a:lnTo>
                  <a:pt x="20972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89554" y="4670805"/>
            <a:ext cx="147320" cy="24765"/>
          </a:xfrm>
          <a:custGeom>
            <a:avLst/>
            <a:gdLst/>
            <a:ahLst/>
            <a:cxnLst/>
            <a:rect l="l" t="t" r="r" b="b"/>
            <a:pathLst>
              <a:path w="147319" h="24764">
                <a:moveTo>
                  <a:pt x="11302" y="11176"/>
                </a:moveTo>
                <a:lnTo>
                  <a:pt x="3047" y="7239"/>
                </a:lnTo>
                <a:lnTo>
                  <a:pt x="0" y="6985"/>
                </a:lnTo>
                <a:lnTo>
                  <a:pt x="2158" y="0"/>
                </a:lnTo>
                <a:lnTo>
                  <a:pt x="50292" y="13335"/>
                </a:lnTo>
                <a:lnTo>
                  <a:pt x="92654" y="19657"/>
                </a:lnTo>
                <a:lnTo>
                  <a:pt x="106680" y="21844"/>
                </a:lnTo>
                <a:lnTo>
                  <a:pt x="117475" y="23510"/>
                </a:lnTo>
                <a:lnTo>
                  <a:pt x="126936" y="24225"/>
                </a:lnTo>
                <a:lnTo>
                  <a:pt x="136398" y="23844"/>
                </a:lnTo>
                <a:lnTo>
                  <a:pt x="147193" y="222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62468" y="4670171"/>
            <a:ext cx="34925" cy="182245"/>
          </a:xfrm>
          <a:custGeom>
            <a:avLst/>
            <a:gdLst/>
            <a:ahLst/>
            <a:cxnLst/>
            <a:rect l="l" t="t" r="r" b="b"/>
            <a:pathLst>
              <a:path w="34925" h="182245">
                <a:moveTo>
                  <a:pt x="7858" y="0"/>
                </a:moveTo>
                <a:lnTo>
                  <a:pt x="3063" y="12203"/>
                </a:lnTo>
                <a:lnTo>
                  <a:pt x="650" y="23526"/>
                </a:lnTo>
                <a:lnTo>
                  <a:pt x="0" y="35182"/>
                </a:lnTo>
                <a:lnTo>
                  <a:pt x="492" y="48386"/>
                </a:lnTo>
                <a:lnTo>
                  <a:pt x="1791" y="66625"/>
                </a:lnTo>
                <a:lnTo>
                  <a:pt x="3841" y="84756"/>
                </a:lnTo>
                <a:lnTo>
                  <a:pt x="6725" y="102768"/>
                </a:lnTo>
                <a:lnTo>
                  <a:pt x="10525" y="120649"/>
                </a:lnTo>
                <a:lnTo>
                  <a:pt x="13059" y="134371"/>
                </a:lnTo>
                <a:lnTo>
                  <a:pt x="15557" y="149272"/>
                </a:lnTo>
                <a:lnTo>
                  <a:pt x="19508" y="163673"/>
                </a:lnTo>
                <a:lnTo>
                  <a:pt x="26400" y="175894"/>
                </a:lnTo>
                <a:lnTo>
                  <a:pt x="29194" y="177926"/>
                </a:lnTo>
                <a:lnTo>
                  <a:pt x="31607" y="180085"/>
                </a:lnTo>
                <a:lnTo>
                  <a:pt x="34401" y="1822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67053" y="4526279"/>
            <a:ext cx="365760" cy="854075"/>
          </a:xfrm>
          <a:custGeom>
            <a:avLst/>
            <a:gdLst/>
            <a:ahLst/>
            <a:cxnLst/>
            <a:rect l="l" t="t" r="r" b="b"/>
            <a:pathLst>
              <a:path w="365760" h="854075">
                <a:moveTo>
                  <a:pt x="143379" y="0"/>
                </a:moveTo>
                <a:lnTo>
                  <a:pt x="134208" y="3722"/>
                </a:lnTo>
                <a:lnTo>
                  <a:pt x="127536" y="6064"/>
                </a:lnTo>
                <a:lnTo>
                  <a:pt x="121770" y="9501"/>
                </a:lnTo>
                <a:lnTo>
                  <a:pt x="91958" y="50736"/>
                </a:lnTo>
                <a:lnTo>
                  <a:pt x="70974" y="88773"/>
                </a:lnTo>
                <a:lnTo>
                  <a:pt x="52822" y="128238"/>
                </a:lnTo>
                <a:lnTo>
                  <a:pt x="37969" y="166751"/>
                </a:lnTo>
                <a:lnTo>
                  <a:pt x="22320" y="219908"/>
                </a:lnTo>
                <a:lnTo>
                  <a:pt x="10828" y="274132"/>
                </a:lnTo>
                <a:lnTo>
                  <a:pt x="3414" y="329057"/>
                </a:lnTo>
                <a:lnTo>
                  <a:pt x="0" y="384317"/>
                </a:lnTo>
                <a:lnTo>
                  <a:pt x="504" y="439547"/>
                </a:lnTo>
                <a:lnTo>
                  <a:pt x="4455" y="488021"/>
                </a:lnTo>
                <a:lnTo>
                  <a:pt x="12335" y="535838"/>
                </a:lnTo>
                <a:lnTo>
                  <a:pt x="24282" y="582506"/>
                </a:lnTo>
                <a:lnTo>
                  <a:pt x="40434" y="627538"/>
                </a:lnTo>
                <a:lnTo>
                  <a:pt x="60929" y="670443"/>
                </a:lnTo>
                <a:lnTo>
                  <a:pt x="85905" y="710734"/>
                </a:lnTo>
                <a:lnTo>
                  <a:pt x="115500" y="747920"/>
                </a:lnTo>
                <a:lnTo>
                  <a:pt x="149852" y="781512"/>
                </a:lnTo>
                <a:lnTo>
                  <a:pt x="189099" y="811022"/>
                </a:lnTo>
                <a:lnTo>
                  <a:pt x="223727" y="830423"/>
                </a:lnTo>
                <a:lnTo>
                  <a:pt x="259997" y="844311"/>
                </a:lnTo>
                <a:lnTo>
                  <a:pt x="297934" y="852223"/>
                </a:lnTo>
                <a:lnTo>
                  <a:pt x="337562" y="853694"/>
                </a:lnTo>
                <a:lnTo>
                  <a:pt x="344460" y="852874"/>
                </a:lnTo>
                <a:lnTo>
                  <a:pt x="351405" y="852090"/>
                </a:lnTo>
                <a:lnTo>
                  <a:pt x="358351" y="851282"/>
                </a:lnTo>
                <a:lnTo>
                  <a:pt x="365248" y="8503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63721" y="4766436"/>
            <a:ext cx="205740" cy="207010"/>
          </a:xfrm>
          <a:custGeom>
            <a:avLst/>
            <a:gdLst/>
            <a:ahLst/>
            <a:cxnLst/>
            <a:rect l="l" t="t" r="r" b="b"/>
            <a:pathLst>
              <a:path w="205739" h="207010">
                <a:moveTo>
                  <a:pt x="3682" y="14350"/>
                </a:moveTo>
                <a:lnTo>
                  <a:pt x="1524" y="6731"/>
                </a:lnTo>
                <a:lnTo>
                  <a:pt x="1269" y="4571"/>
                </a:lnTo>
                <a:lnTo>
                  <a:pt x="0" y="0"/>
                </a:lnTo>
                <a:lnTo>
                  <a:pt x="9201" y="5050"/>
                </a:lnTo>
                <a:lnTo>
                  <a:pt x="16843" y="11922"/>
                </a:lnTo>
                <a:lnTo>
                  <a:pt x="23842" y="19913"/>
                </a:lnTo>
                <a:lnTo>
                  <a:pt x="31114" y="28320"/>
                </a:lnTo>
                <a:lnTo>
                  <a:pt x="45975" y="44237"/>
                </a:lnTo>
                <a:lnTo>
                  <a:pt x="61134" y="60023"/>
                </a:lnTo>
                <a:lnTo>
                  <a:pt x="76459" y="75737"/>
                </a:lnTo>
                <a:lnTo>
                  <a:pt x="91820" y="91439"/>
                </a:lnTo>
                <a:lnTo>
                  <a:pt x="107924" y="108317"/>
                </a:lnTo>
                <a:lnTo>
                  <a:pt x="123872" y="125491"/>
                </a:lnTo>
                <a:lnTo>
                  <a:pt x="139701" y="142785"/>
                </a:lnTo>
                <a:lnTo>
                  <a:pt x="155448" y="160019"/>
                </a:lnTo>
                <a:lnTo>
                  <a:pt x="167334" y="173077"/>
                </a:lnTo>
                <a:lnTo>
                  <a:pt x="179101" y="185229"/>
                </a:lnTo>
                <a:lnTo>
                  <a:pt x="191488" y="196524"/>
                </a:lnTo>
                <a:lnTo>
                  <a:pt x="205231" y="2070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93947" y="4708905"/>
            <a:ext cx="122555" cy="256540"/>
          </a:xfrm>
          <a:custGeom>
            <a:avLst/>
            <a:gdLst/>
            <a:ahLst/>
            <a:cxnLst/>
            <a:rect l="l" t="t" r="r" b="b"/>
            <a:pathLst>
              <a:path w="122554" h="256539">
                <a:moveTo>
                  <a:pt x="122174" y="8128"/>
                </a:moveTo>
                <a:lnTo>
                  <a:pt x="122174" y="5461"/>
                </a:lnTo>
                <a:lnTo>
                  <a:pt x="121919" y="2413"/>
                </a:lnTo>
                <a:lnTo>
                  <a:pt x="121919" y="0"/>
                </a:lnTo>
                <a:lnTo>
                  <a:pt x="113990" y="3220"/>
                </a:lnTo>
                <a:lnTo>
                  <a:pt x="110013" y="8143"/>
                </a:lnTo>
                <a:lnTo>
                  <a:pt x="107418" y="15091"/>
                </a:lnTo>
                <a:lnTo>
                  <a:pt x="103631" y="24384"/>
                </a:lnTo>
                <a:lnTo>
                  <a:pt x="95765" y="40892"/>
                </a:lnTo>
                <a:lnTo>
                  <a:pt x="88328" y="57578"/>
                </a:lnTo>
                <a:lnTo>
                  <a:pt x="80986" y="74336"/>
                </a:lnTo>
                <a:lnTo>
                  <a:pt x="73405" y="91059"/>
                </a:lnTo>
                <a:lnTo>
                  <a:pt x="63690" y="112216"/>
                </a:lnTo>
                <a:lnTo>
                  <a:pt x="54355" y="133540"/>
                </a:lnTo>
                <a:lnTo>
                  <a:pt x="45116" y="154959"/>
                </a:lnTo>
                <a:lnTo>
                  <a:pt x="35687" y="176403"/>
                </a:lnTo>
                <a:lnTo>
                  <a:pt x="28178" y="191805"/>
                </a:lnTo>
                <a:lnTo>
                  <a:pt x="20002" y="207518"/>
                </a:lnTo>
                <a:lnTo>
                  <a:pt x="12112" y="223230"/>
                </a:lnTo>
                <a:lnTo>
                  <a:pt x="5461" y="238633"/>
                </a:lnTo>
                <a:lnTo>
                  <a:pt x="3937" y="248412"/>
                </a:lnTo>
                <a:lnTo>
                  <a:pt x="3682" y="251079"/>
                </a:lnTo>
                <a:lnTo>
                  <a:pt x="0" y="2562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13988" y="4935601"/>
            <a:ext cx="67945" cy="160020"/>
          </a:xfrm>
          <a:custGeom>
            <a:avLst/>
            <a:gdLst/>
            <a:ahLst/>
            <a:cxnLst/>
            <a:rect l="l" t="t" r="r" b="b"/>
            <a:pathLst>
              <a:path w="67945" h="160020">
                <a:moveTo>
                  <a:pt x="25908" y="0"/>
                </a:moveTo>
                <a:lnTo>
                  <a:pt x="57711" y="33279"/>
                </a:lnTo>
                <a:lnTo>
                  <a:pt x="66801" y="72517"/>
                </a:lnTo>
                <a:lnTo>
                  <a:pt x="67431" y="87344"/>
                </a:lnTo>
                <a:lnTo>
                  <a:pt x="66214" y="102266"/>
                </a:lnTo>
                <a:lnTo>
                  <a:pt x="53068" y="141035"/>
                </a:lnTo>
                <a:lnTo>
                  <a:pt x="26797" y="160019"/>
                </a:lnTo>
                <a:lnTo>
                  <a:pt x="16752" y="155971"/>
                </a:lnTo>
                <a:lnTo>
                  <a:pt x="9874" y="148304"/>
                </a:lnTo>
                <a:lnTo>
                  <a:pt x="4758" y="138874"/>
                </a:lnTo>
                <a:lnTo>
                  <a:pt x="0" y="1295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37736" y="4810615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60" h="23495">
                <a:moveTo>
                  <a:pt x="5207" y="6113"/>
                </a:moveTo>
                <a:lnTo>
                  <a:pt x="9876" y="0"/>
                </a:lnTo>
                <a:lnTo>
                  <a:pt x="8080" y="4923"/>
                </a:lnTo>
                <a:lnTo>
                  <a:pt x="3546" y="14632"/>
                </a:lnTo>
                <a:lnTo>
                  <a:pt x="0" y="228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76346" y="4477010"/>
            <a:ext cx="290830" cy="114300"/>
          </a:xfrm>
          <a:custGeom>
            <a:avLst/>
            <a:gdLst/>
            <a:ahLst/>
            <a:cxnLst/>
            <a:rect l="l" t="t" r="r" b="b"/>
            <a:pathLst>
              <a:path w="290829" h="114300">
                <a:moveTo>
                  <a:pt x="0" y="113913"/>
                </a:moveTo>
                <a:lnTo>
                  <a:pt x="44825" y="89199"/>
                </a:lnTo>
                <a:lnTo>
                  <a:pt x="59991" y="88830"/>
                </a:lnTo>
                <a:lnTo>
                  <a:pt x="75229" y="89509"/>
                </a:lnTo>
                <a:lnTo>
                  <a:pt x="90169" y="90164"/>
                </a:lnTo>
                <a:lnTo>
                  <a:pt x="137191" y="89624"/>
                </a:lnTo>
                <a:lnTo>
                  <a:pt x="184023" y="87370"/>
                </a:lnTo>
                <a:lnTo>
                  <a:pt x="224123" y="84496"/>
                </a:lnTo>
                <a:lnTo>
                  <a:pt x="263270" y="77337"/>
                </a:lnTo>
                <a:lnTo>
                  <a:pt x="290238" y="63263"/>
                </a:lnTo>
                <a:lnTo>
                  <a:pt x="288543" y="53842"/>
                </a:lnTo>
                <a:lnTo>
                  <a:pt x="246735" y="20641"/>
                </a:lnTo>
                <a:lnTo>
                  <a:pt x="215725" y="3534"/>
                </a:lnTo>
                <a:lnTo>
                  <a:pt x="209952" y="0"/>
                </a:lnTo>
                <a:lnTo>
                  <a:pt x="214883" y="502"/>
                </a:lnTo>
                <a:lnTo>
                  <a:pt x="219709" y="1772"/>
                </a:lnTo>
                <a:lnTo>
                  <a:pt x="224281" y="2915"/>
                </a:lnTo>
                <a:lnTo>
                  <a:pt x="228853" y="41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16934" y="4752085"/>
            <a:ext cx="304165" cy="203835"/>
          </a:xfrm>
          <a:custGeom>
            <a:avLst/>
            <a:gdLst/>
            <a:ahLst/>
            <a:cxnLst/>
            <a:rect l="l" t="t" r="r" b="b"/>
            <a:pathLst>
              <a:path w="304164" h="203835">
                <a:moveTo>
                  <a:pt x="0" y="46355"/>
                </a:moveTo>
                <a:lnTo>
                  <a:pt x="2768" y="34861"/>
                </a:lnTo>
                <a:lnTo>
                  <a:pt x="4810" y="23463"/>
                </a:lnTo>
                <a:lnTo>
                  <a:pt x="6447" y="11922"/>
                </a:lnTo>
                <a:lnTo>
                  <a:pt x="8000" y="0"/>
                </a:lnTo>
                <a:lnTo>
                  <a:pt x="6736" y="17821"/>
                </a:lnTo>
                <a:lnTo>
                  <a:pt x="5413" y="35512"/>
                </a:lnTo>
                <a:lnTo>
                  <a:pt x="4304" y="53131"/>
                </a:lnTo>
                <a:lnTo>
                  <a:pt x="3682" y="70738"/>
                </a:lnTo>
                <a:lnTo>
                  <a:pt x="4105" y="98157"/>
                </a:lnTo>
                <a:lnTo>
                  <a:pt x="10808" y="153374"/>
                </a:lnTo>
                <a:lnTo>
                  <a:pt x="24389" y="189547"/>
                </a:lnTo>
                <a:lnTo>
                  <a:pt x="40753" y="203723"/>
                </a:lnTo>
                <a:lnTo>
                  <a:pt x="52196" y="202691"/>
                </a:lnTo>
                <a:lnTo>
                  <a:pt x="81406" y="167131"/>
                </a:lnTo>
                <a:lnTo>
                  <a:pt x="92709" y="140334"/>
                </a:lnTo>
                <a:lnTo>
                  <a:pt x="98730" y="127555"/>
                </a:lnTo>
                <a:lnTo>
                  <a:pt x="106679" y="115824"/>
                </a:lnTo>
                <a:lnTo>
                  <a:pt x="110704" y="128373"/>
                </a:lnTo>
                <a:lnTo>
                  <a:pt x="114776" y="140779"/>
                </a:lnTo>
                <a:lnTo>
                  <a:pt x="133754" y="177438"/>
                </a:lnTo>
                <a:lnTo>
                  <a:pt x="169544" y="202691"/>
                </a:lnTo>
                <a:lnTo>
                  <a:pt x="186368" y="203311"/>
                </a:lnTo>
                <a:lnTo>
                  <a:pt x="201644" y="197738"/>
                </a:lnTo>
                <a:lnTo>
                  <a:pt x="229713" y="160645"/>
                </a:lnTo>
                <a:lnTo>
                  <a:pt x="234695" y="117728"/>
                </a:lnTo>
                <a:lnTo>
                  <a:pt x="234201" y="105465"/>
                </a:lnTo>
                <a:lnTo>
                  <a:pt x="223795" y="62202"/>
                </a:lnTo>
                <a:lnTo>
                  <a:pt x="219884" y="54419"/>
                </a:lnTo>
                <a:lnTo>
                  <a:pt x="216235" y="46636"/>
                </a:lnTo>
                <a:lnTo>
                  <a:pt x="213740" y="38734"/>
                </a:lnTo>
                <a:lnTo>
                  <a:pt x="213740" y="36321"/>
                </a:lnTo>
                <a:lnTo>
                  <a:pt x="213740" y="33908"/>
                </a:lnTo>
                <a:lnTo>
                  <a:pt x="213740" y="31495"/>
                </a:lnTo>
                <a:lnTo>
                  <a:pt x="222277" y="29989"/>
                </a:lnTo>
                <a:lnTo>
                  <a:pt x="230124" y="28971"/>
                </a:lnTo>
                <a:lnTo>
                  <a:pt x="238065" y="28834"/>
                </a:lnTo>
                <a:lnTo>
                  <a:pt x="246887" y="29971"/>
                </a:lnTo>
                <a:lnTo>
                  <a:pt x="258556" y="33146"/>
                </a:lnTo>
                <a:lnTo>
                  <a:pt x="270509" y="37083"/>
                </a:lnTo>
                <a:lnTo>
                  <a:pt x="282463" y="40258"/>
                </a:lnTo>
                <a:lnTo>
                  <a:pt x="294131" y="41147"/>
                </a:lnTo>
                <a:lnTo>
                  <a:pt x="297561" y="40258"/>
                </a:lnTo>
                <a:lnTo>
                  <a:pt x="300863" y="39115"/>
                </a:lnTo>
                <a:lnTo>
                  <a:pt x="303911" y="381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95344" y="4544314"/>
            <a:ext cx="304800" cy="84455"/>
          </a:xfrm>
          <a:custGeom>
            <a:avLst/>
            <a:gdLst/>
            <a:ahLst/>
            <a:cxnLst/>
            <a:rect l="l" t="t" r="r" b="b"/>
            <a:pathLst>
              <a:path w="304800" h="84454">
                <a:moveTo>
                  <a:pt x="14350" y="53848"/>
                </a:moveTo>
                <a:lnTo>
                  <a:pt x="6730" y="53848"/>
                </a:lnTo>
                <a:lnTo>
                  <a:pt x="4571" y="53848"/>
                </a:lnTo>
                <a:lnTo>
                  <a:pt x="0" y="54483"/>
                </a:lnTo>
                <a:lnTo>
                  <a:pt x="10664" y="56352"/>
                </a:lnTo>
                <a:lnTo>
                  <a:pt x="21208" y="58293"/>
                </a:lnTo>
                <a:lnTo>
                  <a:pt x="31753" y="60233"/>
                </a:lnTo>
                <a:lnTo>
                  <a:pt x="82343" y="68405"/>
                </a:lnTo>
                <a:lnTo>
                  <a:pt x="122554" y="74041"/>
                </a:lnTo>
                <a:lnTo>
                  <a:pt x="169894" y="79327"/>
                </a:lnTo>
                <a:lnTo>
                  <a:pt x="217042" y="82804"/>
                </a:lnTo>
                <a:lnTo>
                  <a:pt x="253666" y="83978"/>
                </a:lnTo>
                <a:lnTo>
                  <a:pt x="271674" y="83018"/>
                </a:lnTo>
                <a:lnTo>
                  <a:pt x="289813" y="80772"/>
                </a:lnTo>
                <a:lnTo>
                  <a:pt x="298068" y="79756"/>
                </a:lnTo>
                <a:lnTo>
                  <a:pt x="301116" y="79248"/>
                </a:lnTo>
                <a:lnTo>
                  <a:pt x="304800" y="74041"/>
                </a:lnTo>
                <a:lnTo>
                  <a:pt x="300146" y="64379"/>
                </a:lnTo>
                <a:lnTo>
                  <a:pt x="268561" y="31452"/>
                </a:lnTo>
                <a:lnTo>
                  <a:pt x="229234" y="3556"/>
                </a:lnTo>
                <a:lnTo>
                  <a:pt x="224916" y="2412"/>
                </a:lnTo>
                <a:lnTo>
                  <a:pt x="220725" y="1143"/>
                </a:lnTo>
                <a:lnTo>
                  <a:pt x="21666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09004" y="4505112"/>
            <a:ext cx="149225" cy="6350"/>
          </a:xfrm>
          <a:custGeom>
            <a:avLst/>
            <a:gdLst/>
            <a:ahLst/>
            <a:cxnLst/>
            <a:rect l="l" t="t" r="r" b="b"/>
            <a:pathLst>
              <a:path w="149225" h="6350">
                <a:moveTo>
                  <a:pt x="3585" y="1101"/>
                </a:moveTo>
                <a:lnTo>
                  <a:pt x="0" y="0"/>
                </a:lnTo>
                <a:lnTo>
                  <a:pt x="8713" y="577"/>
                </a:lnTo>
                <a:lnTo>
                  <a:pt x="21212" y="1797"/>
                </a:lnTo>
                <a:lnTo>
                  <a:pt x="28985" y="2625"/>
                </a:lnTo>
                <a:lnTo>
                  <a:pt x="45194" y="4105"/>
                </a:lnTo>
                <a:lnTo>
                  <a:pt x="61974" y="5514"/>
                </a:lnTo>
                <a:lnTo>
                  <a:pt x="78706" y="6304"/>
                </a:lnTo>
                <a:lnTo>
                  <a:pt x="94771" y="5927"/>
                </a:lnTo>
                <a:lnTo>
                  <a:pt x="108241" y="4794"/>
                </a:lnTo>
                <a:lnTo>
                  <a:pt x="121664" y="3720"/>
                </a:lnTo>
                <a:lnTo>
                  <a:pt x="135133" y="2766"/>
                </a:lnTo>
                <a:lnTo>
                  <a:pt x="148746" y="19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89496" y="4492116"/>
            <a:ext cx="17145" cy="141605"/>
          </a:xfrm>
          <a:custGeom>
            <a:avLst/>
            <a:gdLst/>
            <a:ahLst/>
            <a:cxnLst/>
            <a:rect l="l" t="t" r="r" b="b"/>
            <a:pathLst>
              <a:path w="17145" h="141604">
                <a:moveTo>
                  <a:pt x="7929" y="0"/>
                </a:moveTo>
                <a:lnTo>
                  <a:pt x="2238" y="6639"/>
                </a:lnTo>
                <a:lnTo>
                  <a:pt x="119" y="15208"/>
                </a:lnTo>
                <a:lnTo>
                  <a:pt x="0" y="25253"/>
                </a:lnTo>
                <a:lnTo>
                  <a:pt x="309" y="36321"/>
                </a:lnTo>
                <a:lnTo>
                  <a:pt x="476" y="51552"/>
                </a:lnTo>
                <a:lnTo>
                  <a:pt x="1262" y="66627"/>
                </a:lnTo>
                <a:lnTo>
                  <a:pt x="2238" y="81631"/>
                </a:lnTo>
                <a:lnTo>
                  <a:pt x="2976" y="96646"/>
                </a:lnTo>
                <a:lnTo>
                  <a:pt x="4214" y="109092"/>
                </a:lnTo>
                <a:lnTo>
                  <a:pt x="6786" y="119824"/>
                </a:lnTo>
                <a:lnTo>
                  <a:pt x="10977" y="130079"/>
                </a:lnTo>
                <a:lnTo>
                  <a:pt x="17073" y="1410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79290" y="4833492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5" h="180339">
                <a:moveTo>
                  <a:pt x="0" y="0"/>
                </a:moveTo>
                <a:lnTo>
                  <a:pt x="20145" y="37647"/>
                </a:lnTo>
                <a:lnTo>
                  <a:pt x="54310" y="81530"/>
                </a:lnTo>
                <a:lnTo>
                  <a:pt x="81486" y="111569"/>
                </a:lnTo>
                <a:lnTo>
                  <a:pt x="110591" y="139703"/>
                </a:lnTo>
                <a:lnTo>
                  <a:pt x="141732" y="165861"/>
                </a:lnTo>
                <a:lnTo>
                  <a:pt x="149733" y="171322"/>
                </a:lnTo>
                <a:lnTo>
                  <a:pt x="152781" y="173735"/>
                </a:lnTo>
                <a:lnTo>
                  <a:pt x="156463" y="1798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12564" y="4778990"/>
            <a:ext cx="134620" cy="218440"/>
          </a:xfrm>
          <a:custGeom>
            <a:avLst/>
            <a:gdLst/>
            <a:ahLst/>
            <a:cxnLst/>
            <a:rect l="l" t="t" r="r" b="b"/>
            <a:pathLst>
              <a:path w="134620" h="218439">
                <a:moveTo>
                  <a:pt x="134365" y="4591"/>
                </a:moveTo>
                <a:lnTo>
                  <a:pt x="130085" y="0"/>
                </a:lnTo>
                <a:lnTo>
                  <a:pt x="123269" y="3671"/>
                </a:lnTo>
                <a:lnTo>
                  <a:pt x="115524" y="12057"/>
                </a:lnTo>
                <a:lnTo>
                  <a:pt x="108458" y="21609"/>
                </a:lnTo>
                <a:lnTo>
                  <a:pt x="98167" y="35927"/>
                </a:lnTo>
                <a:lnTo>
                  <a:pt x="87566" y="50232"/>
                </a:lnTo>
                <a:lnTo>
                  <a:pt x="56713" y="96712"/>
                </a:lnTo>
                <a:lnTo>
                  <a:pt x="37552" y="132046"/>
                </a:lnTo>
                <a:lnTo>
                  <a:pt x="28066" y="149879"/>
                </a:lnTo>
                <a:lnTo>
                  <a:pt x="20768" y="164847"/>
                </a:lnTo>
                <a:lnTo>
                  <a:pt x="14541" y="179994"/>
                </a:lnTo>
                <a:lnTo>
                  <a:pt x="8886" y="195260"/>
                </a:lnTo>
                <a:lnTo>
                  <a:pt x="3301" y="210585"/>
                </a:lnTo>
                <a:lnTo>
                  <a:pt x="2159" y="212998"/>
                </a:lnTo>
                <a:lnTo>
                  <a:pt x="888" y="215411"/>
                </a:lnTo>
                <a:lnTo>
                  <a:pt x="0" y="2179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34433" y="5049265"/>
            <a:ext cx="13970" cy="119380"/>
          </a:xfrm>
          <a:custGeom>
            <a:avLst/>
            <a:gdLst/>
            <a:ahLst/>
            <a:cxnLst/>
            <a:rect l="l" t="t" r="r" b="b"/>
            <a:pathLst>
              <a:path w="13970" h="119379">
                <a:moveTo>
                  <a:pt x="0" y="1904"/>
                </a:moveTo>
                <a:lnTo>
                  <a:pt x="3047" y="1269"/>
                </a:lnTo>
                <a:lnTo>
                  <a:pt x="6095" y="634"/>
                </a:lnTo>
                <a:lnTo>
                  <a:pt x="9143" y="0"/>
                </a:lnTo>
                <a:lnTo>
                  <a:pt x="9382" y="12533"/>
                </a:lnTo>
                <a:lnTo>
                  <a:pt x="9905" y="25018"/>
                </a:lnTo>
                <a:lnTo>
                  <a:pt x="10429" y="37504"/>
                </a:lnTo>
                <a:lnTo>
                  <a:pt x="10667" y="50037"/>
                </a:lnTo>
                <a:lnTo>
                  <a:pt x="10562" y="65031"/>
                </a:lnTo>
                <a:lnTo>
                  <a:pt x="10493" y="80168"/>
                </a:lnTo>
                <a:lnTo>
                  <a:pt x="10828" y="95257"/>
                </a:lnTo>
                <a:lnTo>
                  <a:pt x="11937" y="110108"/>
                </a:lnTo>
                <a:lnTo>
                  <a:pt x="12572" y="113156"/>
                </a:lnTo>
                <a:lnTo>
                  <a:pt x="13462" y="116204"/>
                </a:lnTo>
                <a:lnTo>
                  <a:pt x="13715" y="1192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20870" y="4534534"/>
            <a:ext cx="294640" cy="165100"/>
          </a:xfrm>
          <a:custGeom>
            <a:avLst/>
            <a:gdLst/>
            <a:ahLst/>
            <a:cxnLst/>
            <a:rect l="l" t="t" r="r" b="b"/>
            <a:pathLst>
              <a:path w="294639" h="165100">
                <a:moveTo>
                  <a:pt x="0" y="164591"/>
                </a:moveTo>
                <a:lnTo>
                  <a:pt x="31543" y="141565"/>
                </a:lnTo>
                <a:lnTo>
                  <a:pt x="45656" y="142208"/>
                </a:lnTo>
                <a:lnTo>
                  <a:pt x="59769" y="144041"/>
                </a:lnTo>
                <a:lnTo>
                  <a:pt x="73405" y="145922"/>
                </a:lnTo>
                <a:lnTo>
                  <a:pt x="113317" y="150310"/>
                </a:lnTo>
                <a:lnTo>
                  <a:pt x="153146" y="152828"/>
                </a:lnTo>
                <a:lnTo>
                  <a:pt x="193045" y="153513"/>
                </a:lnTo>
                <a:lnTo>
                  <a:pt x="233171" y="152400"/>
                </a:lnTo>
                <a:lnTo>
                  <a:pt x="274534" y="148560"/>
                </a:lnTo>
                <a:lnTo>
                  <a:pt x="289813" y="143509"/>
                </a:lnTo>
                <a:lnTo>
                  <a:pt x="291972" y="142366"/>
                </a:lnTo>
                <a:lnTo>
                  <a:pt x="269366" y="102107"/>
                </a:lnTo>
                <a:lnTo>
                  <a:pt x="240236" y="69818"/>
                </a:lnTo>
                <a:lnTo>
                  <a:pt x="226058" y="53351"/>
                </a:lnTo>
                <a:lnTo>
                  <a:pt x="212725" y="36194"/>
                </a:lnTo>
                <a:lnTo>
                  <a:pt x="206206" y="27324"/>
                </a:lnTo>
                <a:lnTo>
                  <a:pt x="200104" y="18668"/>
                </a:lnTo>
                <a:lnTo>
                  <a:pt x="194597" y="9727"/>
                </a:lnTo>
                <a:lnTo>
                  <a:pt x="18986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21021" y="5054219"/>
            <a:ext cx="121285" cy="151765"/>
          </a:xfrm>
          <a:custGeom>
            <a:avLst/>
            <a:gdLst/>
            <a:ahLst/>
            <a:cxnLst/>
            <a:rect l="l" t="t" r="r" b="b"/>
            <a:pathLst>
              <a:path w="121285" h="151764">
                <a:moveTo>
                  <a:pt x="120776" y="5714"/>
                </a:moveTo>
                <a:lnTo>
                  <a:pt x="112522" y="1777"/>
                </a:lnTo>
                <a:lnTo>
                  <a:pt x="110743" y="634"/>
                </a:lnTo>
                <a:lnTo>
                  <a:pt x="104901" y="0"/>
                </a:lnTo>
                <a:lnTo>
                  <a:pt x="103260" y="13217"/>
                </a:lnTo>
                <a:lnTo>
                  <a:pt x="102822" y="26209"/>
                </a:lnTo>
                <a:lnTo>
                  <a:pt x="102883" y="39272"/>
                </a:lnTo>
                <a:lnTo>
                  <a:pt x="102742" y="52704"/>
                </a:lnTo>
                <a:lnTo>
                  <a:pt x="100510" y="101336"/>
                </a:lnTo>
                <a:lnTo>
                  <a:pt x="87661" y="137715"/>
                </a:lnTo>
                <a:lnTo>
                  <a:pt x="58088" y="151749"/>
                </a:lnTo>
                <a:lnTo>
                  <a:pt x="47736" y="148843"/>
                </a:lnTo>
                <a:lnTo>
                  <a:pt x="10175" y="124444"/>
                </a:lnTo>
                <a:lnTo>
                  <a:pt x="4581" y="114440"/>
                </a:lnTo>
                <a:lnTo>
                  <a:pt x="0" y="1029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93564" y="4921630"/>
            <a:ext cx="171450" cy="11430"/>
          </a:xfrm>
          <a:custGeom>
            <a:avLst/>
            <a:gdLst/>
            <a:ahLst/>
            <a:cxnLst/>
            <a:rect l="l" t="t" r="r" b="b"/>
            <a:pathLst>
              <a:path w="171450" h="11429">
                <a:moveTo>
                  <a:pt x="0" y="11303"/>
                </a:moveTo>
                <a:lnTo>
                  <a:pt x="39877" y="3683"/>
                </a:lnTo>
                <a:lnTo>
                  <a:pt x="55733" y="3494"/>
                </a:lnTo>
                <a:lnTo>
                  <a:pt x="71659" y="3698"/>
                </a:lnTo>
                <a:lnTo>
                  <a:pt x="87633" y="4022"/>
                </a:lnTo>
                <a:lnTo>
                  <a:pt x="103632" y="4191"/>
                </a:lnTo>
                <a:lnTo>
                  <a:pt x="116052" y="4857"/>
                </a:lnTo>
                <a:lnTo>
                  <a:pt x="128508" y="6096"/>
                </a:lnTo>
                <a:lnTo>
                  <a:pt x="140940" y="6762"/>
                </a:lnTo>
                <a:lnTo>
                  <a:pt x="153288" y="5715"/>
                </a:lnTo>
                <a:lnTo>
                  <a:pt x="161798" y="2667"/>
                </a:lnTo>
                <a:lnTo>
                  <a:pt x="164846" y="1778"/>
                </a:lnTo>
                <a:lnTo>
                  <a:pt x="17094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84828" y="4603287"/>
            <a:ext cx="172720" cy="416559"/>
          </a:xfrm>
          <a:custGeom>
            <a:avLst/>
            <a:gdLst/>
            <a:ahLst/>
            <a:cxnLst/>
            <a:rect l="l" t="t" r="r" b="b"/>
            <a:pathLst>
              <a:path w="172720" h="416560">
                <a:moveTo>
                  <a:pt x="37665" y="80853"/>
                </a:moveTo>
                <a:lnTo>
                  <a:pt x="36141" y="83266"/>
                </a:lnTo>
                <a:lnTo>
                  <a:pt x="34617" y="85425"/>
                </a:lnTo>
                <a:lnTo>
                  <a:pt x="33093" y="87838"/>
                </a:lnTo>
                <a:lnTo>
                  <a:pt x="27283" y="44027"/>
                </a:lnTo>
                <a:lnTo>
                  <a:pt x="55572" y="3129"/>
                </a:lnTo>
                <a:lnTo>
                  <a:pt x="64898" y="0"/>
                </a:lnTo>
                <a:lnTo>
                  <a:pt x="72749" y="287"/>
                </a:lnTo>
                <a:lnTo>
                  <a:pt x="102985" y="41908"/>
                </a:lnTo>
                <a:lnTo>
                  <a:pt x="120102" y="108495"/>
                </a:lnTo>
                <a:lnTo>
                  <a:pt x="130432" y="181621"/>
                </a:lnTo>
                <a:lnTo>
                  <a:pt x="133788" y="221489"/>
                </a:lnTo>
                <a:lnTo>
                  <a:pt x="134453" y="261524"/>
                </a:lnTo>
                <a:lnTo>
                  <a:pt x="131772" y="301833"/>
                </a:lnTo>
                <a:lnTo>
                  <a:pt x="120358" y="357316"/>
                </a:lnTo>
                <a:lnTo>
                  <a:pt x="91513" y="405465"/>
                </a:lnTo>
                <a:lnTo>
                  <a:pt x="62033" y="415942"/>
                </a:lnTo>
                <a:lnTo>
                  <a:pt x="46597" y="412180"/>
                </a:lnTo>
                <a:lnTo>
                  <a:pt x="10598" y="378049"/>
                </a:lnTo>
                <a:lnTo>
                  <a:pt x="0" y="331559"/>
                </a:lnTo>
                <a:lnTo>
                  <a:pt x="1867" y="317105"/>
                </a:lnTo>
                <a:lnTo>
                  <a:pt x="24933" y="285928"/>
                </a:lnTo>
                <a:lnTo>
                  <a:pt x="75015" y="302359"/>
                </a:lnTo>
                <a:lnTo>
                  <a:pt x="113484" y="342346"/>
                </a:lnTo>
                <a:lnTo>
                  <a:pt x="127172" y="356284"/>
                </a:lnTo>
                <a:lnTo>
                  <a:pt x="141170" y="368889"/>
                </a:lnTo>
                <a:lnTo>
                  <a:pt x="156025" y="380351"/>
                </a:lnTo>
                <a:lnTo>
                  <a:pt x="172285" y="3908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04739" y="4915534"/>
            <a:ext cx="268605" cy="373380"/>
          </a:xfrm>
          <a:custGeom>
            <a:avLst/>
            <a:gdLst/>
            <a:ahLst/>
            <a:cxnLst/>
            <a:rect l="l" t="t" r="r" b="b"/>
            <a:pathLst>
              <a:path w="268604" h="373379">
                <a:moveTo>
                  <a:pt x="17652" y="355091"/>
                </a:moveTo>
                <a:lnTo>
                  <a:pt x="11751" y="364700"/>
                </a:lnTo>
                <a:lnTo>
                  <a:pt x="8921" y="368331"/>
                </a:lnTo>
                <a:lnTo>
                  <a:pt x="6044" y="369915"/>
                </a:lnTo>
                <a:lnTo>
                  <a:pt x="0" y="373379"/>
                </a:lnTo>
                <a:lnTo>
                  <a:pt x="5478" y="356419"/>
                </a:lnTo>
                <a:lnTo>
                  <a:pt x="11541" y="339709"/>
                </a:lnTo>
                <a:lnTo>
                  <a:pt x="17770" y="323070"/>
                </a:lnTo>
                <a:lnTo>
                  <a:pt x="23749" y="306323"/>
                </a:lnTo>
                <a:lnTo>
                  <a:pt x="43338" y="246173"/>
                </a:lnTo>
                <a:lnTo>
                  <a:pt x="61595" y="185546"/>
                </a:lnTo>
                <a:lnTo>
                  <a:pt x="78819" y="123301"/>
                </a:lnTo>
                <a:lnTo>
                  <a:pt x="87044" y="91946"/>
                </a:lnTo>
                <a:lnTo>
                  <a:pt x="95376" y="60578"/>
                </a:lnTo>
                <a:lnTo>
                  <a:pt x="99649" y="45362"/>
                </a:lnTo>
                <a:lnTo>
                  <a:pt x="104219" y="30194"/>
                </a:lnTo>
                <a:lnTo>
                  <a:pt x="109003" y="15073"/>
                </a:lnTo>
                <a:lnTo>
                  <a:pt x="113919" y="0"/>
                </a:lnTo>
                <a:lnTo>
                  <a:pt x="111940" y="17601"/>
                </a:lnTo>
                <a:lnTo>
                  <a:pt x="109902" y="35179"/>
                </a:lnTo>
                <a:lnTo>
                  <a:pt x="108221" y="52756"/>
                </a:lnTo>
                <a:lnTo>
                  <a:pt x="107314" y="70357"/>
                </a:lnTo>
                <a:lnTo>
                  <a:pt x="106660" y="89118"/>
                </a:lnTo>
                <a:lnTo>
                  <a:pt x="107410" y="113950"/>
                </a:lnTo>
                <a:lnTo>
                  <a:pt x="112208" y="137402"/>
                </a:lnTo>
                <a:lnTo>
                  <a:pt x="123698" y="152019"/>
                </a:lnTo>
                <a:lnTo>
                  <a:pt x="135052" y="155245"/>
                </a:lnTo>
                <a:lnTo>
                  <a:pt x="145287" y="154019"/>
                </a:lnTo>
                <a:lnTo>
                  <a:pt x="181153" y="123193"/>
                </a:lnTo>
                <a:lnTo>
                  <a:pt x="206704" y="81164"/>
                </a:lnTo>
                <a:lnTo>
                  <a:pt x="225853" y="41021"/>
                </a:lnTo>
                <a:lnTo>
                  <a:pt x="232537" y="22225"/>
                </a:lnTo>
                <a:lnTo>
                  <a:pt x="236009" y="36609"/>
                </a:lnTo>
                <a:lnTo>
                  <a:pt x="238696" y="51006"/>
                </a:lnTo>
                <a:lnTo>
                  <a:pt x="241288" y="65426"/>
                </a:lnTo>
                <a:lnTo>
                  <a:pt x="244475" y="79882"/>
                </a:lnTo>
                <a:lnTo>
                  <a:pt x="246508" y="88439"/>
                </a:lnTo>
                <a:lnTo>
                  <a:pt x="251031" y="102997"/>
                </a:lnTo>
                <a:lnTo>
                  <a:pt x="257673" y="114887"/>
                </a:lnTo>
                <a:lnTo>
                  <a:pt x="266064" y="115442"/>
                </a:lnTo>
                <a:lnTo>
                  <a:pt x="268503" y="108323"/>
                </a:lnTo>
                <a:lnTo>
                  <a:pt x="268525" y="96869"/>
                </a:lnTo>
                <a:lnTo>
                  <a:pt x="267475" y="85653"/>
                </a:lnTo>
                <a:lnTo>
                  <a:pt x="266700" y="7924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84796" y="4602448"/>
            <a:ext cx="154305" cy="164465"/>
          </a:xfrm>
          <a:custGeom>
            <a:avLst/>
            <a:gdLst/>
            <a:ahLst/>
            <a:cxnLst/>
            <a:rect l="l" t="t" r="r" b="b"/>
            <a:pathLst>
              <a:path w="154304" h="164464">
                <a:moveTo>
                  <a:pt x="4905" y="132365"/>
                </a:moveTo>
                <a:lnTo>
                  <a:pt x="0" y="127712"/>
                </a:lnTo>
                <a:lnTo>
                  <a:pt x="7762" y="131048"/>
                </a:lnTo>
                <a:lnTo>
                  <a:pt x="20192" y="137455"/>
                </a:lnTo>
                <a:lnTo>
                  <a:pt x="29289" y="142017"/>
                </a:lnTo>
                <a:lnTo>
                  <a:pt x="71508" y="153626"/>
                </a:lnTo>
                <a:lnTo>
                  <a:pt x="110458" y="161750"/>
                </a:lnTo>
                <a:lnTo>
                  <a:pt x="135715" y="164369"/>
                </a:lnTo>
                <a:lnTo>
                  <a:pt x="145627" y="162579"/>
                </a:lnTo>
                <a:lnTo>
                  <a:pt x="151288" y="157289"/>
                </a:lnTo>
                <a:lnTo>
                  <a:pt x="153735" y="149189"/>
                </a:lnTo>
                <a:lnTo>
                  <a:pt x="154003" y="138969"/>
                </a:lnTo>
                <a:lnTo>
                  <a:pt x="152463" y="123436"/>
                </a:lnTo>
                <a:lnTo>
                  <a:pt x="140033" y="77501"/>
                </a:lnTo>
                <a:lnTo>
                  <a:pt x="123491" y="43132"/>
                </a:lnTo>
                <a:lnTo>
                  <a:pt x="102187" y="11334"/>
                </a:lnTo>
                <a:lnTo>
                  <a:pt x="90598" y="0"/>
                </a:lnTo>
                <a:lnTo>
                  <a:pt x="92078" y="119"/>
                </a:lnTo>
                <a:lnTo>
                  <a:pt x="102822" y="48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61990" y="5045964"/>
            <a:ext cx="71120" cy="111125"/>
          </a:xfrm>
          <a:custGeom>
            <a:avLst/>
            <a:gdLst/>
            <a:ahLst/>
            <a:cxnLst/>
            <a:rect l="l" t="t" r="r" b="b"/>
            <a:pathLst>
              <a:path w="71120" h="111125">
                <a:moveTo>
                  <a:pt x="2667" y="13969"/>
                </a:moveTo>
                <a:lnTo>
                  <a:pt x="3301" y="6350"/>
                </a:lnTo>
                <a:lnTo>
                  <a:pt x="3937" y="3937"/>
                </a:lnTo>
                <a:lnTo>
                  <a:pt x="0" y="0"/>
                </a:lnTo>
                <a:lnTo>
                  <a:pt x="10922" y="45085"/>
                </a:lnTo>
                <a:lnTo>
                  <a:pt x="12666" y="57455"/>
                </a:lnTo>
                <a:lnTo>
                  <a:pt x="14970" y="70040"/>
                </a:lnTo>
                <a:lnTo>
                  <a:pt x="37036" y="109537"/>
                </a:lnTo>
                <a:lnTo>
                  <a:pt x="46241" y="111069"/>
                </a:lnTo>
                <a:lnTo>
                  <a:pt x="56007" y="105791"/>
                </a:lnTo>
                <a:lnTo>
                  <a:pt x="60223" y="97948"/>
                </a:lnTo>
                <a:lnTo>
                  <a:pt x="63642" y="92011"/>
                </a:lnTo>
                <a:lnTo>
                  <a:pt x="66990" y="86931"/>
                </a:lnTo>
                <a:lnTo>
                  <a:pt x="70993" y="816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87755" y="4875863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4" h="14604">
                <a:moveTo>
                  <a:pt x="10429" y="14398"/>
                </a:moveTo>
                <a:lnTo>
                  <a:pt x="3042" y="3883"/>
                </a:lnTo>
                <a:lnTo>
                  <a:pt x="0" y="0"/>
                </a:lnTo>
                <a:lnTo>
                  <a:pt x="2553" y="2236"/>
                </a:lnTo>
                <a:lnTo>
                  <a:pt x="11953" y="100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84747" y="4798579"/>
            <a:ext cx="283845" cy="220979"/>
          </a:xfrm>
          <a:custGeom>
            <a:avLst/>
            <a:gdLst/>
            <a:ahLst/>
            <a:cxnLst/>
            <a:rect l="l" t="t" r="r" b="b"/>
            <a:pathLst>
              <a:path w="283845" h="220979">
                <a:moveTo>
                  <a:pt x="0" y="1385"/>
                </a:moveTo>
                <a:lnTo>
                  <a:pt x="9392" y="0"/>
                </a:lnTo>
                <a:lnTo>
                  <a:pt x="12271" y="7258"/>
                </a:lnTo>
                <a:lnTo>
                  <a:pt x="11840" y="19137"/>
                </a:lnTo>
                <a:lnTo>
                  <a:pt x="11302" y="31611"/>
                </a:lnTo>
                <a:lnTo>
                  <a:pt x="11854" y="56917"/>
                </a:lnTo>
                <a:lnTo>
                  <a:pt x="12053" y="107674"/>
                </a:lnTo>
                <a:lnTo>
                  <a:pt x="15617" y="152892"/>
                </a:lnTo>
                <a:lnTo>
                  <a:pt x="27356" y="193095"/>
                </a:lnTo>
                <a:lnTo>
                  <a:pt x="49605" y="213570"/>
                </a:lnTo>
                <a:lnTo>
                  <a:pt x="60102" y="212395"/>
                </a:lnTo>
                <a:lnTo>
                  <a:pt x="89568" y="186505"/>
                </a:lnTo>
                <a:lnTo>
                  <a:pt x="109981" y="137910"/>
                </a:lnTo>
                <a:lnTo>
                  <a:pt x="113077" y="150405"/>
                </a:lnTo>
                <a:lnTo>
                  <a:pt x="125222" y="186678"/>
                </a:lnTo>
                <a:lnTo>
                  <a:pt x="151421" y="216396"/>
                </a:lnTo>
                <a:lnTo>
                  <a:pt x="163702" y="220587"/>
                </a:lnTo>
                <a:lnTo>
                  <a:pt x="173603" y="220208"/>
                </a:lnTo>
                <a:lnTo>
                  <a:pt x="201384" y="192274"/>
                </a:lnTo>
                <a:lnTo>
                  <a:pt x="203499" y="167969"/>
                </a:lnTo>
                <a:lnTo>
                  <a:pt x="202437" y="156198"/>
                </a:lnTo>
                <a:lnTo>
                  <a:pt x="198635" y="139053"/>
                </a:lnTo>
                <a:lnTo>
                  <a:pt x="193452" y="118860"/>
                </a:lnTo>
                <a:lnTo>
                  <a:pt x="189936" y="98762"/>
                </a:lnTo>
                <a:lnTo>
                  <a:pt x="191135" y="81903"/>
                </a:lnTo>
                <a:lnTo>
                  <a:pt x="195659" y="72280"/>
                </a:lnTo>
                <a:lnTo>
                  <a:pt x="201326" y="67599"/>
                </a:lnTo>
                <a:lnTo>
                  <a:pt x="209137" y="66419"/>
                </a:lnTo>
                <a:lnTo>
                  <a:pt x="220090" y="67298"/>
                </a:lnTo>
                <a:lnTo>
                  <a:pt x="230796" y="68615"/>
                </a:lnTo>
                <a:lnTo>
                  <a:pt x="240871" y="69838"/>
                </a:lnTo>
                <a:lnTo>
                  <a:pt x="278516" y="57578"/>
                </a:lnTo>
                <a:lnTo>
                  <a:pt x="283717" y="5104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54014" y="4596129"/>
            <a:ext cx="191135" cy="127000"/>
          </a:xfrm>
          <a:custGeom>
            <a:avLst/>
            <a:gdLst/>
            <a:ahLst/>
            <a:cxnLst/>
            <a:rect l="l" t="t" r="r" b="b"/>
            <a:pathLst>
              <a:path w="191135" h="127000">
                <a:moveTo>
                  <a:pt x="0" y="104140"/>
                </a:moveTo>
                <a:lnTo>
                  <a:pt x="12313" y="106116"/>
                </a:lnTo>
                <a:lnTo>
                  <a:pt x="24685" y="108140"/>
                </a:lnTo>
                <a:lnTo>
                  <a:pt x="37129" y="110069"/>
                </a:lnTo>
                <a:lnTo>
                  <a:pt x="49657" y="111760"/>
                </a:lnTo>
                <a:lnTo>
                  <a:pt x="67057" y="114444"/>
                </a:lnTo>
                <a:lnTo>
                  <a:pt x="84566" y="117236"/>
                </a:lnTo>
                <a:lnTo>
                  <a:pt x="102145" y="119957"/>
                </a:lnTo>
                <a:lnTo>
                  <a:pt x="119761" y="122428"/>
                </a:lnTo>
                <a:lnTo>
                  <a:pt x="133935" y="124461"/>
                </a:lnTo>
                <a:lnTo>
                  <a:pt x="152384" y="126507"/>
                </a:lnTo>
                <a:lnTo>
                  <a:pt x="170428" y="125910"/>
                </a:lnTo>
                <a:lnTo>
                  <a:pt x="183387" y="120015"/>
                </a:lnTo>
                <a:lnTo>
                  <a:pt x="190124" y="108610"/>
                </a:lnTo>
                <a:lnTo>
                  <a:pt x="190611" y="96599"/>
                </a:lnTo>
                <a:lnTo>
                  <a:pt x="186977" y="84421"/>
                </a:lnTo>
                <a:lnTo>
                  <a:pt x="164258" y="45037"/>
                </a:lnTo>
                <a:lnTo>
                  <a:pt x="136828" y="11465"/>
                </a:lnTo>
                <a:lnTo>
                  <a:pt x="128412" y="5016"/>
                </a:lnTo>
                <a:lnTo>
                  <a:pt x="124116" y="853"/>
                </a:lnTo>
                <a:lnTo>
                  <a:pt x="12852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57967" y="4577207"/>
            <a:ext cx="163830" cy="20320"/>
          </a:xfrm>
          <a:custGeom>
            <a:avLst/>
            <a:gdLst/>
            <a:ahLst/>
            <a:cxnLst/>
            <a:rect l="l" t="t" r="r" b="b"/>
            <a:pathLst>
              <a:path w="163829" h="20320">
                <a:moveTo>
                  <a:pt x="515" y="0"/>
                </a:moveTo>
                <a:lnTo>
                  <a:pt x="0" y="4446"/>
                </a:lnTo>
                <a:lnTo>
                  <a:pt x="7056" y="7000"/>
                </a:lnTo>
                <a:lnTo>
                  <a:pt x="18018" y="8626"/>
                </a:lnTo>
                <a:lnTo>
                  <a:pt x="29217" y="10287"/>
                </a:lnTo>
                <a:lnTo>
                  <a:pt x="50238" y="14243"/>
                </a:lnTo>
                <a:lnTo>
                  <a:pt x="72413" y="17938"/>
                </a:lnTo>
                <a:lnTo>
                  <a:pt x="94708" y="20252"/>
                </a:lnTo>
                <a:lnTo>
                  <a:pt x="116085" y="20066"/>
                </a:lnTo>
                <a:lnTo>
                  <a:pt x="128012" y="18559"/>
                </a:lnTo>
                <a:lnTo>
                  <a:pt x="140057" y="16017"/>
                </a:lnTo>
                <a:lnTo>
                  <a:pt x="152054" y="12832"/>
                </a:lnTo>
                <a:lnTo>
                  <a:pt x="163837" y="939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32362" y="4567173"/>
            <a:ext cx="31115" cy="201295"/>
          </a:xfrm>
          <a:custGeom>
            <a:avLst/>
            <a:gdLst/>
            <a:ahLst/>
            <a:cxnLst/>
            <a:rect l="l" t="t" r="r" b="b"/>
            <a:pathLst>
              <a:path w="31114" h="201295">
                <a:moveTo>
                  <a:pt x="17307" y="0"/>
                </a:moveTo>
                <a:lnTo>
                  <a:pt x="2321" y="36575"/>
                </a:lnTo>
                <a:lnTo>
                  <a:pt x="0" y="85439"/>
                </a:lnTo>
                <a:lnTo>
                  <a:pt x="543" y="101726"/>
                </a:lnTo>
                <a:lnTo>
                  <a:pt x="4579" y="145678"/>
                </a:lnTo>
                <a:lnTo>
                  <a:pt x="23772" y="190924"/>
                </a:lnTo>
                <a:lnTo>
                  <a:pt x="30642" y="20116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82511" y="4839970"/>
            <a:ext cx="168910" cy="212090"/>
          </a:xfrm>
          <a:custGeom>
            <a:avLst/>
            <a:gdLst/>
            <a:ahLst/>
            <a:cxnLst/>
            <a:rect l="l" t="t" r="r" b="b"/>
            <a:pathLst>
              <a:path w="168909" h="212089">
                <a:moveTo>
                  <a:pt x="0" y="0"/>
                </a:moveTo>
                <a:lnTo>
                  <a:pt x="17716" y="33914"/>
                </a:lnTo>
                <a:lnTo>
                  <a:pt x="41888" y="65319"/>
                </a:lnTo>
                <a:lnTo>
                  <a:pt x="77404" y="104265"/>
                </a:lnTo>
                <a:lnTo>
                  <a:pt x="95376" y="123951"/>
                </a:lnTo>
                <a:lnTo>
                  <a:pt x="121046" y="154003"/>
                </a:lnTo>
                <a:lnTo>
                  <a:pt x="146049" y="184911"/>
                </a:lnTo>
                <a:lnTo>
                  <a:pt x="158813" y="206771"/>
                </a:lnTo>
                <a:lnTo>
                  <a:pt x="163695" y="211647"/>
                </a:lnTo>
                <a:lnTo>
                  <a:pt x="168910" y="20662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23405" y="4837019"/>
            <a:ext cx="112395" cy="203200"/>
          </a:xfrm>
          <a:custGeom>
            <a:avLst/>
            <a:gdLst/>
            <a:ahLst/>
            <a:cxnLst/>
            <a:rect l="l" t="t" r="r" b="b"/>
            <a:pathLst>
              <a:path w="112395" h="203200">
                <a:moveTo>
                  <a:pt x="110236" y="6506"/>
                </a:moveTo>
                <a:lnTo>
                  <a:pt x="111900" y="0"/>
                </a:lnTo>
                <a:lnTo>
                  <a:pt x="105267" y="10554"/>
                </a:lnTo>
                <a:lnTo>
                  <a:pt x="96323" y="26419"/>
                </a:lnTo>
                <a:lnTo>
                  <a:pt x="91059" y="35843"/>
                </a:lnTo>
                <a:lnTo>
                  <a:pt x="78847" y="55683"/>
                </a:lnTo>
                <a:lnTo>
                  <a:pt x="67183" y="75880"/>
                </a:lnTo>
                <a:lnTo>
                  <a:pt x="55804" y="96315"/>
                </a:lnTo>
                <a:lnTo>
                  <a:pt x="44450" y="116869"/>
                </a:lnTo>
                <a:lnTo>
                  <a:pt x="34551" y="133520"/>
                </a:lnTo>
                <a:lnTo>
                  <a:pt x="23939" y="151112"/>
                </a:lnTo>
                <a:lnTo>
                  <a:pt x="14374" y="169108"/>
                </a:lnTo>
                <a:lnTo>
                  <a:pt x="7620" y="186973"/>
                </a:lnTo>
                <a:lnTo>
                  <a:pt x="6604" y="197641"/>
                </a:lnTo>
                <a:lnTo>
                  <a:pt x="8763" y="202848"/>
                </a:lnTo>
                <a:lnTo>
                  <a:pt x="0" y="19853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66636" y="4601590"/>
            <a:ext cx="163195" cy="138430"/>
          </a:xfrm>
          <a:custGeom>
            <a:avLst/>
            <a:gdLst/>
            <a:ahLst/>
            <a:cxnLst/>
            <a:rect l="l" t="t" r="r" b="b"/>
            <a:pathLst>
              <a:path w="163195" h="138429">
                <a:moveTo>
                  <a:pt x="6985" y="114299"/>
                </a:moveTo>
                <a:lnTo>
                  <a:pt x="4572" y="111251"/>
                </a:lnTo>
                <a:lnTo>
                  <a:pt x="2159" y="108203"/>
                </a:lnTo>
                <a:lnTo>
                  <a:pt x="0" y="105155"/>
                </a:lnTo>
                <a:lnTo>
                  <a:pt x="9902" y="102762"/>
                </a:lnTo>
                <a:lnTo>
                  <a:pt x="17970" y="103346"/>
                </a:lnTo>
                <a:lnTo>
                  <a:pt x="26038" y="106263"/>
                </a:lnTo>
                <a:lnTo>
                  <a:pt x="35940" y="110870"/>
                </a:lnTo>
                <a:lnTo>
                  <a:pt x="50909" y="117443"/>
                </a:lnTo>
                <a:lnTo>
                  <a:pt x="96647" y="133730"/>
                </a:lnTo>
                <a:lnTo>
                  <a:pt x="123825" y="138239"/>
                </a:lnTo>
                <a:lnTo>
                  <a:pt x="136473" y="135659"/>
                </a:lnTo>
                <a:lnTo>
                  <a:pt x="148716" y="128650"/>
                </a:lnTo>
                <a:lnTo>
                  <a:pt x="158607" y="116776"/>
                </a:lnTo>
                <a:lnTo>
                  <a:pt x="162687" y="102520"/>
                </a:lnTo>
                <a:lnTo>
                  <a:pt x="163147" y="87074"/>
                </a:lnTo>
                <a:lnTo>
                  <a:pt x="162179" y="71627"/>
                </a:lnTo>
                <a:lnTo>
                  <a:pt x="160738" y="52703"/>
                </a:lnTo>
                <a:lnTo>
                  <a:pt x="157892" y="34432"/>
                </a:lnTo>
                <a:lnTo>
                  <a:pt x="152999" y="16853"/>
                </a:lnTo>
                <a:lnTo>
                  <a:pt x="145414" y="0"/>
                </a:lnTo>
                <a:lnTo>
                  <a:pt x="145161" y="12826"/>
                </a:lnTo>
                <a:lnTo>
                  <a:pt x="144780" y="16763"/>
                </a:lnTo>
                <a:lnTo>
                  <a:pt x="145414" y="2501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606540" y="5115178"/>
            <a:ext cx="60960" cy="124460"/>
          </a:xfrm>
          <a:custGeom>
            <a:avLst/>
            <a:gdLst/>
            <a:ahLst/>
            <a:cxnLst/>
            <a:rect l="l" t="t" r="r" b="b"/>
            <a:pathLst>
              <a:path w="60959" h="124460">
                <a:moveTo>
                  <a:pt x="48767" y="0"/>
                </a:moveTo>
                <a:lnTo>
                  <a:pt x="55312" y="10197"/>
                </a:lnTo>
                <a:lnTo>
                  <a:pt x="59023" y="19192"/>
                </a:lnTo>
                <a:lnTo>
                  <a:pt x="60590" y="28878"/>
                </a:lnTo>
                <a:lnTo>
                  <a:pt x="60705" y="41148"/>
                </a:lnTo>
                <a:lnTo>
                  <a:pt x="59187" y="56864"/>
                </a:lnTo>
                <a:lnTo>
                  <a:pt x="43560" y="101727"/>
                </a:lnTo>
                <a:lnTo>
                  <a:pt x="24719" y="123854"/>
                </a:lnTo>
                <a:lnTo>
                  <a:pt x="15493" y="121285"/>
                </a:lnTo>
                <a:lnTo>
                  <a:pt x="9536" y="113772"/>
                </a:lnTo>
                <a:lnTo>
                  <a:pt x="5365" y="107759"/>
                </a:lnTo>
                <a:lnTo>
                  <a:pt x="2385" y="102032"/>
                </a:lnTo>
                <a:lnTo>
                  <a:pt x="0" y="9537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75398" y="4921884"/>
            <a:ext cx="234950" cy="19685"/>
          </a:xfrm>
          <a:custGeom>
            <a:avLst/>
            <a:gdLst/>
            <a:ahLst/>
            <a:cxnLst/>
            <a:rect l="l" t="t" r="r" b="b"/>
            <a:pathLst>
              <a:path w="234950" h="19685">
                <a:moveTo>
                  <a:pt x="0" y="19176"/>
                </a:moveTo>
                <a:lnTo>
                  <a:pt x="10985" y="14692"/>
                </a:lnTo>
                <a:lnTo>
                  <a:pt x="21304" y="10731"/>
                </a:lnTo>
                <a:lnTo>
                  <a:pt x="31861" y="7818"/>
                </a:lnTo>
                <a:lnTo>
                  <a:pt x="43560" y="6476"/>
                </a:lnTo>
                <a:lnTo>
                  <a:pt x="60190" y="6500"/>
                </a:lnTo>
                <a:lnTo>
                  <a:pt x="76771" y="6953"/>
                </a:lnTo>
                <a:lnTo>
                  <a:pt x="93352" y="7548"/>
                </a:lnTo>
                <a:lnTo>
                  <a:pt x="109981" y="8000"/>
                </a:lnTo>
                <a:lnTo>
                  <a:pt x="130250" y="7619"/>
                </a:lnTo>
                <a:lnTo>
                  <a:pt x="150304" y="6191"/>
                </a:lnTo>
                <a:lnTo>
                  <a:pt x="170168" y="4429"/>
                </a:lnTo>
                <a:lnTo>
                  <a:pt x="189865" y="3047"/>
                </a:lnTo>
                <a:lnTo>
                  <a:pt x="201423" y="2518"/>
                </a:lnTo>
                <a:lnTo>
                  <a:pt x="212518" y="1857"/>
                </a:lnTo>
                <a:lnTo>
                  <a:pt x="223494" y="1029"/>
                </a:lnTo>
                <a:lnTo>
                  <a:pt x="23469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89064" y="4774057"/>
            <a:ext cx="20955" cy="207010"/>
          </a:xfrm>
          <a:custGeom>
            <a:avLst/>
            <a:gdLst/>
            <a:ahLst/>
            <a:cxnLst/>
            <a:rect l="l" t="t" r="r" b="b"/>
            <a:pathLst>
              <a:path w="20954" h="207010">
                <a:moveTo>
                  <a:pt x="20446" y="0"/>
                </a:moveTo>
                <a:lnTo>
                  <a:pt x="6095" y="37465"/>
                </a:lnTo>
                <a:lnTo>
                  <a:pt x="202" y="89257"/>
                </a:lnTo>
                <a:lnTo>
                  <a:pt x="0" y="106680"/>
                </a:lnTo>
                <a:lnTo>
                  <a:pt x="220" y="125178"/>
                </a:lnTo>
                <a:lnTo>
                  <a:pt x="1095" y="143510"/>
                </a:lnTo>
                <a:lnTo>
                  <a:pt x="2946" y="161651"/>
                </a:lnTo>
                <a:lnTo>
                  <a:pt x="6095" y="179578"/>
                </a:lnTo>
                <a:lnTo>
                  <a:pt x="8965" y="188739"/>
                </a:lnTo>
                <a:lnTo>
                  <a:pt x="10953" y="195341"/>
                </a:lnTo>
                <a:lnTo>
                  <a:pt x="12418" y="200919"/>
                </a:lnTo>
                <a:lnTo>
                  <a:pt x="13715" y="2070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23430" y="4921884"/>
            <a:ext cx="314960" cy="342265"/>
          </a:xfrm>
          <a:custGeom>
            <a:avLst/>
            <a:gdLst/>
            <a:ahLst/>
            <a:cxnLst/>
            <a:rect l="l" t="t" r="r" b="b"/>
            <a:pathLst>
              <a:path w="314959" h="342264">
                <a:moveTo>
                  <a:pt x="0" y="342010"/>
                </a:moveTo>
                <a:lnTo>
                  <a:pt x="30479" y="307594"/>
                </a:lnTo>
                <a:lnTo>
                  <a:pt x="58181" y="266064"/>
                </a:lnTo>
                <a:lnTo>
                  <a:pt x="84454" y="223392"/>
                </a:lnTo>
                <a:lnTo>
                  <a:pt x="110094" y="180238"/>
                </a:lnTo>
                <a:lnTo>
                  <a:pt x="135344" y="136291"/>
                </a:lnTo>
                <a:lnTo>
                  <a:pt x="159508" y="91582"/>
                </a:lnTo>
                <a:lnTo>
                  <a:pt x="181893" y="46141"/>
                </a:lnTo>
                <a:lnTo>
                  <a:pt x="201802" y="0"/>
                </a:lnTo>
                <a:lnTo>
                  <a:pt x="201094" y="15339"/>
                </a:lnTo>
                <a:lnTo>
                  <a:pt x="200040" y="30702"/>
                </a:lnTo>
                <a:lnTo>
                  <a:pt x="198820" y="46112"/>
                </a:lnTo>
                <a:lnTo>
                  <a:pt x="197612" y="61594"/>
                </a:lnTo>
                <a:lnTo>
                  <a:pt x="195820" y="91932"/>
                </a:lnTo>
                <a:lnTo>
                  <a:pt x="195087" y="122745"/>
                </a:lnTo>
                <a:lnTo>
                  <a:pt x="196665" y="153463"/>
                </a:lnTo>
                <a:lnTo>
                  <a:pt x="201802" y="183514"/>
                </a:lnTo>
                <a:lnTo>
                  <a:pt x="205740" y="193547"/>
                </a:lnTo>
                <a:lnTo>
                  <a:pt x="205740" y="196595"/>
                </a:lnTo>
                <a:lnTo>
                  <a:pt x="236277" y="168275"/>
                </a:lnTo>
                <a:lnTo>
                  <a:pt x="254898" y="121791"/>
                </a:lnTo>
                <a:lnTo>
                  <a:pt x="276540" y="55350"/>
                </a:lnTo>
                <a:lnTo>
                  <a:pt x="287527" y="22225"/>
                </a:lnTo>
                <a:lnTo>
                  <a:pt x="291719" y="11556"/>
                </a:lnTo>
                <a:lnTo>
                  <a:pt x="292100" y="8508"/>
                </a:lnTo>
                <a:lnTo>
                  <a:pt x="299339" y="4952"/>
                </a:lnTo>
                <a:lnTo>
                  <a:pt x="300797" y="19492"/>
                </a:lnTo>
                <a:lnTo>
                  <a:pt x="301672" y="34020"/>
                </a:lnTo>
                <a:lnTo>
                  <a:pt x="302142" y="48619"/>
                </a:lnTo>
                <a:lnTo>
                  <a:pt x="302387" y="63372"/>
                </a:lnTo>
                <a:lnTo>
                  <a:pt x="303680" y="89370"/>
                </a:lnTo>
                <a:lnTo>
                  <a:pt x="305498" y="115236"/>
                </a:lnTo>
                <a:lnTo>
                  <a:pt x="307601" y="141079"/>
                </a:lnTo>
                <a:lnTo>
                  <a:pt x="309752" y="167004"/>
                </a:lnTo>
                <a:lnTo>
                  <a:pt x="310262" y="179607"/>
                </a:lnTo>
                <a:lnTo>
                  <a:pt x="311070" y="188960"/>
                </a:lnTo>
                <a:lnTo>
                  <a:pt x="312521" y="196955"/>
                </a:lnTo>
                <a:lnTo>
                  <a:pt x="314960" y="20548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24901" y="5070347"/>
            <a:ext cx="67310" cy="128270"/>
          </a:xfrm>
          <a:custGeom>
            <a:avLst/>
            <a:gdLst/>
            <a:ahLst/>
            <a:cxnLst/>
            <a:rect l="l" t="t" r="r" b="b"/>
            <a:pathLst>
              <a:path w="67309" h="128270">
                <a:moveTo>
                  <a:pt x="19534" y="0"/>
                </a:moveTo>
                <a:lnTo>
                  <a:pt x="17984" y="11086"/>
                </a:lnTo>
                <a:lnTo>
                  <a:pt x="14279" y="22494"/>
                </a:lnTo>
                <a:lnTo>
                  <a:pt x="9836" y="34307"/>
                </a:lnTo>
                <a:lnTo>
                  <a:pt x="6072" y="46608"/>
                </a:lnTo>
                <a:lnTo>
                  <a:pt x="3143" y="62559"/>
                </a:lnTo>
                <a:lnTo>
                  <a:pt x="833" y="79248"/>
                </a:lnTo>
                <a:lnTo>
                  <a:pt x="0" y="95936"/>
                </a:lnTo>
                <a:lnTo>
                  <a:pt x="1500" y="111887"/>
                </a:lnTo>
                <a:lnTo>
                  <a:pt x="5726" y="120257"/>
                </a:lnTo>
                <a:lnTo>
                  <a:pt x="13215" y="125984"/>
                </a:lnTo>
                <a:lnTo>
                  <a:pt x="22467" y="127996"/>
                </a:lnTo>
                <a:lnTo>
                  <a:pt x="31980" y="125221"/>
                </a:lnTo>
                <a:lnTo>
                  <a:pt x="44507" y="114157"/>
                </a:lnTo>
                <a:lnTo>
                  <a:pt x="53617" y="99663"/>
                </a:lnTo>
                <a:lnTo>
                  <a:pt x="60608" y="83788"/>
                </a:lnTo>
                <a:lnTo>
                  <a:pt x="66778" y="6857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537704" y="4938395"/>
            <a:ext cx="24765" cy="21590"/>
          </a:xfrm>
          <a:custGeom>
            <a:avLst/>
            <a:gdLst/>
            <a:ahLst/>
            <a:cxnLst/>
            <a:rect l="l" t="t" r="r" b="b"/>
            <a:pathLst>
              <a:path w="24765" h="21589">
                <a:moveTo>
                  <a:pt x="6730" y="21335"/>
                </a:moveTo>
                <a:lnTo>
                  <a:pt x="4572" y="17906"/>
                </a:lnTo>
                <a:lnTo>
                  <a:pt x="2159" y="14858"/>
                </a:lnTo>
                <a:lnTo>
                  <a:pt x="0" y="11810"/>
                </a:lnTo>
                <a:lnTo>
                  <a:pt x="9314" y="12144"/>
                </a:lnTo>
                <a:lnTo>
                  <a:pt x="14986" y="11715"/>
                </a:lnTo>
                <a:lnTo>
                  <a:pt x="19323" y="8381"/>
                </a:lnTo>
                <a:lnTo>
                  <a:pt x="2463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241793" y="4642358"/>
            <a:ext cx="203835" cy="127000"/>
          </a:xfrm>
          <a:custGeom>
            <a:avLst/>
            <a:gdLst/>
            <a:ahLst/>
            <a:cxnLst/>
            <a:rect l="l" t="t" r="r" b="b"/>
            <a:pathLst>
              <a:path w="203834" h="127000">
                <a:moveTo>
                  <a:pt x="21844" y="121412"/>
                </a:moveTo>
                <a:lnTo>
                  <a:pt x="13626" y="121263"/>
                </a:lnTo>
                <a:lnTo>
                  <a:pt x="9064" y="120507"/>
                </a:lnTo>
                <a:lnTo>
                  <a:pt x="5431" y="117822"/>
                </a:lnTo>
                <a:lnTo>
                  <a:pt x="0" y="111887"/>
                </a:lnTo>
                <a:lnTo>
                  <a:pt x="10199" y="111138"/>
                </a:lnTo>
                <a:lnTo>
                  <a:pt x="19494" y="111426"/>
                </a:lnTo>
                <a:lnTo>
                  <a:pt x="28789" y="112547"/>
                </a:lnTo>
                <a:lnTo>
                  <a:pt x="38988" y="114300"/>
                </a:lnTo>
                <a:lnTo>
                  <a:pt x="54994" y="117556"/>
                </a:lnTo>
                <a:lnTo>
                  <a:pt x="71024" y="120443"/>
                </a:lnTo>
                <a:lnTo>
                  <a:pt x="87102" y="122926"/>
                </a:lnTo>
                <a:lnTo>
                  <a:pt x="103250" y="124968"/>
                </a:lnTo>
                <a:lnTo>
                  <a:pt x="120243" y="126313"/>
                </a:lnTo>
                <a:lnTo>
                  <a:pt x="137271" y="126968"/>
                </a:lnTo>
                <a:lnTo>
                  <a:pt x="154275" y="126718"/>
                </a:lnTo>
                <a:lnTo>
                  <a:pt x="192373" y="120380"/>
                </a:lnTo>
                <a:lnTo>
                  <a:pt x="203834" y="103124"/>
                </a:lnTo>
                <a:lnTo>
                  <a:pt x="201275" y="87318"/>
                </a:lnTo>
                <a:lnTo>
                  <a:pt x="179724" y="55707"/>
                </a:lnTo>
                <a:lnTo>
                  <a:pt x="153781" y="28225"/>
                </a:lnTo>
                <a:lnTo>
                  <a:pt x="145964" y="20649"/>
                </a:lnTo>
                <a:lnTo>
                  <a:pt x="138683" y="12573"/>
                </a:lnTo>
                <a:lnTo>
                  <a:pt x="134248" y="4804"/>
                </a:lnTo>
                <a:lnTo>
                  <a:pt x="136731" y="2047"/>
                </a:lnTo>
                <a:lnTo>
                  <a:pt x="143523" y="1410"/>
                </a:lnTo>
                <a:lnTo>
                  <a:pt x="15201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75305" y="4882641"/>
            <a:ext cx="298450" cy="196215"/>
          </a:xfrm>
          <a:custGeom>
            <a:avLst/>
            <a:gdLst/>
            <a:ahLst/>
            <a:cxnLst/>
            <a:rect l="l" t="t" r="r" b="b"/>
            <a:pathLst>
              <a:path w="298450" h="196214">
                <a:moveTo>
                  <a:pt x="22367" y="51815"/>
                </a:moveTo>
                <a:lnTo>
                  <a:pt x="23002" y="40512"/>
                </a:lnTo>
                <a:lnTo>
                  <a:pt x="22367" y="38988"/>
                </a:lnTo>
                <a:lnTo>
                  <a:pt x="16906" y="28955"/>
                </a:lnTo>
                <a:lnTo>
                  <a:pt x="12392" y="45275"/>
                </a:lnTo>
                <a:lnTo>
                  <a:pt x="3444" y="94995"/>
                </a:lnTo>
                <a:lnTo>
                  <a:pt x="0" y="134175"/>
                </a:lnTo>
                <a:lnTo>
                  <a:pt x="855" y="153824"/>
                </a:lnTo>
                <a:lnTo>
                  <a:pt x="4079" y="173354"/>
                </a:lnTo>
                <a:lnTo>
                  <a:pt x="7014" y="182800"/>
                </a:lnTo>
                <a:lnTo>
                  <a:pt x="11842" y="191103"/>
                </a:lnTo>
                <a:lnTo>
                  <a:pt x="18885" y="195643"/>
                </a:lnTo>
                <a:lnTo>
                  <a:pt x="28463" y="193801"/>
                </a:lnTo>
                <a:lnTo>
                  <a:pt x="40221" y="183929"/>
                </a:lnTo>
                <a:lnTo>
                  <a:pt x="48894" y="170735"/>
                </a:lnTo>
                <a:lnTo>
                  <a:pt x="55735" y="156279"/>
                </a:lnTo>
                <a:lnTo>
                  <a:pt x="61991" y="142620"/>
                </a:lnTo>
                <a:lnTo>
                  <a:pt x="68208" y="129998"/>
                </a:lnTo>
                <a:lnTo>
                  <a:pt x="74294" y="117363"/>
                </a:lnTo>
                <a:lnTo>
                  <a:pt x="80547" y="104848"/>
                </a:lnTo>
                <a:lnTo>
                  <a:pt x="87264" y="92582"/>
                </a:lnTo>
                <a:lnTo>
                  <a:pt x="96420" y="100998"/>
                </a:lnTo>
                <a:lnTo>
                  <a:pt x="102409" y="110569"/>
                </a:lnTo>
                <a:lnTo>
                  <a:pt x="107303" y="121211"/>
                </a:lnTo>
                <a:lnTo>
                  <a:pt x="113172" y="132841"/>
                </a:lnTo>
                <a:lnTo>
                  <a:pt x="139318" y="165953"/>
                </a:lnTo>
                <a:lnTo>
                  <a:pt x="160156" y="175285"/>
                </a:lnTo>
                <a:lnTo>
                  <a:pt x="168306" y="173085"/>
                </a:lnTo>
                <a:lnTo>
                  <a:pt x="191198" y="135762"/>
                </a:lnTo>
                <a:lnTo>
                  <a:pt x="194548" y="89900"/>
                </a:lnTo>
                <a:lnTo>
                  <a:pt x="193766" y="80214"/>
                </a:lnTo>
                <a:lnTo>
                  <a:pt x="191912" y="70992"/>
                </a:lnTo>
                <a:lnTo>
                  <a:pt x="189793" y="64174"/>
                </a:lnTo>
                <a:lnTo>
                  <a:pt x="187721" y="57403"/>
                </a:lnTo>
                <a:lnTo>
                  <a:pt x="185840" y="50633"/>
                </a:lnTo>
                <a:lnTo>
                  <a:pt x="184292" y="43814"/>
                </a:lnTo>
                <a:lnTo>
                  <a:pt x="194498" y="42922"/>
                </a:lnTo>
                <a:lnTo>
                  <a:pt x="204406" y="42576"/>
                </a:lnTo>
                <a:lnTo>
                  <a:pt x="214385" y="42850"/>
                </a:lnTo>
                <a:lnTo>
                  <a:pt x="224805" y="43814"/>
                </a:lnTo>
                <a:lnTo>
                  <a:pt x="239525" y="45835"/>
                </a:lnTo>
                <a:lnTo>
                  <a:pt x="259413" y="47878"/>
                </a:lnTo>
                <a:lnTo>
                  <a:pt x="278919" y="47351"/>
                </a:lnTo>
                <a:lnTo>
                  <a:pt x="292496" y="41655"/>
                </a:lnTo>
                <a:lnTo>
                  <a:pt x="298055" y="31575"/>
                </a:lnTo>
                <a:lnTo>
                  <a:pt x="297052" y="21970"/>
                </a:lnTo>
                <a:lnTo>
                  <a:pt x="291550" y="11795"/>
                </a:lnTo>
                <a:lnTo>
                  <a:pt x="28360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47127" y="4611568"/>
            <a:ext cx="271145" cy="129539"/>
          </a:xfrm>
          <a:custGeom>
            <a:avLst/>
            <a:gdLst/>
            <a:ahLst/>
            <a:cxnLst/>
            <a:rect l="l" t="t" r="r" b="b"/>
            <a:pathLst>
              <a:path w="271145" h="129539">
                <a:moveTo>
                  <a:pt x="38100" y="129341"/>
                </a:moveTo>
                <a:lnTo>
                  <a:pt x="27932" y="125289"/>
                </a:lnTo>
                <a:lnTo>
                  <a:pt x="18573" y="120832"/>
                </a:lnTo>
                <a:lnTo>
                  <a:pt x="9453" y="115804"/>
                </a:lnTo>
                <a:lnTo>
                  <a:pt x="0" y="110037"/>
                </a:lnTo>
                <a:lnTo>
                  <a:pt x="5314" y="104338"/>
                </a:lnTo>
                <a:lnTo>
                  <a:pt x="11842" y="101877"/>
                </a:lnTo>
                <a:lnTo>
                  <a:pt x="19752" y="101465"/>
                </a:lnTo>
                <a:lnTo>
                  <a:pt x="29209" y="101909"/>
                </a:lnTo>
                <a:lnTo>
                  <a:pt x="48908" y="103385"/>
                </a:lnTo>
                <a:lnTo>
                  <a:pt x="68310" y="105719"/>
                </a:lnTo>
                <a:lnTo>
                  <a:pt x="87592" y="108338"/>
                </a:lnTo>
                <a:lnTo>
                  <a:pt x="106933" y="110672"/>
                </a:lnTo>
                <a:lnTo>
                  <a:pt x="131506" y="113162"/>
                </a:lnTo>
                <a:lnTo>
                  <a:pt x="156162" y="115069"/>
                </a:lnTo>
                <a:lnTo>
                  <a:pt x="180746" y="115762"/>
                </a:lnTo>
                <a:lnTo>
                  <a:pt x="205104" y="114609"/>
                </a:lnTo>
                <a:lnTo>
                  <a:pt x="253521" y="103661"/>
                </a:lnTo>
                <a:lnTo>
                  <a:pt x="271137" y="83621"/>
                </a:lnTo>
                <a:lnTo>
                  <a:pt x="267906" y="71683"/>
                </a:lnTo>
                <a:lnTo>
                  <a:pt x="237670" y="39058"/>
                </a:lnTo>
                <a:lnTo>
                  <a:pt x="202932" y="18845"/>
                </a:lnTo>
                <a:lnTo>
                  <a:pt x="158242" y="2786"/>
                </a:lnTo>
                <a:lnTo>
                  <a:pt x="142033" y="0"/>
                </a:lnTo>
                <a:lnTo>
                  <a:pt x="131064" y="2214"/>
                </a:lnTo>
                <a:lnTo>
                  <a:pt x="129325" y="5482"/>
                </a:lnTo>
                <a:lnTo>
                  <a:pt x="134969" y="5881"/>
                </a:lnTo>
                <a:lnTo>
                  <a:pt x="144279" y="4446"/>
                </a:lnTo>
                <a:lnTo>
                  <a:pt x="153543" y="22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16240" y="4562221"/>
            <a:ext cx="191770" cy="13970"/>
          </a:xfrm>
          <a:custGeom>
            <a:avLst/>
            <a:gdLst/>
            <a:ahLst/>
            <a:cxnLst/>
            <a:rect l="l" t="t" r="r" b="b"/>
            <a:pathLst>
              <a:path w="191770" h="13970">
                <a:moveTo>
                  <a:pt x="0" y="0"/>
                </a:moveTo>
                <a:lnTo>
                  <a:pt x="14331" y="4512"/>
                </a:lnTo>
                <a:lnTo>
                  <a:pt x="27685" y="6191"/>
                </a:lnTo>
                <a:lnTo>
                  <a:pt x="41612" y="6393"/>
                </a:lnTo>
                <a:lnTo>
                  <a:pt x="57657" y="6476"/>
                </a:lnTo>
                <a:lnTo>
                  <a:pt x="78470" y="8139"/>
                </a:lnTo>
                <a:lnTo>
                  <a:pt x="99567" y="10636"/>
                </a:lnTo>
                <a:lnTo>
                  <a:pt x="120665" y="12799"/>
                </a:lnTo>
                <a:lnTo>
                  <a:pt x="141477" y="13461"/>
                </a:lnTo>
                <a:lnTo>
                  <a:pt x="154050" y="12995"/>
                </a:lnTo>
                <a:lnTo>
                  <a:pt x="166624" y="12303"/>
                </a:lnTo>
                <a:lnTo>
                  <a:pt x="179197" y="11586"/>
                </a:lnTo>
                <a:lnTo>
                  <a:pt x="191769" y="1104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06385" y="4546727"/>
            <a:ext cx="21590" cy="175260"/>
          </a:xfrm>
          <a:custGeom>
            <a:avLst/>
            <a:gdLst/>
            <a:ahLst/>
            <a:cxnLst/>
            <a:rect l="l" t="t" r="r" b="b"/>
            <a:pathLst>
              <a:path w="21590" h="175260">
                <a:moveTo>
                  <a:pt x="21359" y="0"/>
                </a:moveTo>
                <a:lnTo>
                  <a:pt x="1095" y="48506"/>
                </a:lnTo>
                <a:lnTo>
                  <a:pt x="0" y="81145"/>
                </a:lnTo>
                <a:lnTo>
                  <a:pt x="23" y="97155"/>
                </a:lnTo>
                <a:lnTo>
                  <a:pt x="1232" y="113758"/>
                </a:lnTo>
                <a:lnTo>
                  <a:pt x="4452" y="130159"/>
                </a:lnTo>
                <a:lnTo>
                  <a:pt x="8507" y="146536"/>
                </a:lnTo>
                <a:lnTo>
                  <a:pt x="12215" y="163068"/>
                </a:lnTo>
                <a:lnTo>
                  <a:pt x="13231" y="167259"/>
                </a:lnTo>
                <a:lnTo>
                  <a:pt x="13485" y="170942"/>
                </a:lnTo>
                <a:lnTo>
                  <a:pt x="14120" y="17487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17078" y="4990210"/>
            <a:ext cx="302260" cy="402590"/>
          </a:xfrm>
          <a:custGeom>
            <a:avLst/>
            <a:gdLst/>
            <a:ahLst/>
            <a:cxnLst/>
            <a:rect l="l" t="t" r="r" b="b"/>
            <a:pathLst>
              <a:path w="302259" h="402589">
                <a:moveTo>
                  <a:pt x="0" y="402335"/>
                </a:moveTo>
                <a:lnTo>
                  <a:pt x="31750" y="366902"/>
                </a:lnTo>
                <a:lnTo>
                  <a:pt x="59277" y="304593"/>
                </a:lnTo>
                <a:lnTo>
                  <a:pt x="83566" y="241045"/>
                </a:lnTo>
                <a:lnTo>
                  <a:pt x="96666" y="204424"/>
                </a:lnTo>
                <a:lnTo>
                  <a:pt x="109696" y="167719"/>
                </a:lnTo>
                <a:lnTo>
                  <a:pt x="122392" y="130942"/>
                </a:lnTo>
                <a:lnTo>
                  <a:pt x="134493" y="94106"/>
                </a:lnTo>
                <a:lnTo>
                  <a:pt x="149459" y="43047"/>
                </a:lnTo>
                <a:lnTo>
                  <a:pt x="154304" y="25907"/>
                </a:lnTo>
                <a:lnTo>
                  <a:pt x="156936" y="19514"/>
                </a:lnTo>
                <a:lnTo>
                  <a:pt x="154400" y="33909"/>
                </a:lnTo>
                <a:lnTo>
                  <a:pt x="150197" y="54875"/>
                </a:lnTo>
                <a:lnTo>
                  <a:pt x="147827" y="68199"/>
                </a:lnTo>
                <a:lnTo>
                  <a:pt x="148367" y="111156"/>
                </a:lnTo>
                <a:lnTo>
                  <a:pt x="156718" y="153543"/>
                </a:lnTo>
                <a:lnTo>
                  <a:pt x="189992" y="183769"/>
                </a:lnTo>
                <a:lnTo>
                  <a:pt x="202620" y="175900"/>
                </a:lnTo>
                <a:lnTo>
                  <a:pt x="220638" y="141781"/>
                </a:lnTo>
                <a:lnTo>
                  <a:pt x="236795" y="96440"/>
                </a:lnTo>
                <a:lnTo>
                  <a:pt x="256663" y="31972"/>
                </a:lnTo>
                <a:lnTo>
                  <a:pt x="267335" y="0"/>
                </a:lnTo>
                <a:lnTo>
                  <a:pt x="269293" y="14154"/>
                </a:lnTo>
                <a:lnTo>
                  <a:pt x="269763" y="28082"/>
                </a:lnTo>
                <a:lnTo>
                  <a:pt x="269495" y="42130"/>
                </a:lnTo>
                <a:lnTo>
                  <a:pt x="269240" y="56641"/>
                </a:lnTo>
                <a:lnTo>
                  <a:pt x="272436" y="112541"/>
                </a:lnTo>
                <a:lnTo>
                  <a:pt x="280384" y="153574"/>
                </a:lnTo>
                <a:lnTo>
                  <a:pt x="299339" y="173989"/>
                </a:lnTo>
                <a:lnTo>
                  <a:pt x="301751" y="17487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517381" y="5108702"/>
            <a:ext cx="59690" cy="97790"/>
          </a:xfrm>
          <a:custGeom>
            <a:avLst/>
            <a:gdLst/>
            <a:ahLst/>
            <a:cxnLst/>
            <a:rect l="l" t="t" r="r" b="b"/>
            <a:pathLst>
              <a:path w="59690" h="97789">
                <a:moveTo>
                  <a:pt x="0" y="0"/>
                </a:moveTo>
                <a:lnTo>
                  <a:pt x="6357" y="6602"/>
                </a:lnTo>
                <a:lnTo>
                  <a:pt x="8096" y="15954"/>
                </a:lnTo>
                <a:lnTo>
                  <a:pt x="7215" y="26949"/>
                </a:lnTo>
                <a:lnTo>
                  <a:pt x="5715" y="38481"/>
                </a:lnTo>
                <a:lnTo>
                  <a:pt x="5230" y="48986"/>
                </a:lnTo>
                <a:lnTo>
                  <a:pt x="17772" y="87618"/>
                </a:lnTo>
                <a:lnTo>
                  <a:pt x="35091" y="97420"/>
                </a:lnTo>
                <a:lnTo>
                  <a:pt x="44703" y="96012"/>
                </a:lnTo>
                <a:lnTo>
                  <a:pt x="51238" y="88141"/>
                </a:lnTo>
                <a:lnTo>
                  <a:pt x="55356" y="75437"/>
                </a:lnTo>
                <a:lnTo>
                  <a:pt x="57830" y="61972"/>
                </a:lnTo>
                <a:lnTo>
                  <a:pt x="59436" y="518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48116" y="5021579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5" h="10160">
                <a:moveTo>
                  <a:pt x="11937" y="7874"/>
                </a:moveTo>
                <a:lnTo>
                  <a:pt x="253" y="4826"/>
                </a:lnTo>
                <a:lnTo>
                  <a:pt x="888" y="0"/>
                </a:lnTo>
                <a:lnTo>
                  <a:pt x="0" y="1003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82685" y="4675378"/>
            <a:ext cx="262890" cy="128905"/>
          </a:xfrm>
          <a:custGeom>
            <a:avLst/>
            <a:gdLst/>
            <a:ahLst/>
            <a:cxnLst/>
            <a:rect l="l" t="t" r="r" b="b"/>
            <a:pathLst>
              <a:path w="262890" h="128904">
                <a:moveTo>
                  <a:pt x="0" y="128524"/>
                </a:moveTo>
                <a:lnTo>
                  <a:pt x="6056" y="121509"/>
                </a:lnTo>
                <a:lnTo>
                  <a:pt x="12255" y="118506"/>
                </a:lnTo>
                <a:lnTo>
                  <a:pt x="19788" y="118004"/>
                </a:lnTo>
                <a:lnTo>
                  <a:pt x="29845" y="118491"/>
                </a:lnTo>
                <a:lnTo>
                  <a:pt x="61892" y="118784"/>
                </a:lnTo>
                <a:lnTo>
                  <a:pt x="93725" y="117602"/>
                </a:lnTo>
                <a:lnTo>
                  <a:pt x="125464" y="115276"/>
                </a:lnTo>
                <a:lnTo>
                  <a:pt x="157225" y="112141"/>
                </a:lnTo>
                <a:lnTo>
                  <a:pt x="178468" y="109924"/>
                </a:lnTo>
                <a:lnTo>
                  <a:pt x="199723" y="107934"/>
                </a:lnTo>
                <a:lnTo>
                  <a:pt x="221001" y="106300"/>
                </a:lnTo>
                <a:lnTo>
                  <a:pt x="242316" y="105156"/>
                </a:lnTo>
                <a:lnTo>
                  <a:pt x="253238" y="105156"/>
                </a:lnTo>
                <a:lnTo>
                  <a:pt x="256032" y="105156"/>
                </a:lnTo>
                <a:lnTo>
                  <a:pt x="262382" y="104521"/>
                </a:lnTo>
                <a:lnTo>
                  <a:pt x="256770" y="93376"/>
                </a:lnTo>
                <a:lnTo>
                  <a:pt x="249586" y="84613"/>
                </a:lnTo>
                <a:lnTo>
                  <a:pt x="241022" y="76660"/>
                </a:lnTo>
                <a:lnTo>
                  <a:pt x="231267" y="67945"/>
                </a:lnTo>
                <a:lnTo>
                  <a:pt x="220104" y="56866"/>
                </a:lnTo>
                <a:lnTo>
                  <a:pt x="188975" y="21844"/>
                </a:lnTo>
                <a:lnTo>
                  <a:pt x="177760" y="6627"/>
                </a:lnTo>
                <a:lnTo>
                  <a:pt x="17551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82481" y="4446174"/>
            <a:ext cx="196850" cy="719455"/>
          </a:xfrm>
          <a:custGeom>
            <a:avLst/>
            <a:gdLst/>
            <a:ahLst/>
            <a:cxnLst/>
            <a:rect l="l" t="t" r="r" b="b"/>
            <a:pathLst>
              <a:path w="196850" h="719454">
                <a:moveTo>
                  <a:pt x="0" y="3905"/>
                </a:moveTo>
                <a:lnTo>
                  <a:pt x="5407" y="1690"/>
                </a:lnTo>
                <a:lnTo>
                  <a:pt x="10398" y="0"/>
                </a:lnTo>
                <a:lnTo>
                  <a:pt x="18127" y="1404"/>
                </a:lnTo>
                <a:lnTo>
                  <a:pt x="65573" y="35794"/>
                </a:lnTo>
                <a:lnTo>
                  <a:pt x="94313" y="70516"/>
                </a:lnTo>
                <a:lnTo>
                  <a:pt x="118600" y="108954"/>
                </a:lnTo>
                <a:lnTo>
                  <a:pt x="139065" y="147415"/>
                </a:lnTo>
                <a:lnTo>
                  <a:pt x="160980" y="197111"/>
                </a:lnTo>
                <a:lnTo>
                  <a:pt x="178085" y="248856"/>
                </a:lnTo>
                <a:lnTo>
                  <a:pt x="189999" y="302077"/>
                </a:lnTo>
                <a:lnTo>
                  <a:pt x="196342" y="356203"/>
                </a:lnTo>
                <a:lnTo>
                  <a:pt x="196343" y="409211"/>
                </a:lnTo>
                <a:lnTo>
                  <a:pt x="190261" y="461470"/>
                </a:lnTo>
                <a:lnTo>
                  <a:pt x="178679" y="512847"/>
                </a:lnTo>
                <a:lnTo>
                  <a:pt x="162178" y="563213"/>
                </a:lnTo>
                <a:lnTo>
                  <a:pt x="129603" y="624982"/>
                </a:lnTo>
                <a:lnTo>
                  <a:pt x="110886" y="653885"/>
                </a:lnTo>
                <a:lnTo>
                  <a:pt x="92456" y="683609"/>
                </a:lnTo>
                <a:lnTo>
                  <a:pt x="86234" y="694543"/>
                </a:lnTo>
                <a:lnTo>
                  <a:pt x="81168" y="702691"/>
                </a:lnTo>
                <a:lnTo>
                  <a:pt x="75650" y="710219"/>
                </a:lnTo>
                <a:lnTo>
                  <a:pt x="68072" y="71929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16203" y="5953543"/>
            <a:ext cx="201295" cy="20955"/>
          </a:xfrm>
          <a:custGeom>
            <a:avLst/>
            <a:gdLst/>
            <a:ahLst/>
            <a:cxnLst/>
            <a:rect l="l" t="t" r="r" b="b"/>
            <a:pathLst>
              <a:path w="201294" h="20954">
                <a:moveTo>
                  <a:pt x="0" y="6819"/>
                </a:moveTo>
                <a:lnTo>
                  <a:pt x="11387" y="1624"/>
                </a:lnTo>
                <a:lnTo>
                  <a:pt x="20688" y="0"/>
                </a:lnTo>
                <a:lnTo>
                  <a:pt x="30389" y="947"/>
                </a:lnTo>
                <a:lnTo>
                  <a:pt x="42976" y="3467"/>
                </a:lnTo>
                <a:lnTo>
                  <a:pt x="61679" y="6653"/>
                </a:lnTo>
                <a:lnTo>
                  <a:pt x="80581" y="9296"/>
                </a:lnTo>
                <a:lnTo>
                  <a:pt x="99426" y="11996"/>
                </a:lnTo>
                <a:lnTo>
                  <a:pt x="117957" y="15354"/>
                </a:lnTo>
                <a:lnTo>
                  <a:pt x="136483" y="18911"/>
                </a:lnTo>
                <a:lnTo>
                  <a:pt x="153695" y="20954"/>
                </a:lnTo>
                <a:lnTo>
                  <a:pt x="171021" y="20883"/>
                </a:lnTo>
                <a:lnTo>
                  <a:pt x="189890" y="18097"/>
                </a:lnTo>
                <a:lnTo>
                  <a:pt x="193547" y="17183"/>
                </a:lnTo>
                <a:lnTo>
                  <a:pt x="197510" y="16268"/>
                </a:lnTo>
                <a:lnTo>
                  <a:pt x="201167" y="153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38148" y="6053328"/>
            <a:ext cx="142240" cy="33020"/>
          </a:xfrm>
          <a:custGeom>
            <a:avLst/>
            <a:gdLst/>
            <a:ahLst/>
            <a:cxnLst/>
            <a:rect l="l" t="t" r="r" b="b"/>
            <a:pathLst>
              <a:path w="142240" h="33020">
                <a:moveTo>
                  <a:pt x="0" y="0"/>
                </a:moveTo>
                <a:lnTo>
                  <a:pt x="919" y="6929"/>
                </a:lnTo>
                <a:lnTo>
                  <a:pt x="6438" y="9258"/>
                </a:lnTo>
                <a:lnTo>
                  <a:pt x="15216" y="9472"/>
                </a:lnTo>
                <a:lnTo>
                  <a:pt x="25908" y="10058"/>
                </a:lnTo>
                <a:lnTo>
                  <a:pt x="44724" y="13887"/>
                </a:lnTo>
                <a:lnTo>
                  <a:pt x="63055" y="19659"/>
                </a:lnTo>
                <a:lnTo>
                  <a:pt x="81329" y="25660"/>
                </a:lnTo>
                <a:lnTo>
                  <a:pt x="99974" y="30175"/>
                </a:lnTo>
                <a:lnTo>
                  <a:pt x="113142" y="31675"/>
                </a:lnTo>
                <a:lnTo>
                  <a:pt x="123253" y="32575"/>
                </a:lnTo>
                <a:lnTo>
                  <a:pt x="132164" y="32961"/>
                </a:lnTo>
                <a:lnTo>
                  <a:pt x="141731" y="329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89836" y="5799620"/>
            <a:ext cx="359410" cy="323850"/>
          </a:xfrm>
          <a:custGeom>
            <a:avLst/>
            <a:gdLst/>
            <a:ahLst/>
            <a:cxnLst/>
            <a:rect l="l" t="t" r="r" b="b"/>
            <a:pathLst>
              <a:path w="359410" h="323850">
                <a:moveTo>
                  <a:pt x="359410" y="419"/>
                </a:moveTo>
                <a:lnTo>
                  <a:pt x="342503" y="0"/>
                </a:lnTo>
                <a:lnTo>
                  <a:pt x="325881" y="38"/>
                </a:lnTo>
                <a:lnTo>
                  <a:pt x="309260" y="419"/>
                </a:lnTo>
                <a:lnTo>
                  <a:pt x="242970" y="3214"/>
                </a:lnTo>
                <a:lnTo>
                  <a:pt x="192849" y="5943"/>
                </a:lnTo>
                <a:lnTo>
                  <a:pt x="143013" y="11015"/>
                </a:lnTo>
                <a:lnTo>
                  <a:pt x="94487" y="20231"/>
                </a:lnTo>
                <a:lnTo>
                  <a:pt x="59197" y="35318"/>
                </a:lnTo>
                <a:lnTo>
                  <a:pt x="50809" y="53878"/>
                </a:lnTo>
                <a:lnTo>
                  <a:pt x="54340" y="62026"/>
                </a:lnTo>
                <a:lnTo>
                  <a:pt x="60513" y="69089"/>
                </a:lnTo>
                <a:lnTo>
                  <a:pt x="67437" y="75095"/>
                </a:lnTo>
                <a:lnTo>
                  <a:pt x="90422" y="88544"/>
                </a:lnTo>
                <a:lnTo>
                  <a:pt x="120538" y="101993"/>
                </a:lnTo>
                <a:lnTo>
                  <a:pt x="148107" y="117614"/>
                </a:lnTo>
                <a:lnTo>
                  <a:pt x="163449" y="137579"/>
                </a:lnTo>
                <a:lnTo>
                  <a:pt x="164703" y="148075"/>
                </a:lnTo>
                <a:lnTo>
                  <a:pt x="162528" y="156857"/>
                </a:lnTo>
                <a:lnTo>
                  <a:pt x="123618" y="191681"/>
                </a:lnTo>
                <a:lnTo>
                  <a:pt x="94487" y="206768"/>
                </a:lnTo>
                <a:lnTo>
                  <a:pt x="79539" y="214922"/>
                </a:lnTo>
                <a:lnTo>
                  <a:pt x="35051" y="240296"/>
                </a:lnTo>
                <a:lnTo>
                  <a:pt x="0" y="267728"/>
                </a:lnTo>
                <a:lnTo>
                  <a:pt x="11358" y="271848"/>
                </a:lnTo>
                <a:lnTo>
                  <a:pt x="99288" y="284497"/>
                </a:lnTo>
                <a:lnTo>
                  <a:pt x="152892" y="288416"/>
                </a:lnTo>
                <a:lnTo>
                  <a:pt x="206472" y="291822"/>
                </a:lnTo>
                <a:lnTo>
                  <a:pt x="259969" y="295770"/>
                </a:lnTo>
                <a:lnTo>
                  <a:pt x="273817" y="296846"/>
                </a:lnTo>
                <a:lnTo>
                  <a:pt x="290655" y="299123"/>
                </a:lnTo>
                <a:lnTo>
                  <a:pt x="306564" y="303914"/>
                </a:lnTo>
                <a:lnTo>
                  <a:pt x="317626" y="312534"/>
                </a:lnTo>
                <a:lnTo>
                  <a:pt x="317626" y="316496"/>
                </a:lnTo>
                <a:lnTo>
                  <a:pt x="317626" y="320154"/>
                </a:lnTo>
                <a:lnTo>
                  <a:pt x="317626" y="3238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97527" y="6349593"/>
            <a:ext cx="127000" cy="212725"/>
          </a:xfrm>
          <a:custGeom>
            <a:avLst/>
            <a:gdLst/>
            <a:ahLst/>
            <a:cxnLst/>
            <a:rect l="l" t="t" r="r" b="b"/>
            <a:pathLst>
              <a:path w="127000" h="212725">
                <a:moveTo>
                  <a:pt x="5492" y="0"/>
                </a:moveTo>
                <a:lnTo>
                  <a:pt x="710" y="6762"/>
                </a:lnTo>
                <a:lnTo>
                  <a:pt x="0" y="13868"/>
                </a:lnTo>
                <a:lnTo>
                  <a:pt x="1813" y="22117"/>
                </a:lnTo>
                <a:lnTo>
                  <a:pt x="17859" y="70904"/>
                </a:lnTo>
                <a:lnTo>
                  <a:pt x="35972" y="107899"/>
                </a:lnTo>
                <a:lnTo>
                  <a:pt x="67246" y="158991"/>
                </a:lnTo>
                <a:lnTo>
                  <a:pt x="107854" y="202996"/>
                </a:lnTo>
                <a:lnTo>
                  <a:pt x="117379" y="209397"/>
                </a:lnTo>
                <a:lnTo>
                  <a:pt x="119792" y="212140"/>
                </a:lnTo>
                <a:lnTo>
                  <a:pt x="126777" y="20634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21308" y="6344107"/>
            <a:ext cx="98425" cy="229870"/>
          </a:xfrm>
          <a:custGeom>
            <a:avLst/>
            <a:gdLst/>
            <a:ahLst/>
            <a:cxnLst/>
            <a:rect l="l" t="t" r="r" b="b"/>
            <a:pathLst>
              <a:path w="98425" h="229870">
                <a:moveTo>
                  <a:pt x="98170" y="0"/>
                </a:moveTo>
                <a:lnTo>
                  <a:pt x="70542" y="35961"/>
                </a:lnTo>
                <a:lnTo>
                  <a:pt x="51474" y="73285"/>
                </a:lnTo>
                <a:lnTo>
                  <a:pt x="28614" y="120834"/>
                </a:lnTo>
                <a:lnTo>
                  <a:pt x="10487" y="162139"/>
                </a:lnTo>
                <a:lnTo>
                  <a:pt x="253" y="216103"/>
                </a:lnTo>
                <a:lnTo>
                  <a:pt x="0" y="223418"/>
                </a:lnTo>
                <a:lnTo>
                  <a:pt x="253" y="226161"/>
                </a:lnTo>
                <a:lnTo>
                  <a:pt x="5460" y="2295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61516" y="6572097"/>
            <a:ext cx="52705" cy="81280"/>
          </a:xfrm>
          <a:custGeom>
            <a:avLst/>
            <a:gdLst/>
            <a:ahLst/>
            <a:cxnLst/>
            <a:rect l="l" t="t" r="r" b="b"/>
            <a:pathLst>
              <a:path w="52705" h="81279">
                <a:moveTo>
                  <a:pt x="45974" y="0"/>
                </a:moveTo>
                <a:lnTo>
                  <a:pt x="51006" y="10244"/>
                </a:lnTo>
                <a:lnTo>
                  <a:pt x="52609" y="18859"/>
                </a:lnTo>
                <a:lnTo>
                  <a:pt x="51974" y="27646"/>
                </a:lnTo>
                <a:lnTo>
                  <a:pt x="41648" y="71666"/>
                </a:lnTo>
                <a:lnTo>
                  <a:pt x="22895" y="80919"/>
                </a:lnTo>
                <a:lnTo>
                  <a:pt x="12795" y="73418"/>
                </a:lnTo>
                <a:lnTo>
                  <a:pt x="5218" y="61974"/>
                </a:lnTo>
                <a:lnTo>
                  <a:pt x="0" y="5181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85900" y="6380030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9491"/>
                </a:moveTo>
                <a:lnTo>
                  <a:pt x="3863" y="0"/>
                </a:lnTo>
                <a:lnTo>
                  <a:pt x="5095" y="80"/>
                </a:lnTo>
                <a:lnTo>
                  <a:pt x="5304" y="5934"/>
                </a:lnTo>
                <a:lnTo>
                  <a:pt x="6096" y="1375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39698" y="6313627"/>
            <a:ext cx="158750" cy="195580"/>
          </a:xfrm>
          <a:custGeom>
            <a:avLst/>
            <a:gdLst/>
            <a:ahLst/>
            <a:cxnLst/>
            <a:rect l="l" t="t" r="r" b="b"/>
            <a:pathLst>
              <a:path w="158750" h="195579">
                <a:moveTo>
                  <a:pt x="55243" y="21335"/>
                </a:moveTo>
                <a:lnTo>
                  <a:pt x="57314" y="14487"/>
                </a:lnTo>
                <a:lnTo>
                  <a:pt x="57338" y="10439"/>
                </a:lnTo>
                <a:lnTo>
                  <a:pt x="55171" y="6505"/>
                </a:lnTo>
                <a:lnTo>
                  <a:pt x="50671" y="0"/>
                </a:lnTo>
                <a:lnTo>
                  <a:pt x="37879" y="5243"/>
                </a:lnTo>
                <a:lnTo>
                  <a:pt x="13841" y="39319"/>
                </a:lnTo>
                <a:lnTo>
                  <a:pt x="2299" y="78143"/>
                </a:lnTo>
                <a:lnTo>
                  <a:pt x="0" y="98340"/>
                </a:lnTo>
                <a:lnTo>
                  <a:pt x="379" y="118567"/>
                </a:lnTo>
                <a:lnTo>
                  <a:pt x="24489" y="166444"/>
                </a:lnTo>
                <a:lnTo>
                  <a:pt x="57521" y="186751"/>
                </a:lnTo>
                <a:lnTo>
                  <a:pt x="98684" y="195448"/>
                </a:lnTo>
                <a:lnTo>
                  <a:pt x="118743" y="194767"/>
                </a:lnTo>
                <a:lnTo>
                  <a:pt x="130974" y="192157"/>
                </a:lnTo>
                <a:lnTo>
                  <a:pt x="140968" y="187604"/>
                </a:lnTo>
                <a:lnTo>
                  <a:pt x="149818" y="181222"/>
                </a:lnTo>
                <a:lnTo>
                  <a:pt x="158621" y="1731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66620" y="6372758"/>
            <a:ext cx="144145" cy="24765"/>
          </a:xfrm>
          <a:custGeom>
            <a:avLst/>
            <a:gdLst/>
            <a:ahLst/>
            <a:cxnLst/>
            <a:rect l="l" t="t" r="r" b="b"/>
            <a:pathLst>
              <a:path w="144144" h="24764">
                <a:moveTo>
                  <a:pt x="0" y="24383"/>
                </a:moveTo>
                <a:lnTo>
                  <a:pt x="10856" y="22579"/>
                </a:lnTo>
                <a:lnTo>
                  <a:pt x="21796" y="20688"/>
                </a:lnTo>
                <a:lnTo>
                  <a:pt x="32664" y="18511"/>
                </a:lnTo>
                <a:lnTo>
                  <a:pt x="43306" y="15849"/>
                </a:lnTo>
                <a:lnTo>
                  <a:pt x="60579" y="12549"/>
                </a:lnTo>
                <a:lnTo>
                  <a:pt x="77851" y="11391"/>
                </a:lnTo>
                <a:lnTo>
                  <a:pt x="95313" y="10406"/>
                </a:lnTo>
                <a:lnTo>
                  <a:pt x="113156" y="7619"/>
                </a:lnTo>
                <a:lnTo>
                  <a:pt x="122330" y="3814"/>
                </a:lnTo>
                <a:lnTo>
                  <a:pt x="129492" y="1409"/>
                </a:lnTo>
                <a:lnTo>
                  <a:pt x="136106" y="204"/>
                </a:lnTo>
                <a:lnTo>
                  <a:pt x="14363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06270" y="6281623"/>
            <a:ext cx="132715" cy="161290"/>
          </a:xfrm>
          <a:custGeom>
            <a:avLst/>
            <a:gdLst/>
            <a:ahLst/>
            <a:cxnLst/>
            <a:rect l="l" t="t" r="r" b="b"/>
            <a:pathLst>
              <a:path w="132714" h="161289">
                <a:moveTo>
                  <a:pt x="0" y="0"/>
                </a:moveTo>
                <a:lnTo>
                  <a:pt x="6272" y="12768"/>
                </a:lnTo>
                <a:lnTo>
                  <a:pt x="11795" y="25793"/>
                </a:lnTo>
                <a:lnTo>
                  <a:pt x="17198" y="38876"/>
                </a:lnTo>
                <a:lnTo>
                  <a:pt x="23113" y="51816"/>
                </a:lnTo>
                <a:lnTo>
                  <a:pt x="53849" y="99822"/>
                </a:lnTo>
                <a:lnTo>
                  <a:pt x="91614" y="137617"/>
                </a:lnTo>
                <a:lnTo>
                  <a:pt x="123952" y="157276"/>
                </a:lnTo>
                <a:lnTo>
                  <a:pt x="128269" y="159410"/>
                </a:lnTo>
                <a:lnTo>
                  <a:pt x="132587" y="1609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15048" y="6229316"/>
            <a:ext cx="111125" cy="288925"/>
          </a:xfrm>
          <a:custGeom>
            <a:avLst/>
            <a:gdLst/>
            <a:ahLst/>
            <a:cxnLst/>
            <a:rect l="l" t="t" r="r" b="b"/>
            <a:pathLst>
              <a:path w="111125" h="288925">
                <a:moveTo>
                  <a:pt x="107299" y="5367"/>
                </a:moveTo>
                <a:lnTo>
                  <a:pt x="110745" y="0"/>
                </a:lnTo>
                <a:lnTo>
                  <a:pt x="105727" y="12492"/>
                </a:lnTo>
                <a:lnTo>
                  <a:pt x="98065" y="30184"/>
                </a:lnTo>
                <a:lnTo>
                  <a:pt x="93583" y="40419"/>
                </a:lnTo>
                <a:lnTo>
                  <a:pt x="81895" y="68841"/>
                </a:lnTo>
                <a:lnTo>
                  <a:pt x="69802" y="97035"/>
                </a:lnTo>
                <a:lnTo>
                  <a:pt x="57471" y="125115"/>
                </a:lnTo>
                <a:lnTo>
                  <a:pt x="45069" y="153195"/>
                </a:lnTo>
                <a:lnTo>
                  <a:pt x="34534" y="179041"/>
                </a:lnTo>
                <a:lnTo>
                  <a:pt x="24796" y="205201"/>
                </a:lnTo>
                <a:lnTo>
                  <a:pt x="15226" y="231419"/>
                </a:lnTo>
                <a:lnTo>
                  <a:pt x="5191" y="257436"/>
                </a:lnTo>
                <a:lnTo>
                  <a:pt x="2220" y="267690"/>
                </a:lnTo>
                <a:lnTo>
                  <a:pt x="0" y="280487"/>
                </a:lnTo>
                <a:lnTo>
                  <a:pt x="1137" y="288769"/>
                </a:lnTo>
                <a:lnTo>
                  <a:pt x="8239" y="28547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66010" y="6164494"/>
            <a:ext cx="231140" cy="35560"/>
          </a:xfrm>
          <a:custGeom>
            <a:avLst/>
            <a:gdLst/>
            <a:ahLst/>
            <a:cxnLst/>
            <a:rect l="l" t="t" r="r" b="b"/>
            <a:pathLst>
              <a:path w="231139" h="35560">
                <a:moveTo>
                  <a:pt x="0" y="13801"/>
                </a:moveTo>
                <a:lnTo>
                  <a:pt x="7665" y="4857"/>
                </a:lnTo>
                <a:lnTo>
                  <a:pt x="17033" y="771"/>
                </a:lnTo>
                <a:lnTo>
                  <a:pt x="28235" y="0"/>
                </a:lnTo>
                <a:lnTo>
                  <a:pt x="41401" y="1000"/>
                </a:lnTo>
                <a:lnTo>
                  <a:pt x="62454" y="4214"/>
                </a:lnTo>
                <a:lnTo>
                  <a:pt x="83232" y="8886"/>
                </a:lnTo>
                <a:lnTo>
                  <a:pt x="103891" y="13730"/>
                </a:lnTo>
                <a:lnTo>
                  <a:pt x="124587" y="17459"/>
                </a:lnTo>
                <a:lnTo>
                  <a:pt x="147774" y="20959"/>
                </a:lnTo>
                <a:lnTo>
                  <a:pt x="170735" y="24660"/>
                </a:lnTo>
                <a:lnTo>
                  <a:pt x="193577" y="28646"/>
                </a:lnTo>
                <a:lnTo>
                  <a:pt x="216407" y="33004"/>
                </a:lnTo>
                <a:lnTo>
                  <a:pt x="221233" y="33613"/>
                </a:lnTo>
                <a:lnTo>
                  <a:pt x="225806" y="34528"/>
                </a:lnTo>
                <a:lnTo>
                  <a:pt x="230758" y="351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85188" y="6463893"/>
            <a:ext cx="215265" cy="40640"/>
          </a:xfrm>
          <a:custGeom>
            <a:avLst/>
            <a:gdLst/>
            <a:ahLst/>
            <a:cxnLst/>
            <a:rect l="l" t="t" r="r" b="b"/>
            <a:pathLst>
              <a:path w="215264" h="40640">
                <a:moveTo>
                  <a:pt x="0" y="0"/>
                </a:moveTo>
                <a:lnTo>
                  <a:pt x="3915" y="15744"/>
                </a:lnTo>
                <a:lnTo>
                  <a:pt x="11318" y="21488"/>
                </a:lnTo>
                <a:lnTo>
                  <a:pt x="23127" y="21516"/>
                </a:lnTo>
                <a:lnTo>
                  <a:pt x="40259" y="20116"/>
                </a:lnTo>
                <a:lnTo>
                  <a:pt x="63916" y="19611"/>
                </a:lnTo>
                <a:lnTo>
                  <a:pt x="88455" y="20192"/>
                </a:lnTo>
                <a:lnTo>
                  <a:pt x="112803" y="22259"/>
                </a:lnTo>
                <a:lnTo>
                  <a:pt x="135889" y="26212"/>
                </a:lnTo>
                <a:lnTo>
                  <a:pt x="152394" y="29465"/>
                </a:lnTo>
                <a:lnTo>
                  <a:pt x="168576" y="32118"/>
                </a:lnTo>
                <a:lnTo>
                  <a:pt x="184735" y="34485"/>
                </a:lnTo>
                <a:lnTo>
                  <a:pt x="201168" y="36880"/>
                </a:lnTo>
                <a:lnTo>
                  <a:pt x="205739" y="38099"/>
                </a:lnTo>
                <a:lnTo>
                  <a:pt x="210312" y="39319"/>
                </a:lnTo>
                <a:lnTo>
                  <a:pt x="215137" y="4023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185542" y="6474256"/>
            <a:ext cx="93345" cy="123825"/>
          </a:xfrm>
          <a:custGeom>
            <a:avLst/>
            <a:gdLst/>
            <a:ahLst/>
            <a:cxnLst/>
            <a:rect l="l" t="t" r="r" b="b"/>
            <a:pathLst>
              <a:path w="93344" h="123825">
                <a:moveTo>
                  <a:pt x="9906" y="0"/>
                </a:moveTo>
                <a:lnTo>
                  <a:pt x="7808" y="13620"/>
                </a:lnTo>
                <a:lnTo>
                  <a:pt x="5413" y="27127"/>
                </a:lnTo>
                <a:lnTo>
                  <a:pt x="3137" y="40633"/>
                </a:lnTo>
                <a:lnTo>
                  <a:pt x="1396" y="54254"/>
                </a:lnTo>
                <a:lnTo>
                  <a:pt x="246" y="68327"/>
                </a:lnTo>
                <a:lnTo>
                  <a:pt x="0" y="84086"/>
                </a:lnTo>
                <a:lnTo>
                  <a:pt x="2039" y="99560"/>
                </a:lnTo>
                <a:lnTo>
                  <a:pt x="7746" y="112776"/>
                </a:lnTo>
                <a:lnTo>
                  <a:pt x="16972" y="119457"/>
                </a:lnTo>
                <a:lnTo>
                  <a:pt x="30019" y="123253"/>
                </a:lnTo>
                <a:lnTo>
                  <a:pt x="43519" y="123791"/>
                </a:lnTo>
                <a:lnTo>
                  <a:pt x="54101" y="120700"/>
                </a:lnTo>
                <a:lnTo>
                  <a:pt x="68641" y="107408"/>
                </a:lnTo>
                <a:lnTo>
                  <a:pt x="78978" y="89801"/>
                </a:lnTo>
                <a:lnTo>
                  <a:pt x="86623" y="70423"/>
                </a:lnTo>
                <a:lnTo>
                  <a:pt x="93090" y="518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03957" y="6290462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20828" y="304"/>
                </a:moveTo>
                <a:lnTo>
                  <a:pt x="9779" y="304"/>
                </a:lnTo>
                <a:lnTo>
                  <a:pt x="5842" y="0"/>
                </a:lnTo>
                <a:lnTo>
                  <a:pt x="0" y="5181"/>
                </a:lnTo>
                <a:lnTo>
                  <a:pt x="5443" y="15721"/>
                </a:lnTo>
                <a:lnTo>
                  <a:pt x="11064" y="22745"/>
                </a:lnTo>
                <a:lnTo>
                  <a:pt x="17948" y="25026"/>
                </a:lnTo>
                <a:lnTo>
                  <a:pt x="27178" y="213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198242" y="5822899"/>
            <a:ext cx="297815" cy="252095"/>
          </a:xfrm>
          <a:custGeom>
            <a:avLst/>
            <a:gdLst/>
            <a:ahLst/>
            <a:cxnLst/>
            <a:rect l="l" t="t" r="r" b="b"/>
            <a:pathLst>
              <a:path w="297814" h="252095">
                <a:moveTo>
                  <a:pt x="7874" y="15849"/>
                </a:moveTo>
                <a:lnTo>
                  <a:pt x="9398" y="6400"/>
                </a:lnTo>
                <a:lnTo>
                  <a:pt x="10287" y="10668"/>
                </a:lnTo>
                <a:lnTo>
                  <a:pt x="7874" y="1524"/>
                </a:lnTo>
                <a:lnTo>
                  <a:pt x="4482" y="18235"/>
                </a:lnTo>
                <a:lnTo>
                  <a:pt x="2079" y="35318"/>
                </a:lnTo>
                <a:lnTo>
                  <a:pt x="605" y="52573"/>
                </a:lnTo>
                <a:lnTo>
                  <a:pt x="0" y="69799"/>
                </a:lnTo>
                <a:lnTo>
                  <a:pt x="1166" y="105856"/>
                </a:lnTo>
                <a:lnTo>
                  <a:pt x="15787" y="177169"/>
                </a:lnTo>
                <a:lnTo>
                  <a:pt x="39264" y="225447"/>
                </a:lnTo>
                <a:lnTo>
                  <a:pt x="84074" y="251764"/>
                </a:lnTo>
                <a:lnTo>
                  <a:pt x="97978" y="246359"/>
                </a:lnTo>
                <a:lnTo>
                  <a:pt x="125856" y="210312"/>
                </a:lnTo>
                <a:lnTo>
                  <a:pt x="144734" y="166806"/>
                </a:lnTo>
                <a:lnTo>
                  <a:pt x="151130" y="152400"/>
                </a:lnTo>
                <a:lnTo>
                  <a:pt x="169793" y="192476"/>
                </a:lnTo>
                <a:lnTo>
                  <a:pt x="201406" y="211988"/>
                </a:lnTo>
                <a:lnTo>
                  <a:pt x="212465" y="210416"/>
                </a:lnTo>
                <a:lnTo>
                  <a:pt x="241935" y="182956"/>
                </a:lnTo>
                <a:lnTo>
                  <a:pt x="251902" y="117590"/>
                </a:lnTo>
                <a:lnTo>
                  <a:pt x="245697" y="80429"/>
                </a:lnTo>
                <a:lnTo>
                  <a:pt x="233134" y="44810"/>
                </a:lnTo>
                <a:lnTo>
                  <a:pt x="215773" y="12192"/>
                </a:lnTo>
                <a:lnTo>
                  <a:pt x="223234" y="16654"/>
                </a:lnTo>
                <a:lnTo>
                  <a:pt x="231076" y="20688"/>
                </a:lnTo>
                <a:lnTo>
                  <a:pt x="239490" y="23293"/>
                </a:lnTo>
                <a:lnTo>
                  <a:pt x="248665" y="23469"/>
                </a:lnTo>
                <a:lnTo>
                  <a:pt x="258677" y="21850"/>
                </a:lnTo>
                <a:lnTo>
                  <a:pt x="270367" y="19202"/>
                </a:lnTo>
                <a:lnTo>
                  <a:pt x="281652" y="15411"/>
                </a:lnTo>
                <a:lnTo>
                  <a:pt x="290449" y="10363"/>
                </a:lnTo>
                <a:lnTo>
                  <a:pt x="292862" y="7010"/>
                </a:lnTo>
                <a:lnTo>
                  <a:pt x="295275" y="3657"/>
                </a:lnTo>
                <a:lnTo>
                  <a:pt x="2978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06751" y="5656187"/>
            <a:ext cx="224790" cy="54610"/>
          </a:xfrm>
          <a:custGeom>
            <a:avLst/>
            <a:gdLst/>
            <a:ahLst/>
            <a:cxnLst/>
            <a:rect l="l" t="t" r="r" b="b"/>
            <a:pathLst>
              <a:path w="224789" h="54610">
                <a:moveTo>
                  <a:pt x="0" y="50887"/>
                </a:moveTo>
                <a:lnTo>
                  <a:pt x="775" y="47296"/>
                </a:lnTo>
                <a:lnTo>
                  <a:pt x="13731" y="47763"/>
                </a:lnTo>
                <a:lnTo>
                  <a:pt x="30807" y="49944"/>
                </a:lnTo>
                <a:lnTo>
                  <a:pt x="43942" y="51496"/>
                </a:lnTo>
                <a:lnTo>
                  <a:pt x="67308" y="52697"/>
                </a:lnTo>
                <a:lnTo>
                  <a:pt x="90852" y="53782"/>
                </a:lnTo>
                <a:lnTo>
                  <a:pt x="114468" y="54411"/>
                </a:lnTo>
                <a:lnTo>
                  <a:pt x="138049" y="54240"/>
                </a:lnTo>
                <a:lnTo>
                  <a:pt x="192662" y="51882"/>
                </a:lnTo>
                <a:lnTo>
                  <a:pt x="219710" y="42962"/>
                </a:lnTo>
                <a:lnTo>
                  <a:pt x="224662" y="40219"/>
                </a:lnTo>
                <a:lnTo>
                  <a:pt x="197485" y="9129"/>
                </a:lnTo>
                <a:lnTo>
                  <a:pt x="173142" y="0"/>
                </a:lnTo>
                <a:lnTo>
                  <a:pt x="186817" y="821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496057" y="5631484"/>
            <a:ext cx="207645" cy="8255"/>
          </a:xfrm>
          <a:custGeom>
            <a:avLst/>
            <a:gdLst/>
            <a:ahLst/>
            <a:cxnLst/>
            <a:rect l="l" t="t" r="r" b="b"/>
            <a:pathLst>
              <a:path w="207644" h="8254">
                <a:moveTo>
                  <a:pt x="9652" y="7924"/>
                </a:moveTo>
                <a:lnTo>
                  <a:pt x="6350" y="7010"/>
                </a:lnTo>
                <a:lnTo>
                  <a:pt x="3302" y="6400"/>
                </a:lnTo>
                <a:lnTo>
                  <a:pt x="0" y="5486"/>
                </a:lnTo>
                <a:lnTo>
                  <a:pt x="12070" y="3214"/>
                </a:lnTo>
                <a:lnTo>
                  <a:pt x="24177" y="2400"/>
                </a:lnTo>
                <a:lnTo>
                  <a:pt x="36450" y="2443"/>
                </a:lnTo>
                <a:lnTo>
                  <a:pt x="49022" y="2743"/>
                </a:lnTo>
                <a:lnTo>
                  <a:pt x="72953" y="3548"/>
                </a:lnTo>
                <a:lnTo>
                  <a:pt x="97028" y="4381"/>
                </a:lnTo>
                <a:lnTo>
                  <a:pt x="121102" y="4929"/>
                </a:lnTo>
                <a:lnTo>
                  <a:pt x="145034" y="4876"/>
                </a:lnTo>
                <a:lnTo>
                  <a:pt x="160776" y="4371"/>
                </a:lnTo>
                <a:lnTo>
                  <a:pt x="176387" y="3352"/>
                </a:lnTo>
                <a:lnTo>
                  <a:pt x="191879" y="1876"/>
                </a:lnTo>
                <a:lnTo>
                  <a:pt x="20726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611786" y="5620207"/>
            <a:ext cx="22225" cy="123825"/>
          </a:xfrm>
          <a:custGeom>
            <a:avLst/>
            <a:gdLst/>
            <a:ahLst/>
            <a:cxnLst/>
            <a:rect l="l" t="t" r="r" b="b"/>
            <a:pathLst>
              <a:path w="22225" h="123825">
                <a:moveTo>
                  <a:pt x="6445" y="0"/>
                </a:moveTo>
                <a:lnTo>
                  <a:pt x="2008" y="10920"/>
                </a:lnTo>
                <a:lnTo>
                  <a:pt x="0" y="19926"/>
                </a:lnTo>
                <a:lnTo>
                  <a:pt x="230" y="29103"/>
                </a:lnTo>
                <a:lnTo>
                  <a:pt x="2508" y="40538"/>
                </a:lnTo>
                <a:lnTo>
                  <a:pt x="5034" y="52697"/>
                </a:lnTo>
                <a:lnTo>
                  <a:pt x="7000" y="64884"/>
                </a:lnTo>
                <a:lnTo>
                  <a:pt x="15573" y="106565"/>
                </a:lnTo>
                <a:lnTo>
                  <a:pt x="18536" y="114933"/>
                </a:lnTo>
                <a:lnTo>
                  <a:pt x="21939" y="1234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61701" y="5575046"/>
            <a:ext cx="166370" cy="831850"/>
          </a:xfrm>
          <a:custGeom>
            <a:avLst/>
            <a:gdLst/>
            <a:ahLst/>
            <a:cxnLst/>
            <a:rect l="l" t="t" r="r" b="b"/>
            <a:pathLst>
              <a:path w="166369" h="831850">
                <a:moveTo>
                  <a:pt x="165851" y="0"/>
                </a:moveTo>
                <a:lnTo>
                  <a:pt x="125322" y="37839"/>
                </a:lnTo>
                <a:lnTo>
                  <a:pt x="93080" y="83870"/>
                </a:lnTo>
                <a:lnTo>
                  <a:pt x="66371" y="132195"/>
                </a:lnTo>
                <a:lnTo>
                  <a:pt x="44852" y="182435"/>
                </a:lnTo>
                <a:lnTo>
                  <a:pt x="27858" y="234446"/>
                </a:lnTo>
                <a:lnTo>
                  <a:pt x="14721" y="288086"/>
                </a:lnTo>
                <a:lnTo>
                  <a:pt x="5577" y="341102"/>
                </a:lnTo>
                <a:lnTo>
                  <a:pt x="731" y="394366"/>
                </a:lnTo>
                <a:lnTo>
                  <a:pt x="0" y="447762"/>
                </a:lnTo>
                <a:lnTo>
                  <a:pt x="3200" y="501173"/>
                </a:lnTo>
                <a:lnTo>
                  <a:pt x="10149" y="554481"/>
                </a:lnTo>
                <a:lnTo>
                  <a:pt x="19025" y="599850"/>
                </a:lnTo>
                <a:lnTo>
                  <a:pt x="31107" y="643844"/>
                </a:lnTo>
                <a:lnTo>
                  <a:pt x="46524" y="686550"/>
                </a:lnTo>
                <a:lnTo>
                  <a:pt x="65403" y="728057"/>
                </a:lnTo>
                <a:lnTo>
                  <a:pt x="87873" y="768451"/>
                </a:lnTo>
                <a:lnTo>
                  <a:pt x="114337" y="805789"/>
                </a:lnTo>
                <a:lnTo>
                  <a:pt x="124789" y="818429"/>
                </a:lnTo>
                <a:lnTo>
                  <a:pt x="137276" y="83124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53989" y="6009322"/>
            <a:ext cx="15240" cy="8255"/>
          </a:xfrm>
          <a:custGeom>
            <a:avLst/>
            <a:gdLst/>
            <a:ahLst/>
            <a:cxnLst/>
            <a:rect l="l" t="t" r="r" b="b"/>
            <a:pathLst>
              <a:path w="15239" h="8254">
                <a:moveTo>
                  <a:pt x="0" y="6210"/>
                </a:moveTo>
                <a:lnTo>
                  <a:pt x="7340" y="1433"/>
                </a:lnTo>
                <a:lnTo>
                  <a:pt x="13192" y="0"/>
                </a:lnTo>
                <a:lnTo>
                  <a:pt x="14733" y="2052"/>
                </a:lnTo>
                <a:lnTo>
                  <a:pt x="9144" y="77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96202" y="5946038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4">
                <a:moveTo>
                  <a:pt x="7239" y="26822"/>
                </a:moveTo>
                <a:lnTo>
                  <a:pt x="5429" y="19888"/>
                </a:lnTo>
                <a:lnTo>
                  <a:pt x="3619" y="13411"/>
                </a:lnTo>
                <a:lnTo>
                  <a:pt x="1809" y="6934"/>
                </a:lnTo>
                <a:lnTo>
                  <a:pt x="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25673" y="5848402"/>
            <a:ext cx="191770" cy="240665"/>
          </a:xfrm>
          <a:custGeom>
            <a:avLst/>
            <a:gdLst/>
            <a:ahLst/>
            <a:cxnLst/>
            <a:rect l="l" t="t" r="r" b="b"/>
            <a:pathLst>
              <a:path w="191770" h="240664">
                <a:moveTo>
                  <a:pt x="0" y="3757"/>
                </a:moveTo>
                <a:lnTo>
                  <a:pt x="6854" y="0"/>
                </a:lnTo>
                <a:lnTo>
                  <a:pt x="13398" y="7072"/>
                </a:lnTo>
                <a:lnTo>
                  <a:pt x="20038" y="19573"/>
                </a:lnTo>
                <a:lnTo>
                  <a:pt x="27177" y="32104"/>
                </a:lnTo>
                <a:lnTo>
                  <a:pt x="42070" y="53025"/>
                </a:lnTo>
                <a:lnTo>
                  <a:pt x="57451" y="73747"/>
                </a:lnTo>
                <a:lnTo>
                  <a:pt x="73094" y="94297"/>
                </a:lnTo>
                <a:lnTo>
                  <a:pt x="88773" y="114704"/>
                </a:lnTo>
                <a:lnTo>
                  <a:pt x="110281" y="143746"/>
                </a:lnTo>
                <a:lnTo>
                  <a:pt x="152013" y="202744"/>
                </a:lnTo>
                <a:lnTo>
                  <a:pt x="179750" y="238529"/>
                </a:lnTo>
                <a:lnTo>
                  <a:pt x="183467" y="240587"/>
                </a:lnTo>
                <a:lnTo>
                  <a:pt x="186826" y="238301"/>
                </a:lnTo>
                <a:lnTo>
                  <a:pt x="191769" y="2323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09492" y="5799734"/>
            <a:ext cx="120014" cy="233679"/>
          </a:xfrm>
          <a:custGeom>
            <a:avLst/>
            <a:gdLst/>
            <a:ahLst/>
            <a:cxnLst/>
            <a:rect l="l" t="t" r="r" b="b"/>
            <a:pathLst>
              <a:path w="120014" h="233679">
                <a:moveTo>
                  <a:pt x="119761" y="0"/>
                </a:moveTo>
                <a:lnTo>
                  <a:pt x="106771" y="7839"/>
                </a:lnTo>
                <a:lnTo>
                  <a:pt x="97377" y="17678"/>
                </a:lnTo>
                <a:lnTo>
                  <a:pt x="89364" y="29575"/>
                </a:lnTo>
                <a:lnTo>
                  <a:pt x="80518" y="43586"/>
                </a:lnTo>
                <a:lnTo>
                  <a:pt x="67183" y="64636"/>
                </a:lnTo>
                <a:lnTo>
                  <a:pt x="43656" y="108908"/>
                </a:lnTo>
                <a:lnTo>
                  <a:pt x="24066" y="150885"/>
                </a:lnTo>
                <a:lnTo>
                  <a:pt x="6604" y="191938"/>
                </a:lnTo>
                <a:lnTo>
                  <a:pt x="635" y="211835"/>
                </a:lnTo>
                <a:lnTo>
                  <a:pt x="635" y="223723"/>
                </a:lnTo>
                <a:lnTo>
                  <a:pt x="0" y="227075"/>
                </a:lnTo>
                <a:lnTo>
                  <a:pt x="4953" y="2331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06089" y="5981090"/>
            <a:ext cx="81280" cy="235585"/>
          </a:xfrm>
          <a:custGeom>
            <a:avLst/>
            <a:gdLst/>
            <a:ahLst/>
            <a:cxnLst/>
            <a:rect l="l" t="t" r="r" b="b"/>
            <a:pathLst>
              <a:path w="81279" h="235585">
                <a:moveTo>
                  <a:pt x="59182" y="0"/>
                </a:moveTo>
                <a:lnTo>
                  <a:pt x="66801" y="37795"/>
                </a:lnTo>
                <a:lnTo>
                  <a:pt x="72217" y="55764"/>
                </a:lnTo>
                <a:lnTo>
                  <a:pt x="76215" y="73190"/>
                </a:lnTo>
                <a:lnTo>
                  <a:pt x="78999" y="90901"/>
                </a:lnTo>
                <a:lnTo>
                  <a:pt x="80772" y="109728"/>
                </a:lnTo>
                <a:lnTo>
                  <a:pt x="81250" y="130849"/>
                </a:lnTo>
                <a:lnTo>
                  <a:pt x="79263" y="151371"/>
                </a:lnTo>
                <a:lnTo>
                  <a:pt x="66801" y="191414"/>
                </a:lnTo>
                <a:lnTo>
                  <a:pt x="36905" y="230719"/>
                </a:lnTo>
                <a:lnTo>
                  <a:pt x="21716" y="235000"/>
                </a:lnTo>
                <a:lnTo>
                  <a:pt x="13715" y="231809"/>
                </a:lnTo>
                <a:lnTo>
                  <a:pt x="8000" y="228904"/>
                </a:lnTo>
                <a:lnTo>
                  <a:pt x="3714" y="225313"/>
                </a:lnTo>
                <a:lnTo>
                  <a:pt x="0" y="2200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23503" y="5853684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70" h="36195">
                <a:moveTo>
                  <a:pt x="4302" y="35661"/>
                </a:moveTo>
                <a:lnTo>
                  <a:pt x="7921" y="25546"/>
                </a:lnTo>
                <a:lnTo>
                  <a:pt x="9445" y="18059"/>
                </a:lnTo>
                <a:lnTo>
                  <a:pt x="9159" y="10458"/>
                </a:lnTo>
                <a:lnTo>
                  <a:pt x="7350" y="0"/>
                </a:lnTo>
                <a:lnTo>
                  <a:pt x="1716" y="10648"/>
                </a:lnTo>
                <a:lnTo>
                  <a:pt x="0" y="18897"/>
                </a:lnTo>
                <a:lnTo>
                  <a:pt x="3546" y="24174"/>
                </a:lnTo>
                <a:lnTo>
                  <a:pt x="13700" y="259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01035" y="5636361"/>
            <a:ext cx="267970" cy="67310"/>
          </a:xfrm>
          <a:custGeom>
            <a:avLst/>
            <a:gdLst/>
            <a:ahLst/>
            <a:cxnLst/>
            <a:rect l="l" t="t" r="r" b="b"/>
            <a:pathLst>
              <a:path w="267970" h="67310">
                <a:moveTo>
                  <a:pt x="34162" y="53949"/>
                </a:moveTo>
                <a:lnTo>
                  <a:pt x="25485" y="54673"/>
                </a:lnTo>
                <a:lnTo>
                  <a:pt x="16938" y="55168"/>
                </a:lnTo>
                <a:lnTo>
                  <a:pt x="8463" y="55664"/>
                </a:lnTo>
                <a:lnTo>
                  <a:pt x="0" y="56388"/>
                </a:lnTo>
                <a:lnTo>
                  <a:pt x="10227" y="57388"/>
                </a:lnTo>
                <a:lnTo>
                  <a:pt x="20383" y="58445"/>
                </a:lnTo>
                <a:lnTo>
                  <a:pt x="30539" y="59388"/>
                </a:lnTo>
                <a:lnTo>
                  <a:pt x="40766" y="60045"/>
                </a:lnTo>
                <a:lnTo>
                  <a:pt x="60977" y="61412"/>
                </a:lnTo>
                <a:lnTo>
                  <a:pt x="101399" y="64031"/>
                </a:lnTo>
                <a:lnTo>
                  <a:pt x="148903" y="66617"/>
                </a:lnTo>
                <a:lnTo>
                  <a:pt x="176339" y="66979"/>
                </a:lnTo>
                <a:lnTo>
                  <a:pt x="203584" y="65398"/>
                </a:lnTo>
                <a:lnTo>
                  <a:pt x="241853" y="57726"/>
                </a:lnTo>
                <a:lnTo>
                  <a:pt x="267714" y="25312"/>
                </a:lnTo>
                <a:lnTo>
                  <a:pt x="263445" y="15659"/>
                </a:lnTo>
                <a:lnTo>
                  <a:pt x="256676" y="7319"/>
                </a:lnTo>
                <a:lnTo>
                  <a:pt x="249300" y="1524"/>
                </a:lnTo>
                <a:lnTo>
                  <a:pt x="246506" y="1219"/>
                </a:lnTo>
                <a:lnTo>
                  <a:pt x="243459" y="609"/>
                </a:lnTo>
                <a:lnTo>
                  <a:pt x="24079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45991" y="5724753"/>
            <a:ext cx="173355" cy="234950"/>
          </a:xfrm>
          <a:custGeom>
            <a:avLst/>
            <a:gdLst/>
            <a:ahLst/>
            <a:cxnLst/>
            <a:rect l="l" t="t" r="r" b="b"/>
            <a:pathLst>
              <a:path w="173354" h="234950">
                <a:moveTo>
                  <a:pt x="0" y="17068"/>
                </a:moveTo>
                <a:lnTo>
                  <a:pt x="888" y="8839"/>
                </a:lnTo>
                <a:lnTo>
                  <a:pt x="1778" y="5486"/>
                </a:lnTo>
                <a:lnTo>
                  <a:pt x="3937" y="0"/>
                </a:lnTo>
                <a:lnTo>
                  <a:pt x="12203" y="11020"/>
                </a:lnTo>
                <a:lnTo>
                  <a:pt x="18256" y="23240"/>
                </a:lnTo>
                <a:lnTo>
                  <a:pt x="23403" y="36261"/>
                </a:lnTo>
                <a:lnTo>
                  <a:pt x="28956" y="49682"/>
                </a:lnTo>
                <a:lnTo>
                  <a:pt x="51323" y="89801"/>
                </a:lnTo>
                <a:lnTo>
                  <a:pt x="76454" y="128320"/>
                </a:lnTo>
                <a:lnTo>
                  <a:pt x="102488" y="164058"/>
                </a:lnTo>
                <a:lnTo>
                  <a:pt x="130810" y="198424"/>
                </a:lnTo>
                <a:lnTo>
                  <a:pt x="160438" y="227185"/>
                </a:lnTo>
                <a:lnTo>
                  <a:pt x="172847" y="2346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77107" y="5712256"/>
            <a:ext cx="123189" cy="244475"/>
          </a:xfrm>
          <a:custGeom>
            <a:avLst/>
            <a:gdLst/>
            <a:ahLst/>
            <a:cxnLst/>
            <a:rect l="l" t="t" r="r" b="b"/>
            <a:pathLst>
              <a:path w="123189" h="244475">
                <a:moveTo>
                  <a:pt x="123062" y="22860"/>
                </a:moveTo>
                <a:lnTo>
                  <a:pt x="122808" y="14020"/>
                </a:lnTo>
                <a:lnTo>
                  <a:pt x="122808" y="8229"/>
                </a:lnTo>
                <a:lnTo>
                  <a:pt x="120650" y="0"/>
                </a:lnTo>
                <a:lnTo>
                  <a:pt x="93503" y="27260"/>
                </a:lnTo>
                <a:lnTo>
                  <a:pt x="76313" y="62179"/>
                </a:lnTo>
                <a:lnTo>
                  <a:pt x="56632" y="106032"/>
                </a:lnTo>
                <a:lnTo>
                  <a:pt x="46862" y="128016"/>
                </a:lnTo>
                <a:lnTo>
                  <a:pt x="28511" y="170268"/>
                </a:lnTo>
                <a:lnTo>
                  <a:pt x="11302" y="212750"/>
                </a:lnTo>
                <a:lnTo>
                  <a:pt x="2748" y="236453"/>
                </a:lnTo>
                <a:lnTo>
                  <a:pt x="0" y="2444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965447" y="5998768"/>
            <a:ext cx="100965" cy="203200"/>
          </a:xfrm>
          <a:custGeom>
            <a:avLst/>
            <a:gdLst/>
            <a:ahLst/>
            <a:cxnLst/>
            <a:rect l="l" t="t" r="r" b="b"/>
            <a:pathLst>
              <a:path w="100964" h="203200">
                <a:moveTo>
                  <a:pt x="92328" y="0"/>
                </a:moveTo>
                <a:lnTo>
                  <a:pt x="93168" y="14082"/>
                </a:lnTo>
                <a:lnTo>
                  <a:pt x="95710" y="28079"/>
                </a:lnTo>
                <a:lnTo>
                  <a:pt x="98561" y="42133"/>
                </a:lnTo>
                <a:lnTo>
                  <a:pt x="100329" y="56388"/>
                </a:lnTo>
                <a:lnTo>
                  <a:pt x="100091" y="99060"/>
                </a:lnTo>
                <a:lnTo>
                  <a:pt x="92328" y="140817"/>
                </a:lnTo>
                <a:lnTo>
                  <a:pt x="65325" y="184965"/>
                </a:lnTo>
                <a:lnTo>
                  <a:pt x="39246" y="202858"/>
                </a:lnTo>
                <a:lnTo>
                  <a:pt x="26892" y="201815"/>
                </a:lnTo>
                <a:lnTo>
                  <a:pt x="15632" y="194886"/>
                </a:lnTo>
                <a:lnTo>
                  <a:pt x="6350" y="183184"/>
                </a:lnTo>
                <a:lnTo>
                  <a:pt x="4317" y="177088"/>
                </a:lnTo>
                <a:lnTo>
                  <a:pt x="2159" y="171297"/>
                </a:lnTo>
                <a:lnTo>
                  <a:pt x="0" y="1652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989196" y="5824728"/>
            <a:ext cx="17780" cy="24765"/>
          </a:xfrm>
          <a:custGeom>
            <a:avLst/>
            <a:gdLst/>
            <a:ahLst/>
            <a:cxnLst/>
            <a:rect l="l" t="t" r="r" b="b"/>
            <a:pathLst>
              <a:path w="17779" h="24764">
                <a:moveTo>
                  <a:pt x="0" y="24688"/>
                </a:moveTo>
                <a:lnTo>
                  <a:pt x="0" y="13106"/>
                </a:lnTo>
                <a:lnTo>
                  <a:pt x="380" y="8229"/>
                </a:lnTo>
                <a:lnTo>
                  <a:pt x="2158" y="0"/>
                </a:lnTo>
                <a:lnTo>
                  <a:pt x="4776" y="6424"/>
                </a:lnTo>
                <a:lnTo>
                  <a:pt x="6810" y="8648"/>
                </a:lnTo>
                <a:lnTo>
                  <a:pt x="10392" y="7843"/>
                </a:lnTo>
                <a:lnTo>
                  <a:pt x="17652" y="51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73475" y="5531230"/>
            <a:ext cx="229235" cy="100965"/>
          </a:xfrm>
          <a:custGeom>
            <a:avLst/>
            <a:gdLst/>
            <a:ahLst/>
            <a:cxnLst/>
            <a:rect l="l" t="t" r="r" b="b"/>
            <a:pathLst>
              <a:path w="229235" h="100964">
                <a:moveTo>
                  <a:pt x="7874" y="100863"/>
                </a:moveTo>
                <a:lnTo>
                  <a:pt x="1777" y="94462"/>
                </a:lnTo>
                <a:lnTo>
                  <a:pt x="0" y="92024"/>
                </a:lnTo>
                <a:lnTo>
                  <a:pt x="0" y="85318"/>
                </a:lnTo>
                <a:lnTo>
                  <a:pt x="9882" y="84461"/>
                </a:lnTo>
                <a:lnTo>
                  <a:pt x="19621" y="84404"/>
                </a:lnTo>
                <a:lnTo>
                  <a:pt x="29360" y="84804"/>
                </a:lnTo>
                <a:lnTo>
                  <a:pt x="39242" y="85318"/>
                </a:lnTo>
                <a:lnTo>
                  <a:pt x="57590" y="86271"/>
                </a:lnTo>
                <a:lnTo>
                  <a:pt x="76009" y="86766"/>
                </a:lnTo>
                <a:lnTo>
                  <a:pt x="94428" y="86690"/>
                </a:lnTo>
                <a:lnTo>
                  <a:pt x="112775" y="85928"/>
                </a:lnTo>
                <a:lnTo>
                  <a:pt x="160369" y="80518"/>
                </a:lnTo>
                <a:lnTo>
                  <a:pt x="206628" y="68249"/>
                </a:lnTo>
                <a:lnTo>
                  <a:pt x="228828" y="44278"/>
                </a:lnTo>
                <a:lnTo>
                  <a:pt x="222758" y="31623"/>
                </a:lnTo>
                <a:lnTo>
                  <a:pt x="185927" y="4191"/>
                </a:lnTo>
                <a:lnTo>
                  <a:pt x="183134" y="3048"/>
                </a:lnTo>
                <a:lnTo>
                  <a:pt x="180466" y="1524"/>
                </a:lnTo>
                <a:lnTo>
                  <a:pt x="17767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005326" y="5443728"/>
            <a:ext cx="188595" cy="27940"/>
          </a:xfrm>
          <a:custGeom>
            <a:avLst/>
            <a:gdLst/>
            <a:ahLst/>
            <a:cxnLst/>
            <a:rect l="l" t="t" r="r" b="b"/>
            <a:pathLst>
              <a:path w="188595" h="27939">
                <a:moveTo>
                  <a:pt x="23875" y="27432"/>
                </a:moveTo>
                <a:lnTo>
                  <a:pt x="17895" y="23421"/>
                </a:lnTo>
                <a:lnTo>
                  <a:pt x="11937" y="19542"/>
                </a:lnTo>
                <a:lnTo>
                  <a:pt x="5980" y="15734"/>
                </a:lnTo>
                <a:lnTo>
                  <a:pt x="0" y="11938"/>
                </a:lnTo>
                <a:lnTo>
                  <a:pt x="12874" y="13630"/>
                </a:lnTo>
                <a:lnTo>
                  <a:pt x="26130" y="14335"/>
                </a:lnTo>
                <a:lnTo>
                  <a:pt x="39433" y="14349"/>
                </a:lnTo>
                <a:lnTo>
                  <a:pt x="52450" y="13970"/>
                </a:lnTo>
                <a:lnTo>
                  <a:pt x="71151" y="12390"/>
                </a:lnTo>
                <a:lnTo>
                  <a:pt x="89757" y="9715"/>
                </a:lnTo>
                <a:lnTo>
                  <a:pt x="108315" y="7040"/>
                </a:lnTo>
                <a:lnTo>
                  <a:pt x="126873" y="5461"/>
                </a:lnTo>
                <a:lnTo>
                  <a:pt x="140130" y="4054"/>
                </a:lnTo>
                <a:lnTo>
                  <a:pt x="153590" y="1920"/>
                </a:lnTo>
                <a:lnTo>
                  <a:pt x="166931" y="192"/>
                </a:lnTo>
                <a:lnTo>
                  <a:pt x="179832" y="0"/>
                </a:lnTo>
                <a:lnTo>
                  <a:pt x="182625" y="635"/>
                </a:lnTo>
                <a:lnTo>
                  <a:pt x="185420" y="1524"/>
                </a:lnTo>
                <a:lnTo>
                  <a:pt x="188087" y="21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16435" y="5441569"/>
            <a:ext cx="35560" cy="191135"/>
          </a:xfrm>
          <a:custGeom>
            <a:avLst/>
            <a:gdLst/>
            <a:ahLst/>
            <a:cxnLst/>
            <a:rect l="l" t="t" r="r" b="b"/>
            <a:pathLst>
              <a:path w="35560" h="191135">
                <a:moveTo>
                  <a:pt x="35194" y="0"/>
                </a:moveTo>
                <a:lnTo>
                  <a:pt x="5953" y="42864"/>
                </a:lnTo>
                <a:lnTo>
                  <a:pt x="1666" y="92709"/>
                </a:lnTo>
                <a:lnTo>
                  <a:pt x="839" y="112890"/>
                </a:lnTo>
                <a:lnTo>
                  <a:pt x="0" y="133397"/>
                </a:lnTo>
                <a:lnTo>
                  <a:pt x="470" y="153899"/>
                </a:lnTo>
                <a:lnTo>
                  <a:pt x="3571" y="174066"/>
                </a:lnTo>
                <a:lnTo>
                  <a:pt x="5984" y="179552"/>
                </a:lnTo>
                <a:lnTo>
                  <a:pt x="8143" y="185038"/>
                </a:lnTo>
                <a:lnTo>
                  <a:pt x="10302" y="1905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334002" y="5950996"/>
            <a:ext cx="195580" cy="28575"/>
          </a:xfrm>
          <a:custGeom>
            <a:avLst/>
            <a:gdLst/>
            <a:ahLst/>
            <a:cxnLst/>
            <a:rect l="l" t="t" r="r" b="b"/>
            <a:pathLst>
              <a:path w="195579" h="28575">
                <a:moveTo>
                  <a:pt x="0" y="5100"/>
                </a:moveTo>
                <a:lnTo>
                  <a:pt x="6038" y="1685"/>
                </a:lnTo>
                <a:lnTo>
                  <a:pt x="16303" y="185"/>
                </a:lnTo>
                <a:lnTo>
                  <a:pt x="28449" y="0"/>
                </a:lnTo>
                <a:lnTo>
                  <a:pt x="40132" y="528"/>
                </a:lnTo>
                <a:lnTo>
                  <a:pt x="57034" y="2424"/>
                </a:lnTo>
                <a:lnTo>
                  <a:pt x="73628" y="5405"/>
                </a:lnTo>
                <a:lnTo>
                  <a:pt x="90173" y="8843"/>
                </a:lnTo>
                <a:lnTo>
                  <a:pt x="106934" y="12111"/>
                </a:lnTo>
                <a:lnTo>
                  <a:pt x="122868" y="16130"/>
                </a:lnTo>
                <a:lnTo>
                  <a:pt x="138588" y="21407"/>
                </a:lnTo>
                <a:lnTo>
                  <a:pt x="154547" y="25998"/>
                </a:lnTo>
                <a:lnTo>
                  <a:pt x="171196" y="27960"/>
                </a:lnTo>
                <a:lnTo>
                  <a:pt x="183134" y="25827"/>
                </a:lnTo>
                <a:lnTo>
                  <a:pt x="187451" y="24912"/>
                </a:lnTo>
                <a:lnTo>
                  <a:pt x="195580" y="249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52466" y="5707036"/>
            <a:ext cx="175895" cy="438784"/>
          </a:xfrm>
          <a:custGeom>
            <a:avLst/>
            <a:gdLst/>
            <a:ahLst/>
            <a:cxnLst/>
            <a:rect l="l" t="t" r="r" b="b"/>
            <a:pathLst>
              <a:path w="175895" h="438785">
                <a:moveTo>
                  <a:pt x="33528" y="87515"/>
                </a:moveTo>
                <a:lnTo>
                  <a:pt x="35744" y="76919"/>
                </a:lnTo>
                <a:lnTo>
                  <a:pt x="37258" y="66522"/>
                </a:lnTo>
                <a:lnTo>
                  <a:pt x="38653" y="56183"/>
                </a:lnTo>
                <a:lnTo>
                  <a:pt x="40512" y="45758"/>
                </a:lnTo>
                <a:lnTo>
                  <a:pt x="57912" y="11315"/>
                </a:lnTo>
                <a:lnTo>
                  <a:pt x="85183" y="0"/>
                </a:lnTo>
                <a:lnTo>
                  <a:pt x="95631" y="1562"/>
                </a:lnTo>
                <a:lnTo>
                  <a:pt x="136921" y="40652"/>
                </a:lnTo>
                <a:lnTo>
                  <a:pt x="156739" y="91806"/>
                </a:lnTo>
                <a:lnTo>
                  <a:pt x="167483" y="166377"/>
                </a:lnTo>
                <a:lnTo>
                  <a:pt x="167259" y="203034"/>
                </a:lnTo>
                <a:lnTo>
                  <a:pt x="163534" y="244654"/>
                </a:lnTo>
                <a:lnTo>
                  <a:pt x="156130" y="285902"/>
                </a:lnTo>
                <a:lnTo>
                  <a:pt x="144702" y="326178"/>
                </a:lnTo>
                <a:lnTo>
                  <a:pt x="128905" y="364883"/>
                </a:lnTo>
                <a:lnTo>
                  <a:pt x="94884" y="414870"/>
                </a:lnTo>
                <a:lnTo>
                  <a:pt x="41148" y="438340"/>
                </a:lnTo>
                <a:lnTo>
                  <a:pt x="22609" y="431763"/>
                </a:lnTo>
                <a:lnTo>
                  <a:pt x="9810" y="417499"/>
                </a:lnTo>
                <a:lnTo>
                  <a:pt x="2393" y="398949"/>
                </a:lnTo>
                <a:lnTo>
                  <a:pt x="0" y="379514"/>
                </a:lnTo>
                <a:lnTo>
                  <a:pt x="1214" y="363945"/>
                </a:lnTo>
                <a:lnTo>
                  <a:pt x="22860" y="321297"/>
                </a:lnTo>
                <a:lnTo>
                  <a:pt x="65204" y="319111"/>
                </a:lnTo>
                <a:lnTo>
                  <a:pt x="108077" y="350596"/>
                </a:lnTo>
                <a:lnTo>
                  <a:pt x="133223" y="380428"/>
                </a:lnTo>
                <a:lnTo>
                  <a:pt x="143259" y="390277"/>
                </a:lnTo>
                <a:lnTo>
                  <a:pt x="152558" y="395897"/>
                </a:lnTo>
                <a:lnTo>
                  <a:pt x="162762" y="399116"/>
                </a:lnTo>
                <a:lnTo>
                  <a:pt x="175513" y="4017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81321" y="5951220"/>
            <a:ext cx="309245" cy="440055"/>
          </a:xfrm>
          <a:custGeom>
            <a:avLst/>
            <a:gdLst/>
            <a:ahLst/>
            <a:cxnLst/>
            <a:rect l="l" t="t" r="r" b="b"/>
            <a:pathLst>
              <a:path w="309245" h="440054">
                <a:moveTo>
                  <a:pt x="0" y="439521"/>
                </a:moveTo>
                <a:lnTo>
                  <a:pt x="40614" y="394020"/>
                </a:lnTo>
                <a:lnTo>
                  <a:pt x="61628" y="350758"/>
                </a:lnTo>
                <a:lnTo>
                  <a:pt x="90675" y="280001"/>
                </a:lnTo>
                <a:lnTo>
                  <a:pt x="109751" y="230970"/>
                </a:lnTo>
                <a:lnTo>
                  <a:pt x="127698" y="181279"/>
                </a:lnTo>
                <a:lnTo>
                  <a:pt x="143994" y="131030"/>
                </a:lnTo>
                <a:lnTo>
                  <a:pt x="158117" y="80323"/>
                </a:lnTo>
                <a:lnTo>
                  <a:pt x="169544" y="29260"/>
                </a:lnTo>
                <a:lnTo>
                  <a:pt x="170838" y="19545"/>
                </a:lnTo>
                <a:lnTo>
                  <a:pt x="171799" y="12572"/>
                </a:lnTo>
                <a:lnTo>
                  <a:pt x="172616" y="6629"/>
                </a:lnTo>
                <a:lnTo>
                  <a:pt x="173481" y="0"/>
                </a:lnTo>
                <a:lnTo>
                  <a:pt x="169723" y="18630"/>
                </a:lnTo>
                <a:lnTo>
                  <a:pt x="167417" y="37490"/>
                </a:lnTo>
                <a:lnTo>
                  <a:pt x="166302" y="56578"/>
                </a:lnTo>
                <a:lnTo>
                  <a:pt x="166115" y="75895"/>
                </a:lnTo>
                <a:lnTo>
                  <a:pt x="166473" y="100145"/>
                </a:lnTo>
                <a:lnTo>
                  <a:pt x="173616" y="155276"/>
                </a:lnTo>
                <a:lnTo>
                  <a:pt x="199929" y="187566"/>
                </a:lnTo>
                <a:lnTo>
                  <a:pt x="208049" y="186170"/>
                </a:lnTo>
                <a:lnTo>
                  <a:pt x="242284" y="153161"/>
                </a:lnTo>
                <a:lnTo>
                  <a:pt x="266755" y="101646"/>
                </a:lnTo>
                <a:lnTo>
                  <a:pt x="281043" y="64069"/>
                </a:lnTo>
                <a:lnTo>
                  <a:pt x="288416" y="41147"/>
                </a:lnTo>
                <a:lnTo>
                  <a:pt x="289559" y="37490"/>
                </a:lnTo>
                <a:lnTo>
                  <a:pt x="290829" y="33832"/>
                </a:lnTo>
                <a:lnTo>
                  <a:pt x="290595" y="48153"/>
                </a:lnTo>
                <a:lnTo>
                  <a:pt x="290385" y="62674"/>
                </a:lnTo>
                <a:lnTo>
                  <a:pt x="290079" y="77252"/>
                </a:lnTo>
                <a:lnTo>
                  <a:pt x="289559" y="91744"/>
                </a:lnTo>
                <a:lnTo>
                  <a:pt x="288722" y="108861"/>
                </a:lnTo>
                <a:lnTo>
                  <a:pt x="288385" y="127406"/>
                </a:lnTo>
                <a:lnTo>
                  <a:pt x="290381" y="145494"/>
                </a:lnTo>
                <a:lnTo>
                  <a:pt x="296544" y="161239"/>
                </a:lnTo>
                <a:lnTo>
                  <a:pt x="301116" y="168249"/>
                </a:lnTo>
                <a:lnTo>
                  <a:pt x="303021" y="170383"/>
                </a:lnTo>
                <a:lnTo>
                  <a:pt x="309117" y="17190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003038" y="5587619"/>
            <a:ext cx="266065" cy="184150"/>
          </a:xfrm>
          <a:custGeom>
            <a:avLst/>
            <a:gdLst/>
            <a:ahLst/>
            <a:cxnLst/>
            <a:rect l="l" t="t" r="r" b="b"/>
            <a:pathLst>
              <a:path w="266064" h="184150">
                <a:moveTo>
                  <a:pt x="10667" y="184073"/>
                </a:moveTo>
                <a:lnTo>
                  <a:pt x="6096" y="176148"/>
                </a:lnTo>
                <a:lnTo>
                  <a:pt x="4572" y="173405"/>
                </a:lnTo>
                <a:lnTo>
                  <a:pt x="0" y="168833"/>
                </a:lnTo>
                <a:lnTo>
                  <a:pt x="10354" y="165390"/>
                </a:lnTo>
                <a:lnTo>
                  <a:pt x="20637" y="163004"/>
                </a:lnTo>
                <a:lnTo>
                  <a:pt x="31111" y="161247"/>
                </a:lnTo>
                <a:lnTo>
                  <a:pt x="42037" y="159689"/>
                </a:lnTo>
                <a:lnTo>
                  <a:pt x="66331" y="156160"/>
                </a:lnTo>
                <a:lnTo>
                  <a:pt x="90757" y="153174"/>
                </a:lnTo>
                <a:lnTo>
                  <a:pt x="115206" y="150474"/>
                </a:lnTo>
                <a:lnTo>
                  <a:pt x="139573" y="147802"/>
                </a:lnTo>
                <a:lnTo>
                  <a:pt x="162476" y="144506"/>
                </a:lnTo>
                <a:lnTo>
                  <a:pt x="185166" y="140639"/>
                </a:lnTo>
                <a:lnTo>
                  <a:pt x="207760" y="136315"/>
                </a:lnTo>
                <a:lnTo>
                  <a:pt x="230377" y="131648"/>
                </a:lnTo>
                <a:lnTo>
                  <a:pt x="237662" y="130338"/>
                </a:lnTo>
                <a:lnTo>
                  <a:pt x="248840" y="128257"/>
                </a:lnTo>
                <a:lnTo>
                  <a:pt x="259613" y="125433"/>
                </a:lnTo>
                <a:lnTo>
                  <a:pt x="265684" y="121894"/>
                </a:lnTo>
                <a:lnTo>
                  <a:pt x="265826" y="113103"/>
                </a:lnTo>
                <a:lnTo>
                  <a:pt x="260350" y="102996"/>
                </a:lnTo>
                <a:lnTo>
                  <a:pt x="252968" y="93348"/>
                </a:lnTo>
                <a:lnTo>
                  <a:pt x="247396" y="85928"/>
                </a:lnTo>
                <a:lnTo>
                  <a:pt x="228965" y="52023"/>
                </a:lnTo>
                <a:lnTo>
                  <a:pt x="210841" y="10086"/>
                </a:lnTo>
                <a:lnTo>
                  <a:pt x="2066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337302" y="6118250"/>
            <a:ext cx="12065" cy="118110"/>
          </a:xfrm>
          <a:custGeom>
            <a:avLst/>
            <a:gdLst/>
            <a:ahLst/>
            <a:cxnLst/>
            <a:rect l="l" t="t" r="r" b="b"/>
            <a:pathLst>
              <a:path w="12064" h="118110">
                <a:moveTo>
                  <a:pt x="11684" y="0"/>
                </a:moveTo>
                <a:lnTo>
                  <a:pt x="8636" y="48463"/>
                </a:lnTo>
                <a:lnTo>
                  <a:pt x="7608" y="61431"/>
                </a:lnTo>
                <a:lnTo>
                  <a:pt x="6603" y="74256"/>
                </a:lnTo>
                <a:lnTo>
                  <a:pt x="5314" y="86910"/>
                </a:lnTo>
                <a:lnTo>
                  <a:pt x="3428" y="99364"/>
                </a:lnTo>
                <a:lnTo>
                  <a:pt x="2159" y="109423"/>
                </a:lnTo>
                <a:lnTo>
                  <a:pt x="2159" y="111861"/>
                </a:lnTo>
                <a:lnTo>
                  <a:pt x="0" y="11765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96153" y="5982919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60">
                <a:moveTo>
                  <a:pt x="32638" y="14630"/>
                </a:moveTo>
                <a:lnTo>
                  <a:pt x="33528" y="7315"/>
                </a:lnTo>
                <a:lnTo>
                  <a:pt x="33528" y="4876"/>
                </a:lnTo>
                <a:lnTo>
                  <a:pt x="34162" y="0"/>
                </a:lnTo>
                <a:lnTo>
                  <a:pt x="26866" y="5534"/>
                </a:lnTo>
                <a:lnTo>
                  <a:pt x="20367" y="11582"/>
                </a:lnTo>
                <a:lnTo>
                  <a:pt x="13749" y="17402"/>
                </a:lnTo>
                <a:lnTo>
                  <a:pt x="6096" y="22250"/>
                </a:lnTo>
                <a:lnTo>
                  <a:pt x="4063" y="21945"/>
                </a:lnTo>
                <a:lnTo>
                  <a:pt x="2159" y="21640"/>
                </a:lnTo>
                <a:lnTo>
                  <a:pt x="0" y="216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513832" y="5917420"/>
            <a:ext cx="156845" cy="236220"/>
          </a:xfrm>
          <a:custGeom>
            <a:avLst/>
            <a:gdLst/>
            <a:ahLst/>
            <a:cxnLst/>
            <a:rect l="l" t="t" r="r" b="b"/>
            <a:pathLst>
              <a:path w="156845" h="236220">
                <a:moveTo>
                  <a:pt x="0" y="3319"/>
                </a:moveTo>
                <a:lnTo>
                  <a:pt x="3933" y="0"/>
                </a:lnTo>
                <a:lnTo>
                  <a:pt x="9937" y="6253"/>
                </a:lnTo>
                <a:lnTo>
                  <a:pt x="16752" y="16906"/>
                </a:lnTo>
                <a:lnTo>
                  <a:pt x="23113" y="26789"/>
                </a:lnTo>
                <a:lnTo>
                  <a:pt x="50926" y="65117"/>
                </a:lnTo>
                <a:lnTo>
                  <a:pt x="77977" y="103903"/>
                </a:lnTo>
                <a:lnTo>
                  <a:pt x="104886" y="145699"/>
                </a:lnTo>
                <a:lnTo>
                  <a:pt x="130175" y="188637"/>
                </a:lnTo>
                <a:lnTo>
                  <a:pt x="136894" y="200391"/>
                </a:lnTo>
                <a:lnTo>
                  <a:pt x="143732" y="212031"/>
                </a:lnTo>
                <a:lnTo>
                  <a:pt x="150427" y="223785"/>
                </a:lnTo>
                <a:lnTo>
                  <a:pt x="156717" y="2358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24753" y="5898003"/>
            <a:ext cx="106045" cy="266065"/>
          </a:xfrm>
          <a:custGeom>
            <a:avLst/>
            <a:gdLst/>
            <a:ahLst/>
            <a:cxnLst/>
            <a:rect l="l" t="t" r="r" b="b"/>
            <a:pathLst>
              <a:path w="106045" h="266064">
                <a:moveTo>
                  <a:pt x="105537" y="485"/>
                </a:moveTo>
                <a:lnTo>
                  <a:pt x="99353" y="0"/>
                </a:lnTo>
                <a:lnTo>
                  <a:pt x="93408" y="9858"/>
                </a:lnTo>
                <a:lnTo>
                  <a:pt x="88034" y="24403"/>
                </a:lnTo>
                <a:lnTo>
                  <a:pt x="83566" y="37976"/>
                </a:lnTo>
                <a:lnTo>
                  <a:pt x="73604" y="65903"/>
                </a:lnTo>
                <a:lnTo>
                  <a:pt x="53490" y="121643"/>
                </a:lnTo>
                <a:lnTo>
                  <a:pt x="33256" y="173083"/>
                </a:lnTo>
                <a:lnTo>
                  <a:pt x="23828" y="196738"/>
                </a:lnTo>
                <a:lnTo>
                  <a:pt x="14614" y="220337"/>
                </a:lnTo>
                <a:lnTo>
                  <a:pt x="5842" y="244020"/>
                </a:lnTo>
                <a:lnTo>
                  <a:pt x="1524" y="255298"/>
                </a:lnTo>
                <a:lnTo>
                  <a:pt x="0" y="258041"/>
                </a:lnTo>
                <a:lnTo>
                  <a:pt x="1270" y="2656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29604" y="6173419"/>
            <a:ext cx="93980" cy="139065"/>
          </a:xfrm>
          <a:custGeom>
            <a:avLst/>
            <a:gdLst/>
            <a:ahLst/>
            <a:cxnLst/>
            <a:rect l="l" t="t" r="r" b="b"/>
            <a:pathLst>
              <a:path w="93979" h="139064">
                <a:moveTo>
                  <a:pt x="80518" y="0"/>
                </a:moveTo>
                <a:lnTo>
                  <a:pt x="86334" y="12930"/>
                </a:lnTo>
                <a:lnTo>
                  <a:pt x="90281" y="25031"/>
                </a:lnTo>
                <a:lnTo>
                  <a:pt x="92680" y="37418"/>
                </a:lnTo>
                <a:lnTo>
                  <a:pt x="93853" y="51206"/>
                </a:lnTo>
                <a:lnTo>
                  <a:pt x="93587" y="67298"/>
                </a:lnTo>
                <a:lnTo>
                  <a:pt x="81407" y="112775"/>
                </a:lnTo>
                <a:lnTo>
                  <a:pt x="53135" y="138493"/>
                </a:lnTo>
                <a:lnTo>
                  <a:pt x="38735" y="138683"/>
                </a:lnTo>
                <a:lnTo>
                  <a:pt x="25681" y="134259"/>
                </a:lnTo>
                <a:lnTo>
                  <a:pt x="16033" y="126377"/>
                </a:lnTo>
                <a:lnTo>
                  <a:pt x="8052" y="116266"/>
                </a:lnTo>
                <a:lnTo>
                  <a:pt x="0" y="10515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75478" y="5612891"/>
            <a:ext cx="231140" cy="131445"/>
          </a:xfrm>
          <a:custGeom>
            <a:avLst/>
            <a:gdLst/>
            <a:ahLst/>
            <a:cxnLst/>
            <a:rect l="l" t="t" r="r" b="b"/>
            <a:pathLst>
              <a:path w="231139" h="131445">
                <a:moveTo>
                  <a:pt x="14859" y="131064"/>
                </a:moveTo>
                <a:lnTo>
                  <a:pt x="5080" y="126796"/>
                </a:lnTo>
                <a:lnTo>
                  <a:pt x="1777" y="124663"/>
                </a:lnTo>
                <a:lnTo>
                  <a:pt x="0" y="116433"/>
                </a:lnTo>
                <a:lnTo>
                  <a:pt x="12338" y="115733"/>
                </a:lnTo>
                <a:lnTo>
                  <a:pt x="24415" y="116090"/>
                </a:lnTo>
                <a:lnTo>
                  <a:pt x="36540" y="117076"/>
                </a:lnTo>
                <a:lnTo>
                  <a:pt x="49022" y="118262"/>
                </a:lnTo>
                <a:lnTo>
                  <a:pt x="67466" y="119795"/>
                </a:lnTo>
                <a:lnTo>
                  <a:pt x="123062" y="123139"/>
                </a:lnTo>
                <a:lnTo>
                  <a:pt x="165417" y="123825"/>
                </a:lnTo>
                <a:lnTo>
                  <a:pt x="186570" y="123567"/>
                </a:lnTo>
                <a:lnTo>
                  <a:pt x="207772" y="123139"/>
                </a:lnTo>
                <a:lnTo>
                  <a:pt x="218186" y="122834"/>
                </a:lnTo>
                <a:lnTo>
                  <a:pt x="221869" y="122529"/>
                </a:lnTo>
                <a:lnTo>
                  <a:pt x="231012" y="118262"/>
                </a:lnTo>
                <a:lnTo>
                  <a:pt x="226415" y="108970"/>
                </a:lnTo>
                <a:lnTo>
                  <a:pt x="200794" y="71075"/>
                </a:lnTo>
                <a:lnTo>
                  <a:pt x="171576" y="36271"/>
                </a:lnTo>
                <a:lnTo>
                  <a:pt x="141216" y="8410"/>
                </a:lnTo>
                <a:lnTo>
                  <a:pt x="12979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996685" y="5906842"/>
            <a:ext cx="200660" cy="24130"/>
          </a:xfrm>
          <a:custGeom>
            <a:avLst/>
            <a:gdLst/>
            <a:ahLst/>
            <a:cxnLst/>
            <a:rect l="l" t="t" r="r" b="b"/>
            <a:pathLst>
              <a:path w="200660" h="24129">
                <a:moveTo>
                  <a:pt x="0" y="23955"/>
                </a:moveTo>
                <a:lnTo>
                  <a:pt x="31839" y="0"/>
                </a:lnTo>
                <a:lnTo>
                  <a:pt x="44624" y="1019"/>
                </a:lnTo>
                <a:lnTo>
                  <a:pt x="57481" y="3067"/>
                </a:lnTo>
                <a:lnTo>
                  <a:pt x="69468" y="5057"/>
                </a:lnTo>
                <a:lnTo>
                  <a:pt x="87102" y="7453"/>
                </a:lnTo>
                <a:lnTo>
                  <a:pt x="105092" y="9820"/>
                </a:lnTo>
                <a:lnTo>
                  <a:pt x="123082" y="12472"/>
                </a:lnTo>
                <a:lnTo>
                  <a:pt x="140715" y="15725"/>
                </a:lnTo>
                <a:lnTo>
                  <a:pt x="153673" y="18240"/>
                </a:lnTo>
                <a:lnTo>
                  <a:pt x="165988" y="19611"/>
                </a:lnTo>
                <a:lnTo>
                  <a:pt x="178399" y="20183"/>
                </a:lnTo>
                <a:lnTo>
                  <a:pt x="191642" y="20297"/>
                </a:lnTo>
                <a:lnTo>
                  <a:pt x="194690" y="20297"/>
                </a:lnTo>
                <a:lnTo>
                  <a:pt x="197738" y="20297"/>
                </a:lnTo>
                <a:lnTo>
                  <a:pt x="200533" y="202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72060" y="5800648"/>
            <a:ext cx="15240" cy="181610"/>
          </a:xfrm>
          <a:custGeom>
            <a:avLst/>
            <a:gdLst/>
            <a:ahLst/>
            <a:cxnLst/>
            <a:rect l="l" t="t" r="r" b="b"/>
            <a:pathLst>
              <a:path w="15239" h="181610">
                <a:moveTo>
                  <a:pt x="14795" y="0"/>
                </a:moveTo>
                <a:lnTo>
                  <a:pt x="3494" y="47605"/>
                </a:lnTo>
                <a:lnTo>
                  <a:pt x="2069" y="75533"/>
                </a:lnTo>
                <a:lnTo>
                  <a:pt x="1333" y="89611"/>
                </a:lnTo>
                <a:lnTo>
                  <a:pt x="583" y="102703"/>
                </a:lnTo>
                <a:lnTo>
                  <a:pt x="0" y="116166"/>
                </a:lnTo>
                <a:lnTo>
                  <a:pt x="83" y="129687"/>
                </a:lnTo>
                <a:lnTo>
                  <a:pt x="1333" y="142951"/>
                </a:lnTo>
                <a:lnTo>
                  <a:pt x="3579" y="153623"/>
                </a:lnTo>
                <a:lnTo>
                  <a:pt x="6350" y="163182"/>
                </a:lnTo>
                <a:lnTo>
                  <a:pt x="9977" y="172226"/>
                </a:lnTo>
                <a:lnTo>
                  <a:pt x="14795" y="1813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13296" y="5931712"/>
            <a:ext cx="266700" cy="449580"/>
          </a:xfrm>
          <a:custGeom>
            <a:avLst/>
            <a:gdLst/>
            <a:ahLst/>
            <a:cxnLst/>
            <a:rect l="l" t="t" r="r" b="b"/>
            <a:pathLst>
              <a:path w="266700" h="449579">
                <a:moveTo>
                  <a:pt x="0" y="449275"/>
                </a:moveTo>
                <a:lnTo>
                  <a:pt x="3456" y="440993"/>
                </a:lnTo>
                <a:lnTo>
                  <a:pt x="5460" y="435368"/>
                </a:lnTo>
                <a:lnTo>
                  <a:pt x="7179" y="429687"/>
                </a:lnTo>
                <a:lnTo>
                  <a:pt x="9778" y="421233"/>
                </a:lnTo>
                <a:lnTo>
                  <a:pt x="16513" y="400654"/>
                </a:lnTo>
                <a:lnTo>
                  <a:pt x="22987" y="380047"/>
                </a:lnTo>
                <a:lnTo>
                  <a:pt x="29174" y="359383"/>
                </a:lnTo>
                <a:lnTo>
                  <a:pt x="35051" y="338632"/>
                </a:lnTo>
                <a:lnTo>
                  <a:pt x="44076" y="307414"/>
                </a:lnTo>
                <a:lnTo>
                  <a:pt x="53625" y="276339"/>
                </a:lnTo>
                <a:lnTo>
                  <a:pt x="63412" y="245321"/>
                </a:lnTo>
                <a:lnTo>
                  <a:pt x="73151" y="214274"/>
                </a:lnTo>
                <a:lnTo>
                  <a:pt x="83073" y="177165"/>
                </a:lnTo>
                <a:lnTo>
                  <a:pt x="92328" y="139598"/>
                </a:lnTo>
                <a:lnTo>
                  <a:pt x="106965" y="69456"/>
                </a:lnTo>
                <a:lnTo>
                  <a:pt x="114724" y="34542"/>
                </a:lnTo>
                <a:lnTo>
                  <a:pt x="124078" y="0"/>
                </a:lnTo>
                <a:lnTo>
                  <a:pt x="122052" y="16097"/>
                </a:lnTo>
                <a:lnTo>
                  <a:pt x="120157" y="32308"/>
                </a:lnTo>
                <a:lnTo>
                  <a:pt x="114841" y="87710"/>
                </a:lnTo>
                <a:lnTo>
                  <a:pt x="113766" y="134011"/>
                </a:lnTo>
                <a:lnTo>
                  <a:pt x="114680" y="157276"/>
                </a:lnTo>
                <a:lnTo>
                  <a:pt x="122932" y="211154"/>
                </a:lnTo>
                <a:lnTo>
                  <a:pt x="150574" y="236220"/>
                </a:lnTo>
                <a:lnTo>
                  <a:pt x="160756" y="233629"/>
                </a:lnTo>
                <a:lnTo>
                  <a:pt x="199278" y="200691"/>
                </a:lnTo>
                <a:lnTo>
                  <a:pt x="218439" y="162001"/>
                </a:lnTo>
                <a:lnTo>
                  <a:pt x="230362" y="119424"/>
                </a:lnTo>
                <a:lnTo>
                  <a:pt x="236854" y="80162"/>
                </a:lnTo>
                <a:lnTo>
                  <a:pt x="237458" y="64922"/>
                </a:lnTo>
                <a:lnTo>
                  <a:pt x="237247" y="57359"/>
                </a:lnTo>
                <a:lnTo>
                  <a:pt x="237108" y="49682"/>
                </a:lnTo>
                <a:lnTo>
                  <a:pt x="235924" y="68232"/>
                </a:lnTo>
                <a:lnTo>
                  <a:pt x="236013" y="86525"/>
                </a:lnTo>
                <a:lnTo>
                  <a:pt x="237412" y="104760"/>
                </a:lnTo>
                <a:lnTo>
                  <a:pt x="247142" y="154343"/>
                </a:lnTo>
                <a:lnTo>
                  <a:pt x="262127" y="180746"/>
                </a:lnTo>
                <a:lnTo>
                  <a:pt x="264541" y="169773"/>
                </a:lnTo>
                <a:lnTo>
                  <a:pt x="265810" y="166420"/>
                </a:lnTo>
                <a:lnTo>
                  <a:pt x="266700" y="1588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65747" y="5670803"/>
            <a:ext cx="203835" cy="83185"/>
          </a:xfrm>
          <a:custGeom>
            <a:avLst/>
            <a:gdLst/>
            <a:ahLst/>
            <a:cxnLst/>
            <a:rect l="l" t="t" r="r" b="b"/>
            <a:pathLst>
              <a:path w="203834" h="83185">
                <a:moveTo>
                  <a:pt x="20700" y="80772"/>
                </a:moveTo>
                <a:lnTo>
                  <a:pt x="9143" y="79248"/>
                </a:lnTo>
                <a:lnTo>
                  <a:pt x="7365" y="79248"/>
                </a:lnTo>
                <a:lnTo>
                  <a:pt x="0" y="71628"/>
                </a:lnTo>
                <a:lnTo>
                  <a:pt x="10878" y="72066"/>
                </a:lnTo>
                <a:lnTo>
                  <a:pt x="21685" y="72847"/>
                </a:lnTo>
                <a:lnTo>
                  <a:pt x="32539" y="73856"/>
                </a:lnTo>
                <a:lnTo>
                  <a:pt x="43561" y="74980"/>
                </a:lnTo>
                <a:lnTo>
                  <a:pt x="61438" y="76700"/>
                </a:lnTo>
                <a:lnTo>
                  <a:pt x="115569" y="80772"/>
                </a:lnTo>
                <a:lnTo>
                  <a:pt x="165504" y="82657"/>
                </a:lnTo>
                <a:lnTo>
                  <a:pt x="182245" y="81686"/>
                </a:lnTo>
                <a:lnTo>
                  <a:pt x="193903" y="79395"/>
                </a:lnTo>
                <a:lnTo>
                  <a:pt x="201215" y="75018"/>
                </a:lnTo>
                <a:lnTo>
                  <a:pt x="203836" y="67498"/>
                </a:lnTo>
                <a:lnTo>
                  <a:pt x="201422" y="55778"/>
                </a:lnTo>
                <a:lnTo>
                  <a:pt x="175259" y="22555"/>
                </a:lnTo>
                <a:lnTo>
                  <a:pt x="159750" y="9563"/>
                </a:lnTo>
                <a:lnTo>
                  <a:pt x="157989" y="4938"/>
                </a:lnTo>
                <a:lnTo>
                  <a:pt x="16395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682740" y="6158179"/>
            <a:ext cx="39370" cy="91440"/>
          </a:xfrm>
          <a:custGeom>
            <a:avLst/>
            <a:gdLst/>
            <a:ahLst/>
            <a:cxnLst/>
            <a:rect l="l" t="t" r="r" b="b"/>
            <a:pathLst>
              <a:path w="39370" h="91439">
                <a:moveTo>
                  <a:pt x="0" y="0"/>
                </a:moveTo>
                <a:lnTo>
                  <a:pt x="20996" y="39038"/>
                </a:lnTo>
                <a:lnTo>
                  <a:pt x="24018" y="48729"/>
                </a:lnTo>
                <a:lnTo>
                  <a:pt x="27160" y="58364"/>
                </a:lnTo>
                <a:lnTo>
                  <a:pt x="30479" y="67970"/>
                </a:lnTo>
                <a:lnTo>
                  <a:pt x="32815" y="75566"/>
                </a:lnTo>
                <a:lnTo>
                  <a:pt x="35829" y="85534"/>
                </a:lnTo>
                <a:lnTo>
                  <a:pt x="38391" y="90987"/>
                </a:lnTo>
                <a:lnTo>
                  <a:pt x="39369" y="8503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57083" y="5963107"/>
            <a:ext cx="248285" cy="473709"/>
          </a:xfrm>
          <a:custGeom>
            <a:avLst/>
            <a:gdLst/>
            <a:ahLst/>
            <a:cxnLst/>
            <a:rect l="l" t="t" r="r" b="b"/>
            <a:pathLst>
              <a:path w="248284" h="473710">
                <a:moveTo>
                  <a:pt x="916" y="473354"/>
                </a:moveTo>
                <a:lnTo>
                  <a:pt x="0" y="472940"/>
                </a:lnTo>
                <a:lnTo>
                  <a:pt x="59" y="471639"/>
                </a:lnTo>
                <a:lnTo>
                  <a:pt x="1309" y="465939"/>
                </a:lnTo>
                <a:lnTo>
                  <a:pt x="3964" y="452323"/>
                </a:lnTo>
                <a:lnTo>
                  <a:pt x="8145" y="427996"/>
                </a:lnTo>
                <a:lnTo>
                  <a:pt x="12076" y="403555"/>
                </a:lnTo>
                <a:lnTo>
                  <a:pt x="15984" y="379114"/>
                </a:lnTo>
                <a:lnTo>
                  <a:pt x="20093" y="354787"/>
                </a:lnTo>
                <a:lnTo>
                  <a:pt x="27792" y="307321"/>
                </a:lnTo>
                <a:lnTo>
                  <a:pt x="35311" y="259790"/>
                </a:lnTo>
                <a:lnTo>
                  <a:pt x="42797" y="212244"/>
                </a:lnTo>
                <a:lnTo>
                  <a:pt x="50396" y="164730"/>
                </a:lnTo>
                <a:lnTo>
                  <a:pt x="58254" y="117296"/>
                </a:lnTo>
                <a:lnTo>
                  <a:pt x="66520" y="69990"/>
                </a:lnTo>
                <a:lnTo>
                  <a:pt x="75338" y="22859"/>
                </a:lnTo>
                <a:lnTo>
                  <a:pt x="75592" y="20421"/>
                </a:lnTo>
                <a:lnTo>
                  <a:pt x="76481" y="18287"/>
                </a:lnTo>
                <a:lnTo>
                  <a:pt x="76862" y="16459"/>
                </a:lnTo>
                <a:lnTo>
                  <a:pt x="78799" y="30275"/>
                </a:lnTo>
                <a:lnTo>
                  <a:pt x="80736" y="44234"/>
                </a:lnTo>
                <a:lnTo>
                  <a:pt x="82863" y="58250"/>
                </a:lnTo>
                <a:lnTo>
                  <a:pt x="85371" y="72237"/>
                </a:lnTo>
                <a:lnTo>
                  <a:pt x="89725" y="96831"/>
                </a:lnTo>
                <a:lnTo>
                  <a:pt x="104624" y="146818"/>
                </a:lnTo>
                <a:lnTo>
                  <a:pt x="137505" y="177698"/>
                </a:lnTo>
                <a:lnTo>
                  <a:pt x="147625" y="175955"/>
                </a:lnTo>
                <a:lnTo>
                  <a:pt x="179034" y="143598"/>
                </a:lnTo>
                <a:lnTo>
                  <a:pt x="197332" y="92554"/>
                </a:lnTo>
                <a:lnTo>
                  <a:pt x="205686" y="53520"/>
                </a:lnTo>
                <a:lnTo>
                  <a:pt x="210691" y="8458"/>
                </a:lnTo>
                <a:lnTo>
                  <a:pt x="210974" y="0"/>
                </a:lnTo>
                <a:lnTo>
                  <a:pt x="211357" y="14992"/>
                </a:lnTo>
                <a:lnTo>
                  <a:pt x="214911" y="59740"/>
                </a:lnTo>
                <a:lnTo>
                  <a:pt x="224436" y="103136"/>
                </a:lnTo>
                <a:lnTo>
                  <a:pt x="240819" y="144475"/>
                </a:lnTo>
                <a:lnTo>
                  <a:pt x="245391" y="152400"/>
                </a:lnTo>
                <a:lnTo>
                  <a:pt x="248058" y="15636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86789" y="6127394"/>
            <a:ext cx="12065" cy="93345"/>
          </a:xfrm>
          <a:custGeom>
            <a:avLst/>
            <a:gdLst/>
            <a:ahLst/>
            <a:cxnLst/>
            <a:rect l="l" t="t" r="r" b="b"/>
            <a:pathLst>
              <a:path w="12065" h="93345">
                <a:moveTo>
                  <a:pt x="11697" y="6096"/>
                </a:moveTo>
                <a:lnTo>
                  <a:pt x="9792" y="4267"/>
                </a:lnTo>
                <a:lnTo>
                  <a:pt x="7760" y="2133"/>
                </a:lnTo>
                <a:lnTo>
                  <a:pt x="5601" y="0"/>
                </a:lnTo>
                <a:lnTo>
                  <a:pt x="648" y="39928"/>
                </a:lnTo>
                <a:lnTo>
                  <a:pt x="0" y="52063"/>
                </a:lnTo>
                <a:lnTo>
                  <a:pt x="29" y="63627"/>
                </a:lnTo>
                <a:lnTo>
                  <a:pt x="1131" y="75076"/>
                </a:lnTo>
                <a:lnTo>
                  <a:pt x="3696" y="86868"/>
                </a:lnTo>
                <a:lnTo>
                  <a:pt x="4331" y="88696"/>
                </a:lnTo>
                <a:lnTo>
                  <a:pt x="5601" y="91135"/>
                </a:lnTo>
                <a:lnTo>
                  <a:pt x="6236" y="929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163689" y="6004559"/>
            <a:ext cx="9525" cy="35560"/>
          </a:xfrm>
          <a:custGeom>
            <a:avLst/>
            <a:gdLst/>
            <a:ahLst/>
            <a:cxnLst/>
            <a:rect l="l" t="t" r="r" b="b"/>
            <a:pathLst>
              <a:path w="9525" h="35560">
                <a:moveTo>
                  <a:pt x="9525" y="35051"/>
                </a:moveTo>
                <a:lnTo>
                  <a:pt x="6750" y="26903"/>
                </a:lnTo>
                <a:lnTo>
                  <a:pt x="4095" y="18783"/>
                </a:lnTo>
                <a:lnTo>
                  <a:pt x="1774" y="10491"/>
                </a:lnTo>
                <a:lnTo>
                  <a:pt x="0" y="1828"/>
                </a:lnTo>
                <a:lnTo>
                  <a:pt x="6476" y="8534"/>
                </a:lnTo>
                <a:lnTo>
                  <a:pt x="8889" y="10667"/>
                </a:lnTo>
                <a:lnTo>
                  <a:pt x="888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61936" y="5668975"/>
            <a:ext cx="248920" cy="135890"/>
          </a:xfrm>
          <a:custGeom>
            <a:avLst/>
            <a:gdLst/>
            <a:ahLst/>
            <a:cxnLst/>
            <a:rect l="l" t="t" r="r" b="b"/>
            <a:pathLst>
              <a:path w="248920" h="135889">
                <a:moveTo>
                  <a:pt x="18034" y="108508"/>
                </a:moveTo>
                <a:lnTo>
                  <a:pt x="8001" y="108508"/>
                </a:lnTo>
                <a:lnTo>
                  <a:pt x="5842" y="108813"/>
                </a:lnTo>
                <a:lnTo>
                  <a:pt x="0" y="106984"/>
                </a:lnTo>
                <a:lnTo>
                  <a:pt x="37846" y="117652"/>
                </a:lnTo>
                <a:lnTo>
                  <a:pt x="89959" y="124725"/>
                </a:lnTo>
                <a:lnTo>
                  <a:pt x="107315" y="126492"/>
                </a:lnTo>
                <a:lnTo>
                  <a:pt x="128811" y="128758"/>
                </a:lnTo>
                <a:lnTo>
                  <a:pt x="150225" y="130911"/>
                </a:lnTo>
                <a:lnTo>
                  <a:pt x="171519" y="132835"/>
                </a:lnTo>
                <a:lnTo>
                  <a:pt x="192659" y="134416"/>
                </a:lnTo>
                <a:lnTo>
                  <a:pt x="206146" y="135602"/>
                </a:lnTo>
                <a:lnTo>
                  <a:pt x="223123" y="135674"/>
                </a:lnTo>
                <a:lnTo>
                  <a:pt x="238646" y="132145"/>
                </a:lnTo>
                <a:lnTo>
                  <a:pt x="247777" y="122529"/>
                </a:lnTo>
                <a:lnTo>
                  <a:pt x="248777" y="110823"/>
                </a:lnTo>
                <a:lnTo>
                  <a:pt x="245491" y="99060"/>
                </a:lnTo>
                <a:lnTo>
                  <a:pt x="239633" y="87982"/>
                </a:lnTo>
                <a:lnTo>
                  <a:pt x="232918" y="78333"/>
                </a:lnTo>
                <a:lnTo>
                  <a:pt x="215582" y="62593"/>
                </a:lnTo>
                <a:lnTo>
                  <a:pt x="189102" y="43167"/>
                </a:lnTo>
                <a:lnTo>
                  <a:pt x="164337" y="24026"/>
                </a:lnTo>
                <a:lnTo>
                  <a:pt x="152146" y="9144"/>
                </a:lnTo>
                <a:lnTo>
                  <a:pt x="152781" y="6096"/>
                </a:lnTo>
                <a:lnTo>
                  <a:pt x="153924" y="3048"/>
                </a:lnTo>
                <a:lnTo>
                  <a:pt x="15519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244842" y="5659297"/>
            <a:ext cx="169545" cy="577850"/>
          </a:xfrm>
          <a:custGeom>
            <a:avLst/>
            <a:gdLst/>
            <a:ahLst/>
            <a:cxnLst/>
            <a:rect l="l" t="t" r="r" b="b"/>
            <a:pathLst>
              <a:path w="169545" h="577850">
                <a:moveTo>
                  <a:pt x="0" y="4495"/>
                </a:moveTo>
                <a:lnTo>
                  <a:pt x="8348" y="1190"/>
                </a:lnTo>
                <a:lnTo>
                  <a:pt x="16113" y="0"/>
                </a:lnTo>
                <a:lnTo>
                  <a:pt x="25949" y="3724"/>
                </a:lnTo>
                <a:lnTo>
                  <a:pt x="63480" y="39133"/>
                </a:lnTo>
                <a:lnTo>
                  <a:pt x="102270" y="93816"/>
                </a:lnTo>
                <a:lnTo>
                  <a:pt x="138456" y="167171"/>
                </a:lnTo>
                <a:lnTo>
                  <a:pt x="153500" y="212886"/>
                </a:lnTo>
                <a:lnTo>
                  <a:pt x="163527" y="259742"/>
                </a:lnTo>
                <a:lnTo>
                  <a:pt x="168695" y="307579"/>
                </a:lnTo>
                <a:lnTo>
                  <a:pt x="169163" y="356234"/>
                </a:lnTo>
                <a:lnTo>
                  <a:pt x="163581" y="411794"/>
                </a:lnTo>
                <a:lnTo>
                  <a:pt x="151558" y="464210"/>
                </a:lnTo>
                <a:lnTo>
                  <a:pt x="134463" y="514911"/>
                </a:lnTo>
                <a:lnTo>
                  <a:pt x="113664" y="565327"/>
                </a:lnTo>
                <a:lnTo>
                  <a:pt x="107045" y="577405"/>
                </a:lnTo>
                <a:lnTo>
                  <a:pt x="105253" y="572485"/>
                </a:lnTo>
                <a:lnTo>
                  <a:pt x="101091" y="56319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35544" y="6007303"/>
            <a:ext cx="335280" cy="229870"/>
          </a:xfrm>
          <a:custGeom>
            <a:avLst/>
            <a:gdLst/>
            <a:ahLst/>
            <a:cxnLst/>
            <a:rect l="l" t="t" r="r" b="b"/>
            <a:pathLst>
              <a:path w="335279" h="229870">
                <a:moveTo>
                  <a:pt x="0" y="0"/>
                </a:moveTo>
                <a:lnTo>
                  <a:pt x="25273" y="42976"/>
                </a:lnTo>
                <a:lnTo>
                  <a:pt x="33321" y="99288"/>
                </a:lnTo>
                <a:lnTo>
                  <a:pt x="37649" y="127330"/>
                </a:lnTo>
                <a:lnTo>
                  <a:pt x="48857" y="174002"/>
                </a:lnTo>
                <a:lnTo>
                  <a:pt x="66546" y="212750"/>
                </a:lnTo>
                <a:lnTo>
                  <a:pt x="91944" y="229466"/>
                </a:lnTo>
                <a:lnTo>
                  <a:pt x="102234" y="226009"/>
                </a:lnTo>
                <a:lnTo>
                  <a:pt x="125767" y="194657"/>
                </a:lnTo>
                <a:lnTo>
                  <a:pt x="136717" y="162472"/>
                </a:lnTo>
                <a:lnTo>
                  <a:pt x="143001" y="146608"/>
                </a:lnTo>
                <a:lnTo>
                  <a:pt x="144145" y="144475"/>
                </a:lnTo>
                <a:lnTo>
                  <a:pt x="145669" y="142646"/>
                </a:lnTo>
                <a:lnTo>
                  <a:pt x="146938" y="140207"/>
                </a:lnTo>
                <a:lnTo>
                  <a:pt x="157150" y="144341"/>
                </a:lnTo>
                <a:lnTo>
                  <a:pt x="165004" y="150190"/>
                </a:lnTo>
                <a:lnTo>
                  <a:pt x="172049" y="157524"/>
                </a:lnTo>
                <a:lnTo>
                  <a:pt x="179831" y="166115"/>
                </a:lnTo>
                <a:lnTo>
                  <a:pt x="189662" y="175750"/>
                </a:lnTo>
                <a:lnTo>
                  <a:pt x="200088" y="185127"/>
                </a:lnTo>
                <a:lnTo>
                  <a:pt x="211371" y="193076"/>
                </a:lnTo>
                <a:lnTo>
                  <a:pt x="223774" y="198424"/>
                </a:lnTo>
                <a:lnTo>
                  <a:pt x="235870" y="200015"/>
                </a:lnTo>
                <a:lnTo>
                  <a:pt x="245681" y="196976"/>
                </a:lnTo>
                <a:lnTo>
                  <a:pt x="253206" y="189938"/>
                </a:lnTo>
                <a:lnTo>
                  <a:pt x="258445" y="179527"/>
                </a:lnTo>
                <a:lnTo>
                  <a:pt x="261306" y="165868"/>
                </a:lnTo>
                <a:lnTo>
                  <a:pt x="261429" y="151180"/>
                </a:lnTo>
                <a:lnTo>
                  <a:pt x="259838" y="136493"/>
                </a:lnTo>
                <a:lnTo>
                  <a:pt x="257555" y="122834"/>
                </a:lnTo>
                <a:lnTo>
                  <a:pt x="255625" y="109404"/>
                </a:lnTo>
                <a:lnTo>
                  <a:pt x="253253" y="95859"/>
                </a:lnTo>
                <a:lnTo>
                  <a:pt x="250144" y="82543"/>
                </a:lnTo>
                <a:lnTo>
                  <a:pt x="245999" y="69799"/>
                </a:lnTo>
                <a:lnTo>
                  <a:pt x="242950" y="61264"/>
                </a:lnTo>
                <a:lnTo>
                  <a:pt x="242061" y="58521"/>
                </a:lnTo>
                <a:lnTo>
                  <a:pt x="238632" y="53339"/>
                </a:lnTo>
                <a:lnTo>
                  <a:pt x="250017" y="50653"/>
                </a:lnTo>
                <a:lnTo>
                  <a:pt x="260270" y="49682"/>
                </a:lnTo>
                <a:lnTo>
                  <a:pt x="270690" y="50082"/>
                </a:lnTo>
                <a:lnTo>
                  <a:pt x="282575" y="51511"/>
                </a:lnTo>
                <a:lnTo>
                  <a:pt x="292895" y="53197"/>
                </a:lnTo>
                <a:lnTo>
                  <a:pt x="310372" y="55854"/>
                </a:lnTo>
                <a:lnTo>
                  <a:pt x="327062" y="56568"/>
                </a:lnTo>
                <a:lnTo>
                  <a:pt x="335025" y="52425"/>
                </a:lnTo>
                <a:lnTo>
                  <a:pt x="334115" y="44677"/>
                </a:lnTo>
                <a:lnTo>
                  <a:pt x="333168" y="37985"/>
                </a:lnTo>
                <a:lnTo>
                  <a:pt x="332007" y="31808"/>
                </a:lnTo>
                <a:lnTo>
                  <a:pt x="330453" y="2560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59344" y="5729630"/>
            <a:ext cx="342265" cy="102235"/>
          </a:xfrm>
          <a:custGeom>
            <a:avLst/>
            <a:gdLst/>
            <a:ahLst/>
            <a:cxnLst/>
            <a:rect l="l" t="t" r="r" b="b"/>
            <a:pathLst>
              <a:path w="342265" h="102235">
                <a:moveTo>
                  <a:pt x="18669" y="78333"/>
                </a:moveTo>
                <a:lnTo>
                  <a:pt x="7365" y="75590"/>
                </a:lnTo>
                <a:lnTo>
                  <a:pt x="10032" y="73456"/>
                </a:lnTo>
                <a:lnTo>
                  <a:pt x="0" y="76200"/>
                </a:lnTo>
                <a:lnTo>
                  <a:pt x="47595" y="82929"/>
                </a:lnTo>
                <a:lnTo>
                  <a:pt x="87796" y="86344"/>
                </a:lnTo>
                <a:lnTo>
                  <a:pt x="111886" y="88087"/>
                </a:lnTo>
                <a:lnTo>
                  <a:pt x="135977" y="89830"/>
                </a:lnTo>
                <a:lnTo>
                  <a:pt x="160020" y="91744"/>
                </a:lnTo>
                <a:lnTo>
                  <a:pt x="199949" y="95407"/>
                </a:lnTo>
                <a:lnTo>
                  <a:pt x="240379" y="99555"/>
                </a:lnTo>
                <a:lnTo>
                  <a:pt x="280856" y="102160"/>
                </a:lnTo>
                <a:lnTo>
                  <a:pt x="320928" y="101193"/>
                </a:lnTo>
                <a:lnTo>
                  <a:pt x="327659" y="100888"/>
                </a:lnTo>
                <a:lnTo>
                  <a:pt x="335025" y="99974"/>
                </a:lnTo>
                <a:lnTo>
                  <a:pt x="342264" y="99060"/>
                </a:lnTo>
                <a:lnTo>
                  <a:pt x="334337" y="86996"/>
                </a:lnTo>
                <a:lnTo>
                  <a:pt x="306958" y="53949"/>
                </a:lnTo>
                <a:lnTo>
                  <a:pt x="270954" y="23431"/>
                </a:lnTo>
                <a:lnTo>
                  <a:pt x="258445" y="13716"/>
                </a:lnTo>
                <a:lnTo>
                  <a:pt x="251882" y="8315"/>
                </a:lnTo>
                <a:lnTo>
                  <a:pt x="246808" y="4571"/>
                </a:lnTo>
                <a:lnTo>
                  <a:pt x="241996" y="1971"/>
                </a:lnTo>
                <a:lnTo>
                  <a:pt x="23622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76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469" y="2475864"/>
            <a:ext cx="229870" cy="19050"/>
          </a:xfrm>
          <a:custGeom>
            <a:avLst/>
            <a:gdLst/>
            <a:ahLst/>
            <a:cxnLst/>
            <a:rect l="l" t="t" r="r" b="b"/>
            <a:pathLst>
              <a:path w="229869" h="19050">
                <a:moveTo>
                  <a:pt x="10972" y="13081"/>
                </a:moveTo>
                <a:lnTo>
                  <a:pt x="5486" y="6476"/>
                </a:lnTo>
                <a:lnTo>
                  <a:pt x="3962" y="4318"/>
                </a:lnTo>
                <a:lnTo>
                  <a:pt x="0" y="0"/>
                </a:lnTo>
                <a:lnTo>
                  <a:pt x="37795" y="17145"/>
                </a:lnTo>
                <a:lnTo>
                  <a:pt x="62460" y="18919"/>
                </a:lnTo>
                <a:lnTo>
                  <a:pt x="86525" y="18002"/>
                </a:lnTo>
                <a:lnTo>
                  <a:pt x="110532" y="15894"/>
                </a:lnTo>
                <a:lnTo>
                  <a:pt x="135026" y="14097"/>
                </a:lnTo>
                <a:lnTo>
                  <a:pt x="158753" y="12545"/>
                </a:lnTo>
                <a:lnTo>
                  <a:pt x="182422" y="10826"/>
                </a:lnTo>
                <a:lnTo>
                  <a:pt x="206092" y="9060"/>
                </a:lnTo>
                <a:lnTo>
                  <a:pt x="229819" y="73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561" y="2586863"/>
            <a:ext cx="269240" cy="32384"/>
          </a:xfrm>
          <a:custGeom>
            <a:avLst/>
            <a:gdLst/>
            <a:ahLst/>
            <a:cxnLst/>
            <a:rect l="l" t="t" r="r" b="b"/>
            <a:pathLst>
              <a:path w="269240" h="32385">
                <a:moveTo>
                  <a:pt x="0" y="0"/>
                </a:moveTo>
                <a:lnTo>
                  <a:pt x="35966" y="25925"/>
                </a:lnTo>
                <a:lnTo>
                  <a:pt x="88087" y="31623"/>
                </a:lnTo>
                <a:lnTo>
                  <a:pt x="113323" y="31869"/>
                </a:lnTo>
                <a:lnTo>
                  <a:pt x="138645" y="30924"/>
                </a:lnTo>
                <a:lnTo>
                  <a:pt x="188976" y="26797"/>
                </a:lnTo>
                <a:lnTo>
                  <a:pt x="228904" y="21923"/>
                </a:lnTo>
                <a:lnTo>
                  <a:pt x="248897" y="19171"/>
                </a:lnTo>
                <a:lnTo>
                  <a:pt x="268833" y="163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0827" y="232100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30" h="382905">
                <a:moveTo>
                  <a:pt x="360934" y="1825"/>
                </a:moveTo>
                <a:lnTo>
                  <a:pt x="350067" y="692"/>
                </a:lnTo>
                <a:lnTo>
                  <a:pt x="339534" y="0"/>
                </a:lnTo>
                <a:lnTo>
                  <a:pt x="328715" y="379"/>
                </a:lnTo>
                <a:lnTo>
                  <a:pt x="273145" y="14176"/>
                </a:lnTo>
                <a:lnTo>
                  <a:pt x="229488" y="27225"/>
                </a:lnTo>
                <a:lnTo>
                  <a:pt x="180387" y="44005"/>
                </a:lnTo>
                <a:lnTo>
                  <a:pt x="131953" y="62785"/>
                </a:lnTo>
                <a:lnTo>
                  <a:pt x="90983" y="83431"/>
                </a:lnTo>
                <a:lnTo>
                  <a:pt x="80137" y="93646"/>
                </a:lnTo>
                <a:lnTo>
                  <a:pt x="80137" y="96059"/>
                </a:lnTo>
                <a:lnTo>
                  <a:pt x="80137" y="98472"/>
                </a:lnTo>
                <a:lnTo>
                  <a:pt x="80137" y="100631"/>
                </a:lnTo>
                <a:lnTo>
                  <a:pt x="95902" y="109914"/>
                </a:lnTo>
                <a:lnTo>
                  <a:pt x="111585" y="116982"/>
                </a:lnTo>
                <a:lnTo>
                  <a:pt x="127767" y="122955"/>
                </a:lnTo>
                <a:lnTo>
                  <a:pt x="145034" y="128952"/>
                </a:lnTo>
                <a:lnTo>
                  <a:pt x="164590" y="135272"/>
                </a:lnTo>
                <a:lnTo>
                  <a:pt x="184134" y="141890"/>
                </a:lnTo>
                <a:lnTo>
                  <a:pt x="221615" y="158543"/>
                </a:lnTo>
                <a:lnTo>
                  <a:pt x="251206" y="196389"/>
                </a:lnTo>
                <a:lnTo>
                  <a:pt x="245735" y="214012"/>
                </a:lnTo>
                <a:lnTo>
                  <a:pt x="219648" y="242163"/>
                </a:lnTo>
                <a:lnTo>
                  <a:pt x="167058" y="278775"/>
                </a:lnTo>
                <a:lnTo>
                  <a:pt x="126836" y="300899"/>
                </a:lnTo>
                <a:lnTo>
                  <a:pt x="85126" y="320439"/>
                </a:lnTo>
                <a:lnTo>
                  <a:pt x="42618" y="338174"/>
                </a:lnTo>
                <a:lnTo>
                  <a:pt x="0" y="354885"/>
                </a:lnTo>
                <a:lnTo>
                  <a:pt x="12670" y="358870"/>
                </a:lnTo>
                <a:lnTo>
                  <a:pt x="27543" y="361616"/>
                </a:lnTo>
                <a:lnTo>
                  <a:pt x="44201" y="363029"/>
                </a:lnTo>
                <a:lnTo>
                  <a:pt x="62230" y="363013"/>
                </a:lnTo>
                <a:lnTo>
                  <a:pt x="100351" y="361846"/>
                </a:lnTo>
                <a:lnTo>
                  <a:pt x="138509" y="360251"/>
                </a:lnTo>
                <a:lnTo>
                  <a:pt x="176690" y="358513"/>
                </a:lnTo>
                <a:lnTo>
                  <a:pt x="214884" y="356917"/>
                </a:lnTo>
                <a:lnTo>
                  <a:pt x="248402" y="355742"/>
                </a:lnTo>
                <a:lnTo>
                  <a:pt x="281765" y="355234"/>
                </a:lnTo>
                <a:lnTo>
                  <a:pt x="315057" y="356488"/>
                </a:lnTo>
                <a:lnTo>
                  <a:pt x="348360" y="360600"/>
                </a:lnTo>
                <a:lnTo>
                  <a:pt x="362007" y="363797"/>
                </a:lnTo>
                <a:lnTo>
                  <a:pt x="372570" y="367982"/>
                </a:lnTo>
                <a:lnTo>
                  <a:pt x="381918" y="373905"/>
                </a:lnTo>
                <a:lnTo>
                  <a:pt x="391922" y="3823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7358" y="3014217"/>
            <a:ext cx="114935" cy="197485"/>
          </a:xfrm>
          <a:custGeom>
            <a:avLst/>
            <a:gdLst/>
            <a:ahLst/>
            <a:cxnLst/>
            <a:rect l="l" t="t" r="r" b="b"/>
            <a:pathLst>
              <a:path w="114934" h="197485">
                <a:moveTo>
                  <a:pt x="2768" y="11176"/>
                </a:moveTo>
                <a:lnTo>
                  <a:pt x="1828" y="7620"/>
                </a:lnTo>
                <a:lnTo>
                  <a:pt x="914" y="3937"/>
                </a:lnTo>
                <a:lnTo>
                  <a:pt x="0" y="0"/>
                </a:lnTo>
                <a:lnTo>
                  <a:pt x="7748" y="13412"/>
                </a:lnTo>
                <a:lnTo>
                  <a:pt x="14170" y="27193"/>
                </a:lnTo>
                <a:lnTo>
                  <a:pt x="19977" y="41380"/>
                </a:lnTo>
                <a:lnTo>
                  <a:pt x="25882" y="56007"/>
                </a:lnTo>
                <a:lnTo>
                  <a:pt x="34635" y="75902"/>
                </a:lnTo>
                <a:lnTo>
                  <a:pt x="54332" y="114692"/>
                </a:lnTo>
                <a:lnTo>
                  <a:pt x="75601" y="151086"/>
                </a:lnTo>
                <a:lnTo>
                  <a:pt x="100393" y="182987"/>
                </a:lnTo>
                <a:lnTo>
                  <a:pt x="114909" y="1974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5834" y="2987675"/>
            <a:ext cx="133350" cy="227329"/>
          </a:xfrm>
          <a:custGeom>
            <a:avLst/>
            <a:gdLst/>
            <a:ahLst/>
            <a:cxnLst/>
            <a:rect l="l" t="t" r="r" b="b"/>
            <a:pathLst>
              <a:path w="133350" h="227330">
                <a:moveTo>
                  <a:pt x="133197" y="0"/>
                </a:moveTo>
                <a:lnTo>
                  <a:pt x="126938" y="9713"/>
                </a:lnTo>
                <a:lnTo>
                  <a:pt x="121513" y="19605"/>
                </a:lnTo>
                <a:lnTo>
                  <a:pt x="116374" y="29664"/>
                </a:lnTo>
                <a:lnTo>
                  <a:pt x="110972" y="39877"/>
                </a:lnTo>
                <a:lnTo>
                  <a:pt x="99756" y="59789"/>
                </a:lnTo>
                <a:lnTo>
                  <a:pt x="88588" y="79724"/>
                </a:lnTo>
                <a:lnTo>
                  <a:pt x="77468" y="99706"/>
                </a:lnTo>
                <a:lnTo>
                  <a:pt x="66395" y="119761"/>
                </a:lnTo>
                <a:lnTo>
                  <a:pt x="54465" y="140503"/>
                </a:lnTo>
                <a:lnTo>
                  <a:pt x="41821" y="160829"/>
                </a:lnTo>
                <a:lnTo>
                  <a:pt x="28890" y="181036"/>
                </a:lnTo>
                <a:lnTo>
                  <a:pt x="16103" y="201422"/>
                </a:lnTo>
                <a:lnTo>
                  <a:pt x="10922" y="210095"/>
                </a:lnTo>
                <a:lnTo>
                  <a:pt x="7042" y="216423"/>
                </a:lnTo>
                <a:lnTo>
                  <a:pt x="3666" y="221728"/>
                </a:lnTo>
                <a:lnTo>
                  <a:pt x="0" y="2273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349" y="3219576"/>
            <a:ext cx="81280" cy="128905"/>
          </a:xfrm>
          <a:custGeom>
            <a:avLst/>
            <a:gdLst/>
            <a:ahLst/>
            <a:cxnLst/>
            <a:rect l="l" t="t" r="r" b="b"/>
            <a:pathLst>
              <a:path w="81280" h="128904">
                <a:moveTo>
                  <a:pt x="73151" y="0"/>
                </a:moveTo>
                <a:lnTo>
                  <a:pt x="76771" y="10429"/>
                </a:lnTo>
                <a:lnTo>
                  <a:pt x="79057" y="19907"/>
                </a:lnTo>
                <a:lnTo>
                  <a:pt x="80295" y="29432"/>
                </a:lnTo>
                <a:lnTo>
                  <a:pt x="80772" y="40005"/>
                </a:lnTo>
                <a:lnTo>
                  <a:pt x="79859" y="56596"/>
                </a:lnTo>
                <a:lnTo>
                  <a:pt x="60070" y="100584"/>
                </a:lnTo>
                <a:lnTo>
                  <a:pt x="26120" y="128301"/>
                </a:lnTo>
                <a:lnTo>
                  <a:pt x="11937" y="128905"/>
                </a:lnTo>
                <a:lnTo>
                  <a:pt x="8000" y="126492"/>
                </a:lnTo>
                <a:lnTo>
                  <a:pt x="3937" y="124713"/>
                </a:lnTo>
                <a:lnTo>
                  <a:pt x="0" y="1225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930" y="3110352"/>
            <a:ext cx="22860" cy="20955"/>
          </a:xfrm>
          <a:custGeom>
            <a:avLst/>
            <a:gdLst/>
            <a:ahLst/>
            <a:cxnLst/>
            <a:rect l="l" t="t" r="r" b="b"/>
            <a:pathLst>
              <a:path w="22859" h="20955">
                <a:moveTo>
                  <a:pt x="0" y="7750"/>
                </a:moveTo>
                <a:lnTo>
                  <a:pt x="6744" y="2801"/>
                </a:lnTo>
                <a:lnTo>
                  <a:pt x="11001" y="257"/>
                </a:lnTo>
                <a:lnTo>
                  <a:pt x="15376" y="0"/>
                </a:lnTo>
                <a:lnTo>
                  <a:pt x="22478" y="1908"/>
                </a:lnTo>
                <a:lnTo>
                  <a:pt x="17906" y="13211"/>
                </a:lnTo>
                <a:lnTo>
                  <a:pt x="15747" y="17148"/>
                </a:lnTo>
                <a:lnTo>
                  <a:pt x="6984" y="208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813" y="2789886"/>
            <a:ext cx="226060" cy="91440"/>
          </a:xfrm>
          <a:custGeom>
            <a:avLst/>
            <a:gdLst/>
            <a:ahLst/>
            <a:cxnLst/>
            <a:rect l="l" t="t" r="r" b="b"/>
            <a:pathLst>
              <a:path w="226059" h="91439">
                <a:moveTo>
                  <a:pt x="12192" y="91362"/>
                </a:moveTo>
                <a:lnTo>
                  <a:pt x="8229" y="89838"/>
                </a:lnTo>
                <a:lnTo>
                  <a:pt x="3962" y="88949"/>
                </a:lnTo>
                <a:lnTo>
                  <a:pt x="0" y="87679"/>
                </a:lnTo>
                <a:lnTo>
                  <a:pt x="13591" y="83956"/>
                </a:lnTo>
                <a:lnTo>
                  <a:pt x="26533" y="82663"/>
                </a:lnTo>
                <a:lnTo>
                  <a:pt x="39708" y="82893"/>
                </a:lnTo>
                <a:lnTo>
                  <a:pt x="54000" y="83742"/>
                </a:lnTo>
                <a:lnTo>
                  <a:pt x="76800" y="84786"/>
                </a:lnTo>
                <a:lnTo>
                  <a:pt x="99529" y="85711"/>
                </a:lnTo>
                <a:lnTo>
                  <a:pt x="122258" y="86635"/>
                </a:lnTo>
                <a:lnTo>
                  <a:pt x="145059" y="87679"/>
                </a:lnTo>
                <a:lnTo>
                  <a:pt x="161990" y="88388"/>
                </a:lnTo>
                <a:lnTo>
                  <a:pt x="178873" y="88679"/>
                </a:lnTo>
                <a:lnTo>
                  <a:pt x="195708" y="88090"/>
                </a:lnTo>
                <a:lnTo>
                  <a:pt x="212496" y="86155"/>
                </a:lnTo>
                <a:lnTo>
                  <a:pt x="222378" y="81974"/>
                </a:lnTo>
                <a:lnTo>
                  <a:pt x="225450" y="74804"/>
                </a:lnTo>
                <a:lnTo>
                  <a:pt x="223569" y="65849"/>
                </a:lnTo>
                <a:lnTo>
                  <a:pt x="199510" y="31783"/>
                </a:lnTo>
                <a:lnTo>
                  <a:pt x="176809" y="10590"/>
                </a:lnTo>
                <a:lnTo>
                  <a:pt x="170038" y="4599"/>
                </a:lnTo>
                <a:lnTo>
                  <a:pt x="164839" y="192"/>
                </a:lnTo>
                <a:lnTo>
                  <a:pt x="161878" y="0"/>
                </a:lnTo>
                <a:lnTo>
                  <a:pt x="161823" y="66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3019" y="2986446"/>
            <a:ext cx="172085" cy="208279"/>
          </a:xfrm>
          <a:custGeom>
            <a:avLst/>
            <a:gdLst/>
            <a:ahLst/>
            <a:cxnLst/>
            <a:rect l="l" t="t" r="r" b="b"/>
            <a:pathLst>
              <a:path w="172085" h="208280">
                <a:moveTo>
                  <a:pt x="171894" y="18627"/>
                </a:moveTo>
                <a:lnTo>
                  <a:pt x="170640" y="8004"/>
                </a:lnTo>
                <a:lnTo>
                  <a:pt x="167195" y="2133"/>
                </a:lnTo>
                <a:lnTo>
                  <a:pt x="160607" y="0"/>
                </a:lnTo>
                <a:lnTo>
                  <a:pt x="149923" y="593"/>
                </a:lnTo>
                <a:lnTo>
                  <a:pt x="113045" y="12563"/>
                </a:lnTo>
                <a:lnTo>
                  <a:pt x="80073" y="33486"/>
                </a:lnTo>
                <a:lnTo>
                  <a:pt x="41322" y="66284"/>
                </a:lnTo>
                <a:lnTo>
                  <a:pt x="11239" y="107273"/>
                </a:lnTo>
                <a:lnTo>
                  <a:pt x="0" y="143103"/>
                </a:lnTo>
                <a:lnTo>
                  <a:pt x="1952" y="161476"/>
                </a:lnTo>
                <a:lnTo>
                  <a:pt x="26636" y="190892"/>
                </a:lnTo>
                <a:lnTo>
                  <a:pt x="63192" y="202715"/>
                </a:lnTo>
                <a:lnTo>
                  <a:pt x="101381" y="207841"/>
                </a:lnTo>
                <a:lnTo>
                  <a:pt x="119983" y="207603"/>
                </a:lnTo>
                <a:lnTo>
                  <a:pt x="138060" y="203840"/>
                </a:lnTo>
                <a:lnTo>
                  <a:pt x="155638" y="195411"/>
                </a:lnTo>
                <a:lnTo>
                  <a:pt x="159702" y="191982"/>
                </a:lnTo>
                <a:lnTo>
                  <a:pt x="163004" y="188934"/>
                </a:lnTo>
                <a:lnTo>
                  <a:pt x="166941" y="1858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1977" y="3052826"/>
            <a:ext cx="186055" cy="36195"/>
          </a:xfrm>
          <a:custGeom>
            <a:avLst/>
            <a:gdLst/>
            <a:ahLst/>
            <a:cxnLst/>
            <a:rect l="l" t="t" r="r" b="b"/>
            <a:pathLst>
              <a:path w="186055" h="36194">
                <a:moveTo>
                  <a:pt x="7365" y="32638"/>
                </a:moveTo>
                <a:lnTo>
                  <a:pt x="4953" y="33527"/>
                </a:lnTo>
                <a:lnTo>
                  <a:pt x="2540" y="34798"/>
                </a:lnTo>
                <a:lnTo>
                  <a:pt x="0" y="35687"/>
                </a:lnTo>
                <a:lnTo>
                  <a:pt x="11144" y="31563"/>
                </a:lnTo>
                <a:lnTo>
                  <a:pt x="22479" y="28797"/>
                </a:lnTo>
                <a:lnTo>
                  <a:pt x="34004" y="26650"/>
                </a:lnTo>
                <a:lnTo>
                  <a:pt x="45720" y="24384"/>
                </a:lnTo>
                <a:lnTo>
                  <a:pt x="65980" y="20802"/>
                </a:lnTo>
                <a:lnTo>
                  <a:pt x="85883" y="18018"/>
                </a:lnTo>
                <a:lnTo>
                  <a:pt x="105834" y="15686"/>
                </a:lnTo>
                <a:lnTo>
                  <a:pt x="126238" y="13462"/>
                </a:lnTo>
                <a:lnTo>
                  <a:pt x="141636" y="11126"/>
                </a:lnTo>
                <a:lnTo>
                  <a:pt x="156464" y="7921"/>
                </a:lnTo>
                <a:lnTo>
                  <a:pt x="171100" y="4121"/>
                </a:lnTo>
                <a:lnTo>
                  <a:pt x="1859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8170" y="2914776"/>
            <a:ext cx="195580" cy="206375"/>
          </a:xfrm>
          <a:custGeom>
            <a:avLst/>
            <a:gdLst/>
            <a:ahLst/>
            <a:cxnLst/>
            <a:rect l="l" t="t" r="r" b="b"/>
            <a:pathLst>
              <a:path w="195580" h="206375">
                <a:moveTo>
                  <a:pt x="0" y="0"/>
                </a:moveTo>
                <a:lnTo>
                  <a:pt x="13081" y="40005"/>
                </a:lnTo>
                <a:lnTo>
                  <a:pt x="35258" y="76819"/>
                </a:lnTo>
                <a:lnTo>
                  <a:pt x="60579" y="111633"/>
                </a:lnTo>
                <a:lnTo>
                  <a:pt x="101139" y="154590"/>
                </a:lnTo>
                <a:lnTo>
                  <a:pt x="148081" y="190500"/>
                </a:lnTo>
                <a:lnTo>
                  <a:pt x="182729" y="206091"/>
                </a:lnTo>
                <a:lnTo>
                  <a:pt x="195580" y="2039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2506" y="2893822"/>
            <a:ext cx="144145" cy="337820"/>
          </a:xfrm>
          <a:custGeom>
            <a:avLst/>
            <a:gdLst/>
            <a:ahLst/>
            <a:cxnLst/>
            <a:rect l="l" t="t" r="r" b="b"/>
            <a:pathLst>
              <a:path w="144144" h="337819">
                <a:moveTo>
                  <a:pt x="143303" y="0"/>
                </a:moveTo>
                <a:lnTo>
                  <a:pt x="144047" y="14811"/>
                </a:lnTo>
                <a:lnTo>
                  <a:pt x="140588" y="28765"/>
                </a:lnTo>
                <a:lnTo>
                  <a:pt x="134677" y="42719"/>
                </a:lnTo>
                <a:lnTo>
                  <a:pt x="128063" y="57530"/>
                </a:lnTo>
                <a:lnTo>
                  <a:pt x="114163" y="89263"/>
                </a:lnTo>
                <a:lnTo>
                  <a:pt x="99059" y="120221"/>
                </a:lnTo>
                <a:lnTo>
                  <a:pt x="83504" y="150917"/>
                </a:lnTo>
                <a:lnTo>
                  <a:pt x="68246" y="181863"/>
                </a:lnTo>
                <a:lnTo>
                  <a:pt x="54721" y="213080"/>
                </a:lnTo>
                <a:lnTo>
                  <a:pt x="42243" y="244903"/>
                </a:lnTo>
                <a:lnTo>
                  <a:pt x="29813" y="276607"/>
                </a:lnTo>
                <a:lnTo>
                  <a:pt x="16430" y="307466"/>
                </a:lnTo>
                <a:lnTo>
                  <a:pt x="9223" y="320208"/>
                </a:lnTo>
                <a:lnTo>
                  <a:pt x="2492" y="330914"/>
                </a:lnTo>
                <a:lnTo>
                  <a:pt x="0" y="337452"/>
                </a:lnTo>
                <a:lnTo>
                  <a:pt x="5508" y="3376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3151" y="2879016"/>
            <a:ext cx="323215" cy="41275"/>
          </a:xfrm>
          <a:custGeom>
            <a:avLst/>
            <a:gdLst/>
            <a:ahLst/>
            <a:cxnLst/>
            <a:rect l="l" t="t" r="r" b="b"/>
            <a:pathLst>
              <a:path w="323214" h="41275">
                <a:moveTo>
                  <a:pt x="0" y="41221"/>
                </a:moveTo>
                <a:lnTo>
                  <a:pt x="36575" y="17472"/>
                </a:lnTo>
                <a:lnTo>
                  <a:pt x="81867" y="9614"/>
                </a:lnTo>
                <a:lnTo>
                  <a:pt x="127635" y="5661"/>
                </a:lnTo>
                <a:lnTo>
                  <a:pt x="197532" y="851"/>
                </a:lnTo>
                <a:lnTo>
                  <a:pt x="233023" y="0"/>
                </a:lnTo>
                <a:lnTo>
                  <a:pt x="266954" y="2232"/>
                </a:lnTo>
                <a:lnTo>
                  <a:pt x="283047" y="4814"/>
                </a:lnTo>
                <a:lnTo>
                  <a:pt x="298259" y="8979"/>
                </a:lnTo>
                <a:lnTo>
                  <a:pt x="311852" y="15644"/>
                </a:lnTo>
                <a:lnTo>
                  <a:pt x="323088" y="257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5310" y="3155920"/>
            <a:ext cx="245745" cy="34925"/>
          </a:xfrm>
          <a:custGeom>
            <a:avLst/>
            <a:gdLst/>
            <a:ahLst/>
            <a:cxnLst/>
            <a:rect l="l" t="t" r="r" b="b"/>
            <a:pathLst>
              <a:path w="245744" h="34925">
                <a:moveTo>
                  <a:pt x="0" y="34700"/>
                </a:moveTo>
                <a:lnTo>
                  <a:pt x="20790" y="30174"/>
                </a:lnTo>
                <a:lnTo>
                  <a:pt x="40973" y="24397"/>
                </a:lnTo>
                <a:lnTo>
                  <a:pt x="60989" y="18216"/>
                </a:lnTo>
                <a:lnTo>
                  <a:pt x="81279" y="12475"/>
                </a:lnTo>
                <a:lnTo>
                  <a:pt x="130048" y="4157"/>
                </a:lnTo>
                <a:lnTo>
                  <a:pt x="179196" y="29"/>
                </a:lnTo>
                <a:lnTo>
                  <a:pt x="194478" y="0"/>
                </a:lnTo>
                <a:lnTo>
                  <a:pt x="208867" y="1887"/>
                </a:lnTo>
                <a:lnTo>
                  <a:pt x="223184" y="4369"/>
                </a:lnTo>
                <a:lnTo>
                  <a:pt x="238251" y="6125"/>
                </a:lnTo>
                <a:lnTo>
                  <a:pt x="240791" y="5744"/>
                </a:lnTo>
                <a:lnTo>
                  <a:pt x="242823" y="5490"/>
                </a:lnTo>
                <a:lnTo>
                  <a:pt x="245363" y="51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6873" y="3095244"/>
            <a:ext cx="26670" cy="184150"/>
          </a:xfrm>
          <a:custGeom>
            <a:avLst/>
            <a:gdLst/>
            <a:ahLst/>
            <a:cxnLst/>
            <a:rect l="l" t="t" r="r" b="b"/>
            <a:pathLst>
              <a:path w="26669" h="184150">
                <a:moveTo>
                  <a:pt x="0" y="0"/>
                </a:moveTo>
                <a:lnTo>
                  <a:pt x="16128" y="37464"/>
                </a:lnTo>
                <a:lnTo>
                  <a:pt x="19129" y="80454"/>
                </a:lnTo>
                <a:lnTo>
                  <a:pt x="19432" y="101937"/>
                </a:lnTo>
                <a:lnTo>
                  <a:pt x="19176" y="123443"/>
                </a:lnTo>
                <a:lnTo>
                  <a:pt x="16240" y="142531"/>
                </a:lnTo>
                <a:lnTo>
                  <a:pt x="12065" y="164036"/>
                </a:lnTo>
                <a:lnTo>
                  <a:pt x="11604" y="180326"/>
                </a:lnTo>
                <a:lnTo>
                  <a:pt x="19812" y="183768"/>
                </a:lnTo>
                <a:lnTo>
                  <a:pt x="22879" y="176238"/>
                </a:lnTo>
                <a:lnTo>
                  <a:pt x="24923" y="170005"/>
                </a:lnTo>
                <a:lnTo>
                  <a:pt x="26062" y="164177"/>
                </a:lnTo>
                <a:lnTo>
                  <a:pt x="26415" y="1578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5448" y="2967227"/>
            <a:ext cx="33020" cy="41910"/>
          </a:xfrm>
          <a:custGeom>
            <a:avLst/>
            <a:gdLst/>
            <a:ahLst/>
            <a:cxnLst/>
            <a:rect l="l" t="t" r="r" b="b"/>
            <a:pathLst>
              <a:path w="33019" h="41910">
                <a:moveTo>
                  <a:pt x="32893" y="0"/>
                </a:moveTo>
                <a:lnTo>
                  <a:pt x="1524" y="30225"/>
                </a:lnTo>
                <a:lnTo>
                  <a:pt x="0" y="39370"/>
                </a:lnTo>
                <a:lnTo>
                  <a:pt x="381" y="41783"/>
                </a:lnTo>
                <a:lnTo>
                  <a:pt x="10668" y="344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5570" y="2483135"/>
            <a:ext cx="310515" cy="200025"/>
          </a:xfrm>
          <a:custGeom>
            <a:avLst/>
            <a:gdLst/>
            <a:ahLst/>
            <a:cxnLst/>
            <a:rect l="l" t="t" r="r" b="b"/>
            <a:pathLst>
              <a:path w="310514" h="200025">
                <a:moveTo>
                  <a:pt x="16297" y="6826"/>
                </a:moveTo>
                <a:lnTo>
                  <a:pt x="13805" y="0"/>
                </a:lnTo>
                <a:lnTo>
                  <a:pt x="10931" y="6223"/>
                </a:lnTo>
                <a:lnTo>
                  <a:pt x="8296" y="17541"/>
                </a:lnTo>
                <a:lnTo>
                  <a:pt x="6518" y="26003"/>
                </a:lnTo>
                <a:lnTo>
                  <a:pt x="2488" y="45202"/>
                </a:lnTo>
                <a:lnTo>
                  <a:pt x="184" y="64722"/>
                </a:lnTo>
                <a:lnTo>
                  <a:pt x="0" y="84314"/>
                </a:lnTo>
                <a:lnTo>
                  <a:pt x="2327" y="103727"/>
                </a:lnTo>
                <a:lnTo>
                  <a:pt x="15313" y="146542"/>
                </a:lnTo>
                <a:lnTo>
                  <a:pt x="40681" y="182975"/>
                </a:lnTo>
                <a:lnTo>
                  <a:pt x="82883" y="199798"/>
                </a:lnTo>
                <a:lnTo>
                  <a:pt x="98339" y="195802"/>
                </a:lnTo>
                <a:lnTo>
                  <a:pt x="125289" y="167405"/>
                </a:lnTo>
                <a:lnTo>
                  <a:pt x="140948" y="129204"/>
                </a:lnTo>
                <a:lnTo>
                  <a:pt x="143678" y="120110"/>
                </a:lnTo>
                <a:lnTo>
                  <a:pt x="149447" y="129026"/>
                </a:lnTo>
                <a:lnTo>
                  <a:pt x="177206" y="166838"/>
                </a:lnTo>
                <a:lnTo>
                  <a:pt x="217211" y="186912"/>
                </a:lnTo>
                <a:lnTo>
                  <a:pt x="230475" y="188261"/>
                </a:lnTo>
                <a:lnTo>
                  <a:pt x="244453" y="187610"/>
                </a:lnTo>
                <a:lnTo>
                  <a:pt x="287125" y="163528"/>
                </a:lnTo>
                <a:lnTo>
                  <a:pt x="296642" y="126674"/>
                </a:lnTo>
                <a:lnTo>
                  <a:pt x="292776" y="111220"/>
                </a:lnTo>
                <a:lnTo>
                  <a:pt x="272299" y="74439"/>
                </a:lnTo>
                <a:lnTo>
                  <a:pt x="250993" y="51276"/>
                </a:lnTo>
                <a:lnTo>
                  <a:pt x="259847" y="53808"/>
                </a:lnTo>
                <a:lnTo>
                  <a:pt x="269154" y="56483"/>
                </a:lnTo>
                <a:lnTo>
                  <a:pt x="278461" y="58777"/>
                </a:lnTo>
                <a:lnTo>
                  <a:pt x="287315" y="60166"/>
                </a:lnTo>
                <a:lnTo>
                  <a:pt x="299507" y="59531"/>
                </a:lnTo>
                <a:lnTo>
                  <a:pt x="303444" y="59150"/>
                </a:lnTo>
                <a:lnTo>
                  <a:pt x="310429" y="540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6185" y="2262504"/>
            <a:ext cx="276860" cy="99060"/>
          </a:xfrm>
          <a:custGeom>
            <a:avLst/>
            <a:gdLst/>
            <a:ahLst/>
            <a:cxnLst/>
            <a:rect l="l" t="t" r="r" b="b"/>
            <a:pathLst>
              <a:path w="276860" h="99060">
                <a:moveTo>
                  <a:pt x="30480" y="63754"/>
                </a:moveTo>
                <a:lnTo>
                  <a:pt x="22556" y="66341"/>
                </a:lnTo>
                <a:lnTo>
                  <a:pt x="15097" y="69119"/>
                </a:lnTo>
                <a:lnTo>
                  <a:pt x="7709" y="72040"/>
                </a:lnTo>
                <a:lnTo>
                  <a:pt x="0" y="75057"/>
                </a:lnTo>
                <a:lnTo>
                  <a:pt x="36772" y="86004"/>
                </a:lnTo>
                <a:lnTo>
                  <a:pt x="94646" y="95218"/>
                </a:lnTo>
                <a:lnTo>
                  <a:pt x="139826" y="98806"/>
                </a:lnTo>
                <a:lnTo>
                  <a:pt x="163331" y="98925"/>
                </a:lnTo>
                <a:lnTo>
                  <a:pt x="186991" y="98139"/>
                </a:lnTo>
                <a:lnTo>
                  <a:pt x="233680" y="92710"/>
                </a:lnTo>
                <a:lnTo>
                  <a:pt x="270916" y="80851"/>
                </a:lnTo>
                <a:lnTo>
                  <a:pt x="276351" y="69469"/>
                </a:lnTo>
                <a:lnTo>
                  <a:pt x="272799" y="61035"/>
                </a:lnTo>
                <a:lnTo>
                  <a:pt x="235182" y="29215"/>
                </a:lnTo>
                <a:lnTo>
                  <a:pt x="202945" y="6731"/>
                </a:lnTo>
                <a:lnTo>
                  <a:pt x="200151" y="4318"/>
                </a:lnTo>
                <a:lnTo>
                  <a:pt x="197103" y="2159"/>
                </a:lnTo>
                <a:lnTo>
                  <a:pt x="19443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9970" y="2205482"/>
            <a:ext cx="168275" cy="17780"/>
          </a:xfrm>
          <a:custGeom>
            <a:avLst/>
            <a:gdLst/>
            <a:ahLst/>
            <a:cxnLst/>
            <a:rect l="l" t="t" r="r" b="b"/>
            <a:pathLst>
              <a:path w="168275" h="17780">
                <a:moveTo>
                  <a:pt x="0" y="0"/>
                </a:moveTo>
                <a:lnTo>
                  <a:pt x="533" y="6655"/>
                </a:lnTo>
                <a:lnTo>
                  <a:pt x="8556" y="9525"/>
                </a:lnTo>
                <a:lnTo>
                  <a:pt x="20841" y="10394"/>
                </a:lnTo>
                <a:lnTo>
                  <a:pt x="34162" y="11048"/>
                </a:lnTo>
                <a:lnTo>
                  <a:pt x="52298" y="12235"/>
                </a:lnTo>
                <a:lnTo>
                  <a:pt x="70469" y="12922"/>
                </a:lnTo>
                <a:lnTo>
                  <a:pt x="88616" y="13656"/>
                </a:lnTo>
                <a:lnTo>
                  <a:pt x="106680" y="14985"/>
                </a:lnTo>
                <a:lnTo>
                  <a:pt x="120316" y="16162"/>
                </a:lnTo>
                <a:lnTo>
                  <a:pt x="133857" y="16970"/>
                </a:lnTo>
                <a:lnTo>
                  <a:pt x="147399" y="17325"/>
                </a:lnTo>
                <a:lnTo>
                  <a:pt x="161036" y="17144"/>
                </a:lnTo>
                <a:lnTo>
                  <a:pt x="163449" y="16763"/>
                </a:lnTo>
                <a:lnTo>
                  <a:pt x="165862" y="16763"/>
                </a:lnTo>
                <a:lnTo>
                  <a:pt x="168275" y="165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9055" y="2203957"/>
            <a:ext cx="41275" cy="213360"/>
          </a:xfrm>
          <a:custGeom>
            <a:avLst/>
            <a:gdLst/>
            <a:ahLst/>
            <a:cxnLst/>
            <a:rect l="l" t="t" r="r" b="b"/>
            <a:pathLst>
              <a:path w="41275" h="213360">
                <a:moveTo>
                  <a:pt x="41056" y="0"/>
                </a:moveTo>
                <a:lnTo>
                  <a:pt x="31353" y="1833"/>
                </a:lnTo>
                <a:lnTo>
                  <a:pt x="26102" y="4952"/>
                </a:lnTo>
                <a:lnTo>
                  <a:pt x="23375" y="10644"/>
                </a:lnTo>
                <a:lnTo>
                  <a:pt x="21244" y="20192"/>
                </a:lnTo>
                <a:lnTo>
                  <a:pt x="17520" y="36234"/>
                </a:lnTo>
                <a:lnTo>
                  <a:pt x="6893" y="84454"/>
                </a:lnTo>
                <a:lnTo>
                  <a:pt x="1146" y="127619"/>
                </a:lnTo>
                <a:lnTo>
                  <a:pt x="0" y="149016"/>
                </a:lnTo>
                <a:lnTo>
                  <a:pt x="162" y="170687"/>
                </a:lnTo>
                <a:lnTo>
                  <a:pt x="978" y="181794"/>
                </a:lnTo>
                <a:lnTo>
                  <a:pt x="2496" y="192103"/>
                </a:lnTo>
                <a:lnTo>
                  <a:pt x="4752" y="202245"/>
                </a:lnTo>
                <a:lnTo>
                  <a:pt x="7782" y="2128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6707" y="2206751"/>
            <a:ext cx="200660" cy="727075"/>
          </a:xfrm>
          <a:custGeom>
            <a:avLst/>
            <a:gdLst/>
            <a:ahLst/>
            <a:cxnLst/>
            <a:rect l="l" t="t" r="r" b="b"/>
            <a:pathLst>
              <a:path w="200660" h="727075">
                <a:moveTo>
                  <a:pt x="200533" y="0"/>
                </a:moveTo>
                <a:lnTo>
                  <a:pt x="168068" y="26288"/>
                </a:lnTo>
                <a:lnTo>
                  <a:pt x="140843" y="59436"/>
                </a:lnTo>
                <a:lnTo>
                  <a:pt x="112474" y="103600"/>
                </a:lnTo>
                <a:lnTo>
                  <a:pt x="86201" y="149193"/>
                </a:lnTo>
                <a:lnTo>
                  <a:pt x="62547" y="196167"/>
                </a:lnTo>
                <a:lnTo>
                  <a:pt x="42037" y="244475"/>
                </a:lnTo>
                <a:lnTo>
                  <a:pt x="26570" y="288643"/>
                </a:lnTo>
                <a:lnTo>
                  <a:pt x="14164" y="333714"/>
                </a:lnTo>
                <a:lnTo>
                  <a:pt x="5287" y="379522"/>
                </a:lnTo>
                <a:lnTo>
                  <a:pt x="409" y="425904"/>
                </a:lnTo>
                <a:lnTo>
                  <a:pt x="0" y="472694"/>
                </a:lnTo>
                <a:lnTo>
                  <a:pt x="5578" y="519237"/>
                </a:lnTo>
                <a:lnTo>
                  <a:pt x="18165" y="563522"/>
                </a:lnTo>
                <a:lnTo>
                  <a:pt x="37449" y="604837"/>
                </a:lnTo>
                <a:lnTo>
                  <a:pt x="63114" y="642469"/>
                </a:lnTo>
                <a:lnTo>
                  <a:pt x="94847" y="675705"/>
                </a:lnTo>
                <a:lnTo>
                  <a:pt x="132334" y="703834"/>
                </a:lnTo>
                <a:lnTo>
                  <a:pt x="173607" y="723372"/>
                </a:lnTo>
                <a:lnTo>
                  <a:pt x="186562" y="7269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0210" y="2474976"/>
            <a:ext cx="205740" cy="242570"/>
          </a:xfrm>
          <a:custGeom>
            <a:avLst/>
            <a:gdLst/>
            <a:ahLst/>
            <a:cxnLst/>
            <a:rect l="l" t="t" r="r" b="b"/>
            <a:pathLst>
              <a:path w="205739" h="242569">
                <a:moveTo>
                  <a:pt x="0" y="0"/>
                </a:moveTo>
                <a:lnTo>
                  <a:pt x="32972" y="40846"/>
                </a:lnTo>
                <a:lnTo>
                  <a:pt x="64515" y="82550"/>
                </a:lnTo>
                <a:lnTo>
                  <a:pt x="80498" y="104868"/>
                </a:lnTo>
                <a:lnTo>
                  <a:pt x="96551" y="127269"/>
                </a:lnTo>
                <a:lnTo>
                  <a:pt x="129539" y="171323"/>
                </a:lnTo>
                <a:lnTo>
                  <a:pt x="155749" y="203946"/>
                </a:lnTo>
                <a:lnTo>
                  <a:pt x="184912" y="233807"/>
                </a:lnTo>
                <a:lnTo>
                  <a:pt x="194437" y="239902"/>
                </a:lnTo>
                <a:lnTo>
                  <a:pt x="197103" y="242315"/>
                </a:lnTo>
                <a:lnTo>
                  <a:pt x="205358" y="2390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7283" y="2473451"/>
            <a:ext cx="179070" cy="295275"/>
          </a:xfrm>
          <a:custGeom>
            <a:avLst/>
            <a:gdLst/>
            <a:ahLst/>
            <a:cxnLst/>
            <a:rect l="l" t="t" r="r" b="b"/>
            <a:pathLst>
              <a:path w="179069" h="295275">
                <a:moveTo>
                  <a:pt x="168953" y="14350"/>
                </a:moveTo>
                <a:lnTo>
                  <a:pt x="173906" y="6731"/>
                </a:lnTo>
                <a:lnTo>
                  <a:pt x="175430" y="4825"/>
                </a:lnTo>
                <a:lnTo>
                  <a:pt x="178478" y="0"/>
                </a:lnTo>
                <a:lnTo>
                  <a:pt x="159571" y="33781"/>
                </a:lnTo>
                <a:lnTo>
                  <a:pt x="137330" y="65277"/>
                </a:lnTo>
                <a:lnTo>
                  <a:pt x="116060" y="92231"/>
                </a:lnTo>
                <a:lnTo>
                  <a:pt x="95087" y="119364"/>
                </a:lnTo>
                <a:lnTo>
                  <a:pt x="74662" y="146948"/>
                </a:lnTo>
                <a:lnTo>
                  <a:pt x="55034" y="175260"/>
                </a:lnTo>
                <a:lnTo>
                  <a:pt x="40860" y="195318"/>
                </a:lnTo>
                <a:lnTo>
                  <a:pt x="24983" y="217805"/>
                </a:lnTo>
                <a:lnTo>
                  <a:pt x="10796" y="241053"/>
                </a:lnTo>
                <a:lnTo>
                  <a:pt x="1694" y="263398"/>
                </a:lnTo>
                <a:lnTo>
                  <a:pt x="0" y="275572"/>
                </a:lnTo>
                <a:lnTo>
                  <a:pt x="1853" y="283448"/>
                </a:lnTo>
                <a:lnTo>
                  <a:pt x="6516" y="289204"/>
                </a:lnTo>
                <a:lnTo>
                  <a:pt x="13251" y="2950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2332" y="2732277"/>
            <a:ext cx="125730" cy="166370"/>
          </a:xfrm>
          <a:custGeom>
            <a:avLst/>
            <a:gdLst/>
            <a:ahLst/>
            <a:cxnLst/>
            <a:rect l="l" t="t" r="r" b="b"/>
            <a:pathLst>
              <a:path w="125729" h="166369">
                <a:moveTo>
                  <a:pt x="72009" y="0"/>
                </a:moveTo>
                <a:lnTo>
                  <a:pt x="82133" y="7741"/>
                </a:lnTo>
                <a:lnTo>
                  <a:pt x="92805" y="15351"/>
                </a:lnTo>
                <a:lnTo>
                  <a:pt x="103048" y="23413"/>
                </a:lnTo>
                <a:lnTo>
                  <a:pt x="111887" y="32512"/>
                </a:lnTo>
                <a:lnTo>
                  <a:pt x="119278" y="45438"/>
                </a:lnTo>
                <a:lnTo>
                  <a:pt x="123967" y="60864"/>
                </a:lnTo>
                <a:lnTo>
                  <a:pt x="125728" y="76910"/>
                </a:lnTo>
                <a:lnTo>
                  <a:pt x="124332" y="91694"/>
                </a:lnTo>
                <a:lnTo>
                  <a:pt x="96829" y="140467"/>
                </a:lnTo>
                <a:lnTo>
                  <a:pt x="50355" y="165941"/>
                </a:lnTo>
                <a:lnTo>
                  <a:pt x="33027" y="163593"/>
                </a:lnTo>
                <a:lnTo>
                  <a:pt x="17653" y="153924"/>
                </a:lnTo>
                <a:lnTo>
                  <a:pt x="10876" y="142656"/>
                </a:lnTo>
                <a:lnTo>
                  <a:pt x="6111" y="133508"/>
                </a:lnTo>
                <a:lnTo>
                  <a:pt x="2704" y="124884"/>
                </a:lnTo>
                <a:lnTo>
                  <a:pt x="0" y="1151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5866" y="2575127"/>
            <a:ext cx="19050" cy="10795"/>
          </a:xfrm>
          <a:custGeom>
            <a:avLst/>
            <a:gdLst/>
            <a:ahLst/>
            <a:cxnLst/>
            <a:rect l="l" t="t" r="r" b="b"/>
            <a:pathLst>
              <a:path w="19050" h="10794">
                <a:moveTo>
                  <a:pt x="0" y="10465"/>
                </a:moveTo>
                <a:lnTo>
                  <a:pt x="5008" y="3706"/>
                </a:lnTo>
                <a:lnTo>
                  <a:pt x="8064" y="400"/>
                </a:lnTo>
                <a:lnTo>
                  <a:pt x="11787" y="0"/>
                </a:lnTo>
                <a:lnTo>
                  <a:pt x="18795" y="19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0773" y="2240188"/>
            <a:ext cx="292100" cy="75565"/>
          </a:xfrm>
          <a:custGeom>
            <a:avLst/>
            <a:gdLst/>
            <a:ahLst/>
            <a:cxnLst/>
            <a:rect l="l" t="t" r="r" b="b"/>
            <a:pathLst>
              <a:path w="292100" h="75564">
                <a:moveTo>
                  <a:pt x="10287" y="53431"/>
                </a:moveTo>
                <a:lnTo>
                  <a:pt x="6984" y="52161"/>
                </a:lnTo>
                <a:lnTo>
                  <a:pt x="3301" y="51018"/>
                </a:lnTo>
                <a:lnTo>
                  <a:pt x="0" y="49748"/>
                </a:lnTo>
                <a:lnTo>
                  <a:pt x="14098" y="47670"/>
                </a:lnTo>
                <a:lnTo>
                  <a:pt x="27352" y="48081"/>
                </a:lnTo>
                <a:lnTo>
                  <a:pt x="40772" y="50087"/>
                </a:lnTo>
                <a:lnTo>
                  <a:pt x="55371" y="52796"/>
                </a:lnTo>
                <a:lnTo>
                  <a:pt x="79851" y="56927"/>
                </a:lnTo>
                <a:lnTo>
                  <a:pt x="128809" y="64762"/>
                </a:lnTo>
                <a:lnTo>
                  <a:pt x="181421" y="71729"/>
                </a:lnTo>
                <a:lnTo>
                  <a:pt x="238353" y="75305"/>
                </a:lnTo>
                <a:lnTo>
                  <a:pt x="266700" y="73497"/>
                </a:lnTo>
                <a:lnTo>
                  <a:pt x="278167" y="70899"/>
                </a:lnTo>
                <a:lnTo>
                  <a:pt x="287575" y="65575"/>
                </a:lnTo>
                <a:lnTo>
                  <a:pt x="291720" y="57227"/>
                </a:lnTo>
                <a:lnTo>
                  <a:pt x="287400" y="45557"/>
                </a:lnTo>
                <a:lnTo>
                  <a:pt x="255396" y="18232"/>
                </a:lnTo>
                <a:lnTo>
                  <a:pt x="221281" y="345"/>
                </a:lnTo>
                <a:lnTo>
                  <a:pt x="210139" y="0"/>
                </a:lnTo>
                <a:lnTo>
                  <a:pt x="205105" y="9870"/>
                </a:lnTo>
                <a:lnTo>
                  <a:pt x="209676" y="18379"/>
                </a:lnTo>
                <a:lnTo>
                  <a:pt x="211200" y="21427"/>
                </a:lnTo>
                <a:lnTo>
                  <a:pt x="214249" y="275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9647" y="2591754"/>
            <a:ext cx="113030" cy="6985"/>
          </a:xfrm>
          <a:custGeom>
            <a:avLst/>
            <a:gdLst/>
            <a:ahLst/>
            <a:cxnLst/>
            <a:rect l="l" t="t" r="r" b="b"/>
            <a:pathLst>
              <a:path w="113029" h="6985">
                <a:moveTo>
                  <a:pt x="0" y="6411"/>
                </a:moveTo>
                <a:lnTo>
                  <a:pt x="8719" y="2369"/>
                </a:lnTo>
                <a:lnTo>
                  <a:pt x="16890" y="458"/>
                </a:lnTo>
                <a:lnTo>
                  <a:pt x="25538" y="0"/>
                </a:lnTo>
                <a:lnTo>
                  <a:pt x="35687" y="315"/>
                </a:lnTo>
                <a:lnTo>
                  <a:pt x="48676" y="593"/>
                </a:lnTo>
                <a:lnTo>
                  <a:pt x="87502" y="2093"/>
                </a:lnTo>
                <a:lnTo>
                  <a:pt x="104266" y="3871"/>
                </a:lnTo>
                <a:lnTo>
                  <a:pt x="112775" y="42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88182" y="2535047"/>
            <a:ext cx="313690" cy="329565"/>
          </a:xfrm>
          <a:custGeom>
            <a:avLst/>
            <a:gdLst/>
            <a:ahLst/>
            <a:cxnLst/>
            <a:rect l="l" t="t" r="r" b="b"/>
            <a:pathLst>
              <a:path w="313689" h="329564">
                <a:moveTo>
                  <a:pt x="0" y="323088"/>
                </a:moveTo>
                <a:lnTo>
                  <a:pt x="8108" y="326955"/>
                </a:lnTo>
                <a:lnTo>
                  <a:pt x="16668" y="329549"/>
                </a:lnTo>
                <a:lnTo>
                  <a:pt x="25181" y="328213"/>
                </a:lnTo>
                <a:lnTo>
                  <a:pt x="47609" y="287432"/>
                </a:lnTo>
                <a:lnTo>
                  <a:pt x="65555" y="225061"/>
                </a:lnTo>
                <a:lnTo>
                  <a:pt x="79954" y="170995"/>
                </a:lnTo>
                <a:lnTo>
                  <a:pt x="94190" y="110122"/>
                </a:lnTo>
                <a:lnTo>
                  <a:pt x="107453" y="41396"/>
                </a:lnTo>
                <a:lnTo>
                  <a:pt x="110870" y="6985"/>
                </a:lnTo>
                <a:lnTo>
                  <a:pt x="110870" y="4572"/>
                </a:lnTo>
                <a:lnTo>
                  <a:pt x="110870" y="2412"/>
                </a:lnTo>
                <a:lnTo>
                  <a:pt x="110870" y="0"/>
                </a:lnTo>
                <a:lnTo>
                  <a:pt x="104471" y="13749"/>
                </a:lnTo>
                <a:lnTo>
                  <a:pt x="101107" y="27225"/>
                </a:lnTo>
                <a:lnTo>
                  <a:pt x="99958" y="41344"/>
                </a:lnTo>
                <a:lnTo>
                  <a:pt x="100202" y="57023"/>
                </a:lnTo>
                <a:lnTo>
                  <a:pt x="114331" y="111664"/>
                </a:lnTo>
                <a:lnTo>
                  <a:pt x="155701" y="147827"/>
                </a:lnTo>
                <a:lnTo>
                  <a:pt x="172122" y="151070"/>
                </a:lnTo>
                <a:lnTo>
                  <a:pt x="188198" y="149764"/>
                </a:lnTo>
                <a:lnTo>
                  <a:pt x="244161" y="109793"/>
                </a:lnTo>
                <a:lnTo>
                  <a:pt x="278332" y="42789"/>
                </a:lnTo>
                <a:lnTo>
                  <a:pt x="289559" y="7619"/>
                </a:lnTo>
                <a:lnTo>
                  <a:pt x="287593" y="20054"/>
                </a:lnTo>
                <a:lnTo>
                  <a:pt x="283198" y="73275"/>
                </a:lnTo>
                <a:lnTo>
                  <a:pt x="283178" y="89598"/>
                </a:lnTo>
                <a:lnTo>
                  <a:pt x="283968" y="105921"/>
                </a:lnTo>
                <a:lnTo>
                  <a:pt x="289750" y="146843"/>
                </a:lnTo>
                <a:lnTo>
                  <a:pt x="304800" y="169163"/>
                </a:lnTo>
                <a:lnTo>
                  <a:pt x="308990" y="170306"/>
                </a:lnTo>
                <a:lnTo>
                  <a:pt x="313308" y="1713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5861" y="2725547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17244" y="0"/>
                </a:moveTo>
                <a:lnTo>
                  <a:pt x="16926" y="11308"/>
                </a:lnTo>
                <a:lnTo>
                  <a:pt x="14513" y="21034"/>
                </a:lnTo>
                <a:lnTo>
                  <a:pt x="11243" y="30593"/>
                </a:lnTo>
                <a:lnTo>
                  <a:pt x="8354" y="41401"/>
                </a:lnTo>
                <a:lnTo>
                  <a:pt x="6238" y="56207"/>
                </a:lnTo>
                <a:lnTo>
                  <a:pt x="4575" y="71167"/>
                </a:lnTo>
                <a:lnTo>
                  <a:pt x="2960" y="86104"/>
                </a:lnTo>
                <a:lnTo>
                  <a:pt x="988" y="100837"/>
                </a:lnTo>
                <a:lnTo>
                  <a:pt x="0" y="108761"/>
                </a:lnTo>
                <a:lnTo>
                  <a:pt x="702" y="114506"/>
                </a:lnTo>
                <a:lnTo>
                  <a:pt x="3167" y="119893"/>
                </a:lnTo>
                <a:lnTo>
                  <a:pt x="7465" y="1267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1869" y="2579497"/>
            <a:ext cx="23495" cy="26034"/>
          </a:xfrm>
          <a:custGeom>
            <a:avLst/>
            <a:gdLst/>
            <a:ahLst/>
            <a:cxnLst/>
            <a:rect l="l" t="t" r="r" b="b"/>
            <a:pathLst>
              <a:path w="23495" h="26035">
                <a:moveTo>
                  <a:pt x="0" y="25907"/>
                </a:moveTo>
                <a:lnTo>
                  <a:pt x="273" y="19413"/>
                </a:lnTo>
                <a:lnTo>
                  <a:pt x="571" y="13001"/>
                </a:lnTo>
                <a:lnTo>
                  <a:pt x="964" y="6566"/>
                </a:lnTo>
                <a:lnTo>
                  <a:pt x="1523" y="0"/>
                </a:lnTo>
                <a:lnTo>
                  <a:pt x="7346" y="6074"/>
                </a:lnTo>
                <a:lnTo>
                  <a:pt x="11334" y="9540"/>
                </a:lnTo>
                <a:lnTo>
                  <a:pt x="15847" y="10840"/>
                </a:lnTo>
                <a:lnTo>
                  <a:pt x="23240" y="104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2632" y="2250058"/>
            <a:ext cx="276225" cy="132715"/>
          </a:xfrm>
          <a:custGeom>
            <a:avLst/>
            <a:gdLst/>
            <a:ahLst/>
            <a:cxnLst/>
            <a:rect l="l" t="t" r="r" b="b"/>
            <a:pathLst>
              <a:path w="276225" h="132714">
                <a:moveTo>
                  <a:pt x="6350" y="132587"/>
                </a:moveTo>
                <a:lnTo>
                  <a:pt x="4571" y="131063"/>
                </a:lnTo>
                <a:lnTo>
                  <a:pt x="2158" y="129539"/>
                </a:lnTo>
                <a:lnTo>
                  <a:pt x="0" y="128269"/>
                </a:lnTo>
                <a:lnTo>
                  <a:pt x="7586" y="120179"/>
                </a:lnTo>
                <a:lnTo>
                  <a:pt x="65412" y="112676"/>
                </a:lnTo>
                <a:lnTo>
                  <a:pt x="112260" y="112160"/>
                </a:lnTo>
                <a:lnTo>
                  <a:pt x="135635" y="112140"/>
                </a:lnTo>
                <a:lnTo>
                  <a:pt x="166219" y="112178"/>
                </a:lnTo>
                <a:lnTo>
                  <a:pt x="197040" y="112537"/>
                </a:lnTo>
                <a:lnTo>
                  <a:pt x="227861" y="112158"/>
                </a:lnTo>
                <a:lnTo>
                  <a:pt x="258444" y="109981"/>
                </a:lnTo>
                <a:lnTo>
                  <a:pt x="268233" y="107209"/>
                </a:lnTo>
                <a:lnTo>
                  <a:pt x="273986" y="101520"/>
                </a:lnTo>
                <a:lnTo>
                  <a:pt x="276000" y="93426"/>
                </a:lnTo>
                <a:lnTo>
                  <a:pt x="274573" y="83438"/>
                </a:lnTo>
                <a:lnTo>
                  <a:pt x="262643" y="45934"/>
                </a:lnTo>
                <a:lnTo>
                  <a:pt x="243197" y="8332"/>
                </a:lnTo>
                <a:lnTo>
                  <a:pt x="23685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2005" y="2242439"/>
            <a:ext cx="175895" cy="645795"/>
          </a:xfrm>
          <a:custGeom>
            <a:avLst/>
            <a:gdLst/>
            <a:ahLst/>
            <a:cxnLst/>
            <a:rect l="l" t="t" r="r" b="b"/>
            <a:pathLst>
              <a:path w="175895" h="645794">
                <a:moveTo>
                  <a:pt x="61595" y="0"/>
                </a:moveTo>
                <a:lnTo>
                  <a:pt x="58560" y="4625"/>
                </a:lnTo>
                <a:lnTo>
                  <a:pt x="56086" y="8334"/>
                </a:lnTo>
                <a:lnTo>
                  <a:pt x="55826" y="15019"/>
                </a:lnTo>
                <a:lnTo>
                  <a:pt x="59436" y="28575"/>
                </a:lnTo>
                <a:lnTo>
                  <a:pt x="69032" y="55598"/>
                </a:lnTo>
                <a:lnTo>
                  <a:pt x="79819" y="82264"/>
                </a:lnTo>
                <a:lnTo>
                  <a:pt x="91082" y="108692"/>
                </a:lnTo>
                <a:lnTo>
                  <a:pt x="102108" y="135000"/>
                </a:lnTo>
                <a:lnTo>
                  <a:pt x="118441" y="175085"/>
                </a:lnTo>
                <a:lnTo>
                  <a:pt x="134096" y="215455"/>
                </a:lnTo>
                <a:lnTo>
                  <a:pt x="148488" y="256301"/>
                </a:lnTo>
                <a:lnTo>
                  <a:pt x="161036" y="297814"/>
                </a:lnTo>
                <a:lnTo>
                  <a:pt x="169902" y="336833"/>
                </a:lnTo>
                <a:lnTo>
                  <a:pt x="175101" y="376126"/>
                </a:lnTo>
                <a:lnTo>
                  <a:pt x="175394" y="415633"/>
                </a:lnTo>
                <a:lnTo>
                  <a:pt x="169545" y="455295"/>
                </a:lnTo>
                <a:lnTo>
                  <a:pt x="140684" y="523033"/>
                </a:lnTo>
                <a:lnTo>
                  <a:pt x="96393" y="581533"/>
                </a:lnTo>
                <a:lnTo>
                  <a:pt x="53101" y="621712"/>
                </a:lnTo>
                <a:lnTo>
                  <a:pt x="28652" y="635200"/>
                </a:lnTo>
                <a:lnTo>
                  <a:pt x="0" y="6457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3090" y="2256186"/>
            <a:ext cx="201295" cy="657860"/>
          </a:xfrm>
          <a:custGeom>
            <a:avLst/>
            <a:gdLst/>
            <a:ahLst/>
            <a:cxnLst/>
            <a:rect l="l" t="t" r="r" b="b"/>
            <a:pathLst>
              <a:path w="201295" h="657860">
                <a:moveTo>
                  <a:pt x="200913" y="3651"/>
                </a:moveTo>
                <a:lnTo>
                  <a:pt x="200697" y="1789"/>
                </a:lnTo>
                <a:lnTo>
                  <a:pt x="200898" y="0"/>
                </a:lnTo>
                <a:lnTo>
                  <a:pt x="197359" y="543"/>
                </a:lnTo>
                <a:lnTo>
                  <a:pt x="149733" y="31226"/>
                </a:lnTo>
                <a:lnTo>
                  <a:pt x="119252" y="63341"/>
                </a:lnTo>
                <a:lnTo>
                  <a:pt x="93372" y="95873"/>
                </a:lnTo>
                <a:lnTo>
                  <a:pt x="71183" y="130619"/>
                </a:lnTo>
                <a:lnTo>
                  <a:pt x="52137" y="167318"/>
                </a:lnTo>
                <a:lnTo>
                  <a:pt x="35687" y="205708"/>
                </a:lnTo>
                <a:lnTo>
                  <a:pt x="20377" y="251384"/>
                </a:lnTo>
                <a:lnTo>
                  <a:pt x="9509" y="298132"/>
                </a:lnTo>
                <a:lnTo>
                  <a:pt x="2807" y="345690"/>
                </a:lnTo>
                <a:lnTo>
                  <a:pt x="0" y="393795"/>
                </a:lnTo>
                <a:lnTo>
                  <a:pt x="2260" y="440823"/>
                </a:lnTo>
                <a:lnTo>
                  <a:pt x="10251" y="486956"/>
                </a:lnTo>
                <a:lnTo>
                  <a:pt x="23728" y="531723"/>
                </a:lnTo>
                <a:lnTo>
                  <a:pt x="42448" y="574655"/>
                </a:lnTo>
                <a:lnTo>
                  <a:pt x="66167" y="615283"/>
                </a:lnTo>
                <a:lnTo>
                  <a:pt x="99885" y="652520"/>
                </a:lnTo>
                <a:lnTo>
                  <a:pt x="116459" y="657447"/>
                </a:lnTo>
                <a:lnTo>
                  <a:pt x="119507" y="656177"/>
                </a:lnTo>
                <a:lnTo>
                  <a:pt x="122936" y="654907"/>
                </a:lnTo>
                <a:lnTo>
                  <a:pt x="126237" y="6537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62500" y="2531617"/>
            <a:ext cx="127000" cy="245745"/>
          </a:xfrm>
          <a:custGeom>
            <a:avLst/>
            <a:gdLst/>
            <a:ahLst/>
            <a:cxnLst/>
            <a:rect l="l" t="t" r="r" b="b"/>
            <a:pathLst>
              <a:path w="127000" h="245744">
                <a:moveTo>
                  <a:pt x="0" y="0"/>
                </a:moveTo>
                <a:lnTo>
                  <a:pt x="7286" y="10959"/>
                </a:lnTo>
                <a:lnTo>
                  <a:pt x="11620" y="22717"/>
                </a:lnTo>
                <a:lnTo>
                  <a:pt x="14716" y="35307"/>
                </a:lnTo>
                <a:lnTo>
                  <a:pt x="18287" y="48768"/>
                </a:lnTo>
                <a:lnTo>
                  <a:pt x="34956" y="94281"/>
                </a:lnTo>
                <a:lnTo>
                  <a:pt x="54863" y="138176"/>
                </a:lnTo>
                <a:lnTo>
                  <a:pt x="78200" y="181324"/>
                </a:lnTo>
                <a:lnTo>
                  <a:pt x="105155" y="221996"/>
                </a:lnTo>
                <a:lnTo>
                  <a:pt x="121443" y="241069"/>
                </a:lnTo>
                <a:lnTo>
                  <a:pt x="126746" y="2457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4366" y="2540922"/>
            <a:ext cx="179070" cy="267335"/>
          </a:xfrm>
          <a:custGeom>
            <a:avLst/>
            <a:gdLst/>
            <a:ahLst/>
            <a:cxnLst/>
            <a:rect l="l" t="t" r="r" b="b"/>
            <a:pathLst>
              <a:path w="179070" h="267335">
                <a:moveTo>
                  <a:pt x="175895" y="2633"/>
                </a:moveTo>
                <a:lnTo>
                  <a:pt x="178643" y="0"/>
                </a:lnTo>
                <a:lnTo>
                  <a:pt x="171592" y="10046"/>
                </a:lnTo>
                <a:lnTo>
                  <a:pt x="161803" y="23403"/>
                </a:lnTo>
                <a:lnTo>
                  <a:pt x="156337" y="30700"/>
                </a:lnTo>
                <a:lnTo>
                  <a:pt x="139904" y="53030"/>
                </a:lnTo>
                <a:lnTo>
                  <a:pt x="107563" y="97976"/>
                </a:lnTo>
                <a:lnTo>
                  <a:pt x="74777" y="141444"/>
                </a:lnTo>
                <a:lnTo>
                  <a:pt x="57864" y="163224"/>
                </a:lnTo>
                <a:lnTo>
                  <a:pt x="41642" y="185386"/>
                </a:lnTo>
                <a:lnTo>
                  <a:pt x="27432" y="207738"/>
                </a:lnTo>
                <a:lnTo>
                  <a:pt x="19788" y="219491"/>
                </a:lnTo>
                <a:lnTo>
                  <a:pt x="10953" y="232900"/>
                </a:lnTo>
                <a:lnTo>
                  <a:pt x="3500" y="246903"/>
                </a:lnTo>
                <a:lnTo>
                  <a:pt x="0" y="260443"/>
                </a:lnTo>
                <a:lnTo>
                  <a:pt x="888" y="262348"/>
                </a:lnTo>
                <a:lnTo>
                  <a:pt x="1524" y="264507"/>
                </a:lnTo>
                <a:lnTo>
                  <a:pt x="2159" y="2669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4971" y="2737357"/>
            <a:ext cx="104139" cy="166370"/>
          </a:xfrm>
          <a:custGeom>
            <a:avLst/>
            <a:gdLst/>
            <a:ahLst/>
            <a:cxnLst/>
            <a:rect l="l" t="t" r="r" b="b"/>
            <a:pathLst>
              <a:path w="104139" h="166369">
                <a:moveTo>
                  <a:pt x="81914" y="0"/>
                </a:moveTo>
                <a:lnTo>
                  <a:pt x="100202" y="43052"/>
                </a:lnTo>
                <a:lnTo>
                  <a:pt x="103739" y="82361"/>
                </a:lnTo>
                <a:lnTo>
                  <a:pt x="102362" y="95503"/>
                </a:lnTo>
                <a:lnTo>
                  <a:pt x="87574" y="132794"/>
                </a:lnTo>
                <a:lnTo>
                  <a:pt x="57197" y="158210"/>
                </a:lnTo>
                <a:lnTo>
                  <a:pt x="20323" y="165810"/>
                </a:lnTo>
                <a:lnTo>
                  <a:pt x="12191" y="162178"/>
                </a:lnTo>
                <a:lnTo>
                  <a:pt x="5965" y="155118"/>
                </a:lnTo>
                <a:lnTo>
                  <a:pt x="0" y="1454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5229" y="2696210"/>
            <a:ext cx="22225" cy="27940"/>
          </a:xfrm>
          <a:custGeom>
            <a:avLst/>
            <a:gdLst/>
            <a:ahLst/>
            <a:cxnLst/>
            <a:rect l="l" t="t" r="r" b="b"/>
            <a:pathLst>
              <a:path w="22225" h="27939">
                <a:moveTo>
                  <a:pt x="0" y="18923"/>
                </a:moveTo>
                <a:lnTo>
                  <a:pt x="4885" y="13983"/>
                </a:lnTo>
                <a:lnTo>
                  <a:pt x="9747" y="9223"/>
                </a:lnTo>
                <a:lnTo>
                  <a:pt x="14751" y="4581"/>
                </a:lnTo>
                <a:lnTo>
                  <a:pt x="20066" y="0"/>
                </a:lnTo>
                <a:lnTo>
                  <a:pt x="21373" y="7524"/>
                </a:lnTo>
                <a:lnTo>
                  <a:pt x="21669" y="13906"/>
                </a:lnTo>
                <a:lnTo>
                  <a:pt x="20941" y="20288"/>
                </a:lnTo>
                <a:lnTo>
                  <a:pt x="19177" y="27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69535" y="2291460"/>
            <a:ext cx="278765" cy="112395"/>
          </a:xfrm>
          <a:custGeom>
            <a:avLst/>
            <a:gdLst/>
            <a:ahLst/>
            <a:cxnLst/>
            <a:rect l="l" t="t" r="r" b="b"/>
            <a:pathLst>
              <a:path w="278764" h="112394">
                <a:moveTo>
                  <a:pt x="42037" y="110362"/>
                </a:moveTo>
                <a:lnTo>
                  <a:pt x="33774" y="111073"/>
                </a:lnTo>
                <a:lnTo>
                  <a:pt x="23939" y="111855"/>
                </a:lnTo>
                <a:lnTo>
                  <a:pt x="14390" y="112113"/>
                </a:lnTo>
                <a:lnTo>
                  <a:pt x="6985" y="111251"/>
                </a:lnTo>
                <a:lnTo>
                  <a:pt x="4572" y="109727"/>
                </a:lnTo>
                <a:lnTo>
                  <a:pt x="2159" y="108203"/>
                </a:lnTo>
                <a:lnTo>
                  <a:pt x="0" y="106679"/>
                </a:lnTo>
                <a:lnTo>
                  <a:pt x="7332" y="99708"/>
                </a:lnTo>
                <a:lnTo>
                  <a:pt x="15890" y="97488"/>
                </a:lnTo>
                <a:lnTo>
                  <a:pt x="26092" y="98053"/>
                </a:lnTo>
                <a:lnTo>
                  <a:pt x="38353" y="99440"/>
                </a:lnTo>
                <a:lnTo>
                  <a:pt x="60237" y="101524"/>
                </a:lnTo>
                <a:lnTo>
                  <a:pt x="103719" y="106263"/>
                </a:lnTo>
                <a:lnTo>
                  <a:pt x="148718" y="109864"/>
                </a:lnTo>
                <a:lnTo>
                  <a:pt x="171942" y="110823"/>
                </a:lnTo>
                <a:lnTo>
                  <a:pt x="195236" y="110472"/>
                </a:lnTo>
                <a:lnTo>
                  <a:pt x="247554" y="103695"/>
                </a:lnTo>
                <a:lnTo>
                  <a:pt x="278679" y="82238"/>
                </a:lnTo>
                <a:lnTo>
                  <a:pt x="278590" y="72755"/>
                </a:lnTo>
                <a:lnTo>
                  <a:pt x="257016" y="33131"/>
                </a:lnTo>
                <a:lnTo>
                  <a:pt x="229520" y="4349"/>
                </a:lnTo>
                <a:lnTo>
                  <a:pt x="228393" y="1996"/>
                </a:lnTo>
                <a:lnTo>
                  <a:pt x="23317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6150" y="2655061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7365" y="4572"/>
                </a:moveTo>
                <a:lnTo>
                  <a:pt x="5207" y="3048"/>
                </a:lnTo>
                <a:lnTo>
                  <a:pt x="3428" y="1524"/>
                </a:lnTo>
                <a:lnTo>
                  <a:pt x="1270" y="0"/>
                </a:lnTo>
                <a:lnTo>
                  <a:pt x="0" y="13715"/>
                </a:lnTo>
                <a:lnTo>
                  <a:pt x="3048" y="15875"/>
                </a:lnTo>
                <a:lnTo>
                  <a:pt x="16510" y="140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7715" y="2633217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69">
                <a:moveTo>
                  <a:pt x="23749" y="9398"/>
                </a:moveTo>
                <a:lnTo>
                  <a:pt x="17377" y="7500"/>
                </a:lnTo>
                <a:lnTo>
                  <a:pt x="11636" y="5365"/>
                </a:lnTo>
                <a:lnTo>
                  <a:pt x="6014" y="2897"/>
                </a:lnTo>
                <a:lnTo>
                  <a:pt x="0" y="0"/>
                </a:lnTo>
                <a:lnTo>
                  <a:pt x="11576" y="1706"/>
                </a:lnTo>
                <a:lnTo>
                  <a:pt x="23082" y="3270"/>
                </a:lnTo>
                <a:lnTo>
                  <a:pt x="34540" y="4786"/>
                </a:lnTo>
                <a:lnTo>
                  <a:pt x="45974" y="6350"/>
                </a:lnTo>
                <a:lnTo>
                  <a:pt x="60640" y="8463"/>
                </a:lnTo>
                <a:lnTo>
                  <a:pt x="75295" y="10207"/>
                </a:lnTo>
                <a:lnTo>
                  <a:pt x="121285" y="13350"/>
                </a:lnTo>
                <a:lnTo>
                  <a:pt x="129631" y="13714"/>
                </a:lnTo>
                <a:lnTo>
                  <a:pt x="138049" y="139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1932" y="2541397"/>
            <a:ext cx="316230" cy="492759"/>
          </a:xfrm>
          <a:custGeom>
            <a:avLst/>
            <a:gdLst/>
            <a:ahLst/>
            <a:cxnLst/>
            <a:rect l="l" t="t" r="r" b="b"/>
            <a:pathLst>
              <a:path w="316229" h="492760">
                <a:moveTo>
                  <a:pt x="14604" y="487679"/>
                </a:moveTo>
                <a:lnTo>
                  <a:pt x="7619" y="491108"/>
                </a:lnTo>
                <a:lnTo>
                  <a:pt x="5206" y="492251"/>
                </a:lnTo>
                <a:lnTo>
                  <a:pt x="0" y="489585"/>
                </a:lnTo>
                <a:lnTo>
                  <a:pt x="6095" y="451738"/>
                </a:lnTo>
                <a:lnTo>
                  <a:pt x="21304" y="411670"/>
                </a:lnTo>
                <a:lnTo>
                  <a:pt x="29384" y="391660"/>
                </a:lnTo>
                <a:lnTo>
                  <a:pt x="37464" y="371601"/>
                </a:lnTo>
                <a:lnTo>
                  <a:pt x="62214" y="305863"/>
                </a:lnTo>
                <a:lnTo>
                  <a:pt x="85343" y="239649"/>
                </a:lnTo>
                <a:lnTo>
                  <a:pt x="100026" y="193936"/>
                </a:lnTo>
                <a:lnTo>
                  <a:pt x="113839" y="147986"/>
                </a:lnTo>
                <a:lnTo>
                  <a:pt x="127438" y="101988"/>
                </a:lnTo>
                <a:lnTo>
                  <a:pt x="141477" y="56133"/>
                </a:lnTo>
                <a:lnTo>
                  <a:pt x="142366" y="53086"/>
                </a:lnTo>
                <a:lnTo>
                  <a:pt x="143255" y="50037"/>
                </a:lnTo>
                <a:lnTo>
                  <a:pt x="144144" y="46989"/>
                </a:lnTo>
                <a:lnTo>
                  <a:pt x="144099" y="61162"/>
                </a:lnTo>
                <a:lnTo>
                  <a:pt x="143970" y="75310"/>
                </a:lnTo>
                <a:lnTo>
                  <a:pt x="143769" y="89459"/>
                </a:lnTo>
                <a:lnTo>
                  <a:pt x="143509" y="103631"/>
                </a:lnTo>
                <a:lnTo>
                  <a:pt x="143029" y="132832"/>
                </a:lnTo>
                <a:lnTo>
                  <a:pt x="144049" y="167782"/>
                </a:lnTo>
                <a:lnTo>
                  <a:pt x="149689" y="201519"/>
                </a:lnTo>
                <a:lnTo>
                  <a:pt x="163067" y="227075"/>
                </a:lnTo>
                <a:lnTo>
                  <a:pt x="169798" y="234061"/>
                </a:lnTo>
                <a:lnTo>
                  <a:pt x="171576" y="236600"/>
                </a:lnTo>
                <a:lnTo>
                  <a:pt x="206565" y="205226"/>
                </a:lnTo>
                <a:lnTo>
                  <a:pt x="223146" y="165010"/>
                </a:lnTo>
                <a:lnTo>
                  <a:pt x="241006" y="112460"/>
                </a:lnTo>
                <a:lnTo>
                  <a:pt x="249935" y="86232"/>
                </a:lnTo>
                <a:lnTo>
                  <a:pt x="256476" y="66420"/>
                </a:lnTo>
                <a:lnTo>
                  <a:pt x="262731" y="46418"/>
                </a:lnTo>
                <a:lnTo>
                  <a:pt x="269224" y="26511"/>
                </a:lnTo>
                <a:lnTo>
                  <a:pt x="276478" y="6985"/>
                </a:lnTo>
                <a:lnTo>
                  <a:pt x="277621" y="4952"/>
                </a:lnTo>
                <a:lnTo>
                  <a:pt x="278891" y="2158"/>
                </a:lnTo>
                <a:lnTo>
                  <a:pt x="280162" y="0"/>
                </a:lnTo>
                <a:lnTo>
                  <a:pt x="272313" y="43054"/>
                </a:lnTo>
                <a:lnTo>
                  <a:pt x="268906" y="85074"/>
                </a:lnTo>
                <a:lnTo>
                  <a:pt x="270428" y="127069"/>
                </a:lnTo>
                <a:lnTo>
                  <a:pt x="277367" y="170052"/>
                </a:lnTo>
                <a:lnTo>
                  <a:pt x="292780" y="211236"/>
                </a:lnTo>
                <a:lnTo>
                  <a:pt x="311150" y="226440"/>
                </a:lnTo>
                <a:lnTo>
                  <a:pt x="315721" y="2286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6497" y="2727960"/>
            <a:ext cx="102870" cy="184150"/>
          </a:xfrm>
          <a:custGeom>
            <a:avLst/>
            <a:gdLst/>
            <a:ahLst/>
            <a:cxnLst/>
            <a:rect l="l" t="t" r="r" b="b"/>
            <a:pathLst>
              <a:path w="102870" h="184150">
                <a:moveTo>
                  <a:pt x="31368" y="0"/>
                </a:moveTo>
                <a:lnTo>
                  <a:pt x="29104" y="10288"/>
                </a:lnTo>
                <a:lnTo>
                  <a:pt x="25066" y="19732"/>
                </a:lnTo>
                <a:lnTo>
                  <a:pt x="20528" y="29057"/>
                </a:lnTo>
                <a:lnTo>
                  <a:pt x="16763" y="38988"/>
                </a:lnTo>
                <a:lnTo>
                  <a:pt x="14466" y="47712"/>
                </a:lnTo>
                <a:lnTo>
                  <a:pt x="12573" y="56768"/>
                </a:lnTo>
                <a:lnTo>
                  <a:pt x="10870" y="65920"/>
                </a:lnTo>
                <a:lnTo>
                  <a:pt x="9143" y="74929"/>
                </a:lnTo>
                <a:lnTo>
                  <a:pt x="6447" y="82008"/>
                </a:lnTo>
                <a:lnTo>
                  <a:pt x="3286" y="87360"/>
                </a:lnTo>
                <a:lnTo>
                  <a:pt x="767" y="93450"/>
                </a:lnTo>
                <a:lnTo>
                  <a:pt x="7679" y="137836"/>
                </a:lnTo>
                <a:lnTo>
                  <a:pt x="31372" y="175779"/>
                </a:lnTo>
                <a:lnTo>
                  <a:pt x="51169" y="183580"/>
                </a:lnTo>
                <a:lnTo>
                  <a:pt x="60261" y="182292"/>
                </a:lnTo>
                <a:lnTo>
                  <a:pt x="96013" y="152219"/>
                </a:lnTo>
                <a:lnTo>
                  <a:pt x="102362" y="1435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9584" y="2301239"/>
            <a:ext cx="304800" cy="177165"/>
          </a:xfrm>
          <a:custGeom>
            <a:avLst/>
            <a:gdLst/>
            <a:ahLst/>
            <a:cxnLst/>
            <a:rect l="l" t="t" r="r" b="b"/>
            <a:pathLst>
              <a:path w="304800" h="177164">
                <a:moveTo>
                  <a:pt x="14986" y="177037"/>
                </a:moveTo>
                <a:lnTo>
                  <a:pt x="6730" y="173989"/>
                </a:lnTo>
                <a:lnTo>
                  <a:pt x="3048" y="171958"/>
                </a:lnTo>
                <a:lnTo>
                  <a:pt x="0" y="165226"/>
                </a:lnTo>
                <a:lnTo>
                  <a:pt x="9594" y="161276"/>
                </a:lnTo>
                <a:lnTo>
                  <a:pt x="67319" y="154967"/>
                </a:lnTo>
                <a:lnTo>
                  <a:pt x="121822" y="153292"/>
                </a:lnTo>
                <a:lnTo>
                  <a:pt x="149098" y="153288"/>
                </a:lnTo>
                <a:lnTo>
                  <a:pt x="176270" y="154267"/>
                </a:lnTo>
                <a:lnTo>
                  <a:pt x="203501" y="155781"/>
                </a:lnTo>
                <a:lnTo>
                  <a:pt x="230804" y="157128"/>
                </a:lnTo>
                <a:lnTo>
                  <a:pt x="258190" y="157607"/>
                </a:lnTo>
                <a:lnTo>
                  <a:pt x="267515" y="157741"/>
                </a:lnTo>
                <a:lnTo>
                  <a:pt x="280781" y="157353"/>
                </a:lnTo>
                <a:lnTo>
                  <a:pt x="293641" y="155249"/>
                </a:lnTo>
                <a:lnTo>
                  <a:pt x="301751" y="150240"/>
                </a:lnTo>
                <a:lnTo>
                  <a:pt x="304534" y="139164"/>
                </a:lnTo>
                <a:lnTo>
                  <a:pt x="301148" y="128015"/>
                </a:lnTo>
                <a:lnTo>
                  <a:pt x="294572" y="117629"/>
                </a:lnTo>
                <a:lnTo>
                  <a:pt x="287781" y="108838"/>
                </a:lnTo>
                <a:lnTo>
                  <a:pt x="273212" y="89787"/>
                </a:lnTo>
                <a:lnTo>
                  <a:pt x="243026" y="52778"/>
                </a:lnTo>
                <a:lnTo>
                  <a:pt x="210835" y="17160"/>
                </a:lnTo>
                <a:lnTo>
                  <a:pt x="202221" y="8526"/>
                </a:lnTo>
                <a:lnTo>
                  <a:pt x="19354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7097" y="2258314"/>
            <a:ext cx="184785" cy="578485"/>
          </a:xfrm>
          <a:custGeom>
            <a:avLst/>
            <a:gdLst/>
            <a:ahLst/>
            <a:cxnLst/>
            <a:rect l="l" t="t" r="r" b="b"/>
            <a:pathLst>
              <a:path w="184785" h="578485">
                <a:moveTo>
                  <a:pt x="6697" y="7874"/>
                </a:moveTo>
                <a:lnTo>
                  <a:pt x="4538" y="5080"/>
                </a:lnTo>
                <a:lnTo>
                  <a:pt x="2760" y="2666"/>
                </a:lnTo>
                <a:lnTo>
                  <a:pt x="220" y="0"/>
                </a:lnTo>
                <a:lnTo>
                  <a:pt x="15841" y="53339"/>
                </a:lnTo>
                <a:lnTo>
                  <a:pt x="36389" y="92981"/>
                </a:lnTo>
                <a:lnTo>
                  <a:pt x="57259" y="132540"/>
                </a:lnTo>
                <a:lnTo>
                  <a:pt x="78152" y="172122"/>
                </a:lnTo>
                <a:lnTo>
                  <a:pt x="98772" y="211836"/>
                </a:lnTo>
                <a:lnTo>
                  <a:pt x="119295" y="251322"/>
                </a:lnTo>
                <a:lnTo>
                  <a:pt x="139939" y="292311"/>
                </a:lnTo>
                <a:lnTo>
                  <a:pt x="158748" y="334613"/>
                </a:lnTo>
                <a:lnTo>
                  <a:pt x="173768" y="378036"/>
                </a:lnTo>
                <a:lnTo>
                  <a:pt x="183044" y="422391"/>
                </a:lnTo>
                <a:lnTo>
                  <a:pt x="184624" y="467487"/>
                </a:lnTo>
                <a:lnTo>
                  <a:pt x="180639" y="494129"/>
                </a:lnTo>
                <a:lnTo>
                  <a:pt x="158192" y="544318"/>
                </a:lnTo>
                <a:lnTo>
                  <a:pt x="127039" y="572644"/>
                </a:lnTo>
                <a:lnTo>
                  <a:pt x="101469" y="578300"/>
                </a:lnTo>
                <a:lnTo>
                  <a:pt x="87088" y="57848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9905" y="2118360"/>
            <a:ext cx="175260" cy="21590"/>
          </a:xfrm>
          <a:custGeom>
            <a:avLst/>
            <a:gdLst/>
            <a:ahLst/>
            <a:cxnLst/>
            <a:rect l="l" t="t" r="r" b="b"/>
            <a:pathLst>
              <a:path w="175259" h="21589">
                <a:moveTo>
                  <a:pt x="0" y="0"/>
                </a:moveTo>
                <a:lnTo>
                  <a:pt x="39362" y="8947"/>
                </a:lnTo>
                <a:lnTo>
                  <a:pt x="92932" y="15430"/>
                </a:lnTo>
                <a:lnTo>
                  <a:pt x="133604" y="19812"/>
                </a:lnTo>
                <a:lnTo>
                  <a:pt x="164786" y="21169"/>
                </a:lnTo>
                <a:lnTo>
                  <a:pt x="175260" y="2133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28232" y="2120138"/>
            <a:ext cx="19685" cy="284480"/>
          </a:xfrm>
          <a:custGeom>
            <a:avLst/>
            <a:gdLst/>
            <a:ahLst/>
            <a:cxnLst/>
            <a:rect l="l" t="t" r="r" b="b"/>
            <a:pathLst>
              <a:path w="19685" h="284480">
                <a:moveTo>
                  <a:pt x="19557" y="0"/>
                </a:moveTo>
                <a:lnTo>
                  <a:pt x="9769" y="4748"/>
                </a:lnTo>
                <a:lnTo>
                  <a:pt x="3254" y="9985"/>
                </a:lnTo>
                <a:lnTo>
                  <a:pt x="1" y="17341"/>
                </a:lnTo>
                <a:lnTo>
                  <a:pt x="0" y="28448"/>
                </a:lnTo>
                <a:lnTo>
                  <a:pt x="1906" y="47480"/>
                </a:lnTo>
                <a:lnTo>
                  <a:pt x="3444" y="66405"/>
                </a:lnTo>
                <a:lnTo>
                  <a:pt x="4625" y="85401"/>
                </a:lnTo>
                <a:lnTo>
                  <a:pt x="5460" y="104648"/>
                </a:lnTo>
                <a:lnTo>
                  <a:pt x="6086" y="131966"/>
                </a:lnTo>
                <a:lnTo>
                  <a:pt x="6937" y="159083"/>
                </a:lnTo>
                <a:lnTo>
                  <a:pt x="7907" y="186033"/>
                </a:lnTo>
                <a:lnTo>
                  <a:pt x="8889" y="212851"/>
                </a:lnTo>
                <a:lnTo>
                  <a:pt x="9433" y="230842"/>
                </a:lnTo>
                <a:lnTo>
                  <a:pt x="10382" y="248475"/>
                </a:lnTo>
                <a:lnTo>
                  <a:pt x="11854" y="266108"/>
                </a:lnTo>
                <a:lnTo>
                  <a:pt x="13969" y="28409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73595" y="2567051"/>
            <a:ext cx="396240" cy="267335"/>
          </a:xfrm>
          <a:custGeom>
            <a:avLst/>
            <a:gdLst/>
            <a:ahLst/>
            <a:cxnLst/>
            <a:rect l="l" t="t" r="r" b="b"/>
            <a:pathLst>
              <a:path w="396240" h="267335">
                <a:moveTo>
                  <a:pt x="0" y="22225"/>
                </a:moveTo>
                <a:lnTo>
                  <a:pt x="3048" y="19176"/>
                </a:lnTo>
                <a:lnTo>
                  <a:pt x="6730" y="16128"/>
                </a:lnTo>
                <a:lnTo>
                  <a:pt x="9778" y="13081"/>
                </a:lnTo>
                <a:lnTo>
                  <a:pt x="13166" y="23691"/>
                </a:lnTo>
                <a:lnTo>
                  <a:pt x="14493" y="34051"/>
                </a:lnTo>
                <a:lnTo>
                  <a:pt x="14225" y="45674"/>
                </a:lnTo>
                <a:lnTo>
                  <a:pt x="12826" y="60071"/>
                </a:lnTo>
                <a:lnTo>
                  <a:pt x="9001" y="89878"/>
                </a:lnTo>
                <a:lnTo>
                  <a:pt x="5842" y="119840"/>
                </a:lnTo>
                <a:lnTo>
                  <a:pt x="4111" y="149921"/>
                </a:lnTo>
                <a:lnTo>
                  <a:pt x="4572" y="180086"/>
                </a:lnTo>
                <a:lnTo>
                  <a:pt x="6240" y="201293"/>
                </a:lnTo>
                <a:lnTo>
                  <a:pt x="10112" y="224012"/>
                </a:lnTo>
                <a:lnTo>
                  <a:pt x="17912" y="245183"/>
                </a:lnTo>
                <a:lnTo>
                  <a:pt x="31369" y="261747"/>
                </a:lnTo>
                <a:lnTo>
                  <a:pt x="45061" y="266878"/>
                </a:lnTo>
                <a:lnTo>
                  <a:pt x="58420" y="263461"/>
                </a:lnTo>
                <a:lnTo>
                  <a:pt x="94791" y="224859"/>
                </a:lnTo>
                <a:lnTo>
                  <a:pt x="117052" y="180135"/>
                </a:lnTo>
                <a:lnTo>
                  <a:pt x="126492" y="157225"/>
                </a:lnTo>
                <a:lnTo>
                  <a:pt x="131685" y="170878"/>
                </a:lnTo>
                <a:lnTo>
                  <a:pt x="149098" y="211454"/>
                </a:lnTo>
                <a:lnTo>
                  <a:pt x="187563" y="253063"/>
                </a:lnTo>
                <a:lnTo>
                  <a:pt x="213373" y="262014"/>
                </a:lnTo>
                <a:lnTo>
                  <a:pt x="242315" y="259334"/>
                </a:lnTo>
                <a:lnTo>
                  <a:pt x="280713" y="223061"/>
                </a:lnTo>
                <a:lnTo>
                  <a:pt x="291895" y="175043"/>
                </a:lnTo>
                <a:lnTo>
                  <a:pt x="290274" y="143748"/>
                </a:lnTo>
                <a:lnTo>
                  <a:pt x="284485" y="112714"/>
                </a:lnTo>
                <a:lnTo>
                  <a:pt x="276732" y="82550"/>
                </a:lnTo>
                <a:lnTo>
                  <a:pt x="270466" y="66625"/>
                </a:lnTo>
                <a:lnTo>
                  <a:pt x="262032" y="46307"/>
                </a:lnTo>
                <a:lnTo>
                  <a:pt x="256694" y="25917"/>
                </a:lnTo>
                <a:lnTo>
                  <a:pt x="259714" y="9778"/>
                </a:lnTo>
                <a:lnTo>
                  <a:pt x="270704" y="3365"/>
                </a:lnTo>
                <a:lnTo>
                  <a:pt x="286861" y="1809"/>
                </a:lnTo>
                <a:lnTo>
                  <a:pt x="303541" y="2778"/>
                </a:lnTo>
                <a:lnTo>
                  <a:pt x="316102" y="3937"/>
                </a:lnTo>
                <a:lnTo>
                  <a:pt x="329447" y="5538"/>
                </a:lnTo>
                <a:lnTo>
                  <a:pt x="342947" y="7889"/>
                </a:lnTo>
                <a:lnTo>
                  <a:pt x="356518" y="10169"/>
                </a:lnTo>
                <a:lnTo>
                  <a:pt x="370077" y="11557"/>
                </a:lnTo>
                <a:lnTo>
                  <a:pt x="379608" y="11054"/>
                </a:lnTo>
                <a:lnTo>
                  <a:pt x="386222" y="8302"/>
                </a:lnTo>
                <a:lnTo>
                  <a:pt x="391241" y="4288"/>
                </a:lnTo>
                <a:lnTo>
                  <a:pt x="39598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2285110"/>
            <a:ext cx="358775" cy="136525"/>
          </a:xfrm>
          <a:custGeom>
            <a:avLst/>
            <a:gdLst/>
            <a:ahLst/>
            <a:cxnLst/>
            <a:rect l="l" t="t" r="r" b="b"/>
            <a:pathLst>
              <a:path w="358775" h="136525">
                <a:moveTo>
                  <a:pt x="10414" y="109727"/>
                </a:moveTo>
                <a:lnTo>
                  <a:pt x="6985" y="107314"/>
                </a:lnTo>
                <a:lnTo>
                  <a:pt x="3682" y="105410"/>
                </a:lnTo>
                <a:lnTo>
                  <a:pt x="0" y="103631"/>
                </a:lnTo>
                <a:lnTo>
                  <a:pt x="9532" y="105546"/>
                </a:lnTo>
                <a:lnTo>
                  <a:pt x="18732" y="107902"/>
                </a:lnTo>
                <a:lnTo>
                  <a:pt x="27932" y="110472"/>
                </a:lnTo>
                <a:lnTo>
                  <a:pt x="37465" y="113029"/>
                </a:lnTo>
                <a:lnTo>
                  <a:pt x="102425" y="127079"/>
                </a:lnTo>
                <a:lnTo>
                  <a:pt x="168528" y="134747"/>
                </a:lnTo>
                <a:lnTo>
                  <a:pt x="199268" y="135967"/>
                </a:lnTo>
                <a:lnTo>
                  <a:pt x="230044" y="135937"/>
                </a:lnTo>
                <a:lnTo>
                  <a:pt x="291083" y="131699"/>
                </a:lnTo>
                <a:lnTo>
                  <a:pt x="341143" y="121697"/>
                </a:lnTo>
                <a:lnTo>
                  <a:pt x="358507" y="102852"/>
                </a:lnTo>
                <a:lnTo>
                  <a:pt x="357520" y="92313"/>
                </a:lnTo>
                <a:lnTo>
                  <a:pt x="334089" y="46942"/>
                </a:lnTo>
                <a:lnTo>
                  <a:pt x="308647" y="11894"/>
                </a:lnTo>
                <a:lnTo>
                  <a:pt x="295610" y="2361"/>
                </a:lnTo>
                <a:lnTo>
                  <a:pt x="28930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20085" y="3041014"/>
            <a:ext cx="3721735" cy="182880"/>
          </a:xfrm>
          <a:custGeom>
            <a:avLst/>
            <a:gdLst/>
            <a:ahLst/>
            <a:cxnLst/>
            <a:rect l="l" t="t" r="r" b="b"/>
            <a:pathLst>
              <a:path w="3721735" h="182880">
                <a:moveTo>
                  <a:pt x="0" y="0"/>
                </a:moveTo>
                <a:lnTo>
                  <a:pt x="15845" y="11644"/>
                </a:lnTo>
                <a:lnTo>
                  <a:pt x="31892" y="23622"/>
                </a:lnTo>
                <a:lnTo>
                  <a:pt x="48059" y="36361"/>
                </a:lnTo>
                <a:lnTo>
                  <a:pt x="64262" y="50292"/>
                </a:lnTo>
                <a:lnTo>
                  <a:pt x="108358" y="85141"/>
                </a:lnTo>
                <a:lnTo>
                  <a:pt x="153420" y="112216"/>
                </a:lnTo>
                <a:lnTo>
                  <a:pt x="200247" y="132270"/>
                </a:lnTo>
                <a:lnTo>
                  <a:pt x="249634" y="146059"/>
                </a:lnTo>
                <a:lnTo>
                  <a:pt x="302381" y="154337"/>
                </a:lnTo>
                <a:lnTo>
                  <a:pt x="359282" y="157861"/>
                </a:lnTo>
                <a:lnTo>
                  <a:pt x="409911" y="157983"/>
                </a:lnTo>
                <a:lnTo>
                  <a:pt x="460422" y="156310"/>
                </a:lnTo>
                <a:lnTo>
                  <a:pt x="510829" y="153044"/>
                </a:lnTo>
                <a:lnTo>
                  <a:pt x="561144" y="148389"/>
                </a:lnTo>
                <a:lnTo>
                  <a:pt x="611379" y="142548"/>
                </a:lnTo>
                <a:lnTo>
                  <a:pt x="661547" y="135723"/>
                </a:lnTo>
                <a:lnTo>
                  <a:pt x="711660" y="128119"/>
                </a:lnTo>
                <a:lnTo>
                  <a:pt x="761732" y="119938"/>
                </a:lnTo>
                <a:lnTo>
                  <a:pt x="811774" y="111384"/>
                </a:lnTo>
                <a:lnTo>
                  <a:pt x="861799" y="102660"/>
                </a:lnTo>
                <a:lnTo>
                  <a:pt x="911819" y="93969"/>
                </a:lnTo>
                <a:lnTo>
                  <a:pt x="961848" y="85514"/>
                </a:lnTo>
                <a:lnTo>
                  <a:pt x="1011896" y="77499"/>
                </a:lnTo>
                <a:lnTo>
                  <a:pt x="1061978" y="70127"/>
                </a:lnTo>
                <a:lnTo>
                  <a:pt x="1112106" y="63601"/>
                </a:lnTo>
                <a:lnTo>
                  <a:pt x="1162291" y="58124"/>
                </a:lnTo>
                <a:lnTo>
                  <a:pt x="1212547" y="53900"/>
                </a:lnTo>
                <a:lnTo>
                  <a:pt x="1262886" y="51132"/>
                </a:lnTo>
                <a:lnTo>
                  <a:pt x="1313320" y="50022"/>
                </a:lnTo>
                <a:lnTo>
                  <a:pt x="1363863" y="50775"/>
                </a:lnTo>
                <a:lnTo>
                  <a:pt x="1414526" y="53594"/>
                </a:lnTo>
                <a:lnTo>
                  <a:pt x="1464666" y="59623"/>
                </a:lnTo>
                <a:lnTo>
                  <a:pt x="1513566" y="69562"/>
                </a:lnTo>
                <a:lnTo>
                  <a:pt x="1561245" y="82903"/>
                </a:lnTo>
                <a:lnTo>
                  <a:pt x="1607724" y="99139"/>
                </a:lnTo>
                <a:lnTo>
                  <a:pt x="1653025" y="117762"/>
                </a:lnTo>
                <a:lnTo>
                  <a:pt x="1697168" y="138265"/>
                </a:lnTo>
                <a:lnTo>
                  <a:pt x="1740174" y="160140"/>
                </a:lnTo>
                <a:lnTo>
                  <a:pt x="1782064" y="182880"/>
                </a:lnTo>
                <a:lnTo>
                  <a:pt x="1811413" y="144423"/>
                </a:lnTo>
                <a:lnTo>
                  <a:pt x="1840418" y="108359"/>
                </a:lnTo>
                <a:lnTo>
                  <a:pt x="1871186" y="76104"/>
                </a:lnTo>
                <a:lnTo>
                  <a:pt x="1905827" y="49078"/>
                </a:lnTo>
                <a:lnTo>
                  <a:pt x="1946452" y="28698"/>
                </a:lnTo>
                <a:lnTo>
                  <a:pt x="1995169" y="16383"/>
                </a:lnTo>
                <a:lnTo>
                  <a:pt x="2041061" y="11698"/>
                </a:lnTo>
                <a:lnTo>
                  <a:pt x="2087880" y="10518"/>
                </a:lnTo>
                <a:lnTo>
                  <a:pt x="2135451" y="12371"/>
                </a:lnTo>
                <a:lnTo>
                  <a:pt x="2183597" y="16785"/>
                </a:lnTo>
                <a:lnTo>
                  <a:pt x="2232142" y="23287"/>
                </a:lnTo>
                <a:lnTo>
                  <a:pt x="2280908" y="31406"/>
                </a:lnTo>
                <a:lnTo>
                  <a:pt x="2329720" y="40670"/>
                </a:lnTo>
                <a:lnTo>
                  <a:pt x="2378401" y="50606"/>
                </a:lnTo>
                <a:lnTo>
                  <a:pt x="2426774" y="60743"/>
                </a:lnTo>
                <a:lnTo>
                  <a:pt x="2474663" y="70608"/>
                </a:lnTo>
                <a:lnTo>
                  <a:pt x="2521891" y="79729"/>
                </a:lnTo>
                <a:lnTo>
                  <a:pt x="2568282" y="87635"/>
                </a:lnTo>
                <a:lnTo>
                  <a:pt x="2613660" y="93852"/>
                </a:lnTo>
                <a:lnTo>
                  <a:pt x="2655305" y="98561"/>
                </a:lnTo>
                <a:lnTo>
                  <a:pt x="2698938" y="103302"/>
                </a:lnTo>
                <a:lnTo>
                  <a:pt x="2744356" y="107966"/>
                </a:lnTo>
                <a:lnTo>
                  <a:pt x="2791357" y="112440"/>
                </a:lnTo>
                <a:lnTo>
                  <a:pt x="2839738" y="116615"/>
                </a:lnTo>
                <a:lnTo>
                  <a:pt x="2889297" y="120379"/>
                </a:lnTo>
                <a:lnTo>
                  <a:pt x="2939831" y="123621"/>
                </a:lnTo>
                <a:lnTo>
                  <a:pt x="2991139" y="126230"/>
                </a:lnTo>
                <a:lnTo>
                  <a:pt x="3043019" y="128096"/>
                </a:lnTo>
                <a:lnTo>
                  <a:pt x="3095267" y="129107"/>
                </a:lnTo>
                <a:lnTo>
                  <a:pt x="3147682" y="129152"/>
                </a:lnTo>
                <a:lnTo>
                  <a:pt x="3200061" y="128120"/>
                </a:lnTo>
                <a:lnTo>
                  <a:pt x="3252202" y="125901"/>
                </a:lnTo>
                <a:lnTo>
                  <a:pt x="3303903" y="122383"/>
                </a:lnTo>
                <a:lnTo>
                  <a:pt x="3354961" y="117455"/>
                </a:lnTo>
                <a:lnTo>
                  <a:pt x="3405174" y="111007"/>
                </a:lnTo>
                <a:lnTo>
                  <a:pt x="3454340" y="102927"/>
                </a:lnTo>
                <a:lnTo>
                  <a:pt x="3502257" y="93105"/>
                </a:lnTo>
                <a:lnTo>
                  <a:pt x="3548722" y="81429"/>
                </a:lnTo>
                <a:lnTo>
                  <a:pt x="3593533" y="67788"/>
                </a:lnTo>
                <a:lnTo>
                  <a:pt x="3636488" y="52072"/>
                </a:lnTo>
                <a:lnTo>
                  <a:pt x="3677384" y="34169"/>
                </a:lnTo>
                <a:lnTo>
                  <a:pt x="3716019" y="13970"/>
                </a:lnTo>
                <a:lnTo>
                  <a:pt x="3719703" y="4572"/>
                </a:lnTo>
                <a:lnTo>
                  <a:pt x="372160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2832" y="3371891"/>
            <a:ext cx="268605" cy="205740"/>
          </a:xfrm>
          <a:custGeom>
            <a:avLst/>
            <a:gdLst/>
            <a:ahLst/>
            <a:cxnLst/>
            <a:rect l="l" t="t" r="r" b="b"/>
            <a:pathLst>
              <a:path w="268604" h="205739">
                <a:moveTo>
                  <a:pt x="11733" y="25993"/>
                </a:moveTo>
                <a:lnTo>
                  <a:pt x="4012" y="37784"/>
                </a:lnTo>
                <a:lnTo>
                  <a:pt x="541" y="48980"/>
                </a:lnTo>
                <a:lnTo>
                  <a:pt x="0" y="61033"/>
                </a:lnTo>
                <a:lnTo>
                  <a:pt x="1065" y="75396"/>
                </a:lnTo>
                <a:lnTo>
                  <a:pt x="8098" y="119100"/>
                </a:lnTo>
                <a:lnTo>
                  <a:pt x="25703" y="159851"/>
                </a:lnTo>
                <a:lnTo>
                  <a:pt x="62406" y="192141"/>
                </a:lnTo>
                <a:lnTo>
                  <a:pt x="109777" y="205190"/>
                </a:lnTo>
                <a:lnTo>
                  <a:pt x="152769" y="199911"/>
                </a:lnTo>
                <a:lnTo>
                  <a:pt x="195772" y="182489"/>
                </a:lnTo>
                <a:lnTo>
                  <a:pt x="233275" y="155398"/>
                </a:lnTo>
                <a:lnTo>
                  <a:pt x="259764" y="121116"/>
                </a:lnTo>
                <a:lnTo>
                  <a:pt x="268162" y="73538"/>
                </a:lnTo>
                <a:lnTo>
                  <a:pt x="260711" y="51053"/>
                </a:lnTo>
                <a:lnTo>
                  <a:pt x="245413" y="31200"/>
                </a:lnTo>
                <a:lnTo>
                  <a:pt x="221311" y="14418"/>
                </a:lnTo>
                <a:lnTo>
                  <a:pt x="193089" y="4292"/>
                </a:lnTo>
                <a:lnTo>
                  <a:pt x="163153" y="0"/>
                </a:lnTo>
                <a:lnTo>
                  <a:pt x="133907" y="720"/>
                </a:lnTo>
                <a:lnTo>
                  <a:pt x="81964" y="14007"/>
                </a:lnTo>
                <a:lnTo>
                  <a:pt x="39165" y="44916"/>
                </a:lnTo>
                <a:lnTo>
                  <a:pt x="29005" y="717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4413" y="3443604"/>
            <a:ext cx="87630" cy="99695"/>
          </a:xfrm>
          <a:custGeom>
            <a:avLst/>
            <a:gdLst/>
            <a:ahLst/>
            <a:cxnLst/>
            <a:rect l="l" t="t" r="r" b="b"/>
            <a:pathLst>
              <a:path w="87629" h="99695">
                <a:moveTo>
                  <a:pt x="0" y="0"/>
                </a:moveTo>
                <a:lnTo>
                  <a:pt x="37379" y="15019"/>
                </a:lnTo>
                <a:lnTo>
                  <a:pt x="58356" y="48847"/>
                </a:lnTo>
                <a:lnTo>
                  <a:pt x="62591" y="61073"/>
                </a:lnTo>
                <a:lnTo>
                  <a:pt x="67945" y="72262"/>
                </a:lnTo>
                <a:lnTo>
                  <a:pt x="72518" y="79259"/>
                </a:lnTo>
                <a:lnTo>
                  <a:pt x="77390" y="86137"/>
                </a:lnTo>
                <a:lnTo>
                  <a:pt x="82428" y="92872"/>
                </a:lnTo>
                <a:lnTo>
                  <a:pt x="87502" y="994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91308" y="3375659"/>
            <a:ext cx="133985" cy="182880"/>
          </a:xfrm>
          <a:custGeom>
            <a:avLst/>
            <a:gdLst/>
            <a:ahLst/>
            <a:cxnLst/>
            <a:rect l="l" t="t" r="r" b="b"/>
            <a:pathLst>
              <a:path w="133985" h="182879">
                <a:moveTo>
                  <a:pt x="133727" y="0"/>
                </a:moveTo>
                <a:lnTo>
                  <a:pt x="120784" y="14493"/>
                </a:lnTo>
                <a:lnTo>
                  <a:pt x="107152" y="28321"/>
                </a:lnTo>
                <a:lnTo>
                  <a:pt x="93471" y="42148"/>
                </a:lnTo>
                <a:lnTo>
                  <a:pt x="80387" y="56641"/>
                </a:lnTo>
                <a:lnTo>
                  <a:pt x="63240" y="77702"/>
                </a:lnTo>
                <a:lnTo>
                  <a:pt x="46843" y="99107"/>
                </a:lnTo>
                <a:lnTo>
                  <a:pt x="30898" y="120775"/>
                </a:lnTo>
                <a:lnTo>
                  <a:pt x="15109" y="142620"/>
                </a:lnTo>
                <a:lnTo>
                  <a:pt x="7294" y="153108"/>
                </a:lnTo>
                <a:lnTo>
                  <a:pt x="1456" y="162988"/>
                </a:lnTo>
                <a:lnTo>
                  <a:pt x="0" y="172749"/>
                </a:lnTo>
                <a:lnTo>
                  <a:pt x="5330" y="1828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85105" y="3337698"/>
            <a:ext cx="314960" cy="209550"/>
          </a:xfrm>
          <a:custGeom>
            <a:avLst/>
            <a:gdLst/>
            <a:ahLst/>
            <a:cxnLst/>
            <a:rect l="l" t="t" r="r" b="b"/>
            <a:pathLst>
              <a:path w="314960" h="209550">
                <a:moveTo>
                  <a:pt x="77724" y="3544"/>
                </a:moveTo>
                <a:lnTo>
                  <a:pt x="83611" y="7231"/>
                </a:lnTo>
                <a:lnTo>
                  <a:pt x="81962" y="18752"/>
                </a:lnTo>
                <a:lnTo>
                  <a:pt x="76670" y="33940"/>
                </a:lnTo>
                <a:lnTo>
                  <a:pt x="71628" y="48629"/>
                </a:lnTo>
                <a:lnTo>
                  <a:pt x="59801" y="96650"/>
                </a:lnTo>
                <a:lnTo>
                  <a:pt x="56642" y="145911"/>
                </a:lnTo>
                <a:lnTo>
                  <a:pt x="68135" y="183391"/>
                </a:lnTo>
                <a:lnTo>
                  <a:pt x="99060" y="206490"/>
                </a:lnTo>
                <a:lnTo>
                  <a:pt x="126208" y="209182"/>
                </a:lnTo>
                <a:lnTo>
                  <a:pt x="154416" y="204696"/>
                </a:lnTo>
                <a:lnTo>
                  <a:pt x="206629" y="184519"/>
                </a:lnTo>
                <a:lnTo>
                  <a:pt x="239702" y="165590"/>
                </a:lnTo>
                <a:lnTo>
                  <a:pt x="271573" y="140719"/>
                </a:lnTo>
                <a:lnTo>
                  <a:pt x="297801" y="110634"/>
                </a:lnTo>
                <a:lnTo>
                  <a:pt x="313944" y="76061"/>
                </a:lnTo>
                <a:lnTo>
                  <a:pt x="314588" y="50595"/>
                </a:lnTo>
                <a:lnTo>
                  <a:pt x="304149" y="30166"/>
                </a:lnTo>
                <a:lnTo>
                  <a:pt x="285779" y="14999"/>
                </a:lnTo>
                <a:lnTo>
                  <a:pt x="262636" y="5322"/>
                </a:lnTo>
                <a:lnTo>
                  <a:pt x="224151" y="0"/>
                </a:lnTo>
                <a:lnTo>
                  <a:pt x="186594" y="3036"/>
                </a:lnTo>
                <a:lnTo>
                  <a:pt x="113030" y="22467"/>
                </a:lnTo>
                <a:lnTo>
                  <a:pt x="55038" y="44406"/>
                </a:lnTo>
                <a:lnTo>
                  <a:pt x="27394" y="57864"/>
                </a:lnTo>
                <a:lnTo>
                  <a:pt x="0" y="730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86482" y="4429633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4" h="22225">
                <a:moveTo>
                  <a:pt x="5587" y="0"/>
                </a:moveTo>
                <a:lnTo>
                  <a:pt x="4953" y="12192"/>
                </a:lnTo>
                <a:lnTo>
                  <a:pt x="5206" y="15875"/>
                </a:lnTo>
                <a:lnTo>
                  <a:pt x="0" y="222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41548" y="4428410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637" y="10112"/>
                </a:moveTo>
                <a:lnTo>
                  <a:pt x="17877" y="2954"/>
                </a:lnTo>
                <a:lnTo>
                  <a:pt x="13700" y="0"/>
                </a:lnTo>
                <a:lnTo>
                  <a:pt x="8832" y="736"/>
                </a:lnTo>
                <a:lnTo>
                  <a:pt x="0" y="46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20414" y="3980322"/>
            <a:ext cx="8255" cy="15875"/>
          </a:xfrm>
          <a:custGeom>
            <a:avLst/>
            <a:gdLst/>
            <a:ahLst/>
            <a:cxnLst/>
            <a:rect l="l" t="t" r="r" b="b"/>
            <a:pathLst>
              <a:path w="8254" h="15875">
                <a:moveTo>
                  <a:pt x="0" y="15605"/>
                </a:moveTo>
                <a:lnTo>
                  <a:pt x="4943" y="5058"/>
                </a:lnTo>
                <a:lnTo>
                  <a:pt x="7731" y="0"/>
                </a:lnTo>
                <a:lnTo>
                  <a:pt x="8018" y="2585"/>
                </a:lnTo>
                <a:lnTo>
                  <a:pt x="5461" y="1497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22494" y="390601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0921"/>
                </a:moveTo>
                <a:lnTo>
                  <a:pt x="1142" y="2793"/>
                </a:lnTo>
                <a:lnTo>
                  <a:pt x="5079" y="5842"/>
                </a:lnTo>
                <a:lnTo>
                  <a:pt x="1270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9629" y="3910329"/>
            <a:ext cx="2540" cy="8890"/>
          </a:xfrm>
          <a:custGeom>
            <a:avLst/>
            <a:gdLst/>
            <a:ahLst/>
            <a:cxnLst/>
            <a:rect l="l" t="t" r="r" b="b"/>
            <a:pathLst>
              <a:path w="2539" h="8889">
                <a:moveTo>
                  <a:pt x="2032" y="8509"/>
                </a:moveTo>
                <a:lnTo>
                  <a:pt x="1524" y="5715"/>
                </a:lnTo>
                <a:lnTo>
                  <a:pt x="508" y="3048"/>
                </a:lnTo>
                <a:lnTo>
                  <a:pt x="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128" y="3983196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7270"/>
                </a:moveTo>
                <a:lnTo>
                  <a:pt x="5172" y="1004"/>
                </a:lnTo>
                <a:lnTo>
                  <a:pt x="12344" y="0"/>
                </a:lnTo>
                <a:lnTo>
                  <a:pt x="21345" y="2091"/>
                </a:lnTo>
                <a:lnTo>
                  <a:pt x="32003" y="5111"/>
                </a:lnTo>
                <a:lnTo>
                  <a:pt x="50287" y="8919"/>
                </a:lnTo>
                <a:lnTo>
                  <a:pt x="68541" y="12334"/>
                </a:lnTo>
                <a:lnTo>
                  <a:pt x="86739" y="15630"/>
                </a:lnTo>
                <a:lnTo>
                  <a:pt x="104851" y="19081"/>
                </a:lnTo>
                <a:lnTo>
                  <a:pt x="121029" y="22068"/>
                </a:lnTo>
                <a:lnTo>
                  <a:pt x="136893" y="24495"/>
                </a:lnTo>
                <a:lnTo>
                  <a:pt x="152814" y="26279"/>
                </a:lnTo>
                <a:lnTo>
                  <a:pt x="169163" y="27336"/>
                </a:lnTo>
                <a:lnTo>
                  <a:pt x="173126" y="27717"/>
                </a:lnTo>
                <a:lnTo>
                  <a:pt x="176783" y="27971"/>
                </a:lnTo>
                <a:lnTo>
                  <a:pt x="180746" y="279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1339" y="4042283"/>
            <a:ext cx="154940" cy="12065"/>
          </a:xfrm>
          <a:custGeom>
            <a:avLst/>
            <a:gdLst/>
            <a:ahLst/>
            <a:cxnLst/>
            <a:rect l="l" t="t" r="r" b="b"/>
            <a:pathLst>
              <a:path w="154940" h="12064">
                <a:moveTo>
                  <a:pt x="0" y="0"/>
                </a:moveTo>
                <a:lnTo>
                  <a:pt x="9463" y="1541"/>
                </a:lnTo>
                <a:lnTo>
                  <a:pt x="18783" y="2333"/>
                </a:lnTo>
                <a:lnTo>
                  <a:pt x="28160" y="2625"/>
                </a:lnTo>
                <a:lnTo>
                  <a:pt x="37795" y="2667"/>
                </a:lnTo>
                <a:lnTo>
                  <a:pt x="50649" y="3077"/>
                </a:lnTo>
                <a:lnTo>
                  <a:pt x="63817" y="3857"/>
                </a:lnTo>
                <a:lnTo>
                  <a:pt x="76928" y="5185"/>
                </a:lnTo>
                <a:lnTo>
                  <a:pt x="89611" y="7239"/>
                </a:lnTo>
                <a:lnTo>
                  <a:pt x="101041" y="9582"/>
                </a:lnTo>
                <a:lnTo>
                  <a:pt x="112242" y="11033"/>
                </a:lnTo>
                <a:lnTo>
                  <a:pt x="123558" y="11507"/>
                </a:lnTo>
                <a:lnTo>
                  <a:pt x="135331" y="10922"/>
                </a:lnTo>
                <a:lnTo>
                  <a:pt x="145999" y="9779"/>
                </a:lnTo>
                <a:lnTo>
                  <a:pt x="149047" y="9398"/>
                </a:lnTo>
                <a:lnTo>
                  <a:pt x="154838" y="60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93682" y="3914902"/>
            <a:ext cx="344170" cy="256540"/>
          </a:xfrm>
          <a:custGeom>
            <a:avLst/>
            <a:gdLst/>
            <a:ahLst/>
            <a:cxnLst/>
            <a:rect l="l" t="t" r="r" b="b"/>
            <a:pathLst>
              <a:path w="344169" h="256539">
                <a:moveTo>
                  <a:pt x="25415" y="38354"/>
                </a:moveTo>
                <a:lnTo>
                  <a:pt x="21292" y="39810"/>
                </a:lnTo>
                <a:lnTo>
                  <a:pt x="18621" y="40290"/>
                </a:lnTo>
                <a:lnTo>
                  <a:pt x="16236" y="43676"/>
                </a:lnTo>
                <a:lnTo>
                  <a:pt x="5937" y="86518"/>
                </a:lnTo>
                <a:lnTo>
                  <a:pt x="0" y="147210"/>
                </a:lnTo>
                <a:lnTo>
                  <a:pt x="714" y="175339"/>
                </a:lnTo>
                <a:lnTo>
                  <a:pt x="13858" y="229489"/>
                </a:lnTo>
                <a:lnTo>
                  <a:pt x="41255" y="256063"/>
                </a:lnTo>
                <a:lnTo>
                  <a:pt x="55006" y="256286"/>
                </a:lnTo>
                <a:lnTo>
                  <a:pt x="72270" y="248505"/>
                </a:lnTo>
                <a:lnTo>
                  <a:pt x="86725" y="234997"/>
                </a:lnTo>
                <a:lnTo>
                  <a:pt x="98655" y="218799"/>
                </a:lnTo>
                <a:lnTo>
                  <a:pt x="108346" y="202946"/>
                </a:lnTo>
                <a:lnTo>
                  <a:pt x="116022" y="189997"/>
                </a:lnTo>
                <a:lnTo>
                  <a:pt x="123555" y="178133"/>
                </a:lnTo>
                <a:lnTo>
                  <a:pt x="131706" y="167245"/>
                </a:lnTo>
                <a:lnTo>
                  <a:pt x="141239" y="157225"/>
                </a:lnTo>
                <a:lnTo>
                  <a:pt x="147903" y="171586"/>
                </a:lnTo>
                <a:lnTo>
                  <a:pt x="154543" y="185816"/>
                </a:lnTo>
                <a:lnTo>
                  <a:pt x="179441" y="225766"/>
                </a:lnTo>
                <a:lnTo>
                  <a:pt x="218963" y="249555"/>
                </a:lnTo>
                <a:lnTo>
                  <a:pt x="231630" y="249416"/>
                </a:lnTo>
                <a:lnTo>
                  <a:pt x="270613" y="219467"/>
                </a:lnTo>
                <a:lnTo>
                  <a:pt x="277296" y="195123"/>
                </a:lnTo>
                <a:lnTo>
                  <a:pt x="277256" y="182499"/>
                </a:lnTo>
                <a:lnTo>
                  <a:pt x="264558" y="139761"/>
                </a:lnTo>
                <a:lnTo>
                  <a:pt x="240125" y="97297"/>
                </a:lnTo>
                <a:lnTo>
                  <a:pt x="231530" y="82544"/>
                </a:lnTo>
                <a:lnTo>
                  <a:pt x="223281" y="67564"/>
                </a:lnTo>
                <a:lnTo>
                  <a:pt x="217640" y="56661"/>
                </a:lnTo>
                <a:lnTo>
                  <a:pt x="212248" y="43687"/>
                </a:lnTo>
                <a:lnTo>
                  <a:pt x="209262" y="30237"/>
                </a:lnTo>
                <a:lnTo>
                  <a:pt x="210835" y="17906"/>
                </a:lnTo>
                <a:lnTo>
                  <a:pt x="215290" y="9483"/>
                </a:lnTo>
                <a:lnTo>
                  <a:pt x="221234" y="3952"/>
                </a:lnTo>
                <a:lnTo>
                  <a:pt x="228963" y="922"/>
                </a:lnTo>
                <a:lnTo>
                  <a:pt x="238775" y="0"/>
                </a:lnTo>
                <a:lnTo>
                  <a:pt x="262100" y="3675"/>
                </a:lnTo>
                <a:lnTo>
                  <a:pt x="284495" y="11874"/>
                </a:lnTo>
                <a:lnTo>
                  <a:pt x="306605" y="20359"/>
                </a:lnTo>
                <a:lnTo>
                  <a:pt x="329072" y="24892"/>
                </a:lnTo>
                <a:lnTo>
                  <a:pt x="336057" y="24384"/>
                </a:lnTo>
                <a:lnTo>
                  <a:pt x="339105" y="24003"/>
                </a:lnTo>
                <a:lnTo>
                  <a:pt x="343931" y="228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7282" y="3646678"/>
            <a:ext cx="290195" cy="122555"/>
          </a:xfrm>
          <a:custGeom>
            <a:avLst/>
            <a:gdLst/>
            <a:ahLst/>
            <a:cxnLst/>
            <a:rect l="l" t="t" r="r" b="b"/>
            <a:pathLst>
              <a:path w="290194" h="122554">
                <a:moveTo>
                  <a:pt x="35433" y="85344"/>
                </a:moveTo>
                <a:lnTo>
                  <a:pt x="26735" y="87624"/>
                </a:lnTo>
                <a:lnTo>
                  <a:pt x="17954" y="89582"/>
                </a:lnTo>
                <a:lnTo>
                  <a:pt x="9054" y="91326"/>
                </a:lnTo>
                <a:lnTo>
                  <a:pt x="0" y="92964"/>
                </a:lnTo>
                <a:lnTo>
                  <a:pt x="10066" y="99512"/>
                </a:lnTo>
                <a:lnTo>
                  <a:pt x="64964" y="114605"/>
                </a:lnTo>
                <a:lnTo>
                  <a:pt x="109597" y="120979"/>
                </a:lnTo>
                <a:lnTo>
                  <a:pt x="132080" y="122428"/>
                </a:lnTo>
                <a:lnTo>
                  <a:pt x="155658" y="122201"/>
                </a:lnTo>
                <a:lnTo>
                  <a:pt x="201195" y="115319"/>
                </a:lnTo>
                <a:lnTo>
                  <a:pt x="239916" y="103425"/>
                </a:lnTo>
                <a:lnTo>
                  <a:pt x="280797" y="75565"/>
                </a:lnTo>
                <a:lnTo>
                  <a:pt x="289702" y="56372"/>
                </a:lnTo>
                <a:lnTo>
                  <a:pt x="289101" y="46150"/>
                </a:lnTo>
                <a:lnTo>
                  <a:pt x="265779" y="12779"/>
                </a:lnTo>
                <a:lnTo>
                  <a:pt x="238379" y="0"/>
                </a:lnTo>
                <a:lnTo>
                  <a:pt x="228306" y="1436"/>
                </a:lnTo>
                <a:lnTo>
                  <a:pt x="231902" y="7683"/>
                </a:lnTo>
                <a:lnTo>
                  <a:pt x="241022" y="14787"/>
                </a:lnTo>
                <a:lnTo>
                  <a:pt x="247523" y="187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51025" y="3636898"/>
            <a:ext cx="27940" cy="210820"/>
          </a:xfrm>
          <a:custGeom>
            <a:avLst/>
            <a:gdLst/>
            <a:ahLst/>
            <a:cxnLst/>
            <a:rect l="l" t="t" r="r" b="b"/>
            <a:pathLst>
              <a:path w="27939" h="210820">
                <a:moveTo>
                  <a:pt x="26797" y="0"/>
                </a:moveTo>
                <a:lnTo>
                  <a:pt x="27797" y="13614"/>
                </a:lnTo>
                <a:lnTo>
                  <a:pt x="26796" y="26527"/>
                </a:lnTo>
                <a:lnTo>
                  <a:pt x="24653" y="39415"/>
                </a:lnTo>
                <a:lnTo>
                  <a:pt x="22225" y="52958"/>
                </a:lnTo>
                <a:lnTo>
                  <a:pt x="18784" y="76604"/>
                </a:lnTo>
                <a:lnTo>
                  <a:pt x="15557" y="100298"/>
                </a:lnTo>
                <a:lnTo>
                  <a:pt x="12330" y="124039"/>
                </a:lnTo>
                <a:lnTo>
                  <a:pt x="8889" y="147827"/>
                </a:lnTo>
                <a:lnTo>
                  <a:pt x="6518" y="163631"/>
                </a:lnTo>
                <a:lnTo>
                  <a:pt x="4111" y="179197"/>
                </a:lnTo>
                <a:lnTo>
                  <a:pt x="1871" y="194762"/>
                </a:lnTo>
                <a:lnTo>
                  <a:pt x="0" y="2105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3201" y="3627977"/>
            <a:ext cx="236220" cy="29845"/>
          </a:xfrm>
          <a:custGeom>
            <a:avLst/>
            <a:gdLst/>
            <a:ahLst/>
            <a:cxnLst/>
            <a:rect l="l" t="t" r="r" b="b"/>
            <a:pathLst>
              <a:path w="236219" h="29845">
                <a:moveTo>
                  <a:pt x="27940" y="8032"/>
                </a:moveTo>
                <a:lnTo>
                  <a:pt x="20413" y="8508"/>
                </a:lnTo>
                <a:lnTo>
                  <a:pt x="13731" y="8508"/>
                </a:lnTo>
                <a:lnTo>
                  <a:pt x="7169" y="7889"/>
                </a:lnTo>
                <a:lnTo>
                  <a:pt x="0" y="6508"/>
                </a:lnTo>
                <a:lnTo>
                  <a:pt x="12068" y="1551"/>
                </a:lnTo>
                <a:lnTo>
                  <a:pt x="24447" y="0"/>
                </a:lnTo>
                <a:lnTo>
                  <a:pt x="37683" y="400"/>
                </a:lnTo>
                <a:lnTo>
                  <a:pt x="52324" y="1301"/>
                </a:lnTo>
                <a:lnTo>
                  <a:pt x="90420" y="2557"/>
                </a:lnTo>
                <a:lnTo>
                  <a:pt x="128873" y="4016"/>
                </a:lnTo>
                <a:lnTo>
                  <a:pt x="167088" y="7070"/>
                </a:lnTo>
                <a:lnTo>
                  <a:pt x="213824" y="15563"/>
                </a:lnTo>
                <a:lnTo>
                  <a:pt x="229294" y="23131"/>
                </a:lnTo>
                <a:lnTo>
                  <a:pt x="236220" y="293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46318" y="3599878"/>
            <a:ext cx="198120" cy="839469"/>
          </a:xfrm>
          <a:custGeom>
            <a:avLst/>
            <a:gdLst/>
            <a:ahLst/>
            <a:cxnLst/>
            <a:rect l="l" t="t" r="r" b="b"/>
            <a:pathLst>
              <a:path w="198119" h="839470">
                <a:moveTo>
                  <a:pt x="197593" y="1968"/>
                </a:moveTo>
                <a:lnTo>
                  <a:pt x="187388" y="638"/>
                </a:lnTo>
                <a:lnTo>
                  <a:pt x="180528" y="0"/>
                </a:lnTo>
                <a:lnTo>
                  <a:pt x="173501" y="1647"/>
                </a:lnTo>
                <a:lnTo>
                  <a:pt x="139943" y="24899"/>
                </a:lnTo>
                <a:lnTo>
                  <a:pt x="102145" y="74255"/>
                </a:lnTo>
                <a:lnTo>
                  <a:pt x="66249" y="142990"/>
                </a:lnTo>
                <a:lnTo>
                  <a:pt x="47522" y="188844"/>
                </a:lnTo>
                <a:lnTo>
                  <a:pt x="31831" y="236082"/>
                </a:lnTo>
                <a:lnTo>
                  <a:pt x="19322" y="284100"/>
                </a:lnTo>
                <a:lnTo>
                  <a:pt x="10141" y="332295"/>
                </a:lnTo>
                <a:lnTo>
                  <a:pt x="3299" y="386935"/>
                </a:lnTo>
                <a:lnTo>
                  <a:pt x="0" y="442216"/>
                </a:lnTo>
                <a:lnTo>
                  <a:pt x="247" y="497710"/>
                </a:lnTo>
                <a:lnTo>
                  <a:pt x="4049" y="552991"/>
                </a:lnTo>
                <a:lnTo>
                  <a:pt x="11411" y="607631"/>
                </a:lnTo>
                <a:lnTo>
                  <a:pt x="21468" y="653264"/>
                </a:lnTo>
                <a:lnTo>
                  <a:pt x="35859" y="697039"/>
                </a:lnTo>
                <a:lnTo>
                  <a:pt x="54917" y="739005"/>
                </a:lnTo>
                <a:lnTo>
                  <a:pt x="78975" y="779208"/>
                </a:lnTo>
                <a:lnTo>
                  <a:pt x="110884" y="814244"/>
                </a:lnTo>
                <a:lnTo>
                  <a:pt x="129696" y="827553"/>
                </a:lnTo>
                <a:lnTo>
                  <a:pt x="150984" y="8392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38983" y="3767927"/>
            <a:ext cx="316865" cy="393065"/>
          </a:xfrm>
          <a:custGeom>
            <a:avLst/>
            <a:gdLst/>
            <a:ahLst/>
            <a:cxnLst/>
            <a:rect l="l" t="t" r="r" b="b"/>
            <a:pathLst>
              <a:path w="316864" h="393064">
                <a:moveTo>
                  <a:pt x="188722" y="12227"/>
                </a:moveTo>
                <a:lnTo>
                  <a:pt x="199009" y="9814"/>
                </a:lnTo>
                <a:lnTo>
                  <a:pt x="198755" y="8798"/>
                </a:lnTo>
                <a:lnTo>
                  <a:pt x="204216" y="4607"/>
                </a:lnTo>
                <a:lnTo>
                  <a:pt x="194444" y="1849"/>
                </a:lnTo>
                <a:lnTo>
                  <a:pt x="185864" y="353"/>
                </a:lnTo>
                <a:lnTo>
                  <a:pt x="176712" y="0"/>
                </a:lnTo>
                <a:lnTo>
                  <a:pt x="165227" y="670"/>
                </a:lnTo>
                <a:lnTo>
                  <a:pt x="111416" y="7868"/>
                </a:lnTo>
                <a:lnTo>
                  <a:pt x="55149" y="22181"/>
                </a:lnTo>
                <a:lnTo>
                  <a:pt x="28067" y="47914"/>
                </a:lnTo>
                <a:lnTo>
                  <a:pt x="30692" y="58941"/>
                </a:lnTo>
                <a:lnTo>
                  <a:pt x="83125" y="105529"/>
                </a:lnTo>
                <a:lnTo>
                  <a:pt x="112109" y="124082"/>
                </a:lnTo>
                <a:lnTo>
                  <a:pt x="141045" y="142684"/>
                </a:lnTo>
                <a:lnTo>
                  <a:pt x="168529" y="163357"/>
                </a:lnTo>
                <a:lnTo>
                  <a:pt x="177776" y="172287"/>
                </a:lnTo>
                <a:lnTo>
                  <a:pt x="183927" y="181074"/>
                </a:lnTo>
                <a:lnTo>
                  <a:pt x="186888" y="191004"/>
                </a:lnTo>
                <a:lnTo>
                  <a:pt x="186563" y="203362"/>
                </a:lnTo>
                <a:lnTo>
                  <a:pt x="177923" y="220007"/>
                </a:lnTo>
                <a:lnTo>
                  <a:pt x="161544" y="234985"/>
                </a:lnTo>
                <a:lnTo>
                  <a:pt x="142878" y="247868"/>
                </a:lnTo>
                <a:lnTo>
                  <a:pt x="127381" y="258226"/>
                </a:lnTo>
                <a:lnTo>
                  <a:pt x="109880" y="270188"/>
                </a:lnTo>
                <a:lnTo>
                  <a:pt x="92154" y="281721"/>
                </a:lnTo>
                <a:lnTo>
                  <a:pt x="74356" y="293159"/>
                </a:lnTo>
                <a:lnTo>
                  <a:pt x="56642" y="304835"/>
                </a:lnTo>
                <a:lnTo>
                  <a:pt x="41773" y="315327"/>
                </a:lnTo>
                <a:lnTo>
                  <a:pt x="27320" y="326092"/>
                </a:lnTo>
                <a:lnTo>
                  <a:pt x="13368" y="337500"/>
                </a:lnTo>
                <a:lnTo>
                  <a:pt x="0" y="349920"/>
                </a:lnTo>
                <a:lnTo>
                  <a:pt x="13962" y="351952"/>
                </a:lnTo>
                <a:lnTo>
                  <a:pt x="27686" y="353317"/>
                </a:lnTo>
                <a:lnTo>
                  <a:pt x="41505" y="354349"/>
                </a:lnTo>
                <a:lnTo>
                  <a:pt x="55753" y="355381"/>
                </a:lnTo>
                <a:lnTo>
                  <a:pt x="84026" y="357479"/>
                </a:lnTo>
                <a:lnTo>
                  <a:pt x="140049" y="364150"/>
                </a:lnTo>
                <a:lnTo>
                  <a:pt x="194264" y="373368"/>
                </a:lnTo>
                <a:lnTo>
                  <a:pt x="246385" y="384607"/>
                </a:lnTo>
                <a:lnTo>
                  <a:pt x="272542" y="389798"/>
                </a:lnTo>
                <a:lnTo>
                  <a:pt x="283841" y="391529"/>
                </a:lnTo>
                <a:lnTo>
                  <a:pt x="294735" y="392497"/>
                </a:lnTo>
                <a:lnTo>
                  <a:pt x="305581" y="392656"/>
                </a:lnTo>
                <a:lnTo>
                  <a:pt x="316738" y="3919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96617" y="4422800"/>
            <a:ext cx="139065" cy="155575"/>
          </a:xfrm>
          <a:custGeom>
            <a:avLst/>
            <a:gdLst/>
            <a:ahLst/>
            <a:cxnLst/>
            <a:rect l="l" t="t" r="r" b="b"/>
            <a:pathLst>
              <a:path w="139064" h="155575">
                <a:moveTo>
                  <a:pt x="0" y="3784"/>
                </a:moveTo>
                <a:lnTo>
                  <a:pt x="8290" y="0"/>
                </a:lnTo>
                <a:lnTo>
                  <a:pt x="15557" y="1418"/>
                </a:lnTo>
                <a:lnTo>
                  <a:pt x="22824" y="6623"/>
                </a:lnTo>
                <a:lnTo>
                  <a:pt x="64627" y="47726"/>
                </a:lnTo>
                <a:lnTo>
                  <a:pt x="95376" y="84302"/>
                </a:lnTo>
                <a:lnTo>
                  <a:pt x="122612" y="123021"/>
                </a:lnTo>
                <a:lnTo>
                  <a:pt x="134746" y="149834"/>
                </a:lnTo>
                <a:lnTo>
                  <a:pt x="139064" y="1555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18588" y="4379086"/>
            <a:ext cx="109855" cy="231775"/>
          </a:xfrm>
          <a:custGeom>
            <a:avLst/>
            <a:gdLst/>
            <a:ahLst/>
            <a:cxnLst/>
            <a:rect l="l" t="t" r="r" b="b"/>
            <a:pathLst>
              <a:path w="109855" h="231775">
                <a:moveTo>
                  <a:pt x="109728" y="0"/>
                </a:moveTo>
                <a:lnTo>
                  <a:pt x="85510" y="35522"/>
                </a:lnTo>
                <a:lnTo>
                  <a:pt x="67050" y="69187"/>
                </a:lnTo>
                <a:lnTo>
                  <a:pt x="55705" y="90265"/>
                </a:lnTo>
                <a:lnTo>
                  <a:pt x="33528" y="132587"/>
                </a:lnTo>
                <a:lnTo>
                  <a:pt x="16779" y="171180"/>
                </a:lnTo>
                <a:lnTo>
                  <a:pt x="3937" y="211200"/>
                </a:lnTo>
                <a:lnTo>
                  <a:pt x="0" y="224662"/>
                </a:lnTo>
                <a:lnTo>
                  <a:pt x="635" y="2316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26792" y="4595114"/>
            <a:ext cx="60960" cy="127000"/>
          </a:xfrm>
          <a:custGeom>
            <a:avLst/>
            <a:gdLst/>
            <a:ahLst/>
            <a:cxnLst/>
            <a:rect l="l" t="t" r="r" b="b"/>
            <a:pathLst>
              <a:path w="60960" h="127000">
                <a:moveTo>
                  <a:pt x="48513" y="0"/>
                </a:moveTo>
                <a:lnTo>
                  <a:pt x="53312" y="8929"/>
                </a:lnTo>
                <a:lnTo>
                  <a:pt x="57086" y="17430"/>
                </a:lnTo>
                <a:lnTo>
                  <a:pt x="59622" y="26360"/>
                </a:lnTo>
                <a:lnTo>
                  <a:pt x="60706" y="36575"/>
                </a:lnTo>
                <a:lnTo>
                  <a:pt x="60051" y="51510"/>
                </a:lnTo>
                <a:lnTo>
                  <a:pt x="48513" y="95123"/>
                </a:lnTo>
                <a:lnTo>
                  <a:pt x="14985" y="126873"/>
                </a:lnTo>
                <a:lnTo>
                  <a:pt x="5460" y="124079"/>
                </a:lnTo>
                <a:lnTo>
                  <a:pt x="1777" y="121666"/>
                </a:lnTo>
                <a:lnTo>
                  <a:pt x="0" y="1127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11273" y="4151629"/>
            <a:ext cx="205740" cy="123825"/>
          </a:xfrm>
          <a:custGeom>
            <a:avLst/>
            <a:gdLst/>
            <a:ahLst/>
            <a:cxnLst/>
            <a:rect l="l" t="t" r="r" b="b"/>
            <a:pathLst>
              <a:path w="205739" h="123825">
                <a:moveTo>
                  <a:pt x="0" y="123825"/>
                </a:moveTo>
                <a:lnTo>
                  <a:pt x="20700" y="89916"/>
                </a:lnTo>
                <a:lnTo>
                  <a:pt x="44513" y="83089"/>
                </a:lnTo>
                <a:lnTo>
                  <a:pt x="56491" y="83093"/>
                </a:lnTo>
                <a:lnTo>
                  <a:pt x="69468" y="84455"/>
                </a:lnTo>
                <a:lnTo>
                  <a:pt x="93446" y="88556"/>
                </a:lnTo>
                <a:lnTo>
                  <a:pt x="117459" y="93265"/>
                </a:lnTo>
                <a:lnTo>
                  <a:pt x="141638" y="97474"/>
                </a:lnTo>
                <a:lnTo>
                  <a:pt x="166115" y="100076"/>
                </a:lnTo>
                <a:lnTo>
                  <a:pt x="177565" y="100591"/>
                </a:lnTo>
                <a:lnTo>
                  <a:pt x="189325" y="99536"/>
                </a:lnTo>
                <a:lnTo>
                  <a:pt x="199227" y="95003"/>
                </a:lnTo>
                <a:lnTo>
                  <a:pt x="205104" y="85090"/>
                </a:lnTo>
                <a:lnTo>
                  <a:pt x="205190" y="75176"/>
                </a:lnTo>
                <a:lnTo>
                  <a:pt x="201596" y="64547"/>
                </a:lnTo>
                <a:lnTo>
                  <a:pt x="196264" y="54443"/>
                </a:lnTo>
                <a:lnTo>
                  <a:pt x="191134" y="46101"/>
                </a:lnTo>
                <a:lnTo>
                  <a:pt x="184697" y="35605"/>
                </a:lnTo>
                <a:lnTo>
                  <a:pt x="177641" y="25479"/>
                </a:lnTo>
                <a:lnTo>
                  <a:pt x="169775" y="16043"/>
                </a:lnTo>
                <a:lnTo>
                  <a:pt x="160908" y="7620"/>
                </a:lnTo>
                <a:lnTo>
                  <a:pt x="153288" y="2159"/>
                </a:lnTo>
                <a:lnTo>
                  <a:pt x="151510" y="0"/>
                </a:lnTo>
                <a:lnTo>
                  <a:pt x="146303" y="52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63698" y="4343653"/>
            <a:ext cx="194945" cy="222885"/>
          </a:xfrm>
          <a:custGeom>
            <a:avLst/>
            <a:gdLst/>
            <a:ahLst/>
            <a:cxnLst/>
            <a:rect l="l" t="t" r="r" b="b"/>
            <a:pathLst>
              <a:path w="194944" h="222885">
                <a:moveTo>
                  <a:pt x="194437" y="56134"/>
                </a:moveTo>
                <a:lnTo>
                  <a:pt x="180085" y="18923"/>
                </a:lnTo>
                <a:lnTo>
                  <a:pt x="142045" y="420"/>
                </a:lnTo>
                <a:lnTo>
                  <a:pt x="127381" y="0"/>
                </a:lnTo>
                <a:lnTo>
                  <a:pt x="104834" y="4250"/>
                </a:lnTo>
                <a:lnTo>
                  <a:pt x="64837" y="25324"/>
                </a:lnTo>
                <a:lnTo>
                  <a:pt x="29718" y="57427"/>
                </a:lnTo>
                <a:lnTo>
                  <a:pt x="5286" y="99083"/>
                </a:lnTo>
                <a:lnTo>
                  <a:pt x="0" y="122936"/>
                </a:lnTo>
                <a:lnTo>
                  <a:pt x="1440" y="143728"/>
                </a:lnTo>
                <a:lnTo>
                  <a:pt x="21038" y="177978"/>
                </a:lnTo>
                <a:lnTo>
                  <a:pt x="54848" y="204757"/>
                </a:lnTo>
                <a:lnTo>
                  <a:pt x="94487" y="220398"/>
                </a:lnTo>
                <a:lnTo>
                  <a:pt x="116712" y="222885"/>
                </a:lnTo>
                <a:lnTo>
                  <a:pt x="122808" y="222504"/>
                </a:lnTo>
                <a:lnTo>
                  <a:pt x="128904" y="222504"/>
                </a:lnTo>
                <a:lnTo>
                  <a:pt x="135000" y="2219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33801" y="4481829"/>
            <a:ext cx="92710" cy="15240"/>
          </a:xfrm>
          <a:custGeom>
            <a:avLst/>
            <a:gdLst/>
            <a:ahLst/>
            <a:cxnLst/>
            <a:rect l="l" t="t" r="r" b="b"/>
            <a:pathLst>
              <a:path w="92710" h="15239">
                <a:moveTo>
                  <a:pt x="0" y="15240"/>
                </a:moveTo>
                <a:lnTo>
                  <a:pt x="11824" y="12811"/>
                </a:lnTo>
                <a:lnTo>
                  <a:pt x="23923" y="10287"/>
                </a:lnTo>
                <a:lnTo>
                  <a:pt x="36093" y="7953"/>
                </a:lnTo>
                <a:lnTo>
                  <a:pt x="48133" y="6096"/>
                </a:lnTo>
                <a:lnTo>
                  <a:pt x="59199" y="4875"/>
                </a:lnTo>
                <a:lnTo>
                  <a:pt x="70183" y="3476"/>
                </a:lnTo>
                <a:lnTo>
                  <a:pt x="81190" y="1863"/>
                </a:lnTo>
                <a:lnTo>
                  <a:pt x="9232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10839" y="4360723"/>
            <a:ext cx="203835" cy="179070"/>
          </a:xfrm>
          <a:custGeom>
            <a:avLst/>
            <a:gdLst/>
            <a:ahLst/>
            <a:cxnLst/>
            <a:rect l="l" t="t" r="r" b="b"/>
            <a:pathLst>
              <a:path w="203835" h="179070">
                <a:moveTo>
                  <a:pt x="0" y="710"/>
                </a:moveTo>
                <a:lnTo>
                  <a:pt x="37846" y="14680"/>
                </a:lnTo>
                <a:lnTo>
                  <a:pt x="70818" y="48398"/>
                </a:lnTo>
                <a:lnTo>
                  <a:pt x="102362" y="83260"/>
                </a:lnTo>
                <a:lnTo>
                  <a:pt x="133556" y="121376"/>
                </a:lnTo>
                <a:lnTo>
                  <a:pt x="149635" y="140392"/>
                </a:lnTo>
                <a:lnTo>
                  <a:pt x="166751" y="157682"/>
                </a:lnTo>
                <a:lnTo>
                  <a:pt x="175398" y="164463"/>
                </a:lnTo>
                <a:lnTo>
                  <a:pt x="184404" y="170017"/>
                </a:lnTo>
                <a:lnTo>
                  <a:pt x="193790" y="174738"/>
                </a:lnTo>
                <a:lnTo>
                  <a:pt x="203581" y="1790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78150" y="4328795"/>
            <a:ext cx="100330" cy="267335"/>
          </a:xfrm>
          <a:custGeom>
            <a:avLst/>
            <a:gdLst/>
            <a:ahLst/>
            <a:cxnLst/>
            <a:rect l="l" t="t" r="r" b="b"/>
            <a:pathLst>
              <a:path w="100330" h="267335">
                <a:moveTo>
                  <a:pt x="100075" y="0"/>
                </a:moveTo>
                <a:lnTo>
                  <a:pt x="93964" y="11487"/>
                </a:lnTo>
                <a:lnTo>
                  <a:pt x="87375" y="22844"/>
                </a:lnTo>
                <a:lnTo>
                  <a:pt x="80787" y="34272"/>
                </a:lnTo>
                <a:lnTo>
                  <a:pt x="62035" y="73727"/>
                </a:lnTo>
                <a:lnTo>
                  <a:pt x="38707" y="130520"/>
                </a:lnTo>
                <a:lnTo>
                  <a:pt x="19992" y="183800"/>
                </a:lnTo>
                <a:lnTo>
                  <a:pt x="7653" y="233140"/>
                </a:lnTo>
                <a:lnTo>
                  <a:pt x="2793" y="257809"/>
                </a:lnTo>
                <a:lnTo>
                  <a:pt x="1905" y="260857"/>
                </a:lnTo>
                <a:lnTo>
                  <a:pt x="1016" y="264286"/>
                </a:lnTo>
                <a:lnTo>
                  <a:pt x="0" y="2673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4304" y="4281170"/>
            <a:ext cx="301625" cy="43180"/>
          </a:xfrm>
          <a:custGeom>
            <a:avLst/>
            <a:gdLst/>
            <a:ahLst/>
            <a:cxnLst/>
            <a:rect l="l" t="t" r="r" b="b"/>
            <a:pathLst>
              <a:path w="301625" h="43179">
                <a:moveTo>
                  <a:pt x="1069" y="29336"/>
                </a:moveTo>
                <a:lnTo>
                  <a:pt x="29771" y="3428"/>
                </a:lnTo>
                <a:lnTo>
                  <a:pt x="82079" y="0"/>
                </a:lnTo>
                <a:lnTo>
                  <a:pt x="108227" y="1107"/>
                </a:lnTo>
                <a:lnTo>
                  <a:pt x="165435" y="7409"/>
                </a:lnTo>
                <a:lnTo>
                  <a:pt x="227197" y="20323"/>
                </a:lnTo>
                <a:lnTo>
                  <a:pt x="271539" y="32694"/>
                </a:lnTo>
                <a:lnTo>
                  <a:pt x="291272" y="39235"/>
                </a:lnTo>
                <a:lnTo>
                  <a:pt x="301043" y="430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36748" y="4555990"/>
            <a:ext cx="204470" cy="33020"/>
          </a:xfrm>
          <a:custGeom>
            <a:avLst/>
            <a:gdLst/>
            <a:ahLst/>
            <a:cxnLst/>
            <a:rect l="l" t="t" r="r" b="b"/>
            <a:pathLst>
              <a:path w="204469" h="33020">
                <a:moveTo>
                  <a:pt x="0" y="5595"/>
                </a:moveTo>
                <a:lnTo>
                  <a:pt x="15533" y="5663"/>
                </a:lnTo>
                <a:lnTo>
                  <a:pt x="30257" y="4230"/>
                </a:lnTo>
                <a:lnTo>
                  <a:pt x="44934" y="2274"/>
                </a:lnTo>
                <a:lnTo>
                  <a:pt x="60325" y="769"/>
                </a:lnTo>
                <a:lnTo>
                  <a:pt x="81526" y="0"/>
                </a:lnTo>
                <a:lnTo>
                  <a:pt x="103060" y="611"/>
                </a:lnTo>
                <a:lnTo>
                  <a:pt x="124404" y="2984"/>
                </a:lnTo>
                <a:lnTo>
                  <a:pt x="145033" y="7500"/>
                </a:lnTo>
                <a:lnTo>
                  <a:pt x="160375" y="12771"/>
                </a:lnTo>
                <a:lnTo>
                  <a:pt x="175275" y="19089"/>
                </a:lnTo>
                <a:lnTo>
                  <a:pt x="189914" y="25931"/>
                </a:lnTo>
                <a:lnTo>
                  <a:pt x="204469" y="327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30245" y="4558919"/>
            <a:ext cx="28575" cy="135255"/>
          </a:xfrm>
          <a:custGeom>
            <a:avLst/>
            <a:gdLst/>
            <a:ahLst/>
            <a:cxnLst/>
            <a:rect l="l" t="t" r="r" b="b"/>
            <a:pathLst>
              <a:path w="28575" h="135254">
                <a:moveTo>
                  <a:pt x="21335" y="0"/>
                </a:moveTo>
                <a:lnTo>
                  <a:pt x="26791" y="11322"/>
                </a:lnTo>
                <a:lnTo>
                  <a:pt x="28114" y="21812"/>
                </a:lnTo>
                <a:lnTo>
                  <a:pt x="26747" y="33111"/>
                </a:lnTo>
                <a:lnTo>
                  <a:pt x="24130" y="46862"/>
                </a:lnTo>
                <a:lnTo>
                  <a:pt x="20859" y="64990"/>
                </a:lnTo>
                <a:lnTo>
                  <a:pt x="13128" y="102959"/>
                </a:lnTo>
                <a:lnTo>
                  <a:pt x="0" y="128904"/>
                </a:lnTo>
                <a:lnTo>
                  <a:pt x="1524" y="1350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93033" y="3669188"/>
            <a:ext cx="153670" cy="478155"/>
          </a:xfrm>
          <a:custGeom>
            <a:avLst/>
            <a:gdLst/>
            <a:ahLst/>
            <a:cxnLst/>
            <a:rect l="l" t="t" r="r" b="b"/>
            <a:pathLst>
              <a:path w="153670" h="478154">
                <a:moveTo>
                  <a:pt x="153669" y="15589"/>
                </a:moveTo>
                <a:lnTo>
                  <a:pt x="150399" y="5687"/>
                </a:lnTo>
                <a:lnTo>
                  <a:pt x="147319" y="0"/>
                </a:lnTo>
                <a:lnTo>
                  <a:pt x="141382" y="265"/>
                </a:lnTo>
                <a:lnTo>
                  <a:pt x="108086" y="28531"/>
                </a:lnTo>
                <a:lnTo>
                  <a:pt x="71943" y="77196"/>
                </a:lnTo>
                <a:lnTo>
                  <a:pt x="35522" y="138626"/>
                </a:lnTo>
                <a:lnTo>
                  <a:pt x="18684" y="176831"/>
                </a:lnTo>
                <a:lnTo>
                  <a:pt x="6538" y="216679"/>
                </a:lnTo>
                <a:lnTo>
                  <a:pt x="0" y="258159"/>
                </a:lnTo>
                <a:lnTo>
                  <a:pt x="581" y="294598"/>
                </a:lnTo>
                <a:lnTo>
                  <a:pt x="19698" y="364904"/>
                </a:lnTo>
                <a:lnTo>
                  <a:pt x="54790" y="421050"/>
                </a:lnTo>
                <a:lnTo>
                  <a:pt x="98665" y="460940"/>
                </a:lnTo>
                <a:lnTo>
                  <a:pt x="132588" y="475202"/>
                </a:lnTo>
                <a:lnTo>
                  <a:pt x="139700" y="476726"/>
                </a:lnTo>
                <a:lnTo>
                  <a:pt x="146685" y="4778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62782" y="3930650"/>
            <a:ext cx="201930" cy="214629"/>
          </a:xfrm>
          <a:custGeom>
            <a:avLst/>
            <a:gdLst/>
            <a:ahLst/>
            <a:cxnLst/>
            <a:rect l="l" t="t" r="r" b="b"/>
            <a:pathLst>
              <a:path w="201929" h="214629">
                <a:moveTo>
                  <a:pt x="0" y="0"/>
                </a:moveTo>
                <a:lnTo>
                  <a:pt x="31750" y="38100"/>
                </a:lnTo>
                <a:lnTo>
                  <a:pt x="55483" y="74691"/>
                </a:lnTo>
                <a:lnTo>
                  <a:pt x="67272" y="93053"/>
                </a:lnTo>
                <a:lnTo>
                  <a:pt x="97591" y="132830"/>
                </a:lnTo>
                <a:lnTo>
                  <a:pt x="136961" y="174255"/>
                </a:lnTo>
                <a:lnTo>
                  <a:pt x="166691" y="199211"/>
                </a:lnTo>
                <a:lnTo>
                  <a:pt x="192353" y="214125"/>
                </a:lnTo>
                <a:lnTo>
                  <a:pt x="201802" y="213106"/>
                </a:lnTo>
                <a:lnTo>
                  <a:pt x="201802" y="210947"/>
                </a:lnTo>
                <a:lnTo>
                  <a:pt x="201548" y="208787"/>
                </a:lnTo>
                <a:lnTo>
                  <a:pt x="201167" y="2063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21075" y="3927347"/>
            <a:ext cx="164465" cy="230504"/>
          </a:xfrm>
          <a:custGeom>
            <a:avLst/>
            <a:gdLst/>
            <a:ahLst/>
            <a:cxnLst/>
            <a:rect l="l" t="t" r="r" b="b"/>
            <a:pathLst>
              <a:path w="164464" h="230504">
                <a:moveTo>
                  <a:pt x="163957" y="0"/>
                </a:moveTo>
                <a:lnTo>
                  <a:pt x="142632" y="46362"/>
                </a:lnTo>
                <a:lnTo>
                  <a:pt x="115643" y="78849"/>
                </a:lnTo>
                <a:lnTo>
                  <a:pt x="98663" y="98440"/>
                </a:lnTo>
                <a:lnTo>
                  <a:pt x="81563" y="117961"/>
                </a:lnTo>
                <a:lnTo>
                  <a:pt x="64262" y="137159"/>
                </a:lnTo>
                <a:lnTo>
                  <a:pt x="49678" y="152201"/>
                </a:lnTo>
                <a:lnTo>
                  <a:pt x="33893" y="167957"/>
                </a:lnTo>
                <a:lnTo>
                  <a:pt x="19131" y="184380"/>
                </a:lnTo>
                <a:lnTo>
                  <a:pt x="7620" y="201421"/>
                </a:lnTo>
                <a:lnTo>
                  <a:pt x="4929" y="207964"/>
                </a:lnTo>
                <a:lnTo>
                  <a:pt x="2762" y="215566"/>
                </a:lnTo>
                <a:lnTo>
                  <a:pt x="1119" y="223335"/>
                </a:lnTo>
                <a:lnTo>
                  <a:pt x="0" y="2303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40530" y="4093464"/>
            <a:ext cx="66040" cy="199390"/>
          </a:xfrm>
          <a:custGeom>
            <a:avLst/>
            <a:gdLst/>
            <a:ahLst/>
            <a:cxnLst/>
            <a:rect l="l" t="t" r="r" b="b"/>
            <a:pathLst>
              <a:path w="66039" h="199389">
                <a:moveTo>
                  <a:pt x="50292" y="0"/>
                </a:moveTo>
                <a:lnTo>
                  <a:pt x="52742" y="13168"/>
                </a:lnTo>
                <a:lnTo>
                  <a:pt x="56086" y="25908"/>
                </a:lnTo>
                <a:lnTo>
                  <a:pt x="59739" y="38647"/>
                </a:lnTo>
                <a:lnTo>
                  <a:pt x="63119" y="51816"/>
                </a:lnTo>
                <a:lnTo>
                  <a:pt x="65686" y="71068"/>
                </a:lnTo>
                <a:lnTo>
                  <a:pt x="65944" y="90677"/>
                </a:lnTo>
                <a:lnTo>
                  <a:pt x="64154" y="110287"/>
                </a:lnTo>
                <a:lnTo>
                  <a:pt x="55173" y="148103"/>
                </a:lnTo>
                <a:lnTo>
                  <a:pt x="24384" y="192912"/>
                </a:lnTo>
                <a:lnTo>
                  <a:pt x="11620" y="199342"/>
                </a:lnTo>
                <a:lnTo>
                  <a:pt x="6596" y="196717"/>
                </a:lnTo>
                <a:lnTo>
                  <a:pt x="0" y="1913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4758" y="3753361"/>
            <a:ext cx="253365" cy="104139"/>
          </a:xfrm>
          <a:custGeom>
            <a:avLst/>
            <a:gdLst/>
            <a:ahLst/>
            <a:cxnLst/>
            <a:rect l="l" t="t" r="r" b="b"/>
            <a:pathLst>
              <a:path w="253364" h="104139">
                <a:moveTo>
                  <a:pt x="6603" y="66036"/>
                </a:moveTo>
                <a:lnTo>
                  <a:pt x="4571" y="67052"/>
                </a:lnTo>
                <a:lnTo>
                  <a:pt x="2031" y="68195"/>
                </a:lnTo>
                <a:lnTo>
                  <a:pt x="0" y="69084"/>
                </a:lnTo>
                <a:lnTo>
                  <a:pt x="10537" y="70326"/>
                </a:lnTo>
                <a:lnTo>
                  <a:pt x="64756" y="79293"/>
                </a:lnTo>
                <a:lnTo>
                  <a:pt x="86947" y="84784"/>
                </a:lnTo>
                <a:lnTo>
                  <a:pt x="109067" y="90203"/>
                </a:lnTo>
                <a:lnTo>
                  <a:pt x="131317" y="94992"/>
                </a:lnTo>
                <a:lnTo>
                  <a:pt x="153415" y="98907"/>
                </a:lnTo>
                <a:lnTo>
                  <a:pt x="175418" y="101929"/>
                </a:lnTo>
                <a:lnTo>
                  <a:pt x="197469" y="103546"/>
                </a:lnTo>
                <a:lnTo>
                  <a:pt x="219709" y="103247"/>
                </a:lnTo>
                <a:lnTo>
                  <a:pt x="232306" y="101580"/>
                </a:lnTo>
                <a:lnTo>
                  <a:pt x="242569" y="97627"/>
                </a:lnTo>
                <a:lnTo>
                  <a:pt x="249785" y="90388"/>
                </a:lnTo>
                <a:lnTo>
                  <a:pt x="253237" y="78863"/>
                </a:lnTo>
                <a:lnTo>
                  <a:pt x="252194" y="65418"/>
                </a:lnTo>
                <a:lnTo>
                  <a:pt x="232155" y="27682"/>
                </a:lnTo>
                <a:lnTo>
                  <a:pt x="203188" y="0"/>
                </a:lnTo>
                <a:lnTo>
                  <a:pt x="194437" y="3044"/>
                </a:lnTo>
                <a:lnTo>
                  <a:pt x="195961" y="14855"/>
                </a:lnTo>
                <a:lnTo>
                  <a:pt x="196214" y="18792"/>
                </a:lnTo>
                <a:lnTo>
                  <a:pt x="202311" y="248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19728" y="4012691"/>
            <a:ext cx="81915" cy="13335"/>
          </a:xfrm>
          <a:custGeom>
            <a:avLst/>
            <a:gdLst/>
            <a:ahLst/>
            <a:cxnLst/>
            <a:rect l="l" t="t" r="r" b="b"/>
            <a:pathLst>
              <a:path w="81914" h="13335">
                <a:moveTo>
                  <a:pt x="0" y="0"/>
                </a:moveTo>
                <a:lnTo>
                  <a:pt x="38354" y="10921"/>
                </a:lnTo>
                <a:lnTo>
                  <a:pt x="60150" y="12747"/>
                </a:lnTo>
                <a:lnTo>
                  <a:pt x="70911" y="11868"/>
                </a:lnTo>
                <a:lnTo>
                  <a:pt x="81661" y="106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54728" y="3924553"/>
            <a:ext cx="288290" cy="415290"/>
          </a:xfrm>
          <a:custGeom>
            <a:avLst/>
            <a:gdLst/>
            <a:ahLst/>
            <a:cxnLst/>
            <a:rect l="l" t="t" r="r" b="b"/>
            <a:pathLst>
              <a:path w="288289" h="415289">
                <a:moveTo>
                  <a:pt x="0" y="415163"/>
                </a:moveTo>
                <a:lnTo>
                  <a:pt x="29753" y="368282"/>
                </a:lnTo>
                <a:lnTo>
                  <a:pt x="47279" y="327052"/>
                </a:lnTo>
                <a:lnTo>
                  <a:pt x="62384" y="278070"/>
                </a:lnTo>
                <a:lnTo>
                  <a:pt x="75616" y="225317"/>
                </a:lnTo>
                <a:lnTo>
                  <a:pt x="88356" y="168890"/>
                </a:lnTo>
                <a:lnTo>
                  <a:pt x="94869" y="140843"/>
                </a:lnTo>
                <a:lnTo>
                  <a:pt x="97718" y="126920"/>
                </a:lnTo>
                <a:lnTo>
                  <a:pt x="100425" y="112998"/>
                </a:lnTo>
                <a:lnTo>
                  <a:pt x="103084" y="99123"/>
                </a:lnTo>
                <a:lnTo>
                  <a:pt x="105791" y="85344"/>
                </a:lnTo>
                <a:lnTo>
                  <a:pt x="107408" y="77343"/>
                </a:lnTo>
                <a:lnTo>
                  <a:pt x="109013" y="69342"/>
                </a:lnTo>
                <a:lnTo>
                  <a:pt x="110595" y="61341"/>
                </a:lnTo>
                <a:lnTo>
                  <a:pt x="112141" y="53340"/>
                </a:lnTo>
                <a:lnTo>
                  <a:pt x="115351" y="39951"/>
                </a:lnTo>
                <a:lnTo>
                  <a:pt x="118776" y="26622"/>
                </a:lnTo>
                <a:lnTo>
                  <a:pt x="122249" y="13317"/>
                </a:lnTo>
                <a:lnTo>
                  <a:pt x="125603" y="0"/>
                </a:lnTo>
                <a:lnTo>
                  <a:pt x="117998" y="41122"/>
                </a:lnTo>
                <a:lnTo>
                  <a:pt x="114698" y="98762"/>
                </a:lnTo>
                <a:lnTo>
                  <a:pt x="114982" y="120142"/>
                </a:lnTo>
                <a:lnTo>
                  <a:pt x="117909" y="141045"/>
                </a:lnTo>
                <a:lnTo>
                  <a:pt x="124968" y="160020"/>
                </a:lnTo>
                <a:lnTo>
                  <a:pt x="136038" y="171473"/>
                </a:lnTo>
                <a:lnTo>
                  <a:pt x="149717" y="173736"/>
                </a:lnTo>
                <a:lnTo>
                  <a:pt x="164133" y="169521"/>
                </a:lnTo>
                <a:lnTo>
                  <a:pt x="199034" y="142801"/>
                </a:lnTo>
                <a:lnTo>
                  <a:pt x="231836" y="95839"/>
                </a:lnTo>
                <a:lnTo>
                  <a:pt x="247298" y="54369"/>
                </a:lnTo>
                <a:lnTo>
                  <a:pt x="248691" y="108001"/>
                </a:lnTo>
                <a:lnTo>
                  <a:pt x="263836" y="147778"/>
                </a:lnTo>
                <a:lnTo>
                  <a:pt x="277778" y="168697"/>
                </a:lnTo>
                <a:lnTo>
                  <a:pt x="288036" y="1778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09549" y="4076953"/>
            <a:ext cx="44450" cy="147320"/>
          </a:xfrm>
          <a:custGeom>
            <a:avLst/>
            <a:gdLst/>
            <a:ahLst/>
            <a:cxnLst/>
            <a:rect l="l" t="t" r="r" b="b"/>
            <a:pathLst>
              <a:path w="44450" h="147320">
                <a:moveTo>
                  <a:pt x="12463" y="0"/>
                </a:moveTo>
                <a:lnTo>
                  <a:pt x="9296" y="9794"/>
                </a:lnTo>
                <a:lnTo>
                  <a:pt x="5510" y="19494"/>
                </a:lnTo>
                <a:lnTo>
                  <a:pt x="2248" y="29289"/>
                </a:lnTo>
                <a:lnTo>
                  <a:pt x="652" y="39370"/>
                </a:lnTo>
                <a:lnTo>
                  <a:pt x="0" y="57636"/>
                </a:lnTo>
                <a:lnTo>
                  <a:pt x="192" y="76628"/>
                </a:lnTo>
                <a:lnTo>
                  <a:pt x="6992" y="124031"/>
                </a:lnTo>
                <a:lnTo>
                  <a:pt x="28084" y="147320"/>
                </a:lnTo>
                <a:lnTo>
                  <a:pt x="34688" y="139319"/>
                </a:lnTo>
                <a:lnTo>
                  <a:pt x="37736" y="136271"/>
                </a:lnTo>
                <a:lnTo>
                  <a:pt x="43832" y="1316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05233" y="4011560"/>
            <a:ext cx="12065" cy="8890"/>
          </a:xfrm>
          <a:custGeom>
            <a:avLst/>
            <a:gdLst/>
            <a:ahLst/>
            <a:cxnLst/>
            <a:rect l="l" t="t" r="r" b="b"/>
            <a:pathLst>
              <a:path w="12064" h="8889">
                <a:moveTo>
                  <a:pt x="6746" y="4179"/>
                </a:moveTo>
                <a:lnTo>
                  <a:pt x="0" y="0"/>
                </a:lnTo>
                <a:lnTo>
                  <a:pt x="1730" y="1416"/>
                </a:lnTo>
                <a:lnTo>
                  <a:pt x="7175" y="5357"/>
                </a:lnTo>
                <a:lnTo>
                  <a:pt x="11572" y="87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69664" y="3735959"/>
            <a:ext cx="201295" cy="97790"/>
          </a:xfrm>
          <a:custGeom>
            <a:avLst/>
            <a:gdLst/>
            <a:ahLst/>
            <a:cxnLst/>
            <a:rect l="l" t="t" r="r" b="b"/>
            <a:pathLst>
              <a:path w="201295" h="97789">
                <a:moveTo>
                  <a:pt x="6985" y="90805"/>
                </a:moveTo>
                <a:lnTo>
                  <a:pt x="4825" y="93218"/>
                </a:lnTo>
                <a:lnTo>
                  <a:pt x="2412" y="95377"/>
                </a:lnTo>
                <a:lnTo>
                  <a:pt x="0" y="97790"/>
                </a:lnTo>
                <a:lnTo>
                  <a:pt x="42037" y="88646"/>
                </a:lnTo>
                <a:lnTo>
                  <a:pt x="83375" y="85518"/>
                </a:lnTo>
                <a:lnTo>
                  <a:pt x="124713" y="83439"/>
                </a:lnTo>
                <a:lnTo>
                  <a:pt x="141269" y="82948"/>
                </a:lnTo>
                <a:lnTo>
                  <a:pt x="157622" y="82375"/>
                </a:lnTo>
                <a:lnTo>
                  <a:pt x="173809" y="81063"/>
                </a:lnTo>
                <a:lnTo>
                  <a:pt x="189864" y="78359"/>
                </a:lnTo>
                <a:lnTo>
                  <a:pt x="198842" y="73400"/>
                </a:lnTo>
                <a:lnTo>
                  <a:pt x="200723" y="65833"/>
                </a:lnTo>
                <a:lnTo>
                  <a:pt x="197651" y="56909"/>
                </a:lnTo>
                <a:lnTo>
                  <a:pt x="170005" y="25876"/>
                </a:lnTo>
                <a:lnTo>
                  <a:pt x="144145" y="9398"/>
                </a:lnTo>
                <a:lnTo>
                  <a:pt x="135382" y="3937"/>
                </a:lnTo>
                <a:lnTo>
                  <a:pt x="132334" y="0"/>
                </a:lnTo>
                <a:lnTo>
                  <a:pt x="132334" y="93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12024" y="3741673"/>
            <a:ext cx="176530" cy="431800"/>
          </a:xfrm>
          <a:custGeom>
            <a:avLst/>
            <a:gdLst/>
            <a:ahLst/>
            <a:cxnLst/>
            <a:rect l="l" t="t" r="r" b="b"/>
            <a:pathLst>
              <a:path w="176529" h="431800">
                <a:moveTo>
                  <a:pt x="11461" y="0"/>
                </a:moveTo>
                <a:lnTo>
                  <a:pt x="0" y="12801"/>
                </a:lnTo>
                <a:lnTo>
                  <a:pt x="63" y="26876"/>
                </a:lnTo>
                <a:lnTo>
                  <a:pt x="7889" y="42308"/>
                </a:lnTo>
                <a:lnTo>
                  <a:pt x="19716" y="59181"/>
                </a:lnTo>
                <a:lnTo>
                  <a:pt x="43162" y="92295"/>
                </a:lnTo>
                <a:lnTo>
                  <a:pt x="66309" y="125777"/>
                </a:lnTo>
                <a:lnTo>
                  <a:pt x="88957" y="159712"/>
                </a:lnTo>
                <a:lnTo>
                  <a:pt x="110902" y="194182"/>
                </a:lnTo>
                <a:lnTo>
                  <a:pt x="134262" y="232197"/>
                </a:lnTo>
                <a:lnTo>
                  <a:pt x="155575" y="272462"/>
                </a:lnTo>
                <a:lnTo>
                  <a:pt x="170838" y="314894"/>
                </a:lnTo>
                <a:lnTo>
                  <a:pt x="176053" y="359409"/>
                </a:lnTo>
                <a:lnTo>
                  <a:pt x="172656" y="381466"/>
                </a:lnTo>
                <a:lnTo>
                  <a:pt x="149621" y="416720"/>
                </a:lnTo>
                <a:lnTo>
                  <a:pt x="108823" y="431212"/>
                </a:lnTo>
                <a:lnTo>
                  <a:pt x="101022" y="431293"/>
                </a:lnTo>
                <a:lnTo>
                  <a:pt x="92614" y="4301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1918" y="3730497"/>
            <a:ext cx="168275" cy="457200"/>
          </a:xfrm>
          <a:custGeom>
            <a:avLst/>
            <a:gdLst/>
            <a:ahLst/>
            <a:cxnLst/>
            <a:rect l="l" t="t" r="r" b="b"/>
            <a:pathLst>
              <a:path w="168275" h="457200">
                <a:moveTo>
                  <a:pt x="127571" y="0"/>
                </a:moveTo>
                <a:lnTo>
                  <a:pt x="112831" y="21885"/>
                </a:lnTo>
                <a:lnTo>
                  <a:pt x="97281" y="43259"/>
                </a:lnTo>
                <a:lnTo>
                  <a:pt x="81922" y="64847"/>
                </a:lnTo>
                <a:lnTo>
                  <a:pt x="47007" y="126533"/>
                </a:lnTo>
                <a:lnTo>
                  <a:pt x="28844" y="167370"/>
                </a:lnTo>
                <a:lnTo>
                  <a:pt x="14229" y="209516"/>
                </a:lnTo>
                <a:lnTo>
                  <a:pt x="4127" y="252602"/>
                </a:lnTo>
                <a:lnTo>
                  <a:pt x="0" y="290762"/>
                </a:lnTo>
                <a:lnTo>
                  <a:pt x="1397" y="329564"/>
                </a:lnTo>
                <a:lnTo>
                  <a:pt x="9556" y="367224"/>
                </a:lnTo>
                <a:lnTo>
                  <a:pt x="25717" y="401954"/>
                </a:lnTo>
                <a:lnTo>
                  <a:pt x="74088" y="442102"/>
                </a:lnTo>
                <a:lnTo>
                  <a:pt x="135699" y="456819"/>
                </a:lnTo>
                <a:lnTo>
                  <a:pt x="143706" y="455675"/>
                </a:lnTo>
                <a:lnTo>
                  <a:pt x="151749" y="454532"/>
                </a:lnTo>
                <a:lnTo>
                  <a:pt x="159863" y="453389"/>
                </a:lnTo>
                <a:lnTo>
                  <a:pt x="168084" y="4522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65242" y="3873372"/>
            <a:ext cx="255270" cy="207645"/>
          </a:xfrm>
          <a:custGeom>
            <a:avLst/>
            <a:gdLst/>
            <a:ahLst/>
            <a:cxnLst/>
            <a:rect l="l" t="t" r="r" b="b"/>
            <a:pathLst>
              <a:path w="255270" h="207645">
                <a:moveTo>
                  <a:pt x="0" y="0"/>
                </a:moveTo>
                <a:lnTo>
                  <a:pt x="48702" y="9911"/>
                </a:lnTo>
                <a:lnTo>
                  <a:pt x="94902" y="37415"/>
                </a:lnTo>
                <a:lnTo>
                  <a:pt x="148564" y="87036"/>
                </a:lnTo>
                <a:lnTo>
                  <a:pt x="189886" y="135868"/>
                </a:lnTo>
                <a:lnTo>
                  <a:pt x="206771" y="157781"/>
                </a:lnTo>
                <a:lnTo>
                  <a:pt x="224347" y="179004"/>
                </a:lnTo>
                <a:lnTo>
                  <a:pt x="243840" y="198500"/>
                </a:lnTo>
                <a:lnTo>
                  <a:pt x="247523" y="201168"/>
                </a:lnTo>
                <a:lnTo>
                  <a:pt x="251079" y="204215"/>
                </a:lnTo>
                <a:lnTo>
                  <a:pt x="255143" y="2072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3674" y="3829177"/>
            <a:ext cx="130175" cy="263525"/>
          </a:xfrm>
          <a:custGeom>
            <a:avLst/>
            <a:gdLst/>
            <a:ahLst/>
            <a:cxnLst/>
            <a:rect l="l" t="t" r="r" b="b"/>
            <a:pathLst>
              <a:path w="130175" h="263525">
                <a:moveTo>
                  <a:pt x="130135" y="0"/>
                </a:moveTo>
                <a:lnTo>
                  <a:pt x="119909" y="19204"/>
                </a:lnTo>
                <a:lnTo>
                  <a:pt x="108529" y="37718"/>
                </a:lnTo>
                <a:lnTo>
                  <a:pt x="96648" y="56042"/>
                </a:lnTo>
                <a:lnTo>
                  <a:pt x="84923" y="74675"/>
                </a:lnTo>
                <a:lnTo>
                  <a:pt x="50236" y="132476"/>
                </a:lnTo>
                <a:lnTo>
                  <a:pt x="17359" y="191135"/>
                </a:lnTo>
                <a:lnTo>
                  <a:pt x="881" y="227266"/>
                </a:lnTo>
                <a:lnTo>
                  <a:pt x="0" y="244213"/>
                </a:lnTo>
                <a:lnTo>
                  <a:pt x="6310" y="2633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16397" y="4034282"/>
            <a:ext cx="51435" cy="180975"/>
          </a:xfrm>
          <a:custGeom>
            <a:avLst/>
            <a:gdLst/>
            <a:ahLst/>
            <a:cxnLst/>
            <a:rect l="l" t="t" r="r" b="b"/>
            <a:pathLst>
              <a:path w="51435" h="180975">
                <a:moveTo>
                  <a:pt x="31368" y="0"/>
                </a:moveTo>
                <a:lnTo>
                  <a:pt x="34438" y="9584"/>
                </a:lnTo>
                <a:lnTo>
                  <a:pt x="37830" y="19145"/>
                </a:lnTo>
                <a:lnTo>
                  <a:pt x="41102" y="28753"/>
                </a:lnTo>
                <a:lnTo>
                  <a:pt x="43814" y="38481"/>
                </a:lnTo>
                <a:lnTo>
                  <a:pt x="47924" y="58293"/>
                </a:lnTo>
                <a:lnTo>
                  <a:pt x="50403" y="78581"/>
                </a:lnTo>
                <a:lnTo>
                  <a:pt x="51048" y="98917"/>
                </a:lnTo>
                <a:lnTo>
                  <a:pt x="49656" y="118872"/>
                </a:lnTo>
                <a:lnTo>
                  <a:pt x="33940" y="167592"/>
                </a:lnTo>
                <a:lnTo>
                  <a:pt x="13983" y="180738"/>
                </a:lnTo>
                <a:lnTo>
                  <a:pt x="7953" y="176069"/>
                </a:lnTo>
                <a:lnTo>
                  <a:pt x="3565" y="168423"/>
                </a:lnTo>
                <a:lnTo>
                  <a:pt x="0" y="1612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38648" y="3627120"/>
            <a:ext cx="258445" cy="81915"/>
          </a:xfrm>
          <a:custGeom>
            <a:avLst/>
            <a:gdLst/>
            <a:ahLst/>
            <a:cxnLst/>
            <a:rect l="l" t="t" r="r" b="b"/>
            <a:pathLst>
              <a:path w="258445" h="81914">
                <a:moveTo>
                  <a:pt x="0" y="76834"/>
                </a:moveTo>
                <a:lnTo>
                  <a:pt x="12559" y="78579"/>
                </a:lnTo>
                <a:lnTo>
                  <a:pt x="24749" y="79263"/>
                </a:lnTo>
                <a:lnTo>
                  <a:pt x="36915" y="79496"/>
                </a:lnTo>
                <a:lnTo>
                  <a:pt x="49402" y="79882"/>
                </a:lnTo>
                <a:lnTo>
                  <a:pt x="72751" y="80887"/>
                </a:lnTo>
                <a:lnTo>
                  <a:pt x="95885" y="81343"/>
                </a:lnTo>
                <a:lnTo>
                  <a:pt x="119018" y="80847"/>
                </a:lnTo>
                <a:lnTo>
                  <a:pt x="165754" y="76499"/>
                </a:lnTo>
                <a:lnTo>
                  <a:pt x="212911" y="68653"/>
                </a:lnTo>
                <a:lnTo>
                  <a:pt x="249189" y="55927"/>
                </a:lnTo>
                <a:lnTo>
                  <a:pt x="257937" y="48767"/>
                </a:lnTo>
                <a:lnTo>
                  <a:pt x="253402" y="36901"/>
                </a:lnTo>
                <a:lnTo>
                  <a:pt x="210653" y="11751"/>
                </a:lnTo>
                <a:lnTo>
                  <a:pt x="165862" y="0"/>
                </a:lnTo>
                <a:lnTo>
                  <a:pt x="162433" y="1269"/>
                </a:lnTo>
                <a:lnTo>
                  <a:pt x="158876" y="2158"/>
                </a:lnTo>
                <a:lnTo>
                  <a:pt x="155828" y="36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17871" y="3893565"/>
            <a:ext cx="170815" cy="30480"/>
          </a:xfrm>
          <a:custGeom>
            <a:avLst/>
            <a:gdLst/>
            <a:ahLst/>
            <a:cxnLst/>
            <a:rect l="l" t="t" r="r" b="b"/>
            <a:pathLst>
              <a:path w="170814" h="30479">
                <a:moveTo>
                  <a:pt x="0" y="0"/>
                </a:moveTo>
                <a:lnTo>
                  <a:pt x="15329" y="4556"/>
                </a:lnTo>
                <a:lnTo>
                  <a:pt x="30718" y="7492"/>
                </a:lnTo>
                <a:lnTo>
                  <a:pt x="46273" y="9858"/>
                </a:lnTo>
                <a:lnTo>
                  <a:pt x="62102" y="12699"/>
                </a:lnTo>
                <a:lnTo>
                  <a:pt x="83363" y="16396"/>
                </a:lnTo>
                <a:lnTo>
                  <a:pt x="104552" y="19224"/>
                </a:lnTo>
                <a:lnTo>
                  <a:pt x="125789" y="21933"/>
                </a:lnTo>
                <a:lnTo>
                  <a:pt x="147192" y="25272"/>
                </a:lnTo>
                <a:lnTo>
                  <a:pt x="155066" y="27050"/>
                </a:lnTo>
                <a:lnTo>
                  <a:pt x="162687" y="28574"/>
                </a:lnTo>
                <a:lnTo>
                  <a:pt x="170306" y="304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84825" y="3878579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20">
                <a:moveTo>
                  <a:pt x="0" y="350520"/>
                </a:moveTo>
                <a:lnTo>
                  <a:pt x="25257" y="321357"/>
                </a:lnTo>
                <a:lnTo>
                  <a:pt x="42037" y="285242"/>
                </a:lnTo>
                <a:lnTo>
                  <a:pt x="63960" y="223535"/>
                </a:lnTo>
                <a:lnTo>
                  <a:pt x="79883" y="160020"/>
                </a:lnTo>
                <a:lnTo>
                  <a:pt x="89773" y="100933"/>
                </a:lnTo>
                <a:lnTo>
                  <a:pt x="95117" y="71544"/>
                </a:lnTo>
                <a:lnTo>
                  <a:pt x="101473" y="42418"/>
                </a:lnTo>
                <a:lnTo>
                  <a:pt x="104765" y="31204"/>
                </a:lnTo>
                <a:lnTo>
                  <a:pt x="107140" y="23002"/>
                </a:lnTo>
                <a:lnTo>
                  <a:pt x="109063" y="15968"/>
                </a:lnTo>
                <a:lnTo>
                  <a:pt x="110998" y="8255"/>
                </a:lnTo>
                <a:lnTo>
                  <a:pt x="111779" y="23576"/>
                </a:lnTo>
                <a:lnTo>
                  <a:pt x="112013" y="39290"/>
                </a:lnTo>
                <a:lnTo>
                  <a:pt x="111962" y="55171"/>
                </a:lnTo>
                <a:lnTo>
                  <a:pt x="111887" y="70993"/>
                </a:lnTo>
                <a:lnTo>
                  <a:pt x="111982" y="92648"/>
                </a:lnTo>
                <a:lnTo>
                  <a:pt x="113791" y="117268"/>
                </a:lnTo>
                <a:lnTo>
                  <a:pt x="119602" y="140626"/>
                </a:lnTo>
                <a:lnTo>
                  <a:pt x="131699" y="158496"/>
                </a:lnTo>
                <a:lnTo>
                  <a:pt x="142865" y="162440"/>
                </a:lnTo>
                <a:lnTo>
                  <a:pt x="154447" y="158527"/>
                </a:lnTo>
                <a:lnTo>
                  <a:pt x="185870" y="125106"/>
                </a:lnTo>
                <a:lnTo>
                  <a:pt x="205122" y="85395"/>
                </a:lnTo>
                <a:lnTo>
                  <a:pt x="219073" y="49202"/>
                </a:lnTo>
                <a:lnTo>
                  <a:pt x="233807" y="0"/>
                </a:lnTo>
                <a:lnTo>
                  <a:pt x="235985" y="15878"/>
                </a:lnTo>
                <a:lnTo>
                  <a:pt x="236188" y="32258"/>
                </a:lnTo>
                <a:lnTo>
                  <a:pt x="235200" y="48827"/>
                </a:lnTo>
                <a:lnTo>
                  <a:pt x="233807" y="65278"/>
                </a:lnTo>
                <a:lnTo>
                  <a:pt x="232336" y="86280"/>
                </a:lnTo>
                <a:lnTo>
                  <a:pt x="232967" y="127714"/>
                </a:lnTo>
                <a:lnTo>
                  <a:pt x="243204" y="162814"/>
                </a:lnTo>
                <a:lnTo>
                  <a:pt x="252095" y="1658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45378" y="4002278"/>
            <a:ext cx="34290" cy="126364"/>
          </a:xfrm>
          <a:custGeom>
            <a:avLst/>
            <a:gdLst/>
            <a:ahLst/>
            <a:cxnLst/>
            <a:rect l="l" t="t" r="r" b="b"/>
            <a:pathLst>
              <a:path w="34289" h="126364">
                <a:moveTo>
                  <a:pt x="20827" y="0"/>
                </a:moveTo>
                <a:lnTo>
                  <a:pt x="29152" y="9401"/>
                </a:lnTo>
                <a:lnTo>
                  <a:pt x="33131" y="19113"/>
                </a:lnTo>
                <a:lnTo>
                  <a:pt x="34133" y="30253"/>
                </a:lnTo>
                <a:lnTo>
                  <a:pt x="33527" y="43942"/>
                </a:lnTo>
                <a:lnTo>
                  <a:pt x="31432" y="61368"/>
                </a:lnTo>
                <a:lnTo>
                  <a:pt x="27717" y="77533"/>
                </a:lnTo>
                <a:lnTo>
                  <a:pt x="22812" y="93126"/>
                </a:lnTo>
                <a:lnTo>
                  <a:pt x="17145" y="108839"/>
                </a:lnTo>
                <a:lnTo>
                  <a:pt x="14037" y="118713"/>
                </a:lnTo>
                <a:lnTo>
                  <a:pt x="12001" y="124110"/>
                </a:lnTo>
                <a:lnTo>
                  <a:pt x="8251" y="125841"/>
                </a:lnTo>
                <a:lnTo>
                  <a:pt x="0" y="1247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90615" y="3632072"/>
            <a:ext cx="298450" cy="141605"/>
          </a:xfrm>
          <a:custGeom>
            <a:avLst/>
            <a:gdLst/>
            <a:ahLst/>
            <a:cxnLst/>
            <a:rect l="l" t="t" r="r" b="b"/>
            <a:pathLst>
              <a:path w="298450" h="141604">
                <a:moveTo>
                  <a:pt x="0" y="141350"/>
                </a:moveTo>
                <a:lnTo>
                  <a:pt x="12467" y="139009"/>
                </a:lnTo>
                <a:lnTo>
                  <a:pt x="24209" y="136048"/>
                </a:lnTo>
                <a:lnTo>
                  <a:pt x="35879" y="133135"/>
                </a:lnTo>
                <a:lnTo>
                  <a:pt x="74215" y="128524"/>
                </a:lnTo>
                <a:lnTo>
                  <a:pt x="126428" y="127508"/>
                </a:lnTo>
                <a:lnTo>
                  <a:pt x="152654" y="127381"/>
                </a:lnTo>
                <a:lnTo>
                  <a:pt x="182991" y="127140"/>
                </a:lnTo>
                <a:lnTo>
                  <a:pt x="245379" y="122898"/>
                </a:lnTo>
                <a:lnTo>
                  <a:pt x="284420" y="111087"/>
                </a:lnTo>
                <a:lnTo>
                  <a:pt x="297969" y="96422"/>
                </a:lnTo>
                <a:lnTo>
                  <a:pt x="297814" y="85851"/>
                </a:lnTo>
                <a:lnTo>
                  <a:pt x="271329" y="49686"/>
                </a:lnTo>
                <a:lnTo>
                  <a:pt x="236918" y="20907"/>
                </a:lnTo>
                <a:lnTo>
                  <a:pt x="199217" y="896"/>
                </a:lnTo>
                <a:lnTo>
                  <a:pt x="193024" y="0"/>
                </a:lnTo>
                <a:lnTo>
                  <a:pt x="194712" y="1960"/>
                </a:lnTo>
                <a:lnTo>
                  <a:pt x="206629" y="59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30614" y="3673094"/>
            <a:ext cx="132715" cy="434340"/>
          </a:xfrm>
          <a:custGeom>
            <a:avLst/>
            <a:gdLst/>
            <a:ahLst/>
            <a:cxnLst/>
            <a:rect l="l" t="t" r="r" b="b"/>
            <a:pathLst>
              <a:path w="132714" h="434339">
                <a:moveTo>
                  <a:pt x="37064" y="0"/>
                </a:moveTo>
                <a:lnTo>
                  <a:pt x="73592" y="28193"/>
                </a:lnTo>
                <a:lnTo>
                  <a:pt x="100691" y="65912"/>
                </a:lnTo>
                <a:lnTo>
                  <a:pt x="124821" y="134238"/>
                </a:lnTo>
                <a:lnTo>
                  <a:pt x="132187" y="206374"/>
                </a:lnTo>
                <a:lnTo>
                  <a:pt x="128700" y="249967"/>
                </a:lnTo>
                <a:lnTo>
                  <a:pt x="118487" y="291560"/>
                </a:lnTo>
                <a:lnTo>
                  <a:pt x="101915" y="331104"/>
                </a:lnTo>
                <a:lnTo>
                  <a:pt x="79355" y="368553"/>
                </a:lnTo>
                <a:lnTo>
                  <a:pt x="48303" y="401939"/>
                </a:lnTo>
                <a:lnTo>
                  <a:pt x="12680" y="427989"/>
                </a:lnTo>
                <a:lnTo>
                  <a:pt x="583" y="433847"/>
                </a:lnTo>
                <a:lnTo>
                  <a:pt x="0" y="428579"/>
                </a:lnTo>
                <a:lnTo>
                  <a:pt x="107" y="4173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08191" y="3643884"/>
            <a:ext cx="200660" cy="16510"/>
          </a:xfrm>
          <a:custGeom>
            <a:avLst/>
            <a:gdLst/>
            <a:ahLst/>
            <a:cxnLst/>
            <a:rect l="l" t="t" r="r" b="b"/>
            <a:pathLst>
              <a:path w="200660" h="16510">
                <a:moveTo>
                  <a:pt x="0" y="16510"/>
                </a:moveTo>
                <a:lnTo>
                  <a:pt x="12648" y="14716"/>
                </a:lnTo>
                <a:lnTo>
                  <a:pt x="25177" y="13017"/>
                </a:lnTo>
                <a:lnTo>
                  <a:pt x="37754" y="11223"/>
                </a:lnTo>
                <a:lnTo>
                  <a:pt x="50546" y="9144"/>
                </a:lnTo>
                <a:lnTo>
                  <a:pt x="72507" y="5500"/>
                </a:lnTo>
                <a:lnTo>
                  <a:pt x="94789" y="2762"/>
                </a:lnTo>
                <a:lnTo>
                  <a:pt x="117143" y="928"/>
                </a:lnTo>
                <a:lnTo>
                  <a:pt x="139319" y="0"/>
                </a:lnTo>
                <a:lnTo>
                  <a:pt x="155277" y="111"/>
                </a:lnTo>
                <a:lnTo>
                  <a:pt x="170116" y="698"/>
                </a:lnTo>
                <a:lnTo>
                  <a:pt x="184860" y="2143"/>
                </a:lnTo>
                <a:lnTo>
                  <a:pt x="200533" y="48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78930" y="3666997"/>
            <a:ext cx="36195" cy="168275"/>
          </a:xfrm>
          <a:custGeom>
            <a:avLst/>
            <a:gdLst/>
            <a:ahLst/>
            <a:cxnLst/>
            <a:rect l="l" t="t" r="r" b="b"/>
            <a:pathLst>
              <a:path w="36195" h="168275">
                <a:moveTo>
                  <a:pt x="20701" y="0"/>
                </a:moveTo>
                <a:lnTo>
                  <a:pt x="13162" y="11094"/>
                </a:lnTo>
                <a:lnTo>
                  <a:pt x="6683" y="22558"/>
                </a:lnTo>
                <a:lnTo>
                  <a:pt x="2037" y="34807"/>
                </a:lnTo>
                <a:lnTo>
                  <a:pt x="0" y="48259"/>
                </a:lnTo>
                <a:lnTo>
                  <a:pt x="984" y="68460"/>
                </a:lnTo>
                <a:lnTo>
                  <a:pt x="16129" y="123825"/>
                </a:lnTo>
                <a:lnTo>
                  <a:pt x="29755" y="156918"/>
                </a:lnTo>
                <a:lnTo>
                  <a:pt x="36195" y="1680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75577" y="3499739"/>
            <a:ext cx="264160" cy="902969"/>
          </a:xfrm>
          <a:custGeom>
            <a:avLst/>
            <a:gdLst/>
            <a:ahLst/>
            <a:cxnLst/>
            <a:rect l="l" t="t" r="r" b="b"/>
            <a:pathLst>
              <a:path w="264159" h="902970">
                <a:moveTo>
                  <a:pt x="26060" y="0"/>
                </a:moveTo>
                <a:lnTo>
                  <a:pt x="67907" y="40243"/>
                </a:lnTo>
                <a:lnTo>
                  <a:pt x="104800" y="85344"/>
                </a:lnTo>
                <a:lnTo>
                  <a:pt x="132443" y="124466"/>
                </a:lnTo>
                <a:lnTo>
                  <a:pt x="158305" y="164770"/>
                </a:lnTo>
                <a:lnTo>
                  <a:pt x="182080" y="206247"/>
                </a:lnTo>
                <a:lnTo>
                  <a:pt x="203463" y="248888"/>
                </a:lnTo>
                <a:lnTo>
                  <a:pt x="222150" y="292683"/>
                </a:lnTo>
                <a:lnTo>
                  <a:pt x="237835" y="337625"/>
                </a:lnTo>
                <a:lnTo>
                  <a:pt x="250213" y="383704"/>
                </a:lnTo>
                <a:lnTo>
                  <a:pt x="258978" y="430911"/>
                </a:lnTo>
                <a:lnTo>
                  <a:pt x="263951" y="486687"/>
                </a:lnTo>
                <a:lnTo>
                  <a:pt x="262790" y="541354"/>
                </a:lnTo>
                <a:lnTo>
                  <a:pt x="255613" y="595082"/>
                </a:lnTo>
                <a:lnTo>
                  <a:pt x="242535" y="648042"/>
                </a:lnTo>
                <a:lnTo>
                  <a:pt x="223672" y="700405"/>
                </a:lnTo>
                <a:lnTo>
                  <a:pt x="201110" y="748065"/>
                </a:lnTo>
                <a:lnTo>
                  <a:pt x="172618" y="794512"/>
                </a:lnTo>
                <a:lnTo>
                  <a:pt x="138697" y="836957"/>
                </a:lnTo>
                <a:lnTo>
                  <a:pt x="99847" y="872617"/>
                </a:lnTo>
                <a:lnTo>
                  <a:pt x="58255" y="898064"/>
                </a:lnTo>
                <a:lnTo>
                  <a:pt x="35661" y="902781"/>
                </a:lnTo>
                <a:lnTo>
                  <a:pt x="12090" y="897890"/>
                </a:lnTo>
                <a:lnTo>
                  <a:pt x="5885" y="888424"/>
                </a:lnTo>
                <a:lnTo>
                  <a:pt x="1883" y="881126"/>
                </a:lnTo>
                <a:lnTo>
                  <a:pt x="0" y="874208"/>
                </a:lnTo>
                <a:lnTo>
                  <a:pt x="152" y="86588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00977" y="3886200"/>
            <a:ext cx="327025" cy="189230"/>
          </a:xfrm>
          <a:custGeom>
            <a:avLst/>
            <a:gdLst/>
            <a:ahLst/>
            <a:cxnLst/>
            <a:rect l="l" t="t" r="r" b="b"/>
            <a:pathLst>
              <a:path w="327025" h="189229">
                <a:moveTo>
                  <a:pt x="0" y="23749"/>
                </a:moveTo>
                <a:lnTo>
                  <a:pt x="2849" y="14485"/>
                </a:lnTo>
                <a:lnTo>
                  <a:pt x="6032" y="9175"/>
                </a:lnTo>
                <a:lnTo>
                  <a:pt x="9786" y="5818"/>
                </a:lnTo>
                <a:lnTo>
                  <a:pt x="14350" y="2412"/>
                </a:lnTo>
                <a:lnTo>
                  <a:pt x="15011" y="18724"/>
                </a:lnTo>
                <a:lnTo>
                  <a:pt x="15827" y="35083"/>
                </a:lnTo>
                <a:lnTo>
                  <a:pt x="22760" y="92154"/>
                </a:lnTo>
                <a:lnTo>
                  <a:pt x="37103" y="138382"/>
                </a:lnTo>
                <a:lnTo>
                  <a:pt x="58878" y="173853"/>
                </a:lnTo>
                <a:lnTo>
                  <a:pt x="88036" y="189184"/>
                </a:lnTo>
                <a:lnTo>
                  <a:pt x="104901" y="184657"/>
                </a:lnTo>
                <a:lnTo>
                  <a:pt x="127762" y="147574"/>
                </a:lnTo>
                <a:lnTo>
                  <a:pt x="129540" y="136906"/>
                </a:lnTo>
                <a:lnTo>
                  <a:pt x="130809" y="131318"/>
                </a:lnTo>
                <a:lnTo>
                  <a:pt x="142238" y="134784"/>
                </a:lnTo>
                <a:lnTo>
                  <a:pt x="151558" y="140668"/>
                </a:lnTo>
                <a:lnTo>
                  <a:pt x="160474" y="147909"/>
                </a:lnTo>
                <a:lnTo>
                  <a:pt x="170688" y="155448"/>
                </a:lnTo>
                <a:lnTo>
                  <a:pt x="193488" y="167544"/>
                </a:lnTo>
                <a:lnTo>
                  <a:pt x="218884" y="175736"/>
                </a:lnTo>
                <a:lnTo>
                  <a:pt x="244947" y="177593"/>
                </a:lnTo>
                <a:lnTo>
                  <a:pt x="269748" y="170687"/>
                </a:lnTo>
                <a:lnTo>
                  <a:pt x="283920" y="158452"/>
                </a:lnTo>
                <a:lnTo>
                  <a:pt x="289496" y="141954"/>
                </a:lnTo>
                <a:lnTo>
                  <a:pt x="288786" y="123503"/>
                </a:lnTo>
                <a:lnTo>
                  <a:pt x="269017" y="73596"/>
                </a:lnTo>
                <a:lnTo>
                  <a:pt x="242964" y="37754"/>
                </a:lnTo>
                <a:lnTo>
                  <a:pt x="231356" y="24840"/>
                </a:lnTo>
                <a:lnTo>
                  <a:pt x="225551" y="18287"/>
                </a:lnTo>
                <a:lnTo>
                  <a:pt x="235870" y="17494"/>
                </a:lnTo>
                <a:lnTo>
                  <a:pt x="245903" y="17462"/>
                </a:lnTo>
                <a:lnTo>
                  <a:pt x="255984" y="18287"/>
                </a:lnTo>
                <a:lnTo>
                  <a:pt x="266446" y="20066"/>
                </a:lnTo>
                <a:lnTo>
                  <a:pt x="277018" y="21957"/>
                </a:lnTo>
                <a:lnTo>
                  <a:pt x="287686" y="23574"/>
                </a:lnTo>
                <a:lnTo>
                  <a:pt x="298307" y="25120"/>
                </a:lnTo>
                <a:lnTo>
                  <a:pt x="308737" y="26797"/>
                </a:lnTo>
                <a:lnTo>
                  <a:pt x="320462" y="26539"/>
                </a:lnTo>
                <a:lnTo>
                  <a:pt x="325199" y="21304"/>
                </a:lnTo>
                <a:lnTo>
                  <a:pt x="326149" y="12116"/>
                </a:lnTo>
                <a:lnTo>
                  <a:pt x="32651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67448" y="3567684"/>
            <a:ext cx="370840" cy="144145"/>
          </a:xfrm>
          <a:custGeom>
            <a:avLst/>
            <a:gdLst/>
            <a:ahLst/>
            <a:cxnLst/>
            <a:rect l="l" t="t" r="r" b="b"/>
            <a:pathLst>
              <a:path w="370840" h="144145">
                <a:moveTo>
                  <a:pt x="21335" y="141985"/>
                </a:moveTo>
                <a:lnTo>
                  <a:pt x="9778" y="143001"/>
                </a:lnTo>
                <a:lnTo>
                  <a:pt x="6730" y="143001"/>
                </a:lnTo>
                <a:lnTo>
                  <a:pt x="0" y="143890"/>
                </a:lnTo>
                <a:lnTo>
                  <a:pt x="17660" y="142950"/>
                </a:lnTo>
                <a:lnTo>
                  <a:pt x="35369" y="142366"/>
                </a:lnTo>
                <a:lnTo>
                  <a:pt x="53078" y="142069"/>
                </a:lnTo>
                <a:lnTo>
                  <a:pt x="70739" y="141985"/>
                </a:lnTo>
                <a:lnTo>
                  <a:pt x="104513" y="142140"/>
                </a:lnTo>
                <a:lnTo>
                  <a:pt x="138239" y="142271"/>
                </a:lnTo>
                <a:lnTo>
                  <a:pt x="205740" y="140461"/>
                </a:lnTo>
                <a:lnTo>
                  <a:pt x="270890" y="136223"/>
                </a:lnTo>
                <a:lnTo>
                  <a:pt x="335279" y="125221"/>
                </a:lnTo>
                <a:lnTo>
                  <a:pt x="370587" y="101754"/>
                </a:lnTo>
                <a:lnTo>
                  <a:pt x="370331" y="86867"/>
                </a:lnTo>
                <a:lnTo>
                  <a:pt x="335077" y="46095"/>
                </a:lnTo>
                <a:lnTo>
                  <a:pt x="293576" y="17922"/>
                </a:lnTo>
                <a:lnTo>
                  <a:pt x="258191" y="1269"/>
                </a:lnTo>
                <a:lnTo>
                  <a:pt x="25577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6403" y="5258689"/>
            <a:ext cx="220979" cy="33655"/>
          </a:xfrm>
          <a:custGeom>
            <a:avLst/>
            <a:gdLst/>
            <a:ahLst/>
            <a:cxnLst/>
            <a:rect l="l" t="t" r="r" b="b"/>
            <a:pathLst>
              <a:path w="220980" h="33654">
                <a:moveTo>
                  <a:pt x="65836" y="31750"/>
                </a:moveTo>
                <a:lnTo>
                  <a:pt x="25760" y="14069"/>
                </a:lnTo>
                <a:lnTo>
                  <a:pt x="0" y="0"/>
                </a:lnTo>
                <a:lnTo>
                  <a:pt x="6067" y="8290"/>
                </a:lnTo>
                <a:lnTo>
                  <a:pt x="52420" y="26505"/>
                </a:lnTo>
                <a:lnTo>
                  <a:pt x="106984" y="33274"/>
                </a:lnTo>
                <a:lnTo>
                  <a:pt x="126658" y="33533"/>
                </a:lnTo>
                <a:lnTo>
                  <a:pt x="145961" y="32877"/>
                </a:lnTo>
                <a:lnTo>
                  <a:pt x="194019" y="29438"/>
                </a:lnTo>
                <a:lnTo>
                  <a:pt x="211269" y="25640"/>
                </a:lnTo>
                <a:lnTo>
                  <a:pt x="220980" y="232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29666" y="5321808"/>
            <a:ext cx="196215" cy="16510"/>
          </a:xfrm>
          <a:custGeom>
            <a:avLst/>
            <a:gdLst/>
            <a:ahLst/>
            <a:cxnLst/>
            <a:rect l="l" t="t" r="r" b="b"/>
            <a:pathLst>
              <a:path w="196215" h="16510">
                <a:moveTo>
                  <a:pt x="2995" y="0"/>
                </a:moveTo>
                <a:lnTo>
                  <a:pt x="0" y="3294"/>
                </a:lnTo>
                <a:lnTo>
                  <a:pt x="6462" y="3778"/>
                </a:lnTo>
                <a:lnTo>
                  <a:pt x="16754" y="3071"/>
                </a:lnTo>
                <a:lnTo>
                  <a:pt x="25246" y="2793"/>
                </a:lnTo>
                <a:lnTo>
                  <a:pt x="48515" y="5913"/>
                </a:lnTo>
                <a:lnTo>
                  <a:pt x="71728" y="9937"/>
                </a:lnTo>
                <a:lnTo>
                  <a:pt x="94940" y="13723"/>
                </a:lnTo>
                <a:lnTo>
                  <a:pt x="118210" y="16128"/>
                </a:lnTo>
                <a:lnTo>
                  <a:pt x="138198" y="16519"/>
                </a:lnTo>
                <a:lnTo>
                  <a:pt x="157414" y="15160"/>
                </a:lnTo>
                <a:lnTo>
                  <a:pt x="176460" y="12539"/>
                </a:lnTo>
                <a:lnTo>
                  <a:pt x="195934" y="91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70304" y="5219700"/>
            <a:ext cx="421640" cy="278130"/>
          </a:xfrm>
          <a:custGeom>
            <a:avLst/>
            <a:gdLst/>
            <a:ahLst/>
            <a:cxnLst/>
            <a:rect l="l" t="t" r="r" b="b"/>
            <a:pathLst>
              <a:path w="421639" h="278129">
                <a:moveTo>
                  <a:pt x="0" y="48513"/>
                </a:moveTo>
                <a:lnTo>
                  <a:pt x="4839" y="37859"/>
                </a:lnTo>
                <a:lnTo>
                  <a:pt x="9382" y="27384"/>
                </a:lnTo>
                <a:lnTo>
                  <a:pt x="13805" y="17027"/>
                </a:lnTo>
                <a:lnTo>
                  <a:pt x="18287" y="6731"/>
                </a:lnTo>
                <a:lnTo>
                  <a:pt x="19155" y="21550"/>
                </a:lnTo>
                <a:lnTo>
                  <a:pt x="18748" y="37465"/>
                </a:lnTo>
                <a:lnTo>
                  <a:pt x="17412" y="54236"/>
                </a:lnTo>
                <a:lnTo>
                  <a:pt x="15493" y="71628"/>
                </a:lnTo>
                <a:lnTo>
                  <a:pt x="12422" y="103415"/>
                </a:lnTo>
                <a:lnTo>
                  <a:pt x="10826" y="135143"/>
                </a:lnTo>
                <a:lnTo>
                  <a:pt x="11279" y="166800"/>
                </a:lnTo>
                <a:lnTo>
                  <a:pt x="14350" y="198374"/>
                </a:lnTo>
                <a:lnTo>
                  <a:pt x="24764" y="241506"/>
                </a:lnTo>
                <a:lnTo>
                  <a:pt x="52704" y="274066"/>
                </a:lnTo>
                <a:lnTo>
                  <a:pt x="71626" y="277953"/>
                </a:lnTo>
                <a:lnTo>
                  <a:pt x="90344" y="273637"/>
                </a:lnTo>
                <a:lnTo>
                  <a:pt x="124078" y="254253"/>
                </a:lnTo>
                <a:lnTo>
                  <a:pt x="155479" y="228917"/>
                </a:lnTo>
                <a:lnTo>
                  <a:pt x="184403" y="200913"/>
                </a:lnTo>
                <a:lnTo>
                  <a:pt x="192277" y="193294"/>
                </a:lnTo>
                <a:lnTo>
                  <a:pt x="194182" y="191134"/>
                </a:lnTo>
                <a:lnTo>
                  <a:pt x="199644" y="187452"/>
                </a:lnTo>
                <a:lnTo>
                  <a:pt x="207170" y="194899"/>
                </a:lnTo>
                <a:lnTo>
                  <a:pt x="214423" y="203120"/>
                </a:lnTo>
                <a:lnTo>
                  <a:pt x="221843" y="211508"/>
                </a:lnTo>
                <a:lnTo>
                  <a:pt x="229869" y="219456"/>
                </a:lnTo>
                <a:lnTo>
                  <a:pt x="250438" y="233215"/>
                </a:lnTo>
                <a:lnTo>
                  <a:pt x="272875" y="240284"/>
                </a:lnTo>
                <a:lnTo>
                  <a:pt x="296574" y="241351"/>
                </a:lnTo>
                <a:lnTo>
                  <a:pt x="320928" y="237109"/>
                </a:lnTo>
                <a:lnTo>
                  <a:pt x="348160" y="226030"/>
                </a:lnTo>
                <a:lnTo>
                  <a:pt x="373141" y="208486"/>
                </a:lnTo>
                <a:lnTo>
                  <a:pt x="392527" y="185441"/>
                </a:lnTo>
                <a:lnTo>
                  <a:pt x="402970" y="157861"/>
                </a:lnTo>
                <a:lnTo>
                  <a:pt x="402794" y="142682"/>
                </a:lnTo>
                <a:lnTo>
                  <a:pt x="382523" y="100837"/>
                </a:lnTo>
                <a:lnTo>
                  <a:pt x="342804" y="65512"/>
                </a:lnTo>
                <a:lnTo>
                  <a:pt x="328548" y="54863"/>
                </a:lnTo>
                <a:lnTo>
                  <a:pt x="322369" y="49551"/>
                </a:lnTo>
                <a:lnTo>
                  <a:pt x="317785" y="44561"/>
                </a:lnTo>
                <a:lnTo>
                  <a:pt x="313725" y="39165"/>
                </a:lnTo>
                <a:lnTo>
                  <a:pt x="309118" y="32638"/>
                </a:lnTo>
                <a:lnTo>
                  <a:pt x="315966" y="24334"/>
                </a:lnTo>
                <a:lnTo>
                  <a:pt x="322087" y="19256"/>
                </a:lnTo>
                <a:lnTo>
                  <a:pt x="329852" y="16297"/>
                </a:lnTo>
                <a:lnTo>
                  <a:pt x="341629" y="14350"/>
                </a:lnTo>
                <a:lnTo>
                  <a:pt x="365881" y="17670"/>
                </a:lnTo>
                <a:lnTo>
                  <a:pt x="393144" y="26622"/>
                </a:lnTo>
                <a:lnTo>
                  <a:pt x="414335" y="31406"/>
                </a:lnTo>
                <a:lnTo>
                  <a:pt x="420369" y="22225"/>
                </a:lnTo>
                <a:lnTo>
                  <a:pt x="421128" y="14716"/>
                </a:lnTo>
                <a:lnTo>
                  <a:pt x="419481" y="8826"/>
                </a:lnTo>
                <a:lnTo>
                  <a:pt x="414976" y="4079"/>
                </a:lnTo>
                <a:lnTo>
                  <a:pt x="40716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27632" y="4951114"/>
            <a:ext cx="355600" cy="103505"/>
          </a:xfrm>
          <a:custGeom>
            <a:avLst/>
            <a:gdLst/>
            <a:ahLst/>
            <a:cxnLst/>
            <a:rect l="l" t="t" r="r" b="b"/>
            <a:pathLst>
              <a:path w="355600" h="103504">
                <a:moveTo>
                  <a:pt x="22606" y="49383"/>
                </a:moveTo>
                <a:lnTo>
                  <a:pt x="13081" y="49129"/>
                </a:lnTo>
                <a:lnTo>
                  <a:pt x="9143" y="49129"/>
                </a:lnTo>
                <a:lnTo>
                  <a:pt x="0" y="50907"/>
                </a:lnTo>
                <a:lnTo>
                  <a:pt x="9921" y="61483"/>
                </a:lnTo>
                <a:lnTo>
                  <a:pt x="46355" y="82022"/>
                </a:lnTo>
                <a:lnTo>
                  <a:pt x="103870" y="95833"/>
                </a:lnTo>
                <a:lnTo>
                  <a:pt x="162813" y="101834"/>
                </a:lnTo>
                <a:lnTo>
                  <a:pt x="195583" y="103282"/>
                </a:lnTo>
                <a:lnTo>
                  <a:pt x="228472" y="103135"/>
                </a:lnTo>
                <a:lnTo>
                  <a:pt x="294131" y="98532"/>
                </a:lnTo>
                <a:lnTo>
                  <a:pt x="340977" y="87423"/>
                </a:lnTo>
                <a:lnTo>
                  <a:pt x="355345" y="78974"/>
                </a:lnTo>
                <a:lnTo>
                  <a:pt x="353028" y="69070"/>
                </a:lnTo>
                <a:lnTo>
                  <a:pt x="323312" y="35754"/>
                </a:lnTo>
                <a:lnTo>
                  <a:pt x="283718" y="10394"/>
                </a:lnTo>
                <a:lnTo>
                  <a:pt x="256536" y="0"/>
                </a:lnTo>
                <a:lnTo>
                  <a:pt x="261238" y="18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29948" y="4959915"/>
            <a:ext cx="186690" cy="47625"/>
          </a:xfrm>
          <a:custGeom>
            <a:avLst/>
            <a:gdLst/>
            <a:ahLst/>
            <a:cxnLst/>
            <a:rect l="l" t="t" r="r" b="b"/>
            <a:pathLst>
              <a:path w="186689" h="47625">
                <a:moveTo>
                  <a:pt x="14573" y="3752"/>
                </a:moveTo>
                <a:lnTo>
                  <a:pt x="10636" y="3752"/>
                </a:lnTo>
                <a:lnTo>
                  <a:pt x="6699" y="4006"/>
                </a:lnTo>
                <a:lnTo>
                  <a:pt x="3016" y="4387"/>
                </a:lnTo>
                <a:lnTo>
                  <a:pt x="0" y="0"/>
                </a:lnTo>
                <a:lnTo>
                  <a:pt x="9747" y="2720"/>
                </a:lnTo>
                <a:lnTo>
                  <a:pt x="23590" y="8084"/>
                </a:lnTo>
                <a:lnTo>
                  <a:pt x="32861" y="11626"/>
                </a:lnTo>
                <a:lnTo>
                  <a:pt x="71374" y="23088"/>
                </a:lnTo>
                <a:lnTo>
                  <a:pt x="110077" y="32454"/>
                </a:lnTo>
                <a:lnTo>
                  <a:pt x="159279" y="41437"/>
                </a:lnTo>
                <a:lnTo>
                  <a:pt x="175228" y="44265"/>
                </a:lnTo>
                <a:lnTo>
                  <a:pt x="178911" y="45154"/>
                </a:lnTo>
                <a:lnTo>
                  <a:pt x="182848" y="46424"/>
                </a:lnTo>
                <a:lnTo>
                  <a:pt x="186531" y="473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20017" y="4969128"/>
            <a:ext cx="29845" cy="203835"/>
          </a:xfrm>
          <a:custGeom>
            <a:avLst/>
            <a:gdLst/>
            <a:ahLst/>
            <a:cxnLst/>
            <a:rect l="l" t="t" r="r" b="b"/>
            <a:pathLst>
              <a:path w="29844" h="203835">
                <a:moveTo>
                  <a:pt x="15055" y="0"/>
                </a:moveTo>
                <a:lnTo>
                  <a:pt x="4417" y="6433"/>
                </a:lnTo>
                <a:lnTo>
                  <a:pt x="148" y="13271"/>
                </a:lnTo>
                <a:lnTo>
                  <a:pt x="0" y="22395"/>
                </a:lnTo>
                <a:lnTo>
                  <a:pt x="1720" y="35687"/>
                </a:lnTo>
                <a:lnTo>
                  <a:pt x="3748" y="53042"/>
                </a:lnTo>
                <a:lnTo>
                  <a:pt x="5657" y="70421"/>
                </a:lnTo>
                <a:lnTo>
                  <a:pt x="7185" y="87800"/>
                </a:lnTo>
                <a:lnTo>
                  <a:pt x="8070" y="105156"/>
                </a:lnTo>
                <a:lnTo>
                  <a:pt x="8725" y="125029"/>
                </a:lnTo>
                <a:lnTo>
                  <a:pt x="9499" y="144700"/>
                </a:lnTo>
                <a:lnTo>
                  <a:pt x="11463" y="163966"/>
                </a:lnTo>
                <a:lnTo>
                  <a:pt x="15690" y="182626"/>
                </a:lnTo>
                <a:lnTo>
                  <a:pt x="20262" y="194183"/>
                </a:lnTo>
                <a:lnTo>
                  <a:pt x="22040" y="198120"/>
                </a:lnTo>
                <a:lnTo>
                  <a:pt x="29660" y="2033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36876" y="5162303"/>
            <a:ext cx="247650" cy="469900"/>
          </a:xfrm>
          <a:custGeom>
            <a:avLst/>
            <a:gdLst/>
            <a:ahLst/>
            <a:cxnLst/>
            <a:rect l="l" t="t" r="r" b="b"/>
            <a:pathLst>
              <a:path w="247650" h="469900">
                <a:moveTo>
                  <a:pt x="247142" y="75938"/>
                </a:moveTo>
                <a:lnTo>
                  <a:pt x="195929" y="20081"/>
                </a:lnTo>
                <a:lnTo>
                  <a:pt x="158242" y="3802"/>
                </a:lnTo>
                <a:lnTo>
                  <a:pt x="117697" y="0"/>
                </a:lnTo>
                <a:lnTo>
                  <a:pt x="76200" y="10152"/>
                </a:lnTo>
                <a:lnTo>
                  <a:pt x="40528" y="32710"/>
                </a:lnTo>
                <a:lnTo>
                  <a:pt x="16763" y="67175"/>
                </a:lnTo>
                <a:lnTo>
                  <a:pt x="11999" y="90372"/>
                </a:lnTo>
                <a:lnTo>
                  <a:pt x="14747" y="112164"/>
                </a:lnTo>
                <a:lnTo>
                  <a:pt x="35306" y="152773"/>
                </a:lnTo>
                <a:lnTo>
                  <a:pt x="78993" y="205065"/>
                </a:lnTo>
                <a:lnTo>
                  <a:pt x="102885" y="229461"/>
                </a:lnTo>
                <a:lnTo>
                  <a:pt x="126492" y="253738"/>
                </a:lnTo>
                <a:lnTo>
                  <a:pt x="150993" y="281140"/>
                </a:lnTo>
                <a:lnTo>
                  <a:pt x="172386" y="310840"/>
                </a:lnTo>
                <a:lnTo>
                  <a:pt x="187374" y="343517"/>
                </a:lnTo>
                <a:lnTo>
                  <a:pt x="192659" y="379849"/>
                </a:lnTo>
                <a:lnTo>
                  <a:pt x="187938" y="402910"/>
                </a:lnTo>
                <a:lnTo>
                  <a:pt x="160922" y="438813"/>
                </a:lnTo>
                <a:lnTo>
                  <a:pt x="116649" y="464461"/>
                </a:lnTo>
                <a:lnTo>
                  <a:pt x="91122" y="469447"/>
                </a:lnTo>
                <a:lnTo>
                  <a:pt x="65119" y="468661"/>
                </a:lnTo>
                <a:lnTo>
                  <a:pt x="25753" y="458593"/>
                </a:lnTo>
                <a:lnTo>
                  <a:pt x="0" y="428032"/>
                </a:lnTo>
                <a:lnTo>
                  <a:pt x="1269" y="425315"/>
                </a:lnTo>
                <a:lnTo>
                  <a:pt x="2793" y="422521"/>
                </a:lnTo>
                <a:lnTo>
                  <a:pt x="3937" y="4198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55741" y="5489836"/>
            <a:ext cx="76835" cy="150495"/>
          </a:xfrm>
          <a:custGeom>
            <a:avLst/>
            <a:gdLst/>
            <a:ahLst/>
            <a:cxnLst/>
            <a:rect l="l" t="t" r="r" b="b"/>
            <a:pathLst>
              <a:path w="76835" h="150495">
                <a:moveTo>
                  <a:pt x="12096" y="6977"/>
                </a:moveTo>
                <a:lnTo>
                  <a:pt x="928" y="49339"/>
                </a:lnTo>
                <a:lnTo>
                  <a:pt x="0" y="67844"/>
                </a:lnTo>
                <a:lnTo>
                  <a:pt x="1119" y="86307"/>
                </a:lnTo>
                <a:lnTo>
                  <a:pt x="17049" y="131132"/>
                </a:lnTo>
                <a:lnTo>
                  <a:pt x="51246" y="150015"/>
                </a:lnTo>
                <a:lnTo>
                  <a:pt x="60975" y="145267"/>
                </a:lnTo>
                <a:lnTo>
                  <a:pt x="68300" y="136804"/>
                </a:lnTo>
                <a:lnTo>
                  <a:pt x="72802" y="125798"/>
                </a:lnTo>
                <a:lnTo>
                  <a:pt x="73646" y="112683"/>
                </a:lnTo>
                <a:lnTo>
                  <a:pt x="74406" y="102716"/>
                </a:lnTo>
                <a:lnTo>
                  <a:pt x="75285" y="94015"/>
                </a:lnTo>
                <a:lnTo>
                  <a:pt x="76485" y="847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49930" y="5365115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4" h="16510">
                <a:moveTo>
                  <a:pt x="10668" y="16129"/>
                </a:moveTo>
                <a:lnTo>
                  <a:pt x="3301" y="8255"/>
                </a:lnTo>
                <a:lnTo>
                  <a:pt x="1143" y="6731"/>
                </a:lnTo>
                <a:lnTo>
                  <a:pt x="0" y="0"/>
                </a:lnTo>
                <a:lnTo>
                  <a:pt x="5826" y="5562"/>
                </a:lnTo>
                <a:lnTo>
                  <a:pt x="10414" y="9064"/>
                </a:lnTo>
                <a:lnTo>
                  <a:pt x="15573" y="11304"/>
                </a:lnTo>
                <a:lnTo>
                  <a:pt x="23113" y="130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96438" y="5209921"/>
            <a:ext cx="422275" cy="285115"/>
          </a:xfrm>
          <a:custGeom>
            <a:avLst/>
            <a:gdLst/>
            <a:ahLst/>
            <a:cxnLst/>
            <a:rect l="l" t="t" r="r" b="b"/>
            <a:pathLst>
              <a:path w="422275" h="285114">
                <a:moveTo>
                  <a:pt x="0" y="61594"/>
                </a:moveTo>
                <a:lnTo>
                  <a:pt x="3833" y="52732"/>
                </a:lnTo>
                <a:lnTo>
                  <a:pt x="7143" y="46037"/>
                </a:lnTo>
                <a:lnTo>
                  <a:pt x="10787" y="40485"/>
                </a:lnTo>
                <a:lnTo>
                  <a:pt x="15620" y="35051"/>
                </a:lnTo>
                <a:lnTo>
                  <a:pt x="25935" y="39473"/>
                </a:lnTo>
                <a:lnTo>
                  <a:pt x="53570" y="88903"/>
                </a:lnTo>
                <a:lnTo>
                  <a:pt x="64333" y="142521"/>
                </a:lnTo>
                <a:lnTo>
                  <a:pt x="69214" y="169163"/>
                </a:lnTo>
                <a:lnTo>
                  <a:pt x="80867" y="219805"/>
                </a:lnTo>
                <a:lnTo>
                  <a:pt x="100330" y="267588"/>
                </a:lnTo>
                <a:lnTo>
                  <a:pt x="133977" y="284769"/>
                </a:lnTo>
                <a:lnTo>
                  <a:pt x="146938" y="278891"/>
                </a:lnTo>
                <a:lnTo>
                  <a:pt x="175567" y="234868"/>
                </a:lnTo>
                <a:lnTo>
                  <a:pt x="182880" y="191007"/>
                </a:lnTo>
                <a:lnTo>
                  <a:pt x="182463" y="177276"/>
                </a:lnTo>
                <a:lnTo>
                  <a:pt x="181737" y="163448"/>
                </a:lnTo>
                <a:lnTo>
                  <a:pt x="191843" y="182425"/>
                </a:lnTo>
                <a:lnTo>
                  <a:pt x="220152" y="213187"/>
                </a:lnTo>
                <a:lnTo>
                  <a:pt x="264158" y="233971"/>
                </a:lnTo>
                <a:lnTo>
                  <a:pt x="291068" y="236553"/>
                </a:lnTo>
                <a:lnTo>
                  <a:pt x="316716" y="230681"/>
                </a:lnTo>
                <a:lnTo>
                  <a:pt x="338327" y="214629"/>
                </a:lnTo>
                <a:lnTo>
                  <a:pt x="347839" y="195407"/>
                </a:lnTo>
                <a:lnTo>
                  <a:pt x="349075" y="174101"/>
                </a:lnTo>
                <a:lnTo>
                  <a:pt x="345096" y="152390"/>
                </a:lnTo>
                <a:lnTo>
                  <a:pt x="338963" y="131952"/>
                </a:lnTo>
                <a:lnTo>
                  <a:pt x="329598" y="108688"/>
                </a:lnTo>
                <a:lnTo>
                  <a:pt x="318912" y="85851"/>
                </a:lnTo>
                <a:lnTo>
                  <a:pt x="309870" y="63301"/>
                </a:lnTo>
                <a:lnTo>
                  <a:pt x="305435" y="40893"/>
                </a:lnTo>
                <a:lnTo>
                  <a:pt x="317492" y="41898"/>
                </a:lnTo>
                <a:lnTo>
                  <a:pt x="329501" y="43021"/>
                </a:lnTo>
                <a:lnTo>
                  <a:pt x="341510" y="44001"/>
                </a:lnTo>
                <a:lnTo>
                  <a:pt x="353567" y="44576"/>
                </a:lnTo>
                <a:lnTo>
                  <a:pt x="365504" y="44991"/>
                </a:lnTo>
                <a:lnTo>
                  <a:pt x="379333" y="45132"/>
                </a:lnTo>
                <a:lnTo>
                  <a:pt x="392947" y="43916"/>
                </a:lnTo>
                <a:lnTo>
                  <a:pt x="404240" y="40258"/>
                </a:lnTo>
                <a:lnTo>
                  <a:pt x="412521" y="35276"/>
                </a:lnTo>
                <a:lnTo>
                  <a:pt x="418861" y="29733"/>
                </a:lnTo>
                <a:lnTo>
                  <a:pt x="422082" y="22596"/>
                </a:lnTo>
                <a:lnTo>
                  <a:pt x="421004" y="12826"/>
                </a:lnTo>
                <a:lnTo>
                  <a:pt x="418211" y="8508"/>
                </a:lnTo>
                <a:lnTo>
                  <a:pt x="415163" y="4317"/>
                </a:lnTo>
                <a:lnTo>
                  <a:pt x="4121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58083" y="4958841"/>
            <a:ext cx="356870" cy="140335"/>
          </a:xfrm>
          <a:custGeom>
            <a:avLst/>
            <a:gdLst/>
            <a:ahLst/>
            <a:cxnLst/>
            <a:rect l="l" t="t" r="r" b="b"/>
            <a:pathLst>
              <a:path w="356870" h="140335">
                <a:moveTo>
                  <a:pt x="20066" y="112775"/>
                </a:moveTo>
                <a:lnTo>
                  <a:pt x="9398" y="107822"/>
                </a:lnTo>
                <a:lnTo>
                  <a:pt x="5842" y="106298"/>
                </a:lnTo>
                <a:lnTo>
                  <a:pt x="0" y="100837"/>
                </a:lnTo>
                <a:lnTo>
                  <a:pt x="11682" y="101980"/>
                </a:lnTo>
                <a:lnTo>
                  <a:pt x="23161" y="103695"/>
                </a:lnTo>
                <a:lnTo>
                  <a:pt x="34807" y="106267"/>
                </a:lnTo>
                <a:lnTo>
                  <a:pt x="46990" y="109981"/>
                </a:lnTo>
                <a:lnTo>
                  <a:pt x="81446" y="120332"/>
                </a:lnTo>
                <a:lnTo>
                  <a:pt x="115855" y="129063"/>
                </a:lnTo>
                <a:lnTo>
                  <a:pt x="150788" y="135556"/>
                </a:lnTo>
                <a:lnTo>
                  <a:pt x="186817" y="139191"/>
                </a:lnTo>
                <a:lnTo>
                  <a:pt x="217013" y="139944"/>
                </a:lnTo>
                <a:lnTo>
                  <a:pt x="247316" y="138255"/>
                </a:lnTo>
                <a:lnTo>
                  <a:pt x="306578" y="126745"/>
                </a:lnTo>
                <a:lnTo>
                  <a:pt x="349958" y="101082"/>
                </a:lnTo>
                <a:lnTo>
                  <a:pt x="356362" y="85343"/>
                </a:lnTo>
                <a:lnTo>
                  <a:pt x="354901" y="66984"/>
                </a:lnTo>
                <a:lnTo>
                  <a:pt x="333644" y="34837"/>
                </a:lnTo>
                <a:lnTo>
                  <a:pt x="291449" y="13192"/>
                </a:lnTo>
                <a:lnTo>
                  <a:pt x="279481" y="8852"/>
                </a:lnTo>
                <a:lnTo>
                  <a:pt x="278003" y="1142"/>
                </a:lnTo>
                <a:lnTo>
                  <a:pt x="281051" y="507"/>
                </a:lnTo>
                <a:lnTo>
                  <a:pt x="283718" y="253"/>
                </a:lnTo>
                <a:lnTo>
                  <a:pt x="28676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65832" y="5773826"/>
            <a:ext cx="546735" cy="126364"/>
          </a:xfrm>
          <a:custGeom>
            <a:avLst/>
            <a:gdLst/>
            <a:ahLst/>
            <a:cxnLst/>
            <a:rect l="l" t="t" r="r" b="b"/>
            <a:pathLst>
              <a:path w="546735" h="126364">
                <a:moveTo>
                  <a:pt x="0" y="0"/>
                </a:moveTo>
                <a:lnTo>
                  <a:pt x="15493" y="44805"/>
                </a:lnTo>
                <a:lnTo>
                  <a:pt x="44100" y="82257"/>
                </a:lnTo>
                <a:lnTo>
                  <a:pt x="83185" y="108508"/>
                </a:lnTo>
                <a:lnTo>
                  <a:pt x="121892" y="120848"/>
                </a:lnTo>
                <a:lnTo>
                  <a:pt x="162813" y="126072"/>
                </a:lnTo>
                <a:lnTo>
                  <a:pt x="204307" y="125868"/>
                </a:lnTo>
                <a:lnTo>
                  <a:pt x="244729" y="121919"/>
                </a:lnTo>
                <a:lnTo>
                  <a:pt x="290964" y="113544"/>
                </a:lnTo>
                <a:lnTo>
                  <a:pt x="336906" y="101291"/>
                </a:lnTo>
                <a:lnTo>
                  <a:pt x="382172" y="85819"/>
                </a:lnTo>
                <a:lnTo>
                  <a:pt x="426377" y="67787"/>
                </a:lnTo>
                <a:lnTo>
                  <a:pt x="469138" y="47853"/>
                </a:lnTo>
                <a:lnTo>
                  <a:pt x="508587" y="25298"/>
                </a:lnTo>
                <a:lnTo>
                  <a:pt x="527663" y="12792"/>
                </a:lnTo>
                <a:lnTo>
                  <a:pt x="54622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99333" y="5905500"/>
            <a:ext cx="1343660" cy="347345"/>
          </a:xfrm>
          <a:custGeom>
            <a:avLst/>
            <a:gdLst/>
            <a:ahLst/>
            <a:cxnLst/>
            <a:rect l="l" t="t" r="r" b="b"/>
            <a:pathLst>
              <a:path w="1343660" h="347345">
                <a:moveTo>
                  <a:pt x="0" y="0"/>
                </a:moveTo>
                <a:lnTo>
                  <a:pt x="17191" y="48740"/>
                </a:lnTo>
                <a:lnTo>
                  <a:pt x="38427" y="95602"/>
                </a:lnTo>
                <a:lnTo>
                  <a:pt x="63773" y="140021"/>
                </a:lnTo>
                <a:lnTo>
                  <a:pt x="93297" y="181432"/>
                </a:lnTo>
                <a:lnTo>
                  <a:pt x="127065" y="219271"/>
                </a:lnTo>
                <a:lnTo>
                  <a:pt x="165145" y="252974"/>
                </a:lnTo>
                <a:lnTo>
                  <a:pt x="207604" y="281976"/>
                </a:lnTo>
                <a:lnTo>
                  <a:pt x="254508" y="305714"/>
                </a:lnTo>
                <a:lnTo>
                  <a:pt x="302885" y="322935"/>
                </a:lnTo>
                <a:lnTo>
                  <a:pt x="353107" y="335076"/>
                </a:lnTo>
                <a:lnTo>
                  <a:pt x="404542" y="342747"/>
                </a:lnTo>
                <a:lnTo>
                  <a:pt x="456560" y="346557"/>
                </a:lnTo>
                <a:lnTo>
                  <a:pt x="508528" y="347116"/>
                </a:lnTo>
                <a:lnTo>
                  <a:pt x="559816" y="345033"/>
                </a:lnTo>
                <a:lnTo>
                  <a:pt x="607815" y="341035"/>
                </a:lnTo>
                <a:lnTo>
                  <a:pt x="655884" y="335226"/>
                </a:lnTo>
                <a:lnTo>
                  <a:pt x="703953" y="327736"/>
                </a:lnTo>
                <a:lnTo>
                  <a:pt x="751952" y="318696"/>
                </a:lnTo>
                <a:lnTo>
                  <a:pt x="799815" y="308238"/>
                </a:lnTo>
                <a:lnTo>
                  <a:pt x="847471" y="296494"/>
                </a:lnTo>
                <a:lnTo>
                  <a:pt x="894851" y="283593"/>
                </a:lnTo>
                <a:lnTo>
                  <a:pt x="941888" y="269668"/>
                </a:lnTo>
                <a:lnTo>
                  <a:pt x="988512" y="254850"/>
                </a:lnTo>
                <a:lnTo>
                  <a:pt x="1034654" y="239270"/>
                </a:lnTo>
                <a:lnTo>
                  <a:pt x="1080247" y="223059"/>
                </a:lnTo>
                <a:lnTo>
                  <a:pt x="1125220" y="206349"/>
                </a:lnTo>
                <a:lnTo>
                  <a:pt x="1171636" y="188999"/>
                </a:lnTo>
                <a:lnTo>
                  <a:pt x="1218041" y="172478"/>
                </a:lnTo>
                <a:lnTo>
                  <a:pt x="1264612" y="156586"/>
                </a:lnTo>
                <a:lnTo>
                  <a:pt x="1311529" y="141122"/>
                </a:lnTo>
                <a:lnTo>
                  <a:pt x="1319530" y="138202"/>
                </a:lnTo>
                <a:lnTo>
                  <a:pt x="1327531" y="135369"/>
                </a:lnTo>
                <a:lnTo>
                  <a:pt x="1335532" y="132592"/>
                </a:lnTo>
                <a:lnTo>
                  <a:pt x="1343533" y="12984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56310" y="5722620"/>
            <a:ext cx="196850" cy="325755"/>
          </a:xfrm>
          <a:custGeom>
            <a:avLst/>
            <a:gdLst/>
            <a:ahLst/>
            <a:cxnLst/>
            <a:rect l="l" t="t" r="r" b="b"/>
            <a:pathLst>
              <a:path w="196850" h="325754">
                <a:moveTo>
                  <a:pt x="96131" y="3657"/>
                </a:moveTo>
                <a:lnTo>
                  <a:pt x="98290" y="2438"/>
                </a:lnTo>
                <a:lnTo>
                  <a:pt x="100449" y="1219"/>
                </a:lnTo>
                <a:lnTo>
                  <a:pt x="102227" y="0"/>
                </a:lnTo>
                <a:lnTo>
                  <a:pt x="59555" y="21031"/>
                </a:lnTo>
                <a:lnTo>
                  <a:pt x="16371" y="57592"/>
                </a:lnTo>
                <a:lnTo>
                  <a:pt x="0" y="87177"/>
                </a:lnTo>
                <a:lnTo>
                  <a:pt x="2786" y="99326"/>
                </a:lnTo>
                <a:lnTo>
                  <a:pt x="11572" y="109361"/>
                </a:lnTo>
                <a:lnTo>
                  <a:pt x="24503" y="117652"/>
                </a:lnTo>
                <a:lnTo>
                  <a:pt x="61182" y="134202"/>
                </a:lnTo>
                <a:lnTo>
                  <a:pt x="99242" y="148780"/>
                </a:lnTo>
                <a:lnTo>
                  <a:pt x="136445" y="165015"/>
                </a:lnTo>
                <a:lnTo>
                  <a:pt x="170553" y="186537"/>
                </a:lnTo>
                <a:lnTo>
                  <a:pt x="183943" y="200225"/>
                </a:lnTo>
                <a:lnTo>
                  <a:pt x="192714" y="216255"/>
                </a:lnTo>
                <a:lnTo>
                  <a:pt x="196341" y="234114"/>
                </a:lnTo>
                <a:lnTo>
                  <a:pt x="194302" y="253288"/>
                </a:lnTo>
                <a:lnTo>
                  <a:pt x="166227" y="303437"/>
                </a:lnTo>
                <a:lnTo>
                  <a:pt x="134294" y="325145"/>
                </a:lnTo>
                <a:lnTo>
                  <a:pt x="124602" y="325421"/>
                </a:lnTo>
                <a:lnTo>
                  <a:pt x="113530" y="3246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41481" y="5711342"/>
            <a:ext cx="151765" cy="197485"/>
          </a:xfrm>
          <a:custGeom>
            <a:avLst/>
            <a:gdLst/>
            <a:ahLst/>
            <a:cxnLst/>
            <a:rect l="l" t="t" r="r" b="b"/>
            <a:pathLst>
              <a:path w="151764" h="197485">
                <a:moveTo>
                  <a:pt x="151447" y="0"/>
                </a:moveTo>
                <a:lnTo>
                  <a:pt x="113172" y="9715"/>
                </a:lnTo>
                <a:lnTo>
                  <a:pt x="78041" y="27432"/>
                </a:lnTo>
                <a:lnTo>
                  <a:pt x="37655" y="63779"/>
                </a:lnTo>
                <a:lnTo>
                  <a:pt x="7556" y="108813"/>
                </a:lnTo>
                <a:lnTo>
                  <a:pt x="0" y="147713"/>
                </a:lnTo>
                <a:lnTo>
                  <a:pt x="4627" y="166120"/>
                </a:lnTo>
                <a:lnTo>
                  <a:pt x="16446" y="182270"/>
                </a:lnTo>
                <a:lnTo>
                  <a:pt x="29211" y="190990"/>
                </a:lnTo>
                <a:lnTo>
                  <a:pt x="42751" y="195110"/>
                </a:lnTo>
                <a:lnTo>
                  <a:pt x="57076" y="196543"/>
                </a:lnTo>
                <a:lnTo>
                  <a:pt x="72199" y="1972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24183" y="5725148"/>
            <a:ext cx="185420" cy="104139"/>
          </a:xfrm>
          <a:custGeom>
            <a:avLst/>
            <a:gdLst/>
            <a:ahLst/>
            <a:cxnLst/>
            <a:rect l="l" t="t" r="r" b="b"/>
            <a:pathLst>
              <a:path w="185420" h="104139">
                <a:moveTo>
                  <a:pt x="67754" y="16673"/>
                </a:moveTo>
                <a:lnTo>
                  <a:pt x="63664" y="6886"/>
                </a:lnTo>
                <a:lnTo>
                  <a:pt x="57896" y="1014"/>
                </a:lnTo>
                <a:lnTo>
                  <a:pt x="49912" y="0"/>
                </a:lnTo>
                <a:lnTo>
                  <a:pt x="39179" y="4786"/>
                </a:lnTo>
                <a:lnTo>
                  <a:pt x="9175" y="40447"/>
                </a:lnTo>
                <a:lnTo>
                  <a:pt x="0" y="79271"/>
                </a:lnTo>
                <a:lnTo>
                  <a:pt x="3631" y="91154"/>
                </a:lnTo>
                <a:lnTo>
                  <a:pt x="12382" y="100493"/>
                </a:lnTo>
                <a:lnTo>
                  <a:pt x="22905" y="104093"/>
                </a:lnTo>
                <a:lnTo>
                  <a:pt x="34083" y="103008"/>
                </a:lnTo>
                <a:lnTo>
                  <a:pt x="68976" y="72566"/>
                </a:lnTo>
                <a:lnTo>
                  <a:pt x="75090" y="61617"/>
                </a:lnTo>
                <a:lnTo>
                  <a:pt x="81216" y="50811"/>
                </a:lnTo>
                <a:lnTo>
                  <a:pt x="87578" y="41948"/>
                </a:lnTo>
                <a:lnTo>
                  <a:pt x="94583" y="36599"/>
                </a:lnTo>
                <a:lnTo>
                  <a:pt x="102683" y="35766"/>
                </a:lnTo>
                <a:lnTo>
                  <a:pt x="112331" y="40447"/>
                </a:lnTo>
                <a:lnTo>
                  <a:pt x="129541" y="55721"/>
                </a:lnTo>
                <a:lnTo>
                  <a:pt x="146288" y="72794"/>
                </a:lnTo>
                <a:lnTo>
                  <a:pt x="164248" y="86267"/>
                </a:lnTo>
                <a:lnTo>
                  <a:pt x="185102" y="907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23271" y="5376417"/>
            <a:ext cx="729615" cy="408305"/>
          </a:xfrm>
          <a:custGeom>
            <a:avLst/>
            <a:gdLst/>
            <a:ahLst/>
            <a:cxnLst/>
            <a:rect l="l" t="t" r="r" b="b"/>
            <a:pathLst>
              <a:path w="729614" h="408304">
                <a:moveTo>
                  <a:pt x="11414" y="51815"/>
                </a:moveTo>
                <a:lnTo>
                  <a:pt x="31718" y="88185"/>
                </a:lnTo>
                <a:lnTo>
                  <a:pt x="48879" y="128269"/>
                </a:lnTo>
                <a:lnTo>
                  <a:pt x="65837" y="174957"/>
                </a:lnTo>
                <a:lnTo>
                  <a:pt x="80724" y="222577"/>
                </a:lnTo>
                <a:lnTo>
                  <a:pt x="92420" y="271048"/>
                </a:lnTo>
                <a:lnTo>
                  <a:pt x="99806" y="320293"/>
                </a:lnTo>
                <a:lnTo>
                  <a:pt x="101586" y="342858"/>
                </a:lnTo>
                <a:lnTo>
                  <a:pt x="100330" y="366852"/>
                </a:lnTo>
                <a:lnTo>
                  <a:pt x="93001" y="388445"/>
                </a:lnTo>
                <a:lnTo>
                  <a:pt x="76565" y="403809"/>
                </a:lnTo>
                <a:lnTo>
                  <a:pt x="60194" y="408043"/>
                </a:lnTo>
                <a:lnTo>
                  <a:pt x="42465" y="406133"/>
                </a:lnTo>
                <a:lnTo>
                  <a:pt x="25880" y="398794"/>
                </a:lnTo>
                <a:lnTo>
                  <a:pt x="12938" y="386740"/>
                </a:lnTo>
                <a:lnTo>
                  <a:pt x="3165" y="369590"/>
                </a:lnTo>
                <a:lnTo>
                  <a:pt x="0" y="352869"/>
                </a:lnTo>
                <a:lnTo>
                  <a:pt x="2668" y="335862"/>
                </a:lnTo>
                <a:lnTo>
                  <a:pt x="27848" y="293724"/>
                </a:lnTo>
                <a:lnTo>
                  <a:pt x="74084" y="257805"/>
                </a:lnTo>
                <a:lnTo>
                  <a:pt x="98536" y="241045"/>
                </a:lnTo>
                <a:lnTo>
                  <a:pt x="123519" y="223026"/>
                </a:lnTo>
                <a:lnTo>
                  <a:pt x="173724" y="187425"/>
                </a:lnTo>
                <a:lnTo>
                  <a:pt x="213643" y="154543"/>
                </a:lnTo>
                <a:lnTo>
                  <a:pt x="244373" y="117998"/>
                </a:lnTo>
                <a:lnTo>
                  <a:pt x="249666" y="97535"/>
                </a:lnTo>
                <a:lnTo>
                  <a:pt x="249158" y="88391"/>
                </a:lnTo>
                <a:lnTo>
                  <a:pt x="248777" y="85343"/>
                </a:lnTo>
                <a:lnTo>
                  <a:pt x="241538" y="82803"/>
                </a:lnTo>
                <a:lnTo>
                  <a:pt x="231479" y="103387"/>
                </a:lnTo>
                <a:lnTo>
                  <a:pt x="221839" y="145651"/>
                </a:lnTo>
                <a:lnTo>
                  <a:pt x="222079" y="199488"/>
                </a:lnTo>
                <a:lnTo>
                  <a:pt x="232818" y="259889"/>
                </a:lnTo>
                <a:lnTo>
                  <a:pt x="243570" y="291947"/>
                </a:lnTo>
                <a:lnTo>
                  <a:pt x="244840" y="295300"/>
                </a:lnTo>
                <a:lnTo>
                  <a:pt x="246364" y="298653"/>
                </a:lnTo>
                <a:lnTo>
                  <a:pt x="246693" y="289647"/>
                </a:lnTo>
                <a:lnTo>
                  <a:pt x="246808" y="279412"/>
                </a:lnTo>
                <a:lnTo>
                  <a:pt x="247399" y="269120"/>
                </a:lnTo>
                <a:lnTo>
                  <a:pt x="280320" y="221240"/>
                </a:lnTo>
                <a:lnTo>
                  <a:pt x="328914" y="202691"/>
                </a:lnTo>
                <a:lnTo>
                  <a:pt x="352857" y="194917"/>
                </a:lnTo>
                <a:lnTo>
                  <a:pt x="400173" y="178796"/>
                </a:lnTo>
                <a:lnTo>
                  <a:pt x="437441" y="161301"/>
                </a:lnTo>
                <a:lnTo>
                  <a:pt x="461248" y="134619"/>
                </a:lnTo>
                <a:lnTo>
                  <a:pt x="451092" y="141904"/>
                </a:lnTo>
                <a:lnTo>
                  <a:pt x="421435" y="179327"/>
                </a:lnTo>
                <a:lnTo>
                  <a:pt x="425561" y="208152"/>
                </a:lnTo>
                <a:lnTo>
                  <a:pt x="437403" y="205730"/>
                </a:lnTo>
                <a:lnTo>
                  <a:pt x="485429" y="181236"/>
                </a:lnTo>
                <a:lnTo>
                  <a:pt x="514377" y="153884"/>
                </a:lnTo>
                <a:lnTo>
                  <a:pt x="529828" y="141731"/>
                </a:lnTo>
                <a:lnTo>
                  <a:pt x="545899" y="132748"/>
                </a:lnTo>
                <a:lnTo>
                  <a:pt x="562101" y="127111"/>
                </a:lnTo>
                <a:lnTo>
                  <a:pt x="578994" y="124497"/>
                </a:lnTo>
                <a:lnTo>
                  <a:pt x="597138" y="124586"/>
                </a:lnTo>
                <a:lnTo>
                  <a:pt x="625949" y="133171"/>
                </a:lnTo>
                <a:lnTo>
                  <a:pt x="652938" y="150304"/>
                </a:lnTo>
                <a:lnTo>
                  <a:pt x="678951" y="169914"/>
                </a:lnTo>
                <a:lnTo>
                  <a:pt x="704834" y="185927"/>
                </a:lnTo>
                <a:lnTo>
                  <a:pt x="706612" y="185927"/>
                </a:lnTo>
                <a:lnTo>
                  <a:pt x="708771" y="185927"/>
                </a:lnTo>
                <a:lnTo>
                  <a:pt x="710930" y="185927"/>
                </a:lnTo>
                <a:lnTo>
                  <a:pt x="707915" y="172086"/>
                </a:lnTo>
                <a:lnTo>
                  <a:pt x="704532" y="158448"/>
                </a:lnTo>
                <a:lnTo>
                  <a:pt x="700982" y="144833"/>
                </a:lnTo>
                <a:lnTo>
                  <a:pt x="697468" y="131063"/>
                </a:lnTo>
                <a:lnTo>
                  <a:pt x="692866" y="111833"/>
                </a:lnTo>
                <a:lnTo>
                  <a:pt x="688943" y="90376"/>
                </a:lnTo>
                <a:lnTo>
                  <a:pt x="687377" y="68752"/>
                </a:lnTo>
                <a:lnTo>
                  <a:pt x="689848" y="49021"/>
                </a:lnTo>
                <a:lnTo>
                  <a:pt x="696374" y="34093"/>
                </a:lnTo>
                <a:lnTo>
                  <a:pt x="705961" y="21605"/>
                </a:lnTo>
                <a:lnTo>
                  <a:pt x="717333" y="10570"/>
                </a:lnTo>
                <a:lnTo>
                  <a:pt x="72921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19341" y="5203110"/>
            <a:ext cx="381635" cy="187325"/>
          </a:xfrm>
          <a:custGeom>
            <a:avLst/>
            <a:gdLst/>
            <a:ahLst/>
            <a:cxnLst/>
            <a:rect l="l" t="t" r="r" b="b"/>
            <a:pathLst>
              <a:path w="381634" h="187325">
                <a:moveTo>
                  <a:pt x="0" y="94313"/>
                </a:moveTo>
                <a:lnTo>
                  <a:pt x="8199" y="107374"/>
                </a:lnTo>
                <a:lnTo>
                  <a:pt x="16637" y="120221"/>
                </a:lnTo>
                <a:lnTo>
                  <a:pt x="25074" y="133068"/>
                </a:lnTo>
                <a:lnTo>
                  <a:pt x="45100" y="166131"/>
                </a:lnTo>
                <a:lnTo>
                  <a:pt x="52832" y="187277"/>
                </a:lnTo>
                <a:lnTo>
                  <a:pt x="45003" y="181871"/>
                </a:lnTo>
                <a:lnTo>
                  <a:pt x="23074" y="142666"/>
                </a:lnTo>
                <a:lnTo>
                  <a:pt x="20891" y="120903"/>
                </a:lnTo>
                <a:lnTo>
                  <a:pt x="22232" y="99022"/>
                </a:lnTo>
                <a:lnTo>
                  <a:pt x="27432" y="79962"/>
                </a:lnTo>
                <a:lnTo>
                  <a:pt x="35329" y="69226"/>
                </a:lnTo>
                <a:lnTo>
                  <a:pt x="45942" y="62753"/>
                </a:lnTo>
                <a:lnTo>
                  <a:pt x="58221" y="60852"/>
                </a:lnTo>
                <a:lnTo>
                  <a:pt x="71120" y="63833"/>
                </a:lnTo>
                <a:lnTo>
                  <a:pt x="84691" y="71046"/>
                </a:lnTo>
                <a:lnTo>
                  <a:pt x="97678" y="81152"/>
                </a:lnTo>
                <a:lnTo>
                  <a:pt x="109642" y="92569"/>
                </a:lnTo>
                <a:lnTo>
                  <a:pt x="120141" y="103711"/>
                </a:lnTo>
                <a:lnTo>
                  <a:pt x="126015" y="109827"/>
                </a:lnTo>
                <a:lnTo>
                  <a:pt x="130746" y="113585"/>
                </a:lnTo>
                <a:lnTo>
                  <a:pt x="135572" y="116534"/>
                </a:lnTo>
                <a:lnTo>
                  <a:pt x="141732" y="120221"/>
                </a:lnTo>
                <a:lnTo>
                  <a:pt x="150776" y="107967"/>
                </a:lnTo>
                <a:lnTo>
                  <a:pt x="160178" y="95726"/>
                </a:lnTo>
                <a:lnTo>
                  <a:pt x="203332" y="54919"/>
                </a:lnTo>
                <a:lnTo>
                  <a:pt x="251842" y="23439"/>
                </a:lnTo>
                <a:lnTo>
                  <a:pt x="298094" y="3998"/>
                </a:lnTo>
                <a:lnTo>
                  <a:pt x="319865" y="0"/>
                </a:lnTo>
                <a:lnTo>
                  <a:pt x="341278" y="1787"/>
                </a:lnTo>
                <a:lnTo>
                  <a:pt x="360299" y="12017"/>
                </a:lnTo>
                <a:lnTo>
                  <a:pt x="369800" y="24921"/>
                </a:lnTo>
                <a:lnTo>
                  <a:pt x="374300" y="40576"/>
                </a:lnTo>
                <a:lnTo>
                  <a:pt x="376372" y="57255"/>
                </a:lnTo>
                <a:lnTo>
                  <a:pt x="378587" y="73231"/>
                </a:lnTo>
                <a:lnTo>
                  <a:pt x="379857" y="76660"/>
                </a:lnTo>
                <a:lnTo>
                  <a:pt x="380746" y="79708"/>
                </a:lnTo>
                <a:lnTo>
                  <a:pt x="381635" y="830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37404" y="5104129"/>
            <a:ext cx="198120" cy="155575"/>
          </a:xfrm>
          <a:custGeom>
            <a:avLst/>
            <a:gdLst/>
            <a:ahLst/>
            <a:cxnLst/>
            <a:rect l="l" t="t" r="r" b="b"/>
            <a:pathLst>
              <a:path w="198120" h="155575">
                <a:moveTo>
                  <a:pt x="85187" y="0"/>
                </a:moveTo>
                <a:lnTo>
                  <a:pt x="85617" y="4954"/>
                </a:lnTo>
                <a:lnTo>
                  <a:pt x="75868" y="14874"/>
                </a:lnTo>
                <a:lnTo>
                  <a:pt x="61952" y="27199"/>
                </a:lnTo>
                <a:lnTo>
                  <a:pt x="49881" y="39370"/>
                </a:lnTo>
                <a:lnTo>
                  <a:pt x="22544" y="77485"/>
                </a:lnTo>
                <a:lnTo>
                  <a:pt x="2256" y="119507"/>
                </a:lnTo>
                <a:lnTo>
                  <a:pt x="0" y="132462"/>
                </a:lnTo>
                <a:lnTo>
                  <a:pt x="2208" y="144002"/>
                </a:lnTo>
                <a:lnTo>
                  <a:pt x="9489" y="152278"/>
                </a:lnTo>
                <a:lnTo>
                  <a:pt x="22449" y="155448"/>
                </a:lnTo>
                <a:lnTo>
                  <a:pt x="40062" y="151822"/>
                </a:lnTo>
                <a:lnTo>
                  <a:pt x="73384" y="131141"/>
                </a:lnTo>
                <a:lnTo>
                  <a:pt x="100635" y="103102"/>
                </a:lnTo>
                <a:lnTo>
                  <a:pt x="124483" y="68133"/>
                </a:lnTo>
                <a:lnTo>
                  <a:pt x="135479" y="50292"/>
                </a:lnTo>
                <a:lnTo>
                  <a:pt x="142210" y="40894"/>
                </a:lnTo>
                <a:lnTo>
                  <a:pt x="143099" y="38100"/>
                </a:lnTo>
                <a:lnTo>
                  <a:pt x="148306" y="33274"/>
                </a:lnTo>
                <a:lnTo>
                  <a:pt x="156884" y="41939"/>
                </a:lnTo>
                <a:lnTo>
                  <a:pt x="163022" y="51831"/>
                </a:lnTo>
                <a:lnTo>
                  <a:pt x="168183" y="62795"/>
                </a:lnTo>
                <a:lnTo>
                  <a:pt x="173833" y="74676"/>
                </a:lnTo>
                <a:lnTo>
                  <a:pt x="178546" y="83945"/>
                </a:lnTo>
                <a:lnTo>
                  <a:pt x="183342" y="90916"/>
                </a:lnTo>
                <a:lnTo>
                  <a:pt x="189353" y="96625"/>
                </a:lnTo>
                <a:lnTo>
                  <a:pt x="197709" y="10210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12838" y="4871592"/>
            <a:ext cx="125095" cy="292735"/>
          </a:xfrm>
          <a:custGeom>
            <a:avLst/>
            <a:gdLst/>
            <a:ahLst/>
            <a:cxnLst/>
            <a:rect l="l" t="t" r="r" b="b"/>
            <a:pathLst>
              <a:path w="125095" h="292735">
                <a:moveTo>
                  <a:pt x="0" y="0"/>
                </a:moveTo>
                <a:lnTo>
                  <a:pt x="37718" y="29844"/>
                </a:lnTo>
                <a:lnTo>
                  <a:pt x="63166" y="85105"/>
                </a:lnTo>
                <a:lnTo>
                  <a:pt x="83184" y="142366"/>
                </a:lnTo>
                <a:lnTo>
                  <a:pt x="101615" y="206136"/>
                </a:lnTo>
                <a:lnTo>
                  <a:pt x="109849" y="238289"/>
                </a:lnTo>
                <a:lnTo>
                  <a:pt x="118236" y="270382"/>
                </a:lnTo>
                <a:lnTo>
                  <a:pt x="120395" y="277367"/>
                </a:lnTo>
                <a:lnTo>
                  <a:pt x="122427" y="284987"/>
                </a:lnTo>
                <a:lnTo>
                  <a:pt x="124586" y="2923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22921" y="4933765"/>
            <a:ext cx="554990" cy="190500"/>
          </a:xfrm>
          <a:custGeom>
            <a:avLst/>
            <a:gdLst/>
            <a:ahLst/>
            <a:cxnLst/>
            <a:rect l="l" t="t" r="r" b="b"/>
            <a:pathLst>
              <a:path w="554990" h="190500">
                <a:moveTo>
                  <a:pt x="2667" y="145980"/>
                </a:moveTo>
                <a:lnTo>
                  <a:pt x="95" y="139676"/>
                </a:lnTo>
                <a:lnTo>
                  <a:pt x="0" y="135550"/>
                </a:lnTo>
                <a:lnTo>
                  <a:pt x="5524" y="131782"/>
                </a:lnTo>
                <a:lnTo>
                  <a:pt x="19811" y="126549"/>
                </a:lnTo>
                <a:lnTo>
                  <a:pt x="40933" y="120489"/>
                </a:lnTo>
                <a:lnTo>
                  <a:pt x="62293" y="115595"/>
                </a:lnTo>
                <a:lnTo>
                  <a:pt x="83748" y="111226"/>
                </a:lnTo>
                <a:lnTo>
                  <a:pt x="105155" y="106737"/>
                </a:lnTo>
                <a:lnTo>
                  <a:pt x="127706" y="101943"/>
                </a:lnTo>
                <a:lnTo>
                  <a:pt x="150304" y="98006"/>
                </a:lnTo>
                <a:lnTo>
                  <a:pt x="173093" y="95450"/>
                </a:lnTo>
                <a:lnTo>
                  <a:pt x="196214" y="94799"/>
                </a:lnTo>
                <a:lnTo>
                  <a:pt x="239672" y="101683"/>
                </a:lnTo>
                <a:lnTo>
                  <a:pt x="278701" y="118627"/>
                </a:lnTo>
                <a:lnTo>
                  <a:pt x="314301" y="142930"/>
                </a:lnTo>
                <a:lnTo>
                  <a:pt x="347472" y="171888"/>
                </a:lnTo>
                <a:lnTo>
                  <a:pt x="357124" y="181032"/>
                </a:lnTo>
                <a:lnTo>
                  <a:pt x="359282" y="182937"/>
                </a:lnTo>
                <a:lnTo>
                  <a:pt x="363600" y="190176"/>
                </a:lnTo>
                <a:lnTo>
                  <a:pt x="355004" y="173291"/>
                </a:lnTo>
                <a:lnTo>
                  <a:pt x="347313" y="155299"/>
                </a:lnTo>
                <a:lnTo>
                  <a:pt x="341669" y="136616"/>
                </a:lnTo>
                <a:lnTo>
                  <a:pt x="339217" y="117659"/>
                </a:lnTo>
                <a:lnTo>
                  <a:pt x="340369" y="93904"/>
                </a:lnTo>
                <a:lnTo>
                  <a:pt x="355058" y="48204"/>
                </a:lnTo>
                <a:lnTo>
                  <a:pt x="385923" y="12457"/>
                </a:lnTo>
                <a:lnTo>
                  <a:pt x="426202" y="0"/>
                </a:lnTo>
                <a:lnTo>
                  <a:pt x="449199" y="1581"/>
                </a:lnTo>
                <a:lnTo>
                  <a:pt x="502745" y="26870"/>
                </a:lnTo>
                <a:lnTo>
                  <a:pt x="544576" y="69780"/>
                </a:lnTo>
                <a:lnTo>
                  <a:pt x="554737" y="94140"/>
                </a:lnTo>
                <a:lnTo>
                  <a:pt x="554989" y="10064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27925" y="4811712"/>
            <a:ext cx="82550" cy="9525"/>
          </a:xfrm>
          <a:custGeom>
            <a:avLst/>
            <a:gdLst/>
            <a:ahLst/>
            <a:cxnLst/>
            <a:rect l="l" t="t" r="r" b="b"/>
            <a:pathLst>
              <a:path w="82550" h="9525">
                <a:moveTo>
                  <a:pt x="0" y="190"/>
                </a:moveTo>
                <a:lnTo>
                  <a:pt x="10693" y="142"/>
                </a:lnTo>
                <a:lnTo>
                  <a:pt x="20685" y="0"/>
                </a:lnTo>
                <a:lnTo>
                  <a:pt x="30557" y="333"/>
                </a:lnTo>
                <a:lnTo>
                  <a:pt x="40894" y="1714"/>
                </a:lnTo>
                <a:lnTo>
                  <a:pt x="51234" y="3542"/>
                </a:lnTo>
                <a:lnTo>
                  <a:pt x="61420" y="5572"/>
                </a:lnTo>
                <a:lnTo>
                  <a:pt x="71629" y="7483"/>
                </a:lnTo>
                <a:lnTo>
                  <a:pt x="82042" y="89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794625" y="4795392"/>
            <a:ext cx="261620" cy="104139"/>
          </a:xfrm>
          <a:custGeom>
            <a:avLst/>
            <a:gdLst/>
            <a:ahLst/>
            <a:cxnLst/>
            <a:rect l="l" t="t" r="r" b="b"/>
            <a:pathLst>
              <a:path w="261620" h="104139">
                <a:moveTo>
                  <a:pt x="0" y="0"/>
                </a:moveTo>
                <a:lnTo>
                  <a:pt x="17942" y="6371"/>
                </a:lnTo>
                <a:lnTo>
                  <a:pt x="35718" y="10779"/>
                </a:lnTo>
                <a:lnTo>
                  <a:pt x="53542" y="14591"/>
                </a:lnTo>
                <a:lnTo>
                  <a:pt x="71627" y="19176"/>
                </a:lnTo>
                <a:lnTo>
                  <a:pt x="127984" y="40258"/>
                </a:lnTo>
                <a:lnTo>
                  <a:pt x="182245" y="65912"/>
                </a:lnTo>
                <a:lnTo>
                  <a:pt x="221583" y="86105"/>
                </a:lnTo>
                <a:lnTo>
                  <a:pt x="241216" y="95488"/>
                </a:lnTo>
                <a:lnTo>
                  <a:pt x="261493" y="10363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93050" y="4739894"/>
            <a:ext cx="109855" cy="241300"/>
          </a:xfrm>
          <a:custGeom>
            <a:avLst/>
            <a:gdLst/>
            <a:ahLst/>
            <a:cxnLst/>
            <a:rect l="l" t="t" r="r" b="b"/>
            <a:pathLst>
              <a:path w="109854" h="241300">
                <a:moveTo>
                  <a:pt x="109727" y="0"/>
                </a:moveTo>
                <a:lnTo>
                  <a:pt x="88836" y="39433"/>
                </a:lnTo>
                <a:lnTo>
                  <a:pt x="71374" y="80771"/>
                </a:lnTo>
                <a:lnTo>
                  <a:pt x="59697" y="115214"/>
                </a:lnTo>
                <a:lnTo>
                  <a:pt x="47307" y="148669"/>
                </a:lnTo>
                <a:lnTo>
                  <a:pt x="33297" y="181481"/>
                </a:lnTo>
                <a:lnTo>
                  <a:pt x="16764" y="213994"/>
                </a:lnTo>
                <a:lnTo>
                  <a:pt x="12555" y="220706"/>
                </a:lnTo>
                <a:lnTo>
                  <a:pt x="8429" y="227488"/>
                </a:lnTo>
                <a:lnTo>
                  <a:pt x="4280" y="234318"/>
                </a:lnTo>
                <a:lnTo>
                  <a:pt x="0" y="24117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42688" y="6319723"/>
            <a:ext cx="255904" cy="109855"/>
          </a:xfrm>
          <a:custGeom>
            <a:avLst/>
            <a:gdLst/>
            <a:ahLst/>
            <a:cxnLst/>
            <a:rect l="l" t="t" r="r" b="b"/>
            <a:pathLst>
              <a:path w="255904" h="109854">
                <a:moveTo>
                  <a:pt x="0" y="8534"/>
                </a:moveTo>
                <a:lnTo>
                  <a:pt x="22217" y="46081"/>
                </a:lnTo>
                <a:lnTo>
                  <a:pt x="51315" y="78857"/>
                </a:lnTo>
                <a:lnTo>
                  <a:pt x="100909" y="104289"/>
                </a:lnTo>
                <a:lnTo>
                  <a:pt x="152798" y="109266"/>
                </a:lnTo>
                <a:lnTo>
                  <a:pt x="175593" y="105956"/>
                </a:lnTo>
                <a:lnTo>
                  <a:pt x="217932" y="88392"/>
                </a:lnTo>
                <a:lnTo>
                  <a:pt x="249078" y="50287"/>
                </a:lnTo>
                <a:lnTo>
                  <a:pt x="255494" y="7467"/>
                </a:lnTo>
                <a:lnTo>
                  <a:pt x="25577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48758" y="6170204"/>
            <a:ext cx="252095" cy="140335"/>
          </a:xfrm>
          <a:custGeom>
            <a:avLst/>
            <a:gdLst/>
            <a:ahLst/>
            <a:cxnLst/>
            <a:rect l="l" t="t" r="r" b="b"/>
            <a:pathLst>
              <a:path w="252095" h="140335">
                <a:moveTo>
                  <a:pt x="0" y="34913"/>
                </a:moveTo>
                <a:lnTo>
                  <a:pt x="7240" y="48244"/>
                </a:lnTo>
                <a:lnTo>
                  <a:pt x="13827" y="62002"/>
                </a:lnTo>
                <a:lnTo>
                  <a:pt x="20198" y="75933"/>
                </a:lnTo>
                <a:lnTo>
                  <a:pt x="26796" y="89777"/>
                </a:lnTo>
                <a:lnTo>
                  <a:pt x="33069" y="102646"/>
                </a:lnTo>
                <a:lnTo>
                  <a:pt x="39639" y="115457"/>
                </a:lnTo>
                <a:lnTo>
                  <a:pt x="46710" y="127925"/>
                </a:lnTo>
                <a:lnTo>
                  <a:pt x="54482" y="139765"/>
                </a:lnTo>
                <a:lnTo>
                  <a:pt x="60676" y="126858"/>
                </a:lnTo>
                <a:lnTo>
                  <a:pt x="66024" y="113552"/>
                </a:lnTo>
                <a:lnTo>
                  <a:pt x="71252" y="100245"/>
                </a:lnTo>
                <a:lnTo>
                  <a:pt x="77088" y="87339"/>
                </a:lnTo>
                <a:lnTo>
                  <a:pt x="97329" y="50877"/>
                </a:lnTo>
                <a:lnTo>
                  <a:pt x="121284" y="16930"/>
                </a:lnTo>
                <a:lnTo>
                  <a:pt x="148556" y="0"/>
                </a:lnTo>
                <a:lnTo>
                  <a:pt x="159638" y="5043"/>
                </a:lnTo>
                <a:lnTo>
                  <a:pt x="169021" y="14325"/>
                </a:lnTo>
                <a:lnTo>
                  <a:pt x="177355" y="25579"/>
                </a:lnTo>
                <a:lnTo>
                  <a:pt x="185213" y="37233"/>
                </a:lnTo>
                <a:lnTo>
                  <a:pt x="193166" y="47715"/>
                </a:lnTo>
                <a:lnTo>
                  <a:pt x="202741" y="58107"/>
                </a:lnTo>
                <a:lnTo>
                  <a:pt x="212232" y="65012"/>
                </a:lnTo>
                <a:lnTo>
                  <a:pt x="223081" y="67689"/>
                </a:lnTo>
                <a:lnTo>
                  <a:pt x="236727" y="65393"/>
                </a:lnTo>
                <a:lnTo>
                  <a:pt x="241934" y="62955"/>
                </a:lnTo>
                <a:lnTo>
                  <a:pt x="246887" y="60821"/>
                </a:lnTo>
                <a:lnTo>
                  <a:pt x="251967" y="583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94325" y="6045098"/>
            <a:ext cx="36830" cy="193675"/>
          </a:xfrm>
          <a:custGeom>
            <a:avLst/>
            <a:gdLst/>
            <a:ahLst/>
            <a:cxnLst/>
            <a:rect l="l" t="t" r="r" b="b"/>
            <a:pathLst>
              <a:path w="36829" h="193675">
                <a:moveTo>
                  <a:pt x="24129" y="41452"/>
                </a:moveTo>
                <a:lnTo>
                  <a:pt x="28491" y="29875"/>
                </a:lnTo>
                <a:lnTo>
                  <a:pt x="31781" y="20383"/>
                </a:lnTo>
                <a:lnTo>
                  <a:pt x="33595" y="11063"/>
                </a:lnTo>
                <a:lnTo>
                  <a:pt x="33527" y="0"/>
                </a:lnTo>
                <a:lnTo>
                  <a:pt x="2412" y="30784"/>
                </a:lnTo>
                <a:lnTo>
                  <a:pt x="1095" y="48272"/>
                </a:lnTo>
                <a:lnTo>
                  <a:pt x="3301" y="65760"/>
                </a:lnTo>
                <a:lnTo>
                  <a:pt x="7985" y="82905"/>
                </a:lnTo>
                <a:lnTo>
                  <a:pt x="14097" y="99364"/>
                </a:lnTo>
                <a:lnTo>
                  <a:pt x="20949" y="114161"/>
                </a:lnTo>
                <a:lnTo>
                  <a:pt x="27860" y="129044"/>
                </a:lnTo>
                <a:lnTo>
                  <a:pt x="33510" y="144327"/>
                </a:lnTo>
                <a:lnTo>
                  <a:pt x="36575" y="160324"/>
                </a:lnTo>
                <a:lnTo>
                  <a:pt x="36296" y="170868"/>
                </a:lnTo>
                <a:lnTo>
                  <a:pt x="33480" y="180898"/>
                </a:lnTo>
                <a:lnTo>
                  <a:pt x="28021" y="188871"/>
                </a:lnTo>
                <a:lnTo>
                  <a:pt x="19812" y="193243"/>
                </a:lnTo>
                <a:lnTo>
                  <a:pt x="9525" y="193243"/>
                </a:lnTo>
                <a:lnTo>
                  <a:pt x="5461" y="192328"/>
                </a:lnTo>
                <a:lnTo>
                  <a:pt x="0" y="18501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12891" y="5942685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22225" y="19812"/>
                </a:moveTo>
                <a:lnTo>
                  <a:pt x="31039" y="15173"/>
                </a:lnTo>
                <a:lnTo>
                  <a:pt x="38449" y="11049"/>
                </a:lnTo>
                <a:lnTo>
                  <a:pt x="44763" y="6353"/>
                </a:lnTo>
                <a:lnTo>
                  <a:pt x="50292" y="0"/>
                </a:lnTo>
                <a:lnTo>
                  <a:pt x="44525" y="16082"/>
                </a:lnTo>
                <a:lnTo>
                  <a:pt x="38353" y="31965"/>
                </a:lnTo>
                <a:lnTo>
                  <a:pt x="31896" y="47791"/>
                </a:lnTo>
                <a:lnTo>
                  <a:pt x="25273" y="63703"/>
                </a:lnTo>
                <a:lnTo>
                  <a:pt x="16341" y="86701"/>
                </a:lnTo>
                <a:lnTo>
                  <a:pt x="8207" y="111442"/>
                </a:lnTo>
                <a:lnTo>
                  <a:pt x="2287" y="136698"/>
                </a:lnTo>
                <a:lnTo>
                  <a:pt x="0" y="161239"/>
                </a:lnTo>
                <a:lnTo>
                  <a:pt x="1295" y="177336"/>
                </a:lnTo>
                <a:lnTo>
                  <a:pt x="5794" y="188747"/>
                </a:lnTo>
                <a:lnTo>
                  <a:pt x="14412" y="195700"/>
                </a:lnTo>
                <a:lnTo>
                  <a:pt x="28067" y="1984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48528" y="5931408"/>
            <a:ext cx="214629" cy="139065"/>
          </a:xfrm>
          <a:custGeom>
            <a:avLst/>
            <a:gdLst/>
            <a:ahLst/>
            <a:cxnLst/>
            <a:rect l="l" t="t" r="r" b="b"/>
            <a:pathLst>
              <a:path w="214629" h="139064">
                <a:moveTo>
                  <a:pt x="93218" y="0"/>
                </a:moveTo>
                <a:lnTo>
                  <a:pt x="45301" y="28546"/>
                </a:lnTo>
                <a:lnTo>
                  <a:pt x="21913" y="59040"/>
                </a:lnTo>
                <a:lnTo>
                  <a:pt x="4367" y="97455"/>
                </a:lnTo>
                <a:lnTo>
                  <a:pt x="0" y="116433"/>
                </a:lnTo>
                <a:lnTo>
                  <a:pt x="569" y="128663"/>
                </a:lnTo>
                <a:lnTo>
                  <a:pt x="5413" y="136093"/>
                </a:lnTo>
                <a:lnTo>
                  <a:pt x="13805" y="138722"/>
                </a:lnTo>
                <a:lnTo>
                  <a:pt x="25019" y="136550"/>
                </a:lnTo>
                <a:lnTo>
                  <a:pt x="57816" y="113195"/>
                </a:lnTo>
                <a:lnTo>
                  <a:pt x="84709" y="82295"/>
                </a:lnTo>
                <a:lnTo>
                  <a:pt x="108616" y="53416"/>
                </a:lnTo>
                <a:lnTo>
                  <a:pt x="120784" y="39690"/>
                </a:lnTo>
                <a:lnTo>
                  <a:pt x="133858" y="26822"/>
                </a:lnTo>
                <a:lnTo>
                  <a:pt x="143426" y="22336"/>
                </a:lnTo>
                <a:lnTo>
                  <a:pt x="151352" y="25679"/>
                </a:lnTo>
                <a:lnTo>
                  <a:pt x="157896" y="33937"/>
                </a:lnTo>
                <a:lnTo>
                  <a:pt x="163322" y="44195"/>
                </a:lnTo>
                <a:lnTo>
                  <a:pt x="170684" y="60340"/>
                </a:lnTo>
                <a:lnTo>
                  <a:pt x="177641" y="76885"/>
                </a:lnTo>
                <a:lnTo>
                  <a:pt x="184931" y="93316"/>
                </a:lnTo>
                <a:lnTo>
                  <a:pt x="193294" y="109118"/>
                </a:lnTo>
                <a:lnTo>
                  <a:pt x="198753" y="116133"/>
                </a:lnTo>
                <a:lnTo>
                  <a:pt x="203247" y="119976"/>
                </a:lnTo>
                <a:lnTo>
                  <a:pt x="208099" y="120219"/>
                </a:lnTo>
                <a:lnTo>
                  <a:pt x="214630" y="1164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19546" y="5720486"/>
            <a:ext cx="66040" cy="218440"/>
          </a:xfrm>
          <a:custGeom>
            <a:avLst/>
            <a:gdLst/>
            <a:ahLst/>
            <a:cxnLst/>
            <a:rect l="l" t="t" r="r" b="b"/>
            <a:pathLst>
              <a:path w="66039" h="218439">
                <a:moveTo>
                  <a:pt x="0" y="0"/>
                </a:moveTo>
                <a:lnTo>
                  <a:pt x="3456" y="17006"/>
                </a:lnTo>
                <a:lnTo>
                  <a:pt x="6032" y="33870"/>
                </a:lnTo>
                <a:lnTo>
                  <a:pt x="8322" y="50792"/>
                </a:lnTo>
                <a:lnTo>
                  <a:pt x="10921" y="67970"/>
                </a:lnTo>
                <a:lnTo>
                  <a:pt x="20732" y="125158"/>
                </a:lnTo>
                <a:lnTo>
                  <a:pt x="35305" y="180746"/>
                </a:lnTo>
                <a:lnTo>
                  <a:pt x="54951" y="211007"/>
                </a:lnTo>
                <a:lnTo>
                  <a:pt x="65786" y="2179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52641" y="5784951"/>
            <a:ext cx="100965" cy="173355"/>
          </a:xfrm>
          <a:custGeom>
            <a:avLst/>
            <a:gdLst/>
            <a:ahLst/>
            <a:cxnLst/>
            <a:rect l="l" t="t" r="r" b="b"/>
            <a:pathLst>
              <a:path w="100964" h="173354">
                <a:moveTo>
                  <a:pt x="10413" y="97688"/>
                </a:moveTo>
                <a:lnTo>
                  <a:pt x="54356" y="87325"/>
                </a:lnTo>
                <a:lnTo>
                  <a:pt x="84752" y="64007"/>
                </a:lnTo>
                <a:lnTo>
                  <a:pt x="100949" y="29832"/>
                </a:lnTo>
                <a:lnTo>
                  <a:pt x="99478" y="17911"/>
                </a:lnTo>
                <a:lnTo>
                  <a:pt x="92710" y="7162"/>
                </a:lnTo>
                <a:lnTo>
                  <a:pt x="79968" y="238"/>
                </a:lnTo>
                <a:lnTo>
                  <a:pt x="65452" y="0"/>
                </a:lnTo>
                <a:lnTo>
                  <a:pt x="51008" y="4333"/>
                </a:lnTo>
                <a:lnTo>
                  <a:pt x="11287" y="44729"/>
                </a:lnTo>
                <a:lnTo>
                  <a:pt x="0" y="87020"/>
                </a:lnTo>
                <a:lnTo>
                  <a:pt x="170" y="107837"/>
                </a:lnTo>
                <a:lnTo>
                  <a:pt x="12894" y="147413"/>
                </a:lnTo>
                <a:lnTo>
                  <a:pt x="47482" y="171907"/>
                </a:lnTo>
                <a:lnTo>
                  <a:pt x="55874" y="172945"/>
                </a:lnTo>
                <a:lnTo>
                  <a:pt x="65278" y="17175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04438" y="5644896"/>
            <a:ext cx="170815" cy="294005"/>
          </a:xfrm>
          <a:custGeom>
            <a:avLst/>
            <a:gdLst/>
            <a:ahLst/>
            <a:cxnLst/>
            <a:rect l="l" t="t" r="r" b="b"/>
            <a:pathLst>
              <a:path w="170814" h="294004">
                <a:moveTo>
                  <a:pt x="117697" y="154838"/>
                </a:moveTo>
                <a:lnTo>
                  <a:pt x="75566" y="157538"/>
                </a:lnTo>
                <a:lnTo>
                  <a:pt x="42463" y="177684"/>
                </a:lnTo>
                <a:lnTo>
                  <a:pt x="15361" y="215374"/>
                </a:lnTo>
                <a:lnTo>
                  <a:pt x="869" y="254517"/>
                </a:lnTo>
                <a:lnTo>
                  <a:pt x="0" y="268757"/>
                </a:lnTo>
                <a:lnTo>
                  <a:pt x="4798" y="281282"/>
                </a:lnTo>
                <a:lnTo>
                  <a:pt x="16478" y="293522"/>
                </a:lnTo>
                <a:lnTo>
                  <a:pt x="34480" y="287483"/>
                </a:lnTo>
                <a:lnTo>
                  <a:pt x="71342" y="247192"/>
                </a:lnTo>
                <a:lnTo>
                  <a:pt x="88312" y="187032"/>
                </a:lnTo>
                <a:lnTo>
                  <a:pt x="88995" y="124358"/>
                </a:lnTo>
                <a:lnTo>
                  <a:pt x="82597" y="68084"/>
                </a:lnTo>
                <a:lnTo>
                  <a:pt x="68294" y="13411"/>
                </a:lnTo>
                <a:lnTo>
                  <a:pt x="65881" y="8839"/>
                </a:lnTo>
                <a:lnTo>
                  <a:pt x="64103" y="4571"/>
                </a:lnTo>
                <a:lnTo>
                  <a:pt x="61563" y="0"/>
                </a:lnTo>
                <a:lnTo>
                  <a:pt x="60394" y="18035"/>
                </a:lnTo>
                <a:lnTo>
                  <a:pt x="63261" y="36842"/>
                </a:lnTo>
                <a:lnTo>
                  <a:pt x="75914" y="73456"/>
                </a:lnTo>
                <a:lnTo>
                  <a:pt x="103997" y="129082"/>
                </a:lnTo>
                <a:lnTo>
                  <a:pt x="146653" y="173735"/>
                </a:lnTo>
                <a:lnTo>
                  <a:pt x="164316" y="181879"/>
                </a:lnTo>
                <a:lnTo>
                  <a:pt x="170402" y="18440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31698" y="5629351"/>
            <a:ext cx="103505" cy="175895"/>
          </a:xfrm>
          <a:custGeom>
            <a:avLst/>
            <a:gdLst/>
            <a:ahLst/>
            <a:cxnLst/>
            <a:rect l="l" t="t" r="r" b="b"/>
            <a:pathLst>
              <a:path w="103504" h="175895">
                <a:moveTo>
                  <a:pt x="96456" y="14630"/>
                </a:moveTo>
                <a:lnTo>
                  <a:pt x="101663" y="7924"/>
                </a:lnTo>
                <a:lnTo>
                  <a:pt x="103441" y="6096"/>
                </a:lnTo>
                <a:lnTo>
                  <a:pt x="101917" y="0"/>
                </a:lnTo>
                <a:lnTo>
                  <a:pt x="65823" y="33132"/>
                </a:lnTo>
                <a:lnTo>
                  <a:pt x="38816" y="69499"/>
                </a:lnTo>
                <a:lnTo>
                  <a:pt x="11356" y="120181"/>
                </a:lnTo>
                <a:lnTo>
                  <a:pt x="0" y="163601"/>
                </a:lnTo>
                <a:lnTo>
                  <a:pt x="1258" y="169497"/>
                </a:lnTo>
                <a:lnTo>
                  <a:pt x="5016" y="1755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97252" y="5619597"/>
            <a:ext cx="102235" cy="105410"/>
          </a:xfrm>
          <a:custGeom>
            <a:avLst/>
            <a:gdLst/>
            <a:ahLst/>
            <a:cxnLst/>
            <a:rect l="l" t="t" r="r" b="b"/>
            <a:pathLst>
              <a:path w="102234" h="105410">
                <a:moveTo>
                  <a:pt x="48504" y="0"/>
                </a:moveTo>
                <a:lnTo>
                  <a:pt x="13198" y="23774"/>
                </a:lnTo>
                <a:lnTo>
                  <a:pt x="0" y="69680"/>
                </a:lnTo>
                <a:lnTo>
                  <a:pt x="2530" y="84429"/>
                </a:lnTo>
                <a:lnTo>
                  <a:pt x="10921" y="95802"/>
                </a:lnTo>
                <a:lnTo>
                  <a:pt x="23278" y="102260"/>
                </a:lnTo>
                <a:lnTo>
                  <a:pt x="37516" y="104832"/>
                </a:lnTo>
                <a:lnTo>
                  <a:pt x="51552" y="104546"/>
                </a:lnTo>
                <a:lnTo>
                  <a:pt x="91092" y="85772"/>
                </a:lnTo>
                <a:lnTo>
                  <a:pt x="101959" y="61045"/>
                </a:lnTo>
                <a:lnTo>
                  <a:pt x="101050" y="48767"/>
                </a:lnTo>
                <a:lnTo>
                  <a:pt x="97045" y="36947"/>
                </a:lnTo>
                <a:lnTo>
                  <a:pt x="90922" y="25298"/>
                </a:lnTo>
                <a:lnTo>
                  <a:pt x="87874" y="20726"/>
                </a:lnTo>
                <a:lnTo>
                  <a:pt x="84826" y="16154"/>
                </a:lnTo>
                <a:lnTo>
                  <a:pt x="81778" y="118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035418" y="5583935"/>
            <a:ext cx="170815" cy="40005"/>
          </a:xfrm>
          <a:custGeom>
            <a:avLst/>
            <a:gdLst/>
            <a:ahLst/>
            <a:cxnLst/>
            <a:rect l="l" t="t" r="r" b="b"/>
            <a:pathLst>
              <a:path w="170815" h="40004">
                <a:moveTo>
                  <a:pt x="0" y="39928"/>
                </a:moveTo>
                <a:lnTo>
                  <a:pt x="16333" y="39357"/>
                </a:lnTo>
                <a:lnTo>
                  <a:pt x="33035" y="37642"/>
                </a:lnTo>
                <a:lnTo>
                  <a:pt x="49666" y="34785"/>
                </a:lnTo>
                <a:lnTo>
                  <a:pt x="65785" y="30784"/>
                </a:lnTo>
                <a:lnTo>
                  <a:pt x="87749" y="25907"/>
                </a:lnTo>
                <a:lnTo>
                  <a:pt x="132294" y="16725"/>
                </a:lnTo>
                <a:lnTo>
                  <a:pt x="164846" y="3047"/>
                </a:lnTo>
                <a:lnTo>
                  <a:pt x="17030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76210" y="5432805"/>
            <a:ext cx="386715" cy="160655"/>
          </a:xfrm>
          <a:custGeom>
            <a:avLst/>
            <a:gdLst/>
            <a:ahLst/>
            <a:cxnLst/>
            <a:rect l="l" t="t" r="r" b="b"/>
            <a:pathLst>
              <a:path w="386715" h="160654">
                <a:moveTo>
                  <a:pt x="0" y="51816"/>
                </a:moveTo>
                <a:lnTo>
                  <a:pt x="32639" y="84328"/>
                </a:lnTo>
                <a:lnTo>
                  <a:pt x="46771" y="104557"/>
                </a:lnTo>
                <a:lnTo>
                  <a:pt x="63690" y="127863"/>
                </a:lnTo>
                <a:lnTo>
                  <a:pt x="82895" y="148464"/>
                </a:lnTo>
                <a:lnTo>
                  <a:pt x="103886" y="160578"/>
                </a:lnTo>
                <a:lnTo>
                  <a:pt x="106680" y="160578"/>
                </a:lnTo>
                <a:lnTo>
                  <a:pt x="109347" y="160274"/>
                </a:lnTo>
                <a:lnTo>
                  <a:pt x="111887" y="160274"/>
                </a:lnTo>
                <a:lnTo>
                  <a:pt x="116970" y="148812"/>
                </a:lnTo>
                <a:lnTo>
                  <a:pt x="120459" y="138207"/>
                </a:lnTo>
                <a:lnTo>
                  <a:pt x="122995" y="126984"/>
                </a:lnTo>
                <a:lnTo>
                  <a:pt x="125222" y="113665"/>
                </a:lnTo>
                <a:lnTo>
                  <a:pt x="128456" y="94926"/>
                </a:lnTo>
                <a:lnTo>
                  <a:pt x="145923" y="41402"/>
                </a:lnTo>
                <a:lnTo>
                  <a:pt x="182570" y="12326"/>
                </a:lnTo>
                <a:lnTo>
                  <a:pt x="216199" y="6951"/>
                </a:lnTo>
                <a:lnTo>
                  <a:pt x="233410" y="7381"/>
                </a:lnTo>
                <a:lnTo>
                  <a:pt x="250787" y="8598"/>
                </a:lnTo>
                <a:lnTo>
                  <a:pt x="268224" y="9398"/>
                </a:lnTo>
                <a:lnTo>
                  <a:pt x="281011" y="9360"/>
                </a:lnTo>
                <a:lnTo>
                  <a:pt x="293941" y="8524"/>
                </a:lnTo>
                <a:lnTo>
                  <a:pt x="306585" y="6379"/>
                </a:lnTo>
                <a:lnTo>
                  <a:pt x="318516" y="2413"/>
                </a:lnTo>
                <a:lnTo>
                  <a:pt x="325500" y="889"/>
                </a:lnTo>
                <a:lnTo>
                  <a:pt x="289909" y="24225"/>
                </a:lnTo>
                <a:lnTo>
                  <a:pt x="252406" y="66117"/>
                </a:lnTo>
                <a:lnTo>
                  <a:pt x="232947" y="101816"/>
                </a:lnTo>
                <a:lnTo>
                  <a:pt x="229743" y="121285"/>
                </a:lnTo>
                <a:lnTo>
                  <a:pt x="233267" y="133369"/>
                </a:lnTo>
                <a:lnTo>
                  <a:pt x="241935" y="137096"/>
                </a:lnTo>
                <a:lnTo>
                  <a:pt x="252888" y="135108"/>
                </a:lnTo>
                <a:lnTo>
                  <a:pt x="293465" y="102679"/>
                </a:lnTo>
                <a:lnTo>
                  <a:pt x="316992" y="68834"/>
                </a:lnTo>
                <a:lnTo>
                  <a:pt x="342191" y="22703"/>
                </a:lnTo>
                <a:lnTo>
                  <a:pt x="349885" y="6985"/>
                </a:lnTo>
                <a:lnTo>
                  <a:pt x="351409" y="4826"/>
                </a:lnTo>
                <a:lnTo>
                  <a:pt x="352933" y="2032"/>
                </a:lnTo>
                <a:lnTo>
                  <a:pt x="354457" y="0"/>
                </a:lnTo>
                <a:lnTo>
                  <a:pt x="356729" y="15753"/>
                </a:lnTo>
                <a:lnTo>
                  <a:pt x="358822" y="31162"/>
                </a:lnTo>
                <a:lnTo>
                  <a:pt x="361082" y="46452"/>
                </a:lnTo>
                <a:lnTo>
                  <a:pt x="363855" y="61849"/>
                </a:lnTo>
                <a:lnTo>
                  <a:pt x="367155" y="74810"/>
                </a:lnTo>
                <a:lnTo>
                  <a:pt x="371300" y="84010"/>
                </a:lnTo>
                <a:lnTo>
                  <a:pt x="377374" y="91495"/>
                </a:lnTo>
                <a:lnTo>
                  <a:pt x="386461" y="993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54366" y="5347970"/>
            <a:ext cx="204470" cy="108585"/>
          </a:xfrm>
          <a:custGeom>
            <a:avLst/>
            <a:gdLst/>
            <a:ahLst/>
            <a:cxnLst/>
            <a:rect l="l" t="t" r="r" b="b"/>
            <a:pathLst>
              <a:path w="204470" h="108585">
                <a:moveTo>
                  <a:pt x="0" y="31749"/>
                </a:moveTo>
                <a:lnTo>
                  <a:pt x="9288" y="41540"/>
                </a:lnTo>
                <a:lnTo>
                  <a:pt x="17446" y="51688"/>
                </a:lnTo>
                <a:lnTo>
                  <a:pt x="25199" y="62218"/>
                </a:lnTo>
                <a:lnTo>
                  <a:pt x="33274" y="73151"/>
                </a:lnTo>
                <a:lnTo>
                  <a:pt x="40386" y="82700"/>
                </a:lnTo>
                <a:lnTo>
                  <a:pt x="47783" y="91630"/>
                </a:lnTo>
                <a:lnTo>
                  <a:pt x="55705" y="100083"/>
                </a:lnTo>
                <a:lnTo>
                  <a:pt x="64388" y="108203"/>
                </a:lnTo>
                <a:lnTo>
                  <a:pt x="66675" y="96692"/>
                </a:lnTo>
                <a:lnTo>
                  <a:pt x="69437" y="86217"/>
                </a:lnTo>
                <a:lnTo>
                  <a:pt x="91566" y="49934"/>
                </a:lnTo>
                <a:lnTo>
                  <a:pt x="138429" y="22859"/>
                </a:lnTo>
                <a:lnTo>
                  <a:pt x="187382" y="5929"/>
                </a:lnTo>
                <a:lnTo>
                  <a:pt x="20396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90661" y="5180639"/>
            <a:ext cx="289560" cy="146050"/>
          </a:xfrm>
          <a:custGeom>
            <a:avLst/>
            <a:gdLst/>
            <a:ahLst/>
            <a:cxnLst/>
            <a:rect l="l" t="t" r="r" b="b"/>
            <a:pathLst>
              <a:path w="289559" h="146050">
                <a:moveTo>
                  <a:pt x="0" y="62174"/>
                </a:moveTo>
                <a:lnTo>
                  <a:pt x="1545" y="74622"/>
                </a:lnTo>
                <a:lnTo>
                  <a:pt x="4746" y="85653"/>
                </a:lnTo>
                <a:lnTo>
                  <a:pt x="9447" y="96375"/>
                </a:lnTo>
                <a:lnTo>
                  <a:pt x="15494" y="107894"/>
                </a:lnTo>
                <a:lnTo>
                  <a:pt x="20194" y="117054"/>
                </a:lnTo>
                <a:lnTo>
                  <a:pt x="24717" y="126309"/>
                </a:lnTo>
                <a:lnTo>
                  <a:pt x="28977" y="135755"/>
                </a:lnTo>
                <a:lnTo>
                  <a:pt x="32893" y="145486"/>
                </a:lnTo>
                <a:lnTo>
                  <a:pt x="31218" y="134242"/>
                </a:lnTo>
                <a:lnTo>
                  <a:pt x="30162" y="122975"/>
                </a:lnTo>
                <a:lnTo>
                  <a:pt x="30249" y="111660"/>
                </a:lnTo>
                <a:lnTo>
                  <a:pt x="32004" y="100274"/>
                </a:lnTo>
                <a:lnTo>
                  <a:pt x="49649" y="57144"/>
                </a:lnTo>
                <a:lnTo>
                  <a:pt x="80565" y="34758"/>
                </a:lnTo>
                <a:lnTo>
                  <a:pt x="91680" y="37673"/>
                </a:lnTo>
                <a:lnTo>
                  <a:pt x="121475" y="64301"/>
                </a:lnTo>
                <a:lnTo>
                  <a:pt x="138049" y="100274"/>
                </a:lnTo>
                <a:lnTo>
                  <a:pt x="142240" y="105227"/>
                </a:lnTo>
                <a:lnTo>
                  <a:pt x="151852" y="99595"/>
                </a:lnTo>
                <a:lnTo>
                  <a:pt x="157416" y="91987"/>
                </a:lnTo>
                <a:lnTo>
                  <a:pt x="161742" y="82617"/>
                </a:lnTo>
                <a:lnTo>
                  <a:pt x="167640" y="71699"/>
                </a:lnTo>
                <a:lnTo>
                  <a:pt x="200394" y="26872"/>
                </a:lnTo>
                <a:lnTo>
                  <a:pt x="234299" y="611"/>
                </a:lnTo>
                <a:lnTo>
                  <a:pt x="245846" y="0"/>
                </a:lnTo>
                <a:lnTo>
                  <a:pt x="257810" y="5532"/>
                </a:lnTo>
                <a:lnTo>
                  <a:pt x="266176" y="14634"/>
                </a:lnTo>
                <a:lnTo>
                  <a:pt x="273018" y="26154"/>
                </a:lnTo>
                <a:lnTo>
                  <a:pt x="278955" y="38411"/>
                </a:lnTo>
                <a:lnTo>
                  <a:pt x="284607" y="49728"/>
                </a:lnTo>
                <a:lnTo>
                  <a:pt x="286131" y="52141"/>
                </a:lnTo>
                <a:lnTo>
                  <a:pt x="288036" y="55189"/>
                </a:lnTo>
                <a:lnTo>
                  <a:pt x="289560" y="582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4162" y="5101667"/>
            <a:ext cx="112395" cy="90170"/>
          </a:xfrm>
          <a:custGeom>
            <a:avLst/>
            <a:gdLst/>
            <a:ahLst/>
            <a:cxnLst/>
            <a:rect l="l" t="t" r="r" b="b"/>
            <a:pathLst>
              <a:path w="112395" h="90170">
                <a:moveTo>
                  <a:pt x="74037" y="49"/>
                </a:moveTo>
                <a:lnTo>
                  <a:pt x="30495" y="5711"/>
                </a:lnTo>
                <a:lnTo>
                  <a:pt x="3425" y="36831"/>
                </a:lnTo>
                <a:lnTo>
                  <a:pt x="0" y="51327"/>
                </a:lnTo>
                <a:lnTo>
                  <a:pt x="885" y="64692"/>
                </a:lnTo>
                <a:lnTo>
                  <a:pt x="6554" y="76213"/>
                </a:lnTo>
                <a:lnTo>
                  <a:pt x="15855" y="84282"/>
                </a:lnTo>
                <a:lnTo>
                  <a:pt x="27513" y="88874"/>
                </a:lnTo>
                <a:lnTo>
                  <a:pt x="40255" y="89965"/>
                </a:lnTo>
                <a:lnTo>
                  <a:pt x="53411" y="87421"/>
                </a:lnTo>
                <a:lnTo>
                  <a:pt x="84451" y="63168"/>
                </a:lnTo>
                <a:lnTo>
                  <a:pt x="97899" y="29771"/>
                </a:lnTo>
                <a:lnTo>
                  <a:pt x="101469" y="18337"/>
                </a:lnTo>
                <a:lnTo>
                  <a:pt x="102739" y="16559"/>
                </a:lnTo>
                <a:lnTo>
                  <a:pt x="103247" y="14400"/>
                </a:lnTo>
                <a:lnTo>
                  <a:pt x="104517" y="11987"/>
                </a:lnTo>
                <a:lnTo>
                  <a:pt x="107007" y="23467"/>
                </a:lnTo>
                <a:lnTo>
                  <a:pt x="109295" y="35053"/>
                </a:lnTo>
                <a:lnTo>
                  <a:pt x="111035" y="46759"/>
                </a:lnTo>
                <a:lnTo>
                  <a:pt x="111883" y="58596"/>
                </a:lnTo>
                <a:lnTo>
                  <a:pt x="111502" y="61009"/>
                </a:lnTo>
                <a:lnTo>
                  <a:pt x="110867" y="63803"/>
                </a:lnTo>
                <a:lnTo>
                  <a:pt x="110867" y="662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561196" y="4857241"/>
            <a:ext cx="62230" cy="264160"/>
          </a:xfrm>
          <a:custGeom>
            <a:avLst/>
            <a:gdLst/>
            <a:ahLst/>
            <a:cxnLst/>
            <a:rect l="l" t="t" r="r" b="b"/>
            <a:pathLst>
              <a:path w="62229" h="264160">
                <a:moveTo>
                  <a:pt x="0" y="0"/>
                </a:moveTo>
                <a:lnTo>
                  <a:pt x="6163" y="18567"/>
                </a:lnTo>
                <a:lnTo>
                  <a:pt x="11302" y="37195"/>
                </a:lnTo>
                <a:lnTo>
                  <a:pt x="15966" y="55989"/>
                </a:lnTo>
                <a:lnTo>
                  <a:pt x="20700" y="75056"/>
                </a:lnTo>
                <a:lnTo>
                  <a:pt x="28932" y="106173"/>
                </a:lnTo>
                <a:lnTo>
                  <a:pt x="37401" y="137398"/>
                </a:lnTo>
                <a:lnTo>
                  <a:pt x="45775" y="168693"/>
                </a:lnTo>
                <a:lnTo>
                  <a:pt x="53721" y="200024"/>
                </a:lnTo>
                <a:lnTo>
                  <a:pt x="56705" y="215931"/>
                </a:lnTo>
                <a:lnTo>
                  <a:pt x="58927" y="231743"/>
                </a:lnTo>
                <a:lnTo>
                  <a:pt x="60578" y="247602"/>
                </a:lnTo>
                <a:lnTo>
                  <a:pt x="61849" y="26365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78342" y="4950586"/>
            <a:ext cx="207645" cy="143510"/>
          </a:xfrm>
          <a:custGeom>
            <a:avLst/>
            <a:gdLst/>
            <a:ahLst/>
            <a:cxnLst/>
            <a:rect l="l" t="t" r="r" b="b"/>
            <a:pathLst>
              <a:path w="207645" h="143510">
                <a:moveTo>
                  <a:pt x="0" y="23749"/>
                </a:moveTo>
                <a:lnTo>
                  <a:pt x="18978" y="16180"/>
                </a:lnTo>
                <a:lnTo>
                  <a:pt x="37528" y="9112"/>
                </a:lnTo>
                <a:lnTo>
                  <a:pt x="56364" y="3425"/>
                </a:lnTo>
                <a:lnTo>
                  <a:pt x="76200" y="0"/>
                </a:lnTo>
                <a:lnTo>
                  <a:pt x="97678" y="652"/>
                </a:lnTo>
                <a:lnTo>
                  <a:pt x="133635" y="18055"/>
                </a:lnTo>
                <a:lnTo>
                  <a:pt x="158722" y="50405"/>
                </a:lnTo>
                <a:lnTo>
                  <a:pt x="177081" y="87985"/>
                </a:lnTo>
                <a:lnTo>
                  <a:pt x="189880" y="124952"/>
                </a:lnTo>
                <a:lnTo>
                  <a:pt x="192279" y="134272"/>
                </a:lnTo>
                <a:lnTo>
                  <a:pt x="194690" y="143510"/>
                </a:lnTo>
                <a:lnTo>
                  <a:pt x="200620" y="137025"/>
                </a:lnTo>
                <a:lnTo>
                  <a:pt x="203739" y="130778"/>
                </a:lnTo>
                <a:lnTo>
                  <a:pt x="205478" y="123436"/>
                </a:lnTo>
                <a:lnTo>
                  <a:pt x="207263" y="1136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13927" y="4956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7175"/>
                </a:moveTo>
                <a:lnTo>
                  <a:pt x="8173" y="575"/>
                </a:lnTo>
                <a:lnTo>
                  <a:pt x="15668" y="0"/>
                </a:lnTo>
                <a:lnTo>
                  <a:pt x="22949" y="4853"/>
                </a:lnTo>
                <a:lnTo>
                  <a:pt x="30479" y="14541"/>
                </a:lnTo>
                <a:lnTo>
                  <a:pt x="35700" y="23175"/>
                </a:lnTo>
                <a:lnTo>
                  <a:pt x="40814" y="32083"/>
                </a:lnTo>
                <a:lnTo>
                  <a:pt x="45714" y="41205"/>
                </a:lnTo>
                <a:lnTo>
                  <a:pt x="50292" y="5048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92591" y="4843017"/>
            <a:ext cx="34290" cy="19685"/>
          </a:xfrm>
          <a:custGeom>
            <a:avLst/>
            <a:gdLst/>
            <a:ahLst/>
            <a:cxnLst/>
            <a:rect l="l" t="t" r="r" b="b"/>
            <a:pathLst>
              <a:path w="34290" h="19685">
                <a:moveTo>
                  <a:pt x="0" y="0"/>
                </a:moveTo>
                <a:lnTo>
                  <a:pt x="27685" y="17906"/>
                </a:lnTo>
                <a:lnTo>
                  <a:pt x="30733" y="18795"/>
                </a:lnTo>
                <a:lnTo>
                  <a:pt x="33781" y="1917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06256" y="4848097"/>
            <a:ext cx="169545" cy="116839"/>
          </a:xfrm>
          <a:custGeom>
            <a:avLst/>
            <a:gdLst/>
            <a:ahLst/>
            <a:cxnLst/>
            <a:rect l="l" t="t" r="r" b="b"/>
            <a:pathLst>
              <a:path w="169545" h="116839">
                <a:moveTo>
                  <a:pt x="0" y="0"/>
                </a:moveTo>
                <a:lnTo>
                  <a:pt x="34986" y="40344"/>
                </a:lnTo>
                <a:lnTo>
                  <a:pt x="70350" y="66428"/>
                </a:lnTo>
                <a:lnTo>
                  <a:pt x="113164" y="93606"/>
                </a:lnTo>
                <a:lnTo>
                  <a:pt x="151844" y="113887"/>
                </a:lnTo>
                <a:lnTo>
                  <a:pt x="159700" y="115756"/>
                </a:lnTo>
                <a:lnTo>
                  <a:pt x="169164" y="11645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918" y="4890261"/>
            <a:ext cx="49530" cy="194945"/>
          </a:xfrm>
          <a:custGeom>
            <a:avLst/>
            <a:gdLst/>
            <a:ahLst/>
            <a:cxnLst/>
            <a:rect l="l" t="t" r="r" b="b"/>
            <a:pathLst>
              <a:path w="49529" h="194945">
                <a:moveTo>
                  <a:pt x="49022" y="0"/>
                </a:moveTo>
                <a:lnTo>
                  <a:pt x="39528" y="56038"/>
                </a:lnTo>
                <a:lnTo>
                  <a:pt x="26797" y="111506"/>
                </a:lnTo>
                <a:lnTo>
                  <a:pt x="14303" y="153209"/>
                </a:lnTo>
                <a:lnTo>
                  <a:pt x="7348" y="173853"/>
                </a:lnTo>
                <a:lnTo>
                  <a:pt x="0" y="1944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14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737" y="2590164"/>
            <a:ext cx="180975" cy="367665"/>
          </a:xfrm>
          <a:custGeom>
            <a:avLst/>
            <a:gdLst/>
            <a:ahLst/>
            <a:cxnLst/>
            <a:rect l="l" t="t" r="r" b="b"/>
            <a:pathLst>
              <a:path w="180975" h="367664">
                <a:moveTo>
                  <a:pt x="165606" y="47625"/>
                </a:moveTo>
                <a:lnTo>
                  <a:pt x="172435" y="42797"/>
                </a:lnTo>
                <a:lnTo>
                  <a:pt x="177950" y="39290"/>
                </a:lnTo>
                <a:lnTo>
                  <a:pt x="180951" y="34141"/>
                </a:lnTo>
                <a:lnTo>
                  <a:pt x="151604" y="2166"/>
                </a:lnTo>
                <a:lnTo>
                  <a:pt x="139698" y="0"/>
                </a:lnTo>
                <a:lnTo>
                  <a:pt x="106213" y="525"/>
                </a:lnTo>
                <a:lnTo>
                  <a:pt x="41757" y="24342"/>
                </a:lnTo>
                <a:lnTo>
                  <a:pt x="6200" y="57054"/>
                </a:lnTo>
                <a:lnTo>
                  <a:pt x="0" y="83232"/>
                </a:lnTo>
                <a:lnTo>
                  <a:pt x="3757" y="97917"/>
                </a:lnTo>
                <a:lnTo>
                  <a:pt x="17664" y="121791"/>
                </a:lnTo>
                <a:lnTo>
                  <a:pt x="36142" y="143367"/>
                </a:lnTo>
                <a:lnTo>
                  <a:pt x="55878" y="164157"/>
                </a:lnTo>
                <a:lnTo>
                  <a:pt x="73556" y="185674"/>
                </a:lnTo>
                <a:lnTo>
                  <a:pt x="85639" y="205811"/>
                </a:lnTo>
                <a:lnTo>
                  <a:pt x="94092" y="227234"/>
                </a:lnTo>
                <a:lnTo>
                  <a:pt x="97688" y="249753"/>
                </a:lnTo>
                <a:lnTo>
                  <a:pt x="95197" y="273176"/>
                </a:lnTo>
                <a:lnTo>
                  <a:pt x="76757" y="311800"/>
                </a:lnTo>
                <a:lnTo>
                  <a:pt x="49172" y="344805"/>
                </a:lnTo>
                <a:lnTo>
                  <a:pt x="22512" y="367450"/>
                </a:lnTo>
                <a:lnTo>
                  <a:pt x="17778" y="363347"/>
                </a:lnTo>
                <a:lnTo>
                  <a:pt x="18997" y="358521"/>
                </a:lnTo>
                <a:lnTo>
                  <a:pt x="20521" y="353313"/>
                </a:lnTo>
                <a:lnTo>
                  <a:pt x="21740" y="3481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1877" y="2294016"/>
            <a:ext cx="123189" cy="176530"/>
          </a:xfrm>
          <a:custGeom>
            <a:avLst/>
            <a:gdLst/>
            <a:ahLst/>
            <a:cxnLst/>
            <a:rect l="l" t="t" r="r" b="b"/>
            <a:pathLst>
              <a:path w="123190" h="176530">
                <a:moveTo>
                  <a:pt x="7010" y="19669"/>
                </a:moveTo>
                <a:lnTo>
                  <a:pt x="4571" y="19669"/>
                </a:lnTo>
                <a:lnTo>
                  <a:pt x="2438" y="19669"/>
                </a:lnTo>
                <a:lnTo>
                  <a:pt x="0" y="19669"/>
                </a:lnTo>
                <a:lnTo>
                  <a:pt x="7996" y="11509"/>
                </a:lnTo>
                <a:lnTo>
                  <a:pt x="56349" y="652"/>
                </a:lnTo>
                <a:lnTo>
                  <a:pt x="73228" y="0"/>
                </a:lnTo>
                <a:lnTo>
                  <a:pt x="89992" y="1275"/>
                </a:lnTo>
                <a:lnTo>
                  <a:pt x="106070" y="5064"/>
                </a:lnTo>
                <a:lnTo>
                  <a:pt x="116919" y="11207"/>
                </a:lnTo>
                <a:lnTo>
                  <a:pt x="122224" y="19637"/>
                </a:lnTo>
                <a:lnTo>
                  <a:pt x="122958" y="29924"/>
                </a:lnTo>
                <a:lnTo>
                  <a:pt x="120091" y="41640"/>
                </a:lnTo>
                <a:lnTo>
                  <a:pt x="112018" y="57874"/>
                </a:lnTo>
                <a:lnTo>
                  <a:pt x="101231" y="72739"/>
                </a:lnTo>
                <a:lnTo>
                  <a:pt x="89358" y="86913"/>
                </a:lnTo>
                <a:lnTo>
                  <a:pt x="78028" y="101076"/>
                </a:lnTo>
                <a:lnTo>
                  <a:pt x="69627" y="111892"/>
                </a:lnTo>
                <a:lnTo>
                  <a:pt x="60883" y="123888"/>
                </a:lnTo>
                <a:lnTo>
                  <a:pt x="53854" y="136669"/>
                </a:lnTo>
                <a:lnTo>
                  <a:pt x="50596" y="149844"/>
                </a:lnTo>
                <a:lnTo>
                  <a:pt x="52868" y="159309"/>
                </a:lnTo>
                <a:lnTo>
                  <a:pt x="88744" y="174851"/>
                </a:lnTo>
                <a:lnTo>
                  <a:pt x="110861" y="176097"/>
                </a:lnTo>
                <a:lnTo>
                  <a:pt x="121919" y="1763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066" y="2644211"/>
            <a:ext cx="132080" cy="26034"/>
          </a:xfrm>
          <a:custGeom>
            <a:avLst/>
            <a:gdLst/>
            <a:ahLst/>
            <a:cxnLst/>
            <a:rect l="l" t="t" r="r" b="b"/>
            <a:pathLst>
              <a:path w="132080" h="26035">
                <a:moveTo>
                  <a:pt x="0" y="1706"/>
                </a:moveTo>
                <a:lnTo>
                  <a:pt x="10567" y="0"/>
                </a:lnTo>
                <a:lnTo>
                  <a:pt x="19850" y="55"/>
                </a:lnTo>
                <a:lnTo>
                  <a:pt x="29189" y="1635"/>
                </a:lnTo>
                <a:lnTo>
                  <a:pt x="39928" y="4500"/>
                </a:lnTo>
                <a:lnTo>
                  <a:pt x="56789" y="9320"/>
                </a:lnTo>
                <a:lnTo>
                  <a:pt x="73659" y="13723"/>
                </a:lnTo>
                <a:lnTo>
                  <a:pt x="90663" y="17770"/>
                </a:lnTo>
                <a:lnTo>
                  <a:pt x="107924" y="21518"/>
                </a:lnTo>
                <a:lnTo>
                  <a:pt x="119735" y="24312"/>
                </a:lnTo>
                <a:lnTo>
                  <a:pt x="123418" y="25201"/>
                </a:lnTo>
                <a:lnTo>
                  <a:pt x="131673" y="255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4147" y="2735326"/>
            <a:ext cx="92075" cy="44450"/>
          </a:xfrm>
          <a:custGeom>
            <a:avLst/>
            <a:gdLst/>
            <a:ahLst/>
            <a:cxnLst/>
            <a:rect l="l" t="t" r="r" b="b"/>
            <a:pathLst>
              <a:path w="92075" h="44450">
                <a:moveTo>
                  <a:pt x="39928" y="0"/>
                </a:moveTo>
                <a:lnTo>
                  <a:pt x="28589" y="7098"/>
                </a:lnTo>
                <a:lnTo>
                  <a:pt x="17564" y="14112"/>
                </a:lnTo>
                <a:lnTo>
                  <a:pt x="7739" y="22199"/>
                </a:lnTo>
                <a:lnTo>
                  <a:pt x="0" y="32512"/>
                </a:lnTo>
                <a:lnTo>
                  <a:pt x="11191" y="39050"/>
                </a:lnTo>
                <a:lnTo>
                  <a:pt x="21869" y="41862"/>
                </a:lnTo>
                <a:lnTo>
                  <a:pt x="33347" y="42602"/>
                </a:lnTo>
                <a:lnTo>
                  <a:pt x="46939" y="42925"/>
                </a:lnTo>
                <a:lnTo>
                  <a:pt x="61097" y="43818"/>
                </a:lnTo>
                <a:lnTo>
                  <a:pt x="71964" y="44164"/>
                </a:lnTo>
                <a:lnTo>
                  <a:pt x="81507" y="43890"/>
                </a:lnTo>
                <a:lnTo>
                  <a:pt x="91693" y="429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923" y="2683764"/>
            <a:ext cx="417830" cy="255270"/>
          </a:xfrm>
          <a:custGeom>
            <a:avLst/>
            <a:gdLst/>
            <a:ahLst/>
            <a:cxnLst/>
            <a:rect l="l" t="t" r="r" b="b"/>
            <a:pathLst>
              <a:path w="417830" h="255269">
                <a:moveTo>
                  <a:pt x="22117" y="0"/>
                </a:moveTo>
                <a:lnTo>
                  <a:pt x="31753" y="2375"/>
                </a:lnTo>
                <a:lnTo>
                  <a:pt x="32055" y="12239"/>
                </a:lnTo>
                <a:lnTo>
                  <a:pt x="27547" y="26271"/>
                </a:lnTo>
                <a:lnTo>
                  <a:pt x="22752" y="41148"/>
                </a:lnTo>
                <a:lnTo>
                  <a:pt x="12342" y="84661"/>
                </a:lnTo>
                <a:lnTo>
                  <a:pt x="4052" y="129222"/>
                </a:lnTo>
                <a:lnTo>
                  <a:pt x="0" y="174164"/>
                </a:lnTo>
                <a:lnTo>
                  <a:pt x="2305" y="218821"/>
                </a:lnTo>
                <a:lnTo>
                  <a:pt x="5887" y="233828"/>
                </a:lnTo>
                <a:lnTo>
                  <a:pt x="12672" y="246776"/>
                </a:lnTo>
                <a:lnTo>
                  <a:pt x="23576" y="254128"/>
                </a:lnTo>
                <a:lnTo>
                  <a:pt x="39516" y="252349"/>
                </a:lnTo>
                <a:lnTo>
                  <a:pt x="66006" y="235626"/>
                </a:lnTo>
                <a:lnTo>
                  <a:pt x="89697" y="211153"/>
                </a:lnTo>
                <a:lnTo>
                  <a:pt x="111222" y="184036"/>
                </a:lnTo>
                <a:lnTo>
                  <a:pt x="131210" y="159385"/>
                </a:lnTo>
                <a:lnTo>
                  <a:pt x="138638" y="152005"/>
                </a:lnTo>
                <a:lnTo>
                  <a:pt x="145672" y="146446"/>
                </a:lnTo>
                <a:lnTo>
                  <a:pt x="152874" y="141579"/>
                </a:lnTo>
                <a:lnTo>
                  <a:pt x="160801" y="136271"/>
                </a:lnTo>
                <a:lnTo>
                  <a:pt x="168910" y="147992"/>
                </a:lnTo>
                <a:lnTo>
                  <a:pt x="176327" y="160131"/>
                </a:lnTo>
                <a:lnTo>
                  <a:pt x="183697" y="172436"/>
                </a:lnTo>
                <a:lnTo>
                  <a:pt x="191662" y="184658"/>
                </a:lnTo>
                <a:lnTo>
                  <a:pt x="224333" y="221122"/>
                </a:lnTo>
                <a:lnTo>
                  <a:pt x="265957" y="246634"/>
                </a:lnTo>
                <a:lnTo>
                  <a:pt x="307836" y="254746"/>
                </a:lnTo>
                <a:lnTo>
                  <a:pt x="328394" y="251152"/>
                </a:lnTo>
                <a:lnTo>
                  <a:pt x="347618" y="241426"/>
                </a:lnTo>
                <a:lnTo>
                  <a:pt x="359207" y="228871"/>
                </a:lnTo>
                <a:lnTo>
                  <a:pt x="365652" y="212994"/>
                </a:lnTo>
                <a:lnTo>
                  <a:pt x="367907" y="195617"/>
                </a:lnTo>
                <a:lnTo>
                  <a:pt x="366922" y="178562"/>
                </a:lnTo>
                <a:lnTo>
                  <a:pt x="358691" y="148397"/>
                </a:lnTo>
                <a:lnTo>
                  <a:pt x="344221" y="120983"/>
                </a:lnTo>
                <a:lnTo>
                  <a:pt x="325703" y="95783"/>
                </a:lnTo>
                <a:lnTo>
                  <a:pt x="305327" y="72262"/>
                </a:lnTo>
                <a:lnTo>
                  <a:pt x="299958" y="65589"/>
                </a:lnTo>
                <a:lnTo>
                  <a:pt x="296374" y="59642"/>
                </a:lnTo>
                <a:lnTo>
                  <a:pt x="293362" y="53528"/>
                </a:lnTo>
                <a:lnTo>
                  <a:pt x="289706" y="46355"/>
                </a:lnTo>
                <a:lnTo>
                  <a:pt x="302200" y="42673"/>
                </a:lnTo>
                <a:lnTo>
                  <a:pt x="314122" y="40909"/>
                </a:lnTo>
                <a:lnTo>
                  <a:pt x="326282" y="40407"/>
                </a:lnTo>
                <a:lnTo>
                  <a:pt x="339490" y="40512"/>
                </a:lnTo>
                <a:lnTo>
                  <a:pt x="353788" y="41525"/>
                </a:lnTo>
                <a:lnTo>
                  <a:pt x="368240" y="43751"/>
                </a:lnTo>
                <a:lnTo>
                  <a:pt x="382478" y="45977"/>
                </a:lnTo>
                <a:lnTo>
                  <a:pt x="396132" y="46989"/>
                </a:lnTo>
                <a:lnTo>
                  <a:pt x="404874" y="46138"/>
                </a:lnTo>
                <a:lnTo>
                  <a:pt x="409293" y="43418"/>
                </a:lnTo>
                <a:lnTo>
                  <a:pt x="412402" y="38578"/>
                </a:lnTo>
                <a:lnTo>
                  <a:pt x="417214" y="3136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6724" y="2432050"/>
            <a:ext cx="255270" cy="128905"/>
          </a:xfrm>
          <a:custGeom>
            <a:avLst/>
            <a:gdLst/>
            <a:ahLst/>
            <a:cxnLst/>
            <a:rect l="l" t="t" r="r" b="b"/>
            <a:pathLst>
              <a:path w="255269" h="128905">
                <a:moveTo>
                  <a:pt x="15926" y="62991"/>
                </a:moveTo>
                <a:lnTo>
                  <a:pt x="8306" y="59436"/>
                </a:lnTo>
                <a:lnTo>
                  <a:pt x="4877" y="57530"/>
                </a:lnTo>
                <a:lnTo>
                  <a:pt x="305" y="53339"/>
                </a:lnTo>
                <a:lnTo>
                  <a:pt x="0" y="62918"/>
                </a:lnTo>
                <a:lnTo>
                  <a:pt x="36560" y="102711"/>
                </a:lnTo>
                <a:lnTo>
                  <a:pt x="87082" y="121300"/>
                </a:lnTo>
                <a:lnTo>
                  <a:pt x="143144" y="128339"/>
                </a:lnTo>
                <a:lnTo>
                  <a:pt x="174517" y="127809"/>
                </a:lnTo>
                <a:lnTo>
                  <a:pt x="233477" y="113284"/>
                </a:lnTo>
                <a:lnTo>
                  <a:pt x="255266" y="85512"/>
                </a:lnTo>
                <a:lnTo>
                  <a:pt x="252146" y="72516"/>
                </a:lnTo>
                <a:lnTo>
                  <a:pt x="223841" y="42322"/>
                </a:lnTo>
                <a:lnTo>
                  <a:pt x="186868" y="22225"/>
                </a:lnTo>
                <a:lnTo>
                  <a:pt x="164564" y="14319"/>
                </a:lnTo>
                <a:lnTo>
                  <a:pt x="158704" y="10330"/>
                </a:lnTo>
                <a:lnTo>
                  <a:pt x="163119" y="5079"/>
                </a:lnTo>
                <a:lnTo>
                  <a:pt x="166167" y="3301"/>
                </a:lnTo>
                <a:lnTo>
                  <a:pt x="169469" y="1777"/>
                </a:lnTo>
                <a:lnTo>
                  <a:pt x="17289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5417" y="2307589"/>
            <a:ext cx="166370" cy="17780"/>
          </a:xfrm>
          <a:custGeom>
            <a:avLst/>
            <a:gdLst/>
            <a:ahLst/>
            <a:cxnLst/>
            <a:rect l="l" t="t" r="r" b="b"/>
            <a:pathLst>
              <a:path w="166369" h="17780">
                <a:moveTo>
                  <a:pt x="5335" y="0"/>
                </a:moveTo>
                <a:lnTo>
                  <a:pt x="50373" y="7649"/>
                </a:lnTo>
                <a:lnTo>
                  <a:pt x="96458" y="12757"/>
                </a:lnTo>
                <a:lnTo>
                  <a:pt x="142686" y="16954"/>
                </a:lnTo>
                <a:lnTo>
                  <a:pt x="154350" y="17168"/>
                </a:lnTo>
                <a:lnTo>
                  <a:pt x="165990" y="167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570" y="2321686"/>
            <a:ext cx="58419" cy="267970"/>
          </a:xfrm>
          <a:custGeom>
            <a:avLst/>
            <a:gdLst/>
            <a:ahLst/>
            <a:cxnLst/>
            <a:rect l="l" t="t" r="r" b="b"/>
            <a:pathLst>
              <a:path w="58419" h="267969">
                <a:moveTo>
                  <a:pt x="0" y="0"/>
                </a:moveTo>
                <a:lnTo>
                  <a:pt x="496" y="9542"/>
                </a:lnTo>
                <a:lnTo>
                  <a:pt x="2254" y="19097"/>
                </a:lnTo>
                <a:lnTo>
                  <a:pt x="4250" y="28914"/>
                </a:lnTo>
                <a:lnTo>
                  <a:pt x="5461" y="39242"/>
                </a:lnTo>
                <a:lnTo>
                  <a:pt x="6232" y="58275"/>
                </a:lnTo>
                <a:lnTo>
                  <a:pt x="7159" y="77295"/>
                </a:lnTo>
                <a:lnTo>
                  <a:pt x="8157" y="96339"/>
                </a:lnTo>
                <a:lnTo>
                  <a:pt x="9143" y="115442"/>
                </a:lnTo>
                <a:lnTo>
                  <a:pt x="12001" y="156114"/>
                </a:lnTo>
                <a:lnTo>
                  <a:pt x="19431" y="196214"/>
                </a:lnTo>
                <a:lnTo>
                  <a:pt x="36004" y="241631"/>
                </a:lnTo>
                <a:lnTo>
                  <a:pt x="51181" y="262127"/>
                </a:lnTo>
                <a:lnTo>
                  <a:pt x="52959" y="264287"/>
                </a:lnTo>
                <a:lnTo>
                  <a:pt x="57912" y="2678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9028" y="2469185"/>
            <a:ext cx="240665" cy="543560"/>
          </a:xfrm>
          <a:custGeom>
            <a:avLst/>
            <a:gdLst/>
            <a:ahLst/>
            <a:cxnLst/>
            <a:rect l="l" t="t" r="r" b="b"/>
            <a:pathLst>
              <a:path w="240664" h="543560">
                <a:moveTo>
                  <a:pt x="240331" y="81736"/>
                </a:moveTo>
                <a:lnTo>
                  <a:pt x="206502" y="23185"/>
                </a:lnTo>
                <a:lnTo>
                  <a:pt x="148240" y="0"/>
                </a:lnTo>
                <a:lnTo>
                  <a:pt x="116633" y="1218"/>
                </a:lnTo>
                <a:lnTo>
                  <a:pt x="67071" y="20236"/>
                </a:lnTo>
                <a:lnTo>
                  <a:pt x="26082" y="53923"/>
                </a:lnTo>
                <a:lnTo>
                  <a:pt x="0" y="114740"/>
                </a:lnTo>
                <a:lnTo>
                  <a:pt x="3847" y="146845"/>
                </a:lnTo>
                <a:lnTo>
                  <a:pt x="40689" y="211385"/>
                </a:lnTo>
                <a:lnTo>
                  <a:pt x="67278" y="241105"/>
                </a:lnTo>
                <a:lnTo>
                  <a:pt x="95748" y="269277"/>
                </a:lnTo>
                <a:lnTo>
                  <a:pt x="124253" y="297128"/>
                </a:lnTo>
                <a:lnTo>
                  <a:pt x="154483" y="327802"/>
                </a:lnTo>
                <a:lnTo>
                  <a:pt x="184261" y="361358"/>
                </a:lnTo>
                <a:lnTo>
                  <a:pt x="209085" y="398105"/>
                </a:lnTo>
                <a:lnTo>
                  <a:pt x="224456" y="438352"/>
                </a:lnTo>
                <a:lnTo>
                  <a:pt x="225367" y="460146"/>
                </a:lnTo>
                <a:lnTo>
                  <a:pt x="219075" y="478881"/>
                </a:lnTo>
                <a:lnTo>
                  <a:pt x="191309" y="509599"/>
                </a:lnTo>
                <a:lnTo>
                  <a:pt x="147875" y="532935"/>
                </a:lnTo>
                <a:lnTo>
                  <a:pt x="99488" y="543127"/>
                </a:lnTo>
                <a:lnTo>
                  <a:pt x="89574" y="543117"/>
                </a:lnTo>
                <a:lnTo>
                  <a:pt x="83232" y="541428"/>
                </a:lnTo>
                <a:lnTo>
                  <a:pt x="78700" y="539001"/>
                </a:lnTo>
                <a:lnTo>
                  <a:pt x="74215" y="5367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9464" y="2938272"/>
            <a:ext cx="36195" cy="95885"/>
          </a:xfrm>
          <a:custGeom>
            <a:avLst/>
            <a:gdLst/>
            <a:ahLst/>
            <a:cxnLst/>
            <a:rect l="l" t="t" r="r" b="b"/>
            <a:pathLst>
              <a:path w="36194" h="95885">
                <a:moveTo>
                  <a:pt x="14986" y="0"/>
                </a:moveTo>
                <a:lnTo>
                  <a:pt x="22671" y="2240"/>
                </a:lnTo>
                <a:lnTo>
                  <a:pt x="22463" y="9064"/>
                </a:lnTo>
                <a:lnTo>
                  <a:pt x="17754" y="19198"/>
                </a:lnTo>
                <a:lnTo>
                  <a:pt x="11937" y="31368"/>
                </a:lnTo>
                <a:lnTo>
                  <a:pt x="7286" y="43066"/>
                </a:lnTo>
                <a:lnTo>
                  <a:pt x="3111" y="55229"/>
                </a:lnTo>
                <a:lnTo>
                  <a:pt x="365" y="67748"/>
                </a:lnTo>
                <a:lnTo>
                  <a:pt x="0" y="80517"/>
                </a:lnTo>
                <a:lnTo>
                  <a:pt x="2412" y="89915"/>
                </a:lnTo>
                <a:lnTo>
                  <a:pt x="4318" y="93599"/>
                </a:lnTo>
                <a:lnTo>
                  <a:pt x="12827" y="95757"/>
                </a:lnTo>
                <a:lnTo>
                  <a:pt x="20028" y="85631"/>
                </a:lnTo>
                <a:lnTo>
                  <a:pt x="25765" y="76088"/>
                </a:lnTo>
                <a:lnTo>
                  <a:pt x="30811" y="66093"/>
                </a:lnTo>
                <a:lnTo>
                  <a:pt x="35941" y="546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4126" y="2745489"/>
            <a:ext cx="5080" cy="15240"/>
          </a:xfrm>
          <a:custGeom>
            <a:avLst/>
            <a:gdLst/>
            <a:ahLst/>
            <a:cxnLst/>
            <a:rect l="l" t="t" r="r" b="b"/>
            <a:pathLst>
              <a:path w="5080" h="15239">
                <a:moveTo>
                  <a:pt x="267" y="3171"/>
                </a:moveTo>
                <a:lnTo>
                  <a:pt x="1924" y="0"/>
                </a:lnTo>
                <a:lnTo>
                  <a:pt x="474" y="3425"/>
                </a:lnTo>
                <a:lnTo>
                  <a:pt x="0" y="9707"/>
                </a:lnTo>
                <a:lnTo>
                  <a:pt x="4585" y="151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0566" y="2669158"/>
            <a:ext cx="350520" cy="241935"/>
          </a:xfrm>
          <a:custGeom>
            <a:avLst/>
            <a:gdLst/>
            <a:ahLst/>
            <a:cxnLst/>
            <a:rect l="l" t="t" r="r" b="b"/>
            <a:pathLst>
              <a:path w="350519" h="241935">
                <a:moveTo>
                  <a:pt x="0" y="28575"/>
                </a:moveTo>
                <a:lnTo>
                  <a:pt x="3690" y="19966"/>
                </a:lnTo>
                <a:lnTo>
                  <a:pt x="6667" y="10191"/>
                </a:lnTo>
                <a:lnTo>
                  <a:pt x="10501" y="2750"/>
                </a:lnTo>
                <a:lnTo>
                  <a:pt x="16763" y="1142"/>
                </a:lnTo>
                <a:lnTo>
                  <a:pt x="24018" y="10898"/>
                </a:lnTo>
                <a:lnTo>
                  <a:pt x="20319" y="27368"/>
                </a:lnTo>
                <a:lnTo>
                  <a:pt x="12620" y="46505"/>
                </a:lnTo>
                <a:lnTo>
                  <a:pt x="7873" y="64262"/>
                </a:lnTo>
                <a:lnTo>
                  <a:pt x="7873" y="104648"/>
                </a:lnTo>
                <a:lnTo>
                  <a:pt x="13017" y="145605"/>
                </a:lnTo>
                <a:lnTo>
                  <a:pt x="24733" y="184848"/>
                </a:lnTo>
                <a:lnTo>
                  <a:pt x="44450" y="220090"/>
                </a:lnTo>
                <a:lnTo>
                  <a:pt x="82276" y="241343"/>
                </a:lnTo>
                <a:lnTo>
                  <a:pt x="97789" y="236854"/>
                </a:lnTo>
                <a:lnTo>
                  <a:pt x="130169" y="202136"/>
                </a:lnTo>
                <a:lnTo>
                  <a:pt x="143760" y="178558"/>
                </a:lnTo>
                <a:lnTo>
                  <a:pt x="150526" y="167449"/>
                </a:lnTo>
                <a:lnTo>
                  <a:pt x="159341" y="159769"/>
                </a:lnTo>
                <a:lnTo>
                  <a:pt x="170941" y="160019"/>
                </a:lnTo>
                <a:lnTo>
                  <a:pt x="181250" y="168302"/>
                </a:lnTo>
                <a:lnTo>
                  <a:pt x="192262" y="181705"/>
                </a:lnTo>
                <a:lnTo>
                  <a:pt x="202963" y="195917"/>
                </a:lnTo>
                <a:lnTo>
                  <a:pt x="212344" y="206628"/>
                </a:lnTo>
                <a:lnTo>
                  <a:pt x="225875" y="218217"/>
                </a:lnTo>
                <a:lnTo>
                  <a:pt x="240776" y="228377"/>
                </a:lnTo>
                <a:lnTo>
                  <a:pt x="257081" y="235061"/>
                </a:lnTo>
                <a:lnTo>
                  <a:pt x="274827" y="236219"/>
                </a:lnTo>
                <a:lnTo>
                  <a:pt x="290347" y="230189"/>
                </a:lnTo>
                <a:lnTo>
                  <a:pt x="299545" y="218360"/>
                </a:lnTo>
                <a:lnTo>
                  <a:pt x="304099" y="203269"/>
                </a:lnTo>
                <a:lnTo>
                  <a:pt x="305688" y="187451"/>
                </a:lnTo>
                <a:lnTo>
                  <a:pt x="305169" y="165669"/>
                </a:lnTo>
                <a:lnTo>
                  <a:pt x="296366" y="123819"/>
                </a:lnTo>
                <a:lnTo>
                  <a:pt x="276463" y="76358"/>
                </a:lnTo>
                <a:lnTo>
                  <a:pt x="269432" y="63138"/>
                </a:lnTo>
                <a:lnTo>
                  <a:pt x="263651" y="49656"/>
                </a:lnTo>
                <a:lnTo>
                  <a:pt x="260603" y="42671"/>
                </a:lnTo>
                <a:lnTo>
                  <a:pt x="259333" y="40258"/>
                </a:lnTo>
                <a:lnTo>
                  <a:pt x="260603" y="35051"/>
                </a:lnTo>
                <a:lnTo>
                  <a:pt x="270795" y="30997"/>
                </a:lnTo>
                <a:lnTo>
                  <a:pt x="280892" y="28051"/>
                </a:lnTo>
                <a:lnTo>
                  <a:pt x="291036" y="25461"/>
                </a:lnTo>
                <a:lnTo>
                  <a:pt x="301370" y="22478"/>
                </a:lnTo>
                <a:lnTo>
                  <a:pt x="311681" y="19425"/>
                </a:lnTo>
                <a:lnTo>
                  <a:pt x="322706" y="16525"/>
                </a:lnTo>
                <a:lnTo>
                  <a:pt x="333446" y="12888"/>
                </a:lnTo>
                <a:lnTo>
                  <a:pt x="342900" y="7619"/>
                </a:lnTo>
                <a:lnTo>
                  <a:pt x="345313" y="5206"/>
                </a:lnTo>
                <a:lnTo>
                  <a:pt x="347725" y="2666"/>
                </a:lnTo>
                <a:lnTo>
                  <a:pt x="35013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0510" y="2380233"/>
            <a:ext cx="220979" cy="144145"/>
          </a:xfrm>
          <a:custGeom>
            <a:avLst/>
            <a:gdLst/>
            <a:ahLst/>
            <a:cxnLst/>
            <a:rect l="l" t="t" r="r" b="b"/>
            <a:pathLst>
              <a:path w="220980" h="144144">
                <a:moveTo>
                  <a:pt x="22859" y="113918"/>
                </a:moveTo>
                <a:lnTo>
                  <a:pt x="14985" y="116966"/>
                </a:lnTo>
                <a:lnTo>
                  <a:pt x="7619" y="120014"/>
                </a:lnTo>
                <a:lnTo>
                  <a:pt x="0" y="123698"/>
                </a:lnTo>
                <a:lnTo>
                  <a:pt x="11297" y="127593"/>
                </a:lnTo>
                <a:lnTo>
                  <a:pt x="80466" y="140460"/>
                </a:lnTo>
                <a:lnTo>
                  <a:pt x="149403" y="143773"/>
                </a:lnTo>
                <a:lnTo>
                  <a:pt x="183514" y="139191"/>
                </a:lnTo>
                <a:lnTo>
                  <a:pt x="220725" y="109346"/>
                </a:lnTo>
                <a:lnTo>
                  <a:pt x="220801" y="93811"/>
                </a:lnTo>
                <a:lnTo>
                  <a:pt x="216376" y="78787"/>
                </a:lnTo>
                <a:lnTo>
                  <a:pt x="193474" y="38433"/>
                </a:lnTo>
                <a:lnTo>
                  <a:pt x="163702" y="5714"/>
                </a:lnTo>
                <a:lnTo>
                  <a:pt x="158495" y="2031"/>
                </a:lnTo>
                <a:lnTo>
                  <a:pt x="156082" y="0"/>
                </a:lnTo>
                <a:lnTo>
                  <a:pt x="157900" y="13158"/>
                </a:lnTo>
                <a:lnTo>
                  <a:pt x="162242" y="22304"/>
                </a:lnTo>
                <a:lnTo>
                  <a:pt x="169441" y="29950"/>
                </a:lnTo>
                <a:lnTo>
                  <a:pt x="179831" y="386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7785" y="2633217"/>
            <a:ext cx="322580" cy="20955"/>
          </a:xfrm>
          <a:custGeom>
            <a:avLst/>
            <a:gdLst/>
            <a:ahLst/>
            <a:cxnLst/>
            <a:rect l="l" t="t" r="r" b="b"/>
            <a:pathLst>
              <a:path w="322579" h="20955">
                <a:moveTo>
                  <a:pt x="0" y="10922"/>
                </a:moveTo>
                <a:lnTo>
                  <a:pt x="18399" y="12229"/>
                </a:lnTo>
                <a:lnTo>
                  <a:pt x="36702" y="13096"/>
                </a:lnTo>
                <a:lnTo>
                  <a:pt x="55006" y="13797"/>
                </a:lnTo>
                <a:lnTo>
                  <a:pt x="73405" y="14605"/>
                </a:lnTo>
                <a:lnTo>
                  <a:pt x="106705" y="16543"/>
                </a:lnTo>
                <a:lnTo>
                  <a:pt x="139969" y="18208"/>
                </a:lnTo>
                <a:lnTo>
                  <a:pt x="173257" y="19373"/>
                </a:lnTo>
                <a:lnTo>
                  <a:pt x="206628" y="19812"/>
                </a:lnTo>
                <a:lnTo>
                  <a:pt x="232201" y="20173"/>
                </a:lnTo>
                <a:lnTo>
                  <a:pt x="285299" y="19276"/>
                </a:lnTo>
                <a:lnTo>
                  <a:pt x="322452" y="8509"/>
                </a:lnTo>
                <a:lnTo>
                  <a:pt x="32156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95" y="2531364"/>
            <a:ext cx="17780" cy="244475"/>
          </a:xfrm>
          <a:custGeom>
            <a:avLst/>
            <a:gdLst/>
            <a:ahLst/>
            <a:cxnLst/>
            <a:rect l="l" t="t" r="r" b="b"/>
            <a:pathLst>
              <a:path w="17779" h="244475">
                <a:moveTo>
                  <a:pt x="9937" y="0"/>
                </a:moveTo>
                <a:lnTo>
                  <a:pt x="2111" y="10160"/>
                </a:lnTo>
                <a:lnTo>
                  <a:pt x="0" y="19843"/>
                </a:lnTo>
                <a:lnTo>
                  <a:pt x="793" y="30718"/>
                </a:lnTo>
                <a:lnTo>
                  <a:pt x="1682" y="44450"/>
                </a:lnTo>
                <a:lnTo>
                  <a:pt x="1496" y="67778"/>
                </a:lnTo>
                <a:lnTo>
                  <a:pt x="857" y="91344"/>
                </a:lnTo>
                <a:lnTo>
                  <a:pt x="504" y="114958"/>
                </a:lnTo>
                <a:lnTo>
                  <a:pt x="1174" y="138430"/>
                </a:lnTo>
                <a:lnTo>
                  <a:pt x="3302" y="165441"/>
                </a:lnTo>
                <a:lnTo>
                  <a:pt x="6381" y="191833"/>
                </a:lnTo>
                <a:lnTo>
                  <a:pt x="10890" y="217939"/>
                </a:lnTo>
                <a:lnTo>
                  <a:pt x="17303" y="2440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4876" y="2598166"/>
            <a:ext cx="455930" cy="317500"/>
          </a:xfrm>
          <a:custGeom>
            <a:avLst/>
            <a:gdLst/>
            <a:ahLst/>
            <a:cxnLst/>
            <a:rect l="l" t="t" r="r" b="b"/>
            <a:pathLst>
              <a:path w="455929" h="317500">
                <a:moveTo>
                  <a:pt x="7899" y="12700"/>
                </a:moveTo>
                <a:lnTo>
                  <a:pt x="6611" y="29636"/>
                </a:lnTo>
                <a:lnTo>
                  <a:pt x="5121" y="43227"/>
                </a:lnTo>
                <a:lnTo>
                  <a:pt x="3559" y="56794"/>
                </a:lnTo>
                <a:lnTo>
                  <a:pt x="2057" y="73660"/>
                </a:lnTo>
                <a:lnTo>
                  <a:pt x="0" y="120374"/>
                </a:lnTo>
                <a:lnTo>
                  <a:pt x="835" y="167243"/>
                </a:lnTo>
                <a:lnTo>
                  <a:pt x="5647" y="213802"/>
                </a:lnTo>
                <a:lnTo>
                  <a:pt x="15519" y="259587"/>
                </a:lnTo>
                <a:lnTo>
                  <a:pt x="32283" y="298402"/>
                </a:lnTo>
                <a:lnTo>
                  <a:pt x="67335" y="317500"/>
                </a:lnTo>
                <a:lnTo>
                  <a:pt x="95525" y="307982"/>
                </a:lnTo>
                <a:lnTo>
                  <a:pt x="121310" y="286702"/>
                </a:lnTo>
                <a:lnTo>
                  <a:pt x="143666" y="260564"/>
                </a:lnTo>
                <a:lnTo>
                  <a:pt x="161569" y="236474"/>
                </a:lnTo>
                <a:lnTo>
                  <a:pt x="169481" y="225607"/>
                </a:lnTo>
                <a:lnTo>
                  <a:pt x="177238" y="215646"/>
                </a:lnTo>
                <a:lnTo>
                  <a:pt x="185447" y="206255"/>
                </a:lnTo>
                <a:lnTo>
                  <a:pt x="194716" y="197104"/>
                </a:lnTo>
                <a:lnTo>
                  <a:pt x="203882" y="205456"/>
                </a:lnTo>
                <a:lnTo>
                  <a:pt x="212703" y="214296"/>
                </a:lnTo>
                <a:lnTo>
                  <a:pt x="221452" y="223303"/>
                </a:lnTo>
                <a:lnTo>
                  <a:pt x="230403" y="232156"/>
                </a:lnTo>
                <a:lnTo>
                  <a:pt x="246419" y="245739"/>
                </a:lnTo>
                <a:lnTo>
                  <a:pt x="264233" y="257286"/>
                </a:lnTo>
                <a:lnTo>
                  <a:pt x="283642" y="265570"/>
                </a:lnTo>
                <a:lnTo>
                  <a:pt x="304444" y="269367"/>
                </a:lnTo>
                <a:lnTo>
                  <a:pt x="322101" y="268049"/>
                </a:lnTo>
                <a:lnTo>
                  <a:pt x="362356" y="236474"/>
                </a:lnTo>
                <a:lnTo>
                  <a:pt x="367944" y="197834"/>
                </a:lnTo>
                <a:lnTo>
                  <a:pt x="364928" y="178431"/>
                </a:lnTo>
                <a:lnTo>
                  <a:pt x="360197" y="159385"/>
                </a:lnTo>
                <a:lnTo>
                  <a:pt x="354659" y="140981"/>
                </a:lnTo>
                <a:lnTo>
                  <a:pt x="348275" y="122840"/>
                </a:lnTo>
                <a:lnTo>
                  <a:pt x="341534" y="104842"/>
                </a:lnTo>
                <a:lnTo>
                  <a:pt x="334924" y="86868"/>
                </a:lnTo>
                <a:lnTo>
                  <a:pt x="332438" y="79575"/>
                </a:lnTo>
                <a:lnTo>
                  <a:pt x="330368" y="72342"/>
                </a:lnTo>
                <a:lnTo>
                  <a:pt x="328513" y="65133"/>
                </a:lnTo>
                <a:lnTo>
                  <a:pt x="326669" y="57912"/>
                </a:lnTo>
                <a:lnTo>
                  <a:pt x="335500" y="55153"/>
                </a:lnTo>
                <a:lnTo>
                  <a:pt x="343497" y="53181"/>
                </a:lnTo>
                <a:lnTo>
                  <a:pt x="351780" y="51732"/>
                </a:lnTo>
                <a:lnTo>
                  <a:pt x="361467" y="50546"/>
                </a:lnTo>
                <a:lnTo>
                  <a:pt x="375624" y="48345"/>
                </a:lnTo>
                <a:lnTo>
                  <a:pt x="414807" y="36575"/>
                </a:lnTo>
                <a:lnTo>
                  <a:pt x="449224" y="6985"/>
                </a:lnTo>
                <a:lnTo>
                  <a:pt x="451129" y="4572"/>
                </a:lnTo>
                <a:lnTo>
                  <a:pt x="453542" y="2412"/>
                </a:lnTo>
                <a:lnTo>
                  <a:pt x="45570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9229" y="2266188"/>
            <a:ext cx="349250" cy="135890"/>
          </a:xfrm>
          <a:custGeom>
            <a:avLst/>
            <a:gdLst/>
            <a:ahLst/>
            <a:cxnLst/>
            <a:rect l="l" t="t" r="r" b="b"/>
            <a:pathLst>
              <a:path w="349250" h="135889">
                <a:moveTo>
                  <a:pt x="27812" y="106425"/>
                </a:moveTo>
                <a:lnTo>
                  <a:pt x="20627" y="104693"/>
                </a:lnTo>
                <a:lnTo>
                  <a:pt x="13668" y="102758"/>
                </a:lnTo>
                <a:lnTo>
                  <a:pt x="6828" y="100657"/>
                </a:lnTo>
                <a:lnTo>
                  <a:pt x="0" y="98424"/>
                </a:lnTo>
                <a:lnTo>
                  <a:pt x="9636" y="105247"/>
                </a:lnTo>
                <a:lnTo>
                  <a:pt x="45212" y="120141"/>
                </a:lnTo>
                <a:lnTo>
                  <a:pt x="99695" y="129841"/>
                </a:lnTo>
                <a:lnTo>
                  <a:pt x="154940" y="134111"/>
                </a:lnTo>
                <a:lnTo>
                  <a:pt x="216979" y="135778"/>
                </a:lnTo>
                <a:lnTo>
                  <a:pt x="248058" y="134629"/>
                </a:lnTo>
                <a:lnTo>
                  <a:pt x="294971" y="128367"/>
                </a:lnTo>
                <a:lnTo>
                  <a:pt x="344424" y="108203"/>
                </a:lnTo>
                <a:lnTo>
                  <a:pt x="348666" y="98172"/>
                </a:lnTo>
                <a:lnTo>
                  <a:pt x="347027" y="87487"/>
                </a:lnTo>
                <a:lnTo>
                  <a:pt x="315912" y="44672"/>
                </a:lnTo>
                <a:lnTo>
                  <a:pt x="285301" y="16065"/>
                </a:lnTo>
                <a:lnTo>
                  <a:pt x="265084" y="0"/>
                </a:lnTo>
                <a:lnTo>
                  <a:pt x="271907" y="63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6026" y="2336545"/>
            <a:ext cx="25400" cy="160020"/>
          </a:xfrm>
          <a:custGeom>
            <a:avLst/>
            <a:gdLst/>
            <a:ahLst/>
            <a:cxnLst/>
            <a:rect l="l" t="t" r="r" b="b"/>
            <a:pathLst>
              <a:path w="25400" h="160019">
                <a:moveTo>
                  <a:pt x="0" y="0"/>
                </a:moveTo>
                <a:lnTo>
                  <a:pt x="4446" y="12963"/>
                </a:lnTo>
                <a:lnTo>
                  <a:pt x="7000" y="25606"/>
                </a:lnTo>
                <a:lnTo>
                  <a:pt x="8626" y="38558"/>
                </a:lnTo>
                <a:lnTo>
                  <a:pt x="10287" y="52450"/>
                </a:lnTo>
                <a:lnTo>
                  <a:pt x="13180" y="71453"/>
                </a:lnTo>
                <a:lnTo>
                  <a:pt x="16002" y="90741"/>
                </a:lnTo>
                <a:lnTo>
                  <a:pt x="18252" y="110029"/>
                </a:lnTo>
                <a:lnTo>
                  <a:pt x="19431" y="129031"/>
                </a:lnTo>
                <a:lnTo>
                  <a:pt x="19432" y="138420"/>
                </a:lnTo>
                <a:lnTo>
                  <a:pt x="19637" y="145176"/>
                </a:lnTo>
                <a:lnTo>
                  <a:pt x="21199" y="151481"/>
                </a:lnTo>
                <a:lnTo>
                  <a:pt x="25273" y="1595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4204" y="2266584"/>
            <a:ext cx="222885" cy="7620"/>
          </a:xfrm>
          <a:custGeom>
            <a:avLst/>
            <a:gdLst/>
            <a:ahLst/>
            <a:cxnLst/>
            <a:rect l="l" t="t" r="r" b="b"/>
            <a:pathLst>
              <a:path w="222885" h="7619">
                <a:moveTo>
                  <a:pt x="0" y="7477"/>
                </a:moveTo>
                <a:lnTo>
                  <a:pt x="14418" y="1863"/>
                </a:lnTo>
                <a:lnTo>
                  <a:pt x="29337" y="0"/>
                </a:lnTo>
                <a:lnTo>
                  <a:pt x="44827" y="351"/>
                </a:lnTo>
                <a:lnTo>
                  <a:pt x="60960" y="1381"/>
                </a:lnTo>
                <a:lnTo>
                  <a:pt x="87249" y="2879"/>
                </a:lnTo>
                <a:lnTo>
                  <a:pt x="113537" y="4413"/>
                </a:lnTo>
                <a:lnTo>
                  <a:pt x="139826" y="5828"/>
                </a:lnTo>
                <a:lnTo>
                  <a:pt x="166116" y="6969"/>
                </a:lnTo>
                <a:lnTo>
                  <a:pt x="180302" y="7106"/>
                </a:lnTo>
                <a:lnTo>
                  <a:pt x="194452" y="6826"/>
                </a:lnTo>
                <a:lnTo>
                  <a:pt x="208532" y="6236"/>
                </a:lnTo>
                <a:lnTo>
                  <a:pt x="222504" y="54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2972" y="2413126"/>
            <a:ext cx="273685" cy="469265"/>
          </a:xfrm>
          <a:custGeom>
            <a:avLst/>
            <a:gdLst/>
            <a:ahLst/>
            <a:cxnLst/>
            <a:rect l="l" t="t" r="r" b="b"/>
            <a:pathLst>
              <a:path w="273685" h="469264">
                <a:moveTo>
                  <a:pt x="262445" y="120650"/>
                </a:moveTo>
                <a:lnTo>
                  <a:pt x="235902" y="92328"/>
                </a:lnTo>
                <a:lnTo>
                  <a:pt x="196693" y="48416"/>
                </a:lnTo>
                <a:lnTo>
                  <a:pt x="154136" y="8503"/>
                </a:lnTo>
                <a:lnTo>
                  <a:pt x="127952" y="0"/>
                </a:lnTo>
                <a:lnTo>
                  <a:pt x="108842" y="1716"/>
                </a:lnTo>
                <a:lnTo>
                  <a:pt x="62801" y="34417"/>
                </a:lnTo>
                <a:lnTo>
                  <a:pt x="31432" y="74056"/>
                </a:lnTo>
                <a:lnTo>
                  <a:pt x="8826" y="119125"/>
                </a:lnTo>
                <a:lnTo>
                  <a:pt x="0" y="156463"/>
                </a:lnTo>
                <a:lnTo>
                  <a:pt x="1647" y="175025"/>
                </a:lnTo>
                <a:lnTo>
                  <a:pt x="24455" y="207861"/>
                </a:lnTo>
                <a:lnTo>
                  <a:pt x="64396" y="227074"/>
                </a:lnTo>
                <a:lnTo>
                  <a:pt x="132355" y="249465"/>
                </a:lnTo>
                <a:lnTo>
                  <a:pt x="183308" y="266811"/>
                </a:lnTo>
                <a:lnTo>
                  <a:pt x="230141" y="290800"/>
                </a:lnTo>
                <a:lnTo>
                  <a:pt x="265747" y="326136"/>
                </a:lnTo>
                <a:lnTo>
                  <a:pt x="273478" y="346503"/>
                </a:lnTo>
                <a:lnTo>
                  <a:pt x="271970" y="366966"/>
                </a:lnTo>
                <a:lnTo>
                  <a:pt x="249618" y="403225"/>
                </a:lnTo>
                <a:lnTo>
                  <a:pt x="199405" y="436689"/>
                </a:lnTo>
                <a:lnTo>
                  <a:pt x="143192" y="458724"/>
                </a:lnTo>
                <a:lnTo>
                  <a:pt x="100980" y="468645"/>
                </a:lnTo>
                <a:lnTo>
                  <a:pt x="80773" y="467671"/>
                </a:lnTo>
                <a:lnTo>
                  <a:pt x="58483" y="4626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6" y="2803902"/>
            <a:ext cx="186055" cy="198755"/>
          </a:xfrm>
          <a:custGeom>
            <a:avLst/>
            <a:gdLst/>
            <a:ahLst/>
            <a:cxnLst/>
            <a:rect l="l" t="t" r="r" b="b"/>
            <a:pathLst>
              <a:path w="186054" h="198755">
                <a:moveTo>
                  <a:pt x="31369" y="5464"/>
                </a:moveTo>
                <a:lnTo>
                  <a:pt x="43215" y="2547"/>
                </a:lnTo>
                <a:lnTo>
                  <a:pt x="54705" y="702"/>
                </a:lnTo>
                <a:lnTo>
                  <a:pt x="66337" y="0"/>
                </a:lnTo>
                <a:lnTo>
                  <a:pt x="78612" y="511"/>
                </a:lnTo>
                <a:lnTo>
                  <a:pt x="88382" y="1889"/>
                </a:lnTo>
                <a:lnTo>
                  <a:pt x="98186" y="5052"/>
                </a:lnTo>
                <a:lnTo>
                  <a:pt x="106205" y="10834"/>
                </a:lnTo>
                <a:lnTo>
                  <a:pt x="110617" y="20069"/>
                </a:lnTo>
                <a:lnTo>
                  <a:pt x="109763" y="35282"/>
                </a:lnTo>
                <a:lnTo>
                  <a:pt x="86868" y="79251"/>
                </a:lnTo>
                <a:lnTo>
                  <a:pt x="57292" y="116716"/>
                </a:lnTo>
                <a:lnTo>
                  <a:pt x="25908" y="152657"/>
                </a:lnTo>
                <a:lnTo>
                  <a:pt x="18859" y="160829"/>
                </a:lnTo>
                <a:lnTo>
                  <a:pt x="12287" y="169072"/>
                </a:lnTo>
                <a:lnTo>
                  <a:pt x="6048" y="177553"/>
                </a:lnTo>
                <a:lnTo>
                  <a:pt x="0" y="186439"/>
                </a:lnTo>
                <a:lnTo>
                  <a:pt x="5836" y="194055"/>
                </a:lnTo>
                <a:lnTo>
                  <a:pt x="13255" y="197457"/>
                </a:lnTo>
                <a:lnTo>
                  <a:pt x="22270" y="198334"/>
                </a:lnTo>
                <a:lnTo>
                  <a:pt x="32893" y="198377"/>
                </a:lnTo>
                <a:lnTo>
                  <a:pt x="54933" y="198239"/>
                </a:lnTo>
                <a:lnTo>
                  <a:pt x="99061" y="196056"/>
                </a:lnTo>
                <a:lnTo>
                  <a:pt x="137721" y="191603"/>
                </a:lnTo>
                <a:lnTo>
                  <a:pt x="169626" y="183594"/>
                </a:lnTo>
                <a:lnTo>
                  <a:pt x="185674" y="1785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1515" y="2603245"/>
            <a:ext cx="408305" cy="273685"/>
          </a:xfrm>
          <a:custGeom>
            <a:avLst/>
            <a:gdLst/>
            <a:ahLst/>
            <a:cxnLst/>
            <a:rect l="l" t="t" r="r" b="b"/>
            <a:pathLst>
              <a:path w="408304" h="273685">
                <a:moveTo>
                  <a:pt x="0" y="40639"/>
                </a:moveTo>
                <a:lnTo>
                  <a:pt x="1778" y="30861"/>
                </a:lnTo>
                <a:lnTo>
                  <a:pt x="3048" y="27431"/>
                </a:lnTo>
                <a:lnTo>
                  <a:pt x="10413" y="24383"/>
                </a:lnTo>
                <a:lnTo>
                  <a:pt x="21004" y="40143"/>
                </a:lnTo>
                <a:lnTo>
                  <a:pt x="25796" y="55213"/>
                </a:lnTo>
                <a:lnTo>
                  <a:pt x="27469" y="71568"/>
                </a:lnTo>
                <a:lnTo>
                  <a:pt x="28701" y="91186"/>
                </a:lnTo>
                <a:lnTo>
                  <a:pt x="31148" y="120866"/>
                </a:lnTo>
                <a:lnTo>
                  <a:pt x="39899" y="180036"/>
                </a:lnTo>
                <a:lnTo>
                  <a:pt x="55907" y="228139"/>
                </a:lnTo>
                <a:lnTo>
                  <a:pt x="80172" y="262509"/>
                </a:lnTo>
                <a:lnTo>
                  <a:pt x="113506" y="273157"/>
                </a:lnTo>
                <a:lnTo>
                  <a:pt x="126491" y="268287"/>
                </a:lnTo>
                <a:lnTo>
                  <a:pt x="154608" y="235134"/>
                </a:lnTo>
                <a:lnTo>
                  <a:pt x="167280" y="207738"/>
                </a:lnTo>
                <a:lnTo>
                  <a:pt x="173736" y="194182"/>
                </a:lnTo>
                <a:lnTo>
                  <a:pt x="178819" y="185483"/>
                </a:lnTo>
                <a:lnTo>
                  <a:pt x="183737" y="180403"/>
                </a:lnTo>
                <a:lnTo>
                  <a:pt x="190130" y="178180"/>
                </a:lnTo>
                <a:lnTo>
                  <a:pt x="199644" y="178053"/>
                </a:lnTo>
                <a:lnTo>
                  <a:pt x="219489" y="184308"/>
                </a:lnTo>
                <a:lnTo>
                  <a:pt x="240585" y="197516"/>
                </a:lnTo>
                <a:lnTo>
                  <a:pt x="261562" y="212201"/>
                </a:lnTo>
                <a:lnTo>
                  <a:pt x="281050" y="222884"/>
                </a:lnTo>
                <a:lnTo>
                  <a:pt x="293377" y="226516"/>
                </a:lnTo>
                <a:lnTo>
                  <a:pt x="304133" y="227171"/>
                </a:lnTo>
                <a:lnTo>
                  <a:pt x="313697" y="223777"/>
                </a:lnTo>
                <a:lnTo>
                  <a:pt x="322453" y="215264"/>
                </a:lnTo>
                <a:lnTo>
                  <a:pt x="326193" y="201108"/>
                </a:lnTo>
                <a:lnTo>
                  <a:pt x="324659" y="182308"/>
                </a:lnTo>
                <a:lnTo>
                  <a:pt x="320720" y="163508"/>
                </a:lnTo>
                <a:lnTo>
                  <a:pt x="317246" y="149351"/>
                </a:lnTo>
                <a:lnTo>
                  <a:pt x="312173" y="129871"/>
                </a:lnTo>
                <a:lnTo>
                  <a:pt x="306768" y="110283"/>
                </a:lnTo>
                <a:lnTo>
                  <a:pt x="302029" y="90576"/>
                </a:lnTo>
                <a:lnTo>
                  <a:pt x="298958" y="70738"/>
                </a:lnTo>
                <a:lnTo>
                  <a:pt x="298684" y="57733"/>
                </a:lnTo>
                <a:lnTo>
                  <a:pt x="300958" y="45751"/>
                </a:lnTo>
                <a:lnTo>
                  <a:pt x="340772" y="15922"/>
                </a:lnTo>
                <a:lnTo>
                  <a:pt x="367919" y="13462"/>
                </a:lnTo>
                <a:lnTo>
                  <a:pt x="379525" y="15801"/>
                </a:lnTo>
                <a:lnTo>
                  <a:pt x="392191" y="20558"/>
                </a:lnTo>
                <a:lnTo>
                  <a:pt x="402691" y="22909"/>
                </a:lnTo>
                <a:lnTo>
                  <a:pt x="407797" y="18033"/>
                </a:lnTo>
                <a:lnTo>
                  <a:pt x="407797" y="8889"/>
                </a:lnTo>
                <a:lnTo>
                  <a:pt x="406019" y="4571"/>
                </a:lnTo>
                <a:lnTo>
                  <a:pt x="39865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7611" y="2301557"/>
            <a:ext cx="348615" cy="155575"/>
          </a:xfrm>
          <a:custGeom>
            <a:avLst/>
            <a:gdLst/>
            <a:ahLst/>
            <a:cxnLst/>
            <a:rect l="l" t="t" r="r" b="b"/>
            <a:pathLst>
              <a:path w="348614" h="155575">
                <a:moveTo>
                  <a:pt x="14986" y="152082"/>
                </a:moveTo>
                <a:lnTo>
                  <a:pt x="6985" y="150812"/>
                </a:lnTo>
                <a:lnTo>
                  <a:pt x="4825" y="150558"/>
                </a:lnTo>
                <a:lnTo>
                  <a:pt x="0" y="148145"/>
                </a:lnTo>
                <a:lnTo>
                  <a:pt x="17266" y="145032"/>
                </a:lnTo>
                <a:lnTo>
                  <a:pt x="34496" y="144287"/>
                </a:lnTo>
                <a:lnTo>
                  <a:pt x="51845" y="145091"/>
                </a:lnTo>
                <a:lnTo>
                  <a:pt x="69468" y="146621"/>
                </a:lnTo>
                <a:lnTo>
                  <a:pt x="103758" y="149719"/>
                </a:lnTo>
                <a:lnTo>
                  <a:pt x="138048" y="152447"/>
                </a:lnTo>
                <a:lnTo>
                  <a:pt x="172338" y="154390"/>
                </a:lnTo>
                <a:lnTo>
                  <a:pt x="206628" y="155130"/>
                </a:lnTo>
                <a:lnTo>
                  <a:pt x="232925" y="154543"/>
                </a:lnTo>
                <a:lnTo>
                  <a:pt x="285567" y="149415"/>
                </a:lnTo>
                <a:lnTo>
                  <a:pt x="323929" y="139779"/>
                </a:lnTo>
                <a:lnTo>
                  <a:pt x="348361" y="112204"/>
                </a:lnTo>
                <a:lnTo>
                  <a:pt x="345890" y="97903"/>
                </a:lnTo>
                <a:lnTo>
                  <a:pt x="323976" y="57594"/>
                </a:lnTo>
                <a:lnTo>
                  <a:pt x="295919" y="20786"/>
                </a:lnTo>
                <a:lnTo>
                  <a:pt x="262203" y="0"/>
                </a:lnTo>
                <a:lnTo>
                  <a:pt x="252984" y="14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1087" y="3486277"/>
            <a:ext cx="276225" cy="15875"/>
          </a:xfrm>
          <a:custGeom>
            <a:avLst/>
            <a:gdLst/>
            <a:ahLst/>
            <a:cxnLst/>
            <a:rect l="l" t="t" r="r" b="b"/>
            <a:pathLst>
              <a:path w="276225" h="15875">
                <a:moveTo>
                  <a:pt x="1795" y="0"/>
                </a:moveTo>
                <a:lnTo>
                  <a:pt x="0" y="7217"/>
                </a:lnTo>
                <a:lnTo>
                  <a:pt x="5262" y="10017"/>
                </a:lnTo>
                <a:lnTo>
                  <a:pt x="15039" y="10412"/>
                </a:lnTo>
                <a:lnTo>
                  <a:pt x="26789" y="10413"/>
                </a:lnTo>
                <a:lnTo>
                  <a:pt x="49239" y="11408"/>
                </a:lnTo>
                <a:lnTo>
                  <a:pt x="71747" y="12176"/>
                </a:lnTo>
                <a:lnTo>
                  <a:pt x="94254" y="12825"/>
                </a:lnTo>
                <a:lnTo>
                  <a:pt x="116705" y="13462"/>
                </a:lnTo>
                <a:lnTo>
                  <a:pt x="142807" y="14218"/>
                </a:lnTo>
                <a:lnTo>
                  <a:pt x="168936" y="15128"/>
                </a:lnTo>
                <a:lnTo>
                  <a:pt x="195004" y="15587"/>
                </a:lnTo>
                <a:lnTo>
                  <a:pt x="220921" y="14986"/>
                </a:lnTo>
                <a:lnTo>
                  <a:pt x="235286" y="13408"/>
                </a:lnTo>
                <a:lnTo>
                  <a:pt x="248972" y="11033"/>
                </a:lnTo>
                <a:lnTo>
                  <a:pt x="262444" y="7967"/>
                </a:lnTo>
                <a:lnTo>
                  <a:pt x="276166" y="43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1943" y="3509517"/>
            <a:ext cx="175895" cy="19050"/>
          </a:xfrm>
          <a:custGeom>
            <a:avLst/>
            <a:gdLst/>
            <a:ahLst/>
            <a:cxnLst/>
            <a:rect l="l" t="t" r="r" b="b"/>
            <a:pathLst>
              <a:path w="175894" h="19050">
                <a:moveTo>
                  <a:pt x="10058" y="0"/>
                </a:moveTo>
                <a:lnTo>
                  <a:pt x="2743" y="6985"/>
                </a:lnTo>
                <a:lnTo>
                  <a:pt x="0" y="9144"/>
                </a:lnTo>
                <a:lnTo>
                  <a:pt x="1524" y="16764"/>
                </a:lnTo>
                <a:lnTo>
                  <a:pt x="14415" y="17341"/>
                </a:lnTo>
                <a:lnTo>
                  <a:pt x="27162" y="17573"/>
                </a:lnTo>
                <a:lnTo>
                  <a:pt x="39960" y="17781"/>
                </a:lnTo>
                <a:lnTo>
                  <a:pt x="53009" y="18287"/>
                </a:lnTo>
                <a:lnTo>
                  <a:pt x="76895" y="18934"/>
                </a:lnTo>
                <a:lnTo>
                  <a:pt x="100841" y="18510"/>
                </a:lnTo>
                <a:lnTo>
                  <a:pt x="124715" y="16894"/>
                </a:lnTo>
                <a:lnTo>
                  <a:pt x="148386" y="13970"/>
                </a:lnTo>
                <a:lnTo>
                  <a:pt x="155201" y="12616"/>
                </a:lnTo>
                <a:lnTo>
                  <a:pt x="161944" y="11239"/>
                </a:lnTo>
                <a:lnTo>
                  <a:pt x="168639" y="9862"/>
                </a:lnTo>
                <a:lnTo>
                  <a:pt x="175310" y="85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5460" y="3428746"/>
            <a:ext cx="327025" cy="282575"/>
          </a:xfrm>
          <a:custGeom>
            <a:avLst/>
            <a:gdLst/>
            <a:ahLst/>
            <a:cxnLst/>
            <a:rect l="l" t="t" r="r" b="b"/>
            <a:pathLst>
              <a:path w="327025" h="282575">
                <a:moveTo>
                  <a:pt x="9778" y="0"/>
                </a:moveTo>
                <a:lnTo>
                  <a:pt x="5393" y="16494"/>
                </a:lnTo>
                <a:lnTo>
                  <a:pt x="2508" y="32321"/>
                </a:lnTo>
                <a:lnTo>
                  <a:pt x="813" y="48434"/>
                </a:lnTo>
                <a:lnTo>
                  <a:pt x="0" y="65786"/>
                </a:lnTo>
                <a:lnTo>
                  <a:pt x="466" y="106620"/>
                </a:lnTo>
                <a:lnTo>
                  <a:pt x="3349" y="148050"/>
                </a:lnTo>
                <a:lnTo>
                  <a:pt x="9447" y="189051"/>
                </a:lnTo>
                <a:lnTo>
                  <a:pt x="19557" y="228599"/>
                </a:lnTo>
                <a:lnTo>
                  <a:pt x="37099" y="264810"/>
                </a:lnTo>
                <a:lnTo>
                  <a:pt x="70738" y="282447"/>
                </a:lnTo>
                <a:lnTo>
                  <a:pt x="87316" y="276725"/>
                </a:lnTo>
                <a:lnTo>
                  <a:pt x="124713" y="236219"/>
                </a:lnTo>
                <a:lnTo>
                  <a:pt x="144097" y="206882"/>
                </a:lnTo>
                <a:lnTo>
                  <a:pt x="153556" y="192178"/>
                </a:lnTo>
                <a:lnTo>
                  <a:pt x="163956" y="178307"/>
                </a:lnTo>
                <a:lnTo>
                  <a:pt x="171402" y="171511"/>
                </a:lnTo>
                <a:lnTo>
                  <a:pt x="178276" y="169751"/>
                </a:lnTo>
                <a:lnTo>
                  <a:pt x="185388" y="172110"/>
                </a:lnTo>
                <a:lnTo>
                  <a:pt x="193547" y="177673"/>
                </a:lnTo>
                <a:lnTo>
                  <a:pt x="204503" y="186678"/>
                </a:lnTo>
                <a:lnTo>
                  <a:pt x="214804" y="196183"/>
                </a:lnTo>
                <a:lnTo>
                  <a:pt x="225462" y="205355"/>
                </a:lnTo>
                <a:lnTo>
                  <a:pt x="237489" y="213359"/>
                </a:lnTo>
                <a:lnTo>
                  <a:pt x="248898" y="218160"/>
                </a:lnTo>
                <a:lnTo>
                  <a:pt x="261223" y="220900"/>
                </a:lnTo>
                <a:lnTo>
                  <a:pt x="273619" y="220378"/>
                </a:lnTo>
                <a:lnTo>
                  <a:pt x="285241" y="215391"/>
                </a:lnTo>
                <a:lnTo>
                  <a:pt x="293699" y="206791"/>
                </a:lnTo>
                <a:lnTo>
                  <a:pt x="298418" y="196119"/>
                </a:lnTo>
                <a:lnTo>
                  <a:pt x="300136" y="184352"/>
                </a:lnTo>
                <a:lnTo>
                  <a:pt x="299592" y="172465"/>
                </a:lnTo>
                <a:lnTo>
                  <a:pt x="285001" y="126746"/>
                </a:lnTo>
                <a:lnTo>
                  <a:pt x="262874" y="88312"/>
                </a:lnTo>
                <a:lnTo>
                  <a:pt x="256276" y="75475"/>
                </a:lnTo>
                <a:lnTo>
                  <a:pt x="252094" y="62483"/>
                </a:lnTo>
                <a:lnTo>
                  <a:pt x="251289" y="52701"/>
                </a:lnTo>
                <a:lnTo>
                  <a:pt x="253650" y="46704"/>
                </a:lnTo>
                <a:lnTo>
                  <a:pt x="259488" y="42945"/>
                </a:lnTo>
                <a:lnTo>
                  <a:pt x="269113" y="39877"/>
                </a:lnTo>
                <a:lnTo>
                  <a:pt x="280521" y="39209"/>
                </a:lnTo>
                <a:lnTo>
                  <a:pt x="292084" y="41576"/>
                </a:lnTo>
                <a:lnTo>
                  <a:pt x="303528" y="44682"/>
                </a:lnTo>
                <a:lnTo>
                  <a:pt x="314578" y="46227"/>
                </a:lnTo>
                <a:lnTo>
                  <a:pt x="323798" y="44604"/>
                </a:lnTo>
                <a:lnTo>
                  <a:pt x="326707" y="39814"/>
                </a:lnTo>
                <a:lnTo>
                  <a:pt x="325901" y="32833"/>
                </a:lnTo>
                <a:lnTo>
                  <a:pt x="323976" y="246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1198" y="3177285"/>
            <a:ext cx="343535" cy="135890"/>
          </a:xfrm>
          <a:custGeom>
            <a:avLst/>
            <a:gdLst/>
            <a:ahLst/>
            <a:cxnLst/>
            <a:rect l="l" t="t" r="r" b="b"/>
            <a:pathLst>
              <a:path w="343535" h="135889">
                <a:moveTo>
                  <a:pt x="22225" y="94741"/>
                </a:moveTo>
                <a:lnTo>
                  <a:pt x="14224" y="95630"/>
                </a:lnTo>
                <a:lnTo>
                  <a:pt x="7619" y="96519"/>
                </a:lnTo>
                <a:lnTo>
                  <a:pt x="0" y="97154"/>
                </a:lnTo>
                <a:lnTo>
                  <a:pt x="40512" y="128269"/>
                </a:lnTo>
                <a:lnTo>
                  <a:pt x="87518" y="135159"/>
                </a:lnTo>
                <a:lnTo>
                  <a:pt x="111218" y="135699"/>
                </a:lnTo>
                <a:lnTo>
                  <a:pt x="135000" y="135000"/>
                </a:lnTo>
                <a:lnTo>
                  <a:pt x="191674" y="129841"/>
                </a:lnTo>
                <a:lnTo>
                  <a:pt x="247395" y="118490"/>
                </a:lnTo>
                <a:lnTo>
                  <a:pt x="286813" y="105584"/>
                </a:lnTo>
                <a:lnTo>
                  <a:pt x="323088" y="85343"/>
                </a:lnTo>
                <a:lnTo>
                  <a:pt x="343153" y="46862"/>
                </a:lnTo>
                <a:lnTo>
                  <a:pt x="340411" y="38252"/>
                </a:lnTo>
                <a:lnTo>
                  <a:pt x="312674" y="8127"/>
                </a:lnTo>
                <a:lnTo>
                  <a:pt x="309879" y="7238"/>
                </a:lnTo>
                <a:lnTo>
                  <a:pt x="30683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9550" y="3619753"/>
            <a:ext cx="352425" cy="23495"/>
          </a:xfrm>
          <a:custGeom>
            <a:avLst/>
            <a:gdLst/>
            <a:ahLst/>
            <a:cxnLst/>
            <a:rect l="l" t="t" r="r" b="b"/>
            <a:pathLst>
              <a:path w="352425" h="23495">
                <a:moveTo>
                  <a:pt x="12911" y="23495"/>
                </a:moveTo>
                <a:lnTo>
                  <a:pt x="0" y="21863"/>
                </a:lnTo>
                <a:lnTo>
                  <a:pt x="2662" y="20923"/>
                </a:lnTo>
                <a:lnTo>
                  <a:pt x="13725" y="20601"/>
                </a:lnTo>
                <a:lnTo>
                  <a:pt x="26017" y="20828"/>
                </a:lnTo>
                <a:lnTo>
                  <a:pt x="52211" y="21169"/>
                </a:lnTo>
                <a:lnTo>
                  <a:pt x="104370" y="20042"/>
                </a:lnTo>
                <a:lnTo>
                  <a:pt x="165077" y="16650"/>
                </a:lnTo>
                <a:lnTo>
                  <a:pt x="233991" y="12328"/>
                </a:lnTo>
                <a:lnTo>
                  <a:pt x="289431" y="7590"/>
                </a:lnTo>
                <a:lnTo>
                  <a:pt x="331198" y="2863"/>
                </a:lnTo>
                <a:lnTo>
                  <a:pt x="35215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7383" y="3217798"/>
            <a:ext cx="7620" cy="165100"/>
          </a:xfrm>
          <a:custGeom>
            <a:avLst/>
            <a:gdLst/>
            <a:ahLst/>
            <a:cxnLst/>
            <a:rect l="l" t="t" r="r" b="b"/>
            <a:pathLst>
              <a:path w="7619" h="165100">
                <a:moveTo>
                  <a:pt x="3686" y="17017"/>
                </a:moveTo>
                <a:lnTo>
                  <a:pt x="5718" y="8254"/>
                </a:lnTo>
                <a:lnTo>
                  <a:pt x="6353" y="5714"/>
                </a:lnTo>
                <a:lnTo>
                  <a:pt x="7242" y="0"/>
                </a:lnTo>
                <a:lnTo>
                  <a:pt x="2375" y="3746"/>
                </a:lnTo>
                <a:lnTo>
                  <a:pt x="781" y="11398"/>
                </a:lnTo>
                <a:lnTo>
                  <a:pt x="831" y="21574"/>
                </a:lnTo>
                <a:lnTo>
                  <a:pt x="892" y="32892"/>
                </a:lnTo>
                <a:lnTo>
                  <a:pt x="500" y="53050"/>
                </a:lnTo>
                <a:lnTo>
                  <a:pt x="321" y="73278"/>
                </a:lnTo>
                <a:lnTo>
                  <a:pt x="428" y="93507"/>
                </a:lnTo>
                <a:lnTo>
                  <a:pt x="892" y="113664"/>
                </a:lnTo>
                <a:lnTo>
                  <a:pt x="1008" y="126515"/>
                </a:lnTo>
                <a:lnTo>
                  <a:pt x="480" y="139128"/>
                </a:lnTo>
                <a:lnTo>
                  <a:pt x="0" y="151741"/>
                </a:lnTo>
                <a:lnTo>
                  <a:pt x="257" y="1645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0994" y="3215385"/>
            <a:ext cx="258445" cy="17780"/>
          </a:xfrm>
          <a:custGeom>
            <a:avLst/>
            <a:gdLst/>
            <a:ahLst/>
            <a:cxnLst/>
            <a:rect l="l" t="t" r="r" b="b"/>
            <a:pathLst>
              <a:path w="258444" h="17780">
                <a:moveTo>
                  <a:pt x="14350" y="10033"/>
                </a:moveTo>
                <a:lnTo>
                  <a:pt x="7112" y="13970"/>
                </a:lnTo>
                <a:lnTo>
                  <a:pt x="4953" y="15240"/>
                </a:lnTo>
                <a:lnTo>
                  <a:pt x="0" y="17272"/>
                </a:lnTo>
                <a:lnTo>
                  <a:pt x="18726" y="17605"/>
                </a:lnTo>
                <a:lnTo>
                  <a:pt x="36655" y="15938"/>
                </a:lnTo>
                <a:lnTo>
                  <a:pt x="54703" y="13128"/>
                </a:lnTo>
                <a:lnTo>
                  <a:pt x="73787" y="10033"/>
                </a:lnTo>
                <a:lnTo>
                  <a:pt x="99982" y="6465"/>
                </a:lnTo>
                <a:lnTo>
                  <a:pt x="152278" y="2139"/>
                </a:lnTo>
                <a:lnTo>
                  <a:pt x="198643" y="539"/>
                </a:lnTo>
                <a:lnTo>
                  <a:pt x="238125" y="0"/>
                </a:lnTo>
                <a:lnTo>
                  <a:pt x="257937" y="2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7332" y="3134867"/>
            <a:ext cx="205740" cy="590550"/>
          </a:xfrm>
          <a:custGeom>
            <a:avLst/>
            <a:gdLst/>
            <a:ahLst/>
            <a:cxnLst/>
            <a:rect l="l" t="t" r="r" b="b"/>
            <a:pathLst>
              <a:path w="205739" h="590550">
                <a:moveTo>
                  <a:pt x="205283" y="0"/>
                </a:moveTo>
                <a:lnTo>
                  <a:pt x="168025" y="31321"/>
                </a:lnTo>
                <a:lnTo>
                  <a:pt x="133909" y="65786"/>
                </a:lnTo>
                <a:lnTo>
                  <a:pt x="105160" y="104445"/>
                </a:lnTo>
                <a:lnTo>
                  <a:pt x="79077" y="145414"/>
                </a:lnTo>
                <a:lnTo>
                  <a:pt x="56185" y="188194"/>
                </a:lnTo>
                <a:lnTo>
                  <a:pt x="37008" y="232283"/>
                </a:lnTo>
                <a:lnTo>
                  <a:pt x="22150" y="274887"/>
                </a:lnTo>
                <a:lnTo>
                  <a:pt x="10305" y="319080"/>
                </a:lnTo>
                <a:lnTo>
                  <a:pt x="2559" y="364204"/>
                </a:lnTo>
                <a:lnTo>
                  <a:pt x="0" y="409603"/>
                </a:lnTo>
                <a:lnTo>
                  <a:pt x="3712" y="454621"/>
                </a:lnTo>
                <a:lnTo>
                  <a:pt x="14783" y="498602"/>
                </a:lnTo>
                <a:lnTo>
                  <a:pt x="49851" y="552561"/>
                </a:lnTo>
                <a:lnTo>
                  <a:pt x="107112" y="579755"/>
                </a:lnTo>
                <a:lnTo>
                  <a:pt x="116516" y="582618"/>
                </a:lnTo>
                <a:lnTo>
                  <a:pt x="125861" y="585993"/>
                </a:lnTo>
                <a:lnTo>
                  <a:pt x="135134" y="588916"/>
                </a:lnTo>
                <a:lnTo>
                  <a:pt x="144323" y="590423"/>
                </a:lnTo>
                <a:lnTo>
                  <a:pt x="146482" y="588899"/>
                </a:lnTo>
                <a:lnTo>
                  <a:pt x="148895" y="587629"/>
                </a:lnTo>
                <a:lnTo>
                  <a:pt x="151054" y="5864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2687" y="3252215"/>
            <a:ext cx="195580" cy="382905"/>
          </a:xfrm>
          <a:custGeom>
            <a:avLst/>
            <a:gdLst/>
            <a:ahLst/>
            <a:cxnLst/>
            <a:rect l="l" t="t" r="r" b="b"/>
            <a:pathLst>
              <a:path w="195580" h="382904">
                <a:moveTo>
                  <a:pt x="192226" y="60960"/>
                </a:moveTo>
                <a:lnTo>
                  <a:pt x="193952" y="50280"/>
                </a:lnTo>
                <a:lnTo>
                  <a:pt x="195464" y="42672"/>
                </a:lnTo>
                <a:lnTo>
                  <a:pt x="194691" y="35063"/>
                </a:lnTo>
                <a:lnTo>
                  <a:pt x="165175" y="5810"/>
                </a:lnTo>
                <a:lnTo>
                  <a:pt x="134695" y="0"/>
                </a:lnTo>
                <a:lnTo>
                  <a:pt x="104941" y="2921"/>
                </a:lnTo>
                <a:lnTo>
                  <a:pt x="47863" y="28289"/>
                </a:lnTo>
                <a:lnTo>
                  <a:pt x="10628" y="66240"/>
                </a:lnTo>
                <a:lnTo>
                  <a:pt x="0" y="109202"/>
                </a:lnTo>
                <a:lnTo>
                  <a:pt x="4520" y="132587"/>
                </a:lnTo>
                <a:lnTo>
                  <a:pt x="19925" y="163109"/>
                </a:lnTo>
                <a:lnTo>
                  <a:pt x="41652" y="190642"/>
                </a:lnTo>
                <a:lnTo>
                  <a:pt x="65831" y="216580"/>
                </a:lnTo>
                <a:lnTo>
                  <a:pt x="88594" y="242316"/>
                </a:lnTo>
                <a:lnTo>
                  <a:pt x="101167" y="259326"/>
                </a:lnTo>
                <a:lnTo>
                  <a:pt x="111359" y="277526"/>
                </a:lnTo>
                <a:lnTo>
                  <a:pt x="117026" y="297108"/>
                </a:lnTo>
                <a:lnTo>
                  <a:pt x="116026" y="318262"/>
                </a:lnTo>
                <a:lnTo>
                  <a:pt x="83218" y="359142"/>
                </a:lnTo>
                <a:lnTo>
                  <a:pt x="45462" y="378174"/>
                </a:lnTo>
                <a:lnTo>
                  <a:pt x="34863" y="380742"/>
                </a:lnTo>
                <a:lnTo>
                  <a:pt x="21919" y="3825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12694" y="3563365"/>
            <a:ext cx="31750" cy="170815"/>
          </a:xfrm>
          <a:custGeom>
            <a:avLst/>
            <a:gdLst/>
            <a:ahLst/>
            <a:cxnLst/>
            <a:rect l="l" t="t" r="r" b="b"/>
            <a:pathLst>
              <a:path w="31750" h="170814">
                <a:moveTo>
                  <a:pt x="26797" y="0"/>
                </a:moveTo>
                <a:lnTo>
                  <a:pt x="30013" y="13755"/>
                </a:lnTo>
                <a:lnTo>
                  <a:pt x="31289" y="26701"/>
                </a:lnTo>
                <a:lnTo>
                  <a:pt x="30922" y="39790"/>
                </a:lnTo>
                <a:lnTo>
                  <a:pt x="22955" y="94519"/>
                </a:lnTo>
                <a:lnTo>
                  <a:pt x="13081" y="134112"/>
                </a:lnTo>
                <a:lnTo>
                  <a:pt x="6159" y="152082"/>
                </a:lnTo>
                <a:lnTo>
                  <a:pt x="2901" y="161008"/>
                </a:lnTo>
                <a:lnTo>
                  <a:pt x="0" y="1704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5761" y="3452748"/>
            <a:ext cx="200025" cy="21590"/>
          </a:xfrm>
          <a:custGeom>
            <a:avLst/>
            <a:gdLst/>
            <a:ahLst/>
            <a:cxnLst/>
            <a:rect l="l" t="t" r="r" b="b"/>
            <a:pathLst>
              <a:path w="200025" h="21589">
                <a:moveTo>
                  <a:pt x="0" y="13462"/>
                </a:moveTo>
                <a:lnTo>
                  <a:pt x="12104" y="8233"/>
                </a:lnTo>
                <a:lnTo>
                  <a:pt x="24733" y="4111"/>
                </a:lnTo>
                <a:lnTo>
                  <a:pt x="37790" y="1299"/>
                </a:lnTo>
                <a:lnTo>
                  <a:pt x="51181" y="0"/>
                </a:lnTo>
                <a:lnTo>
                  <a:pt x="71955" y="295"/>
                </a:lnTo>
                <a:lnTo>
                  <a:pt x="92694" y="2270"/>
                </a:lnTo>
                <a:lnTo>
                  <a:pt x="113313" y="5554"/>
                </a:lnTo>
                <a:lnTo>
                  <a:pt x="133730" y="9778"/>
                </a:lnTo>
                <a:lnTo>
                  <a:pt x="150012" y="13277"/>
                </a:lnTo>
                <a:lnTo>
                  <a:pt x="166354" y="16430"/>
                </a:lnTo>
                <a:lnTo>
                  <a:pt x="182862" y="19083"/>
                </a:lnTo>
                <a:lnTo>
                  <a:pt x="199643" y="210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8134" y="3350386"/>
            <a:ext cx="24130" cy="220345"/>
          </a:xfrm>
          <a:custGeom>
            <a:avLst/>
            <a:gdLst/>
            <a:ahLst/>
            <a:cxnLst/>
            <a:rect l="l" t="t" r="r" b="b"/>
            <a:pathLst>
              <a:path w="24129" h="220345">
                <a:moveTo>
                  <a:pt x="12219" y="0"/>
                </a:moveTo>
                <a:lnTo>
                  <a:pt x="14547" y="14777"/>
                </a:lnTo>
                <a:lnTo>
                  <a:pt x="18553" y="29257"/>
                </a:lnTo>
                <a:lnTo>
                  <a:pt x="22346" y="43809"/>
                </a:lnTo>
                <a:lnTo>
                  <a:pt x="24030" y="58800"/>
                </a:lnTo>
                <a:lnTo>
                  <a:pt x="23270" y="80234"/>
                </a:lnTo>
                <a:lnTo>
                  <a:pt x="20903" y="101298"/>
                </a:lnTo>
                <a:lnTo>
                  <a:pt x="17654" y="122291"/>
                </a:lnTo>
                <a:lnTo>
                  <a:pt x="14251" y="143510"/>
                </a:lnTo>
                <a:lnTo>
                  <a:pt x="10104" y="159696"/>
                </a:lnTo>
                <a:lnTo>
                  <a:pt x="4314" y="177752"/>
                </a:lnTo>
                <a:lnTo>
                  <a:pt x="0" y="195927"/>
                </a:lnTo>
                <a:lnTo>
                  <a:pt x="281" y="212471"/>
                </a:lnTo>
                <a:lnTo>
                  <a:pt x="2059" y="214884"/>
                </a:lnTo>
                <a:lnTo>
                  <a:pt x="3964" y="217932"/>
                </a:lnTo>
                <a:lnTo>
                  <a:pt x="5742" y="2203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68920" y="3201298"/>
            <a:ext cx="197485" cy="445134"/>
          </a:xfrm>
          <a:custGeom>
            <a:avLst/>
            <a:gdLst/>
            <a:ahLst/>
            <a:cxnLst/>
            <a:rect l="l" t="t" r="r" b="b"/>
            <a:pathLst>
              <a:path w="197485" h="445135">
                <a:moveTo>
                  <a:pt x="186215" y="81143"/>
                </a:moveTo>
                <a:lnTo>
                  <a:pt x="192559" y="62628"/>
                </a:lnTo>
                <a:lnTo>
                  <a:pt x="196867" y="44376"/>
                </a:lnTo>
                <a:lnTo>
                  <a:pt x="195627" y="26600"/>
                </a:lnTo>
                <a:lnTo>
                  <a:pt x="185326" y="9515"/>
                </a:lnTo>
                <a:lnTo>
                  <a:pt x="166637" y="0"/>
                </a:lnTo>
                <a:lnTo>
                  <a:pt x="143257" y="355"/>
                </a:lnTo>
                <a:lnTo>
                  <a:pt x="100236" y="14341"/>
                </a:lnTo>
                <a:lnTo>
                  <a:pt x="46753" y="50202"/>
                </a:lnTo>
                <a:lnTo>
                  <a:pt x="7653" y="101209"/>
                </a:lnTo>
                <a:lnTo>
                  <a:pt x="0" y="130238"/>
                </a:lnTo>
                <a:lnTo>
                  <a:pt x="3669" y="157136"/>
                </a:lnTo>
                <a:lnTo>
                  <a:pt x="16029" y="182201"/>
                </a:lnTo>
                <a:lnTo>
                  <a:pt x="34450" y="205730"/>
                </a:lnTo>
                <a:lnTo>
                  <a:pt x="65387" y="235084"/>
                </a:lnTo>
                <a:lnTo>
                  <a:pt x="99061" y="261594"/>
                </a:lnTo>
                <a:lnTo>
                  <a:pt x="132498" y="288365"/>
                </a:lnTo>
                <a:lnTo>
                  <a:pt x="162720" y="318506"/>
                </a:lnTo>
                <a:lnTo>
                  <a:pt x="174611" y="336488"/>
                </a:lnTo>
                <a:lnTo>
                  <a:pt x="180405" y="355590"/>
                </a:lnTo>
                <a:lnTo>
                  <a:pt x="178436" y="374977"/>
                </a:lnTo>
                <a:lnTo>
                  <a:pt x="167038" y="393817"/>
                </a:lnTo>
                <a:lnTo>
                  <a:pt x="147125" y="409507"/>
                </a:lnTo>
                <a:lnTo>
                  <a:pt x="124223" y="419709"/>
                </a:lnTo>
                <a:lnTo>
                  <a:pt x="100155" y="427410"/>
                </a:lnTo>
                <a:lnTo>
                  <a:pt x="76741" y="435600"/>
                </a:lnTo>
                <a:lnTo>
                  <a:pt x="61636" y="441094"/>
                </a:lnTo>
                <a:lnTo>
                  <a:pt x="48674" y="444124"/>
                </a:lnTo>
                <a:lnTo>
                  <a:pt x="35808" y="445083"/>
                </a:lnTo>
                <a:lnTo>
                  <a:pt x="20988" y="4443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7432" y="3565652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3810"/>
                </a:moveTo>
                <a:lnTo>
                  <a:pt x="10380" y="3996"/>
                </a:lnTo>
                <a:lnTo>
                  <a:pt x="20843" y="3873"/>
                </a:lnTo>
                <a:lnTo>
                  <a:pt x="31236" y="3274"/>
                </a:lnTo>
                <a:lnTo>
                  <a:pt x="41401" y="2032"/>
                </a:lnTo>
                <a:lnTo>
                  <a:pt x="49285" y="789"/>
                </a:lnTo>
                <a:lnTo>
                  <a:pt x="59610" y="0"/>
                </a:lnTo>
                <a:lnTo>
                  <a:pt x="69530" y="1210"/>
                </a:lnTo>
                <a:lnTo>
                  <a:pt x="76200" y="5969"/>
                </a:lnTo>
                <a:lnTo>
                  <a:pt x="78823" y="18528"/>
                </a:lnTo>
                <a:lnTo>
                  <a:pt x="74898" y="31861"/>
                </a:lnTo>
                <a:lnTo>
                  <a:pt x="67877" y="44598"/>
                </a:lnTo>
                <a:lnTo>
                  <a:pt x="61213" y="55372"/>
                </a:lnTo>
                <a:lnTo>
                  <a:pt x="51226" y="73890"/>
                </a:lnTo>
                <a:lnTo>
                  <a:pt x="32156" y="112164"/>
                </a:lnTo>
                <a:lnTo>
                  <a:pt x="18335" y="160686"/>
                </a:lnTo>
                <a:lnTo>
                  <a:pt x="20222" y="175510"/>
                </a:lnTo>
                <a:lnTo>
                  <a:pt x="28955" y="186690"/>
                </a:lnTo>
                <a:lnTo>
                  <a:pt x="43930" y="190351"/>
                </a:lnTo>
                <a:lnTo>
                  <a:pt x="63023" y="187975"/>
                </a:lnTo>
                <a:lnTo>
                  <a:pt x="120370" y="160746"/>
                </a:lnTo>
                <a:lnTo>
                  <a:pt x="164355" y="121860"/>
                </a:lnTo>
                <a:lnTo>
                  <a:pt x="185038" y="1013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0208" y="3142233"/>
            <a:ext cx="231775" cy="641350"/>
          </a:xfrm>
          <a:custGeom>
            <a:avLst/>
            <a:gdLst/>
            <a:ahLst/>
            <a:cxnLst/>
            <a:rect l="l" t="t" r="r" b="b"/>
            <a:pathLst>
              <a:path w="231775" h="641350">
                <a:moveTo>
                  <a:pt x="83565" y="10287"/>
                </a:moveTo>
                <a:lnTo>
                  <a:pt x="81232" y="5857"/>
                </a:lnTo>
                <a:lnTo>
                  <a:pt x="80994" y="4667"/>
                </a:lnTo>
                <a:lnTo>
                  <a:pt x="80422" y="3714"/>
                </a:lnTo>
                <a:lnTo>
                  <a:pt x="77088" y="0"/>
                </a:lnTo>
                <a:lnTo>
                  <a:pt x="99611" y="37403"/>
                </a:lnTo>
                <a:lnTo>
                  <a:pt x="120967" y="75580"/>
                </a:lnTo>
                <a:lnTo>
                  <a:pt x="141275" y="114353"/>
                </a:lnTo>
                <a:lnTo>
                  <a:pt x="160654" y="153542"/>
                </a:lnTo>
                <a:lnTo>
                  <a:pt x="179901" y="193728"/>
                </a:lnTo>
                <a:lnTo>
                  <a:pt x="198595" y="236140"/>
                </a:lnTo>
                <a:lnTo>
                  <a:pt x="214741" y="280146"/>
                </a:lnTo>
                <a:lnTo>
                  <a:pt x="226346" y="325115"/>
                </a:lnTo>
                <a:lnTo>
                  <a:pt x="231419" y="370416"/>
                </a:lnTo>
                <a:lnTo>
                  <a:pt x="227964" y="415416"/>
                </a:lnTo>
                <a:lnTo>
                  <a:pt x="212064" y="462827"/>
                </a:lnTo>
                <a:lnTo>
                  <a:pt x="185340" y="507809"/>
                </a:lnTo>
                <a:lnTo>
                  <a:pt x="151830" y="548505"/>
                </a:lnTo>
                <a:lnTo>
                  <a:pt x="115569" y="583057"/>
                </a:lnTo>
                <a:lnTo>
                  <a:pt x="60975" y="618902"/>
                </a:lnTo>
                <a:lnTo>
                  <a:pt x="31505" y="631420"/>
                </a:lnTo>
                <a:lnTo>
                  <a:pt x="0" y="6412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5526" y="3467100"/>
            <a:ext cx="397510" cy="240029"/>
          </a:xfrm>
          <a:custGeom>
            <a:avLst/>
            <a:gdLst/>
            <a:ahLst/>
            <a:cxnLst/>
            <a:rect l="l" t="t" r="r" b="b"/>
            <a:pathLst>
              <a:path w="397510" h="240029">
                <a:moveTo>
                  <a:pt x="0" y="0"/>
                </a:moveTo>
                <a:lnTo>
                  <a:pt x="3833" y="7858"/>
                </a:lnTo>
                <a:lnTo>
                  <a:pt x="6667" y="13620"/>
                </a:lnTo>
                <a:lnTo>
                  <a:pt x="9215" y="19430"/>
                </a:lnTo>
                <a:lnTo>
                  <a:pt x="20574" y="67040"/>
                </a:lnTo>
                <a:lnTo>
                  <a:pt x="24002" y="107314"/>
                </a:lnTo>
                <a:lnTo>
                  <a:pt x="25336" y="163449"/>
                </a:lnTo>
                <a:lnTo>
                  <a:pt x="27039" y="191361"/>
                </a:lnTo>
                <a:lnTo>
                  <a:pt x="31623" y="218820"/>
                </a:lnTo>
                <a:lnTo>
                  <a:pt x="35383" y="230108"/>
                </a:lnTo>
                <a:lnTo>
                  <a:pt x="40751" y="237204"/>
                </a:lnTo>
                <a:lnTo>
                  <a:pt x="48571" y="239680"/>
                </a:lnTo>
                <a:lnTo>
                  <a:pt x="59689" y="237108"/>
                </a:lnTo>
                <a:lnTo>
                  <a:pt x="90158" y="206426"/>
                </a:lnTo>
                <a:lnTo>
                  <a:pt x="109093" y="176466"/>
                </a:lnTo>
                <a:lnTo>
                  <a:pt x="114823" y="167104"/>
                </a:lnTo>
                <a:lnTo>
                  <a:pt x="120650" y="157861"/>
                </a:lnTo>
                <a:lnTo>
                  <a:pt x="129131" y="171035"/>
                </a:lnTo>
                <a:lnTo>
                  <a:pt x="138112" y="183721"/>
                </a:lnTo>
                <a:lnTo>
                  <a:pt x="148332" y="195383"/>
                </a:lnTo>
                <a:lnTo>
                  <a:pt x="160527" y="205486"/>
                </a:lnTo>
                <a:lnTo>
                  <a:pt x="180607" y="215715"/>
                </a:lnTo>
                <a:lnTo>
                  <a:pt x="202485" y="220360"/>
                </a:lnTo>
                <a:lnTo>
                  <a:pt x="224339" y="218076"/>
                </a:lnTo>
                <a:lnTo>
                  <a:pt x="260572" y="187753"/>
                </a:lnTo>
                <a:lnTo>
                  <a:pt x="270744" y="149623"/>
                </a:lnTo>
                <a:lnTo>
                  <a:pt x="268763" y="136509"/>
                </a:lnTo>
                <a:lnTo>
                  <a:pt x="263973" y="124037"/>
                </a:lnTo>
                <a:lnTo>
                  <a:pt x="256921" y="111887"/>
                </a:lnTo>
                <a:lnTo>
                  <a:pt x="248927" y="101502"/>
                </a:lnTo>
                <a:lnTo>
                  <a:pt x="238887" y="88534"/>
                </a:lnTo>
                <a:lnTo>
                  <a:pt x="231989" y="74828"/>
                </a:lnTo>
                <a:lnTo>
                  <a:pt x="271073" y="49549"/>
                </a:lnTo>
                <a:lnTo>
                  <a:pt x="282828" y="48767"/>
                </a:lnTo>
                <a:lnTo>
                  <a:pt x="303496" y="46366"/>
                </a:lnTo>
                <a:lnTo>
                  <a:pt x="323961" y="43180"/>
                </a:lnTo>
                <a:lnTo>
                  <a:pt x="344211" y="39802"/>
                </a:lnTo>
                <a:lnTo>
                  <a:pt x="364236" y="36829"/>
                </a:lnTo>
                <a:lnTo>
                  <a:pt x="396494" y="14350"/>
                </a:lnTo>
                <a:lnTo>
                  <a:pt x="397128" y="11937"/>
                </a:lnTo>
                <a:lnTo>
                  <a:pt x="397383" y="93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8004" y="3215004"/>
            <a:ext cx="364490" cy="142240"/>
          </a:xfrm>
          <a:custGeom>
            <a:avLst/>
            <a:gdLst/>
            <a:ahLst/>
            <a:cxnLst/>
            <a:rect l="l" t="t" r="r" b="b"/>
            <a:pathLst>
              <a:path w="364489" h="142239">
                <a:moveTo>
                  <a:pt x="23749" y="98806"/>
                </a:moveTo>
                <a:lnTo>
                  <a:pt x="15875" y="96012"/>
                </a:lnTo>
                <a:lnTo>
                  <a:pt x="8000" y="93345"/>
                </a:lnTo>
                <a:lnTo>
                  <a:pt x="0" y="90550"/>
                </a:lnTo>
                <a:lnTo>
                  <a:pt x="42672" y="116459"/>
                </a:lnTo>
                <a:lnTo>
                  <a:pt x="96281" y="131318"/>
                </a:lnTo>
                <a:lnTo>
                  <a:pt x="151511" y="139319"/>
                </a:lnTo>
                <a:lnTo>
                  <a:pt x="195401" y="142232"/>
                </a:lnTo>
                <a:lnTo>
                  <a:pt x="239744" y="141573"/>
                </a:lnTo>
                <a:lnTo>
                  <a:pt x="283848" y="136961"/>
                </a:lnTo>
                <a:lnTo>
                  <a:pt x="327025" y="128016"/>
                </a:lnTo>
                <a:lnTo>
                  <a:pt x="362529" y="106959"/>
                </a:lnTo>
                <a:lnTo>
                  <a:pt x="364236" y="92710"/>
                </a:lnTo>
                <a:lnTo>
                  <a:pt x="357812" y="77837"/>
                </a:lnTo>
                <a:lnTo>
                  <a:pt x="320040" y="42672"/>
                </a:lnTo>
                <a:lnTo>
                  <a:pt x="277927" y="20276"/>
                </a:lnTo>
                <a:lnTo>
                  <a:pt x="263398" y="13462"/>
                </a:lnTo>
                <a:lnTo>
                  <a:pt x="256843" y="9358"/>
                </a:lnTo>
                <a:lnTo>
                  <a:pt x="253444" y="6254"/>
                </a:lnTo>
                <a:lnTo>
                  <a:pt x="254164" y="3389"/>
                </a:lnTo>
                <a:lnTo>
                  <a:pt x="25996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4586" y="3820620"/>
            <a:ext cx="1251585" cy="184150"/>
          </a:xfrm>
          <a:custGeom>
            <a:avLst/>
            <a:gdLst/>
            <a:ahLst/>
            <a:cxnLst/>
            <a:rect l="l" t="t" r="r" b="b"/>
            <a:pathLst>
              <a:path w="1251585" h="184150">
                <a:moveTo>
                  <a:pt x="0" y="20748"/>
                </a:moveTo>
                <a:lnTo>
                  <a:pt x="31114" y="60118"/>
                </a:lnTo>
                <a:lnTo>
                  <a:pt x="50000" y="101266"/>
                </a:lnTo>
                <a:lnTo>
                  <a:pt x="72088" y="139652"/>
                </a:lnTo>
                <a:lnTo>
                  <a:pt x="102391" y="169132"/>
                </a:lnTo>
                <a:lnTo>
                  <a:pt x="145923" y="183562"/>
                </a:lnTo>
                <a:lnTo>
                  <a:pt x="176593" y="182540"/>
                </a:lnTo>
                <a:lnTo>
                  <a:pt x="207168" y="175291"/>
                </a:lnTo>
                <a:lnTo>
                  <a:pt x="236934" y="164399"/>
                </a:lnTo>
                <a:lnTo>
                  <a:pt x="265175" y="152447"/>
                </a:lnTo>
                <a:lnTo>
                  <a:pt x="311465" y="132109"/>
                </a:lnTo>
                <a:lnTo>
                  <a:pt x="357121" y="113185"/>
                </a:lnTo>
                <a:lnTo>
                  <a:pt x="403369" y="98004"/>
                </a:lnTo>
                <a:lnTo>
                  <a:pt x="451433" y="88894"/>
                </a:lnTo>
                <a:lnTo>
                  <a:pt x="502538" y="88185"/>
                </a:lnTo>
                <a:lnTo>
                  <a:pt x="551689" y="96809"/>
                </a:lnTo>
                <a:lnTo>
                  <a:pt x="596566" y="114030"/>
                </a:lnTo>
                <a:lnTo>
                  <a:pt x="637037" y="139727"/>
                </a:lnTo>
                <a:lnTo>
                  <a:pt x="672973" y="173783"/>
                </a:lnTo>
                <a:lnTo>
                  <a:pt x="676021" y="178990"/>
                </a:lnTo>
                <a:lnTo>
                  <a:pt x="677799" y="181403"/>
                </a:lnTo>
                <a:lnTo>
                  <a:pt x="693801" y="144577"/>
                </a:lnTo>
                <a:lnTo>
                  <a:pt x="716922" y="106892"/>
                </a:lnTo>
                <a:lnTo>
                  <a:pt x="763801" y="63327"/>
                </a:lnTo>
                <a:lnTo>
                  <a:pt x="794003" y="56689"/>
                </a:lnTo>
                <a:lnTo>
                  <a:pt x="826422" y="64928"/>
                </a:lnTo>
                <a:lnTo>
                  <a:pt x="857996" y="82978"/>
                </a:lnTo>
                <a:lnTo>
                  <a:pt x="888212" y="104267"/>
                </a:lnTo>
                <a:lnTo>
                  <a:pt x="916559" y="122221"/>
                </a:lnTo>
                <a:lnTo>
                  <a:pt x="954418" y="138568"/>
                </a:lnTo>
                <a:lnTo>
                  <a:pt x="996237" y="149671"/>
                </a:lnTo>
                <a:lnTo>
                  <a:pt x="1040250" y="154919"/>
                </a:lnTo>
                <a:lnTo>
                  <a:pt x="1084691" y="153701"/>
                </a:lnTo>
                <a:lnTo>
                  <a:pt x="1127791" y="145405"/>
                </a:lnTo>
                <a:lnTo>
                  <a:pt x="1167786" y="129418"/>
                </a:lnTo>
                <a:lnTo>
                  <a:pt x="1202909" y="105130"/>
                </a:lnTo>
                <a:lnTo>
                  <a:pt x="1231391" y="71929"/>
                </a:lnTo>
                <a:lnTo>
                  <a:pt x="1251376" y="29352"/>
                </a:lnTo>
                <a:lnTo>
                  <a:pt x="1250568" y="14652"/>
                </a:lnTo>
                <a:lnTo>
                  <a:pt x="1241675" y="2950"/>
                </a:lnTo>
                <a:lnTo>
                  <a:pt x="1228375" y="0"/>
                </a:lnTo>
                <a:lnTo>
                  <a:pt x="1213600" y="1168"/>
                </a:lnTo>
                <a:lnTo>
                  <a:pt x="1200277" y="1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7540" y="4234560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193" y="14350"/>
                </a:moveTo>
                <a:lnTo>
                  <a:pt x="12573" y="6095"/>
                </a:lnTo>
                <a:lnTo>
                  <a:pt x="10668" y="3682"/>
                </a:lnTo>
                <a:lnTo>
                  <a:pt x="0" y="0"/>
                </a:lnTo>
                <a:lnTo>
                  <a:pt x="4953" y="7365"/>
                </a:lnTo>
                <a:lnTo>
                  <a:pt x="6985" y="10413"/>
                </a:lnTo>
                <a:lnTo>
                  <a:pt x="12192" y="143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12035" y="4146837"/>
            <a:ext cx="203835" cy="396875"/>
          </a:xfrm>
          <a:custGeom>
            <a:avLst/>
            <a:gdLst/>
            <a:ahLst/>
            <a:cxnLst/>
            <a:rect l="l" t="t" r="r" b="b"/>
            <a:pathLst>
              <a:path w="203835" h="396875">
                <a:moveTo>
                  <a:pt x="203604" y="21556"/>
                </a:moveTo>
                <a:lnTo>
                  <a:pt x="198697" y="12299"/>
                </a:lnTo>
                <a:lnTo>
                  <a:pt x="196064" y="6744"/>
                </a:lnTo>
                <a:lnTo>
                  <a:pt x="190406" y="3357"/>
                </a:lnTo>
                <a:lnTo>
                  <a:pt x="176426" y="601"/>
                </a:lnTo>
                <a:lnTo>
                  <a:pt x="154856" y="0"/>
                </a:lnTo>
                <a:lnTo>
                  <a:pt x="133119" y="3315"/>
                </a:lnTo>
                <a:lnTo>
                  <a:pt x="92098" y="16984"/>
                </a:lnTo>
                <a:lnTo>
                  <a:pt x="49141" y="39828"/>
                </a:lnTo>
                <a:lnTo>
                  <a:pt x="15517" y="74007"/>
                </a:lnTo>
                <a:lnTo>
                  <a:pt x="8622" y="93229"/>
                </a:lnTo>
                <a:lnTo>
                  <a:pt x="9215" y="112154"/>
                </a:lnTo>
                <a:lnTo>
                  <a:pt x="15785" y="130389"/>
                </a:lnTo>
                <a:lnTo>
                  <a:pt x="26820" y="147540"/>
                </a:lnTo>
                <a:lnTo>
                  <a:pt x="57124" y="179806"/>
                </a:lnTo>
                <a:lnTo>
                  <a:pt x="91035" y="209167"/>
                </a:lnTo>
                <a:lnTo>
                  <a:pt x="123922" y="239337"/>
                </a:lnTo>
                <a:lnTo>
                  <a:pt x="151153" y="274032"/>
                </a:lnTo>
                <a:lnTo>
                  <a:pt x="159686" y="294919"/>
                </a:lnTo>
                <a:lnTo>
                  <a:pt x="159980" y="314259"/>
                </a:lnTo>
                <a:lnTo>
                  <a:pt x="152653" y="332218"/>
                </a:lnTo>
                <a:lnTo>
                  <a:pt x="112710" y="367325"/>
                </a:lnTo>
                <a:lnTo>
                  <a:pt x="55905" y="386574"/>
                </a:lnTo>
                <a:lnTo>
                  <a:pt x="12525" y="396567"/>
                </a:lnTo>
                <a:lnTo>
                  <a:pt x="3262" y="395698"/>
                </a:lnTo>
                <a:lnTo>
                  <a:pt x="0" y="389685"/>
                </a:lnTo>
                <a:lnTo>
                  <a:pt x="4595" y="3770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1204" y="4400337"/>
            <a:ext cx="304800" cy="144780"/>
          </a:xfrm>
          <a:custGeom>
            <a:avLst/>
            <a:gdLst/>
            <a:ahLst/>
            <a:cxnLst/>
            <a:rect l="l" t="t" r="r" b="b"/>
            <a:pathLst>
              <a:path w="304800" h="144779">
                <a:moveTo>
                  <a:pt x="0" y="22945"/>
                </a:moveTo>
                <a:lnTo>
                  <a:pt x="11418" y="72278"/>
                </a:lnTo>
                <a:lnTo>
                  <a:pt x="11652" y="86905"/>
                </a:lnTo>
                <a:lnTo>
                  <a:pt x="17049" y="129520"/>
                </a:lnTo>
                <a:lnTo>
                  <a:pt x="30813" y="144359"/>
                </a:lnTo>
                <a:lnTo>
                  <a:pt x="44196" y="141182"/>
                </a:lnTo>
                <a:lnTo>
                  <a:pt x="51944" y="135973"/>
                </a:lnTo>
                <a:lnTo>
                  <a:pt x="59324" y="129037"/>
                </a:lnTo>
                <a:lnTo>
                  <a:pt x="66538" y="121697"/>
                </a:lnTo>
                <a:lnTo>
                  <a:pt x="73787" y="115274"/>
                </a:lnTo>
                <a:lnTo>
                  <a:pt x="80821" y="110853"/>
                </a:lnTo>
                <a:lnTo>
                  <a:pt x="88249" y="108194"/>
                </a:lnTo>
                <a:lnTo>
                  <a:pt x="96129" y="107487"/>
                </a:lnTo>
                <a:lnTo>
                  <a:pt x="104521" y="108924"/>
                </a:lnTo>
                <a:lnTo>
                  <a:pt x="115466" y="112835"/>
                </a:lnTo>
                <a:lnTo>
                  <a:pt x="126079" y="117925"/>
                </a:lnTo>
                <a:lnTo>
                  <a:pt x="136739" y="123086"/>
                </a:lnTo>
                <a:lnTo>
                  <a:pt x="147828" y="127212"/>
                </a:lnTo>
                <a:lnTo>
                  <a:pt x="175343" y="103092"/>
                </a:lnTo>
                <a:lnTo>
                  <a:pt x="174212" y="90620"/>
                </a:lnTo>
                <a:lnTo>
                  <a:pt x="171700" y="78220"/>
                </a:lnTo>
                <a:lnTo>
                  <a:pt x="169164" y="67141"/>
                </a:lnTo>
                <a:lnTo>
                  <a:pt x="165484" y="54381"/>
                </a:lnTo>
                <a:lnTo>
                  <a:pt x="160972" y="37740"/>
                </a:lnTo>
                <a:lnTo>
                  <a:pt x="189595" y="228"/>
                </a:lnTo>
                <a:lnTo>
                  <a:pt x="203186" y="0"/>
                </a:lnTo>
                <a:lnTo>
                  <a:pt x="216408" y="974"/>
                </a:lnTo>
                <a:lnTo>
                  <a:pt x="231951" y="3188"/>
                </a:lnTo>
                <a:lnTo>
                  <a:pt x="247126" y="6022"/>
                </a:lnTo>
                <a:lnTo>
                  <a:pt x="262181" y="8618"/>
                </a:lnTo>
                <a:lnTo>
                  <a:pt x="277368" y="10118"/>
                </a:lnTo>
                <a:lnTo>
                  <a:pt x="286869" y="10058"/>
                </a:lnTo>
                <a:lnTo>
                  <a:pt x="293751" y="9451"/>
                </a:lnTo>
                <a:lnTo>
                  <a:pt x="299299" y="7653"/>
                </a:lnTo>
                <a:lnTo>
                  <a:pt x="304800" y="40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7710" y="4288790"/>
            <a:ext cx="640080" cy="193675"/>
          </a:xfrm>
          <a:custGeom>
            <a:avLst/>
            <a:gdLst/>
            <a:ahLst/>
            <a:cxnLst/>
            <a:rect l="l" t="t" r="r" b="b"/>
            <a:pathLst>
              <a:path w="640079" h="193675">
                <a:moveTo>
                  <a:pt x="620522" y="98552"/>
                </a:moveTo>
                <a:lnTo>
                  <a:pt x="630936" y="95123"/>
                </a:lnTo>
                <a:lnTo>
                  <a:pt x="633094" y="94234"/>
                </a:lnTo>
                <a:lnTo>
                  <a:pt x="639699" y="93345"/>
                </a:lnTo>
                <a:lnTo>
                  <a:pt x="627963" y="92719"/>
                </a:lnTo>
                <a:lnTo>
                  <a:pt x="616013" y="92630"/>
                </a:lnTo>
                <a:lnTo>
                  <a:pt x="603873" y="92898"/>
                </a:lnTo>
                <a:lnTo>
                  <a:pt x="591565" y="93345"/>
                </a:lnTo>
                <a:lnTo>
                  <a:pt x="556236" y="93571"/>
                </a:lnTo>
                <a:lnTo>
                  <a:pt x="521049" y="93154"/>
                </a:lnTo>
                <a:lnTo>
                  <a:pt x="485909" y="92452"/>
                </a:lnTo>
                <a:lnTo>
                  <a:pt x="450723" y="91821"/>
                </a:lnTo>
                <a:lnTo>
                  <a:pt x="401143" y="91372"/>
                </a:lnTo>
                <a:lnTo>
                  <a:pt x="351667" y="91499"/>
                </a:lnTo>
                <a:lnTo>
                  <a:pt x="302276" y="92450"/>
                </a:lnTo>
                <a:lnTo>
                  <a:pt x="252949" y="94475"/>
                </a:lnTo>
                <a:lnTo>
                  <a:pt x="203667" y="97821"/>
                </a:lnTo>
                <a:lnTo>
                  <a:pt x="154409" y="102737"/>
                </a:lnTo>
                <a:lnTo>
                  <a:pt x="105155" y="109474"/>
                </a:lnTo>
                <a:lnTo>
                  <a:pt x="87848" y="111853"/>
                </a:lnTo>
                <a:lnTo>
                  <a:pt x="71564" y="113363"/>
                </a:lnTo>
                <a:lnTo>
                  <a:pt x="55471" y="113849"/>
                </a:lnTo>
                <a:lnTo>
                  <a:pt x="38735" y="113157"/>
                </a:lnTo>
                <a:lnTo>
                  <a:pt x="42455" y="99200"/>
                </a:lnTo>
                <a:lnTo>
                  <a:pt x="63118" y="64643"/>
                </a:lnTo>
                <a:lnTo>
                  <a:pt x="87836" y="33607"/>
                </a:lnTo>
                <a:lnTo>
                  <a:pt x="114935" y="4572"/>
                </a:lnTo>
                <a:lnTo>
                  <a:pt x="119506" y="1524"/>
                </a:lnTo>
                <a:lnTo>
                  <a:pt x="121538" y="0"/>
                </a:lnTo>
                <a:lnTo>
                  <a:pt x="84570" y="39629"/>
                </a:lnTo>
                <a:lnTo>
                  <a:pt x="51274" y="68363"/>
                </a:lnTo>
                <a:lnTo>
                  <a:pt x="27765" y="87709"/>
                </a:lnTo>
                <a:lnTo>
                  <a:pt x="8185" y="109650"/>
                </a:lnTo>
                <a:lnTo>
                  <a:pt x="0" y="133604"/>
                </a:lnTo>
                <a:lnTo>
                  <a:pt x="9632" y="147153"/>
                </a:lnTo>
                <a:lnTo>
                  <a:pt x="31623" y="157892"/>
                </a:lnTo>
                <a:lnTo>
                  <a:pt x="55614" y="165536"/>
                </a:lnTo>
                <a:lnTo>
                  <a:pt x="71247" y="169799"/>
                </a:lnTo>
                <a:lnTo>
                  <a:pt x="98236" y="177381"/>
                </a:lnTo>
                <a:lnTo>
                  <a:pt x="125237" y="183499"/>
                </a:lnTo>
                <a:lnTo>
                  <a:pt x="152453" y="188640"/>
                </a:lnTo>
                <a:lnTo>
                  <a:pt x="180086" y="1932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36394" y="4393438"/>
            <a:ext cx="248920" cy="104139"/>
          </a:xfrm>
          <a:custGeom>
            <a:avLst/>
            <a:gdLst/>
            <a:ahLst/>
            <a:cxnLst/>
            <a:rect l="l" t="t" r="r" b="b"/>
            <a:pathLst>
              <a:path w="248920" h="104139">
                <a:moveTo>
                  <a:pt x="2000" y="0"/>
                </a:moveTo>
                <a:lnTo>
                  <a:pt x="714" y="13715"/>
                </a:lnTo>
                <a:lnTo>
                  <a:pt x="0" y="27431"/>
                </a:lnTo>
                <a:lnTo>
                  <a:pt x="285" y="41147"/>
                </a:lnTo>
                <a:lnTo>
                  <a:pt x="13017" y="84185"/>
                </a:lnTo>
                <a:lnTo>
                  <a:pt x="54709" y="103677"/>
                </a:lnTo>
                <a:lnTo>
                  <a:pt x="72167" y="100695"/>
                </a:lnTo>
                <a:lnTo>
                  <a:pt x="89054" y="94736"/>
                </a:lnTo>
                <a:lnTo>
                  <a:pt x="104108" y="87122"/>
                </a:lnTo>
                <a:lnTo>
                  <a:pt x="114798" y="79660"/>
                </a:lnTo>
                <a:lnTo>
                  <a:pt x="124952" y="71247"/>
                </a:lnTo>
                <a:lnTo>
                  <a:pt x="135129" y="62833"/>
                </a:lnTo>
                <a:lnTo>
                  <a:pt x="145891" y="55372"/>
                </a:lnTo>
                <a:lnTo>
                  <a:pt x="156231" y="51270"/>
                </a:lnTo>
                <a:lnTo>
                  <a:pt x="164988" y="51133"/>
                </a:lnTo>
                <a:lnTo>
                  <a:pt x="173626" y="53496"/>
                </a:lnTo>
                <a:lnTo>
                  <a:pt x="183610" y="56895"/>
                </a:lnTo>
                <a:lnTo>
                  <a:pt x="192226" y="59479"/>
                </a:lnTo>
                <a:lnTo>
                  <a:pt x="201295" y="61753"/>
                </a:lnTo>
                <a:lnTo>
                  <a:pt x="210506" y="63218"/>
                </a:lnTo>
                <a:lnTo>
                  <a:pt x="219551" y="63373"/>
                </a:lnTo>
                <a:lnTo>
                  <a:pt x="229725" y="60654"/>
                </a:lnTo>
                <a:lnTo>
                  <a:pt x="236172" y="54578"/>
                </a:lnTo>
                <a:lnTo>
                  <a:pt x="240500" y="46263"/>
                </a:lnTo>
                <a:lnTo>
                  <a:pt x="244316" y="36830"/>
                </a:lnTo>
                <a:lnTo>
                  <a:pt x="247618" y="29210"/>
                </a:lnTo>
                <a:lnTo>
                  <a:pt x="248888" y="26162"/>
                </a:lnTo>
                <a:lnTo>
                  <a:pt x="248888" y="200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29733" y="4352333"/>
            <a:ext cx="56515" cy="113664"/>
          </a:xfrm>
          <a:custGeom>
            <a:avLst/>
            <a:gdLst/>
            <a:ahLst/>
            <a:cxnLst/>
            <a:rect l="l" t="t" r="r" b="b"/>
            <a:pathLst>
              <a:path w="56514" h="113664">
                <a:moveTo>
                  <a:pt x="0" y="3512"/>
                </a:moveTo>
                <a:lnTo>
                  <a:pt x="12396" y="0"/>
                </a:lnTo>
                <a:lnTo>
                  <a:pt x="22304" y="750"/>
                </a:lnTo>
                <a:lnTo>
                  <a:pt x="30807" y="6405"/>
                </a:lnTo>
                <a:lnTo>
                  <a:pt x="38988" y="17609"/>
                </a:lnTo>
                <a:lnTo>
                  <a:pt x="45065" y="31547"/>
                </a:lnTo>
                <a:lnTo>
                  <a:pt x="47974" y="46438"/>
                </a:lnTo>
                <a:lnTo>
                  <a:pt x="49597" y="61614"/>
                </a:lnTo>
                <a:lnTo>
                  <a:pt x="51815" y="76410"/>
                </a:lnTo>
                <a:lnTo>
                  <a:pt x="53976" y="86492"/>
                </a:lnTo>
                <a:lnTo>
                  <a:pt x="55387" y="95158"/>
                </a:lnTo>
                <a:lnTo>
                  <a:pt x="56155" y="103753"/>
                </a:lnTo>
                <a:lnTo>
                  <a:pt x="56387" y="1136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9993" y="4176014"/>
            <a:ext cx="302895" cy="311785"/>
          </a:xfrm>
          <a:custGeom>
            <a:avLst/>
            <a:gdLst/>
            <a:ahLst/>
            <a:cxnLst/>
            <a:rect l="l" t="t" r="r" b="b"/>
            <a:pathLst>
              <a:path w="302895" h="311785">
                <a:moveTo>
                  <a:pt x="40173" y="0"/>
                </a:moveTo>
                <a:lnTo>
                  <a:pt x="67569" y="33754"/>
                </a:lnTo>
                <a:lnTo>
                  <a:pt x="73949" y="82909"/>
                </a:lnTo>
                <a:lnTo>
                  <a:pt x="74193" y="115046"/>
                </a:lnTo>
                <a:lnTo>
                  <a:pt x="72032" y="147064"/>
                </a:lnTo>
                <a:lnTo>
                  <a:pt x="62474" y="207811"/>
                </a:lnTo>
                <a:lnTo>
                  <a:pt x="44606" y="265199"/>
                </a:lnTo>
                <a:lnTo>
                  <a:pt x="23177" y="301043"/>
                </a:lnTo>
                <a:lnTo>
                  <a:pt x="9949" y="308056"/>
                </a:lnTo>
                <a:lnTo>
                  <a:pt x="1692" y="311277"/>
                </a:lnTo>
                <a:lnTo>
                  <a:pt x="0" y="295884"/>
                </a:lnTo>
                <a:lnTo>
                  <a:pt x="343" y="283098"/>
                </a:lnTo>
                <a:lnTo>
                  <a:pt x="3425" y="270146"/>
                </a:lnTo>
                <a:lnTo>
                  <a:pt x="22834" y="229496"/>
                </a:lnTo>
                <a:lnTo>
                  <a:pt x="55703" y="183316"/>
                </a:lnTo>
                <a:lnTo>
                  <a:pt x="88143" y="148957"/>
                </a:lnTo>
                <a:lnTo>
                  <a:pt x="123061" y="123465"/>
                </a:lnTo>
                <a:lnTo>
                  <a:pt x="141900" y="118363"/>
                </a:lnTo>
                <a:lnTo>
                  <a:pt x="156255" y="122981"/>
                </a:lnTo>
                <a:lnTo>
                  <a:pt x="164157" y="135588"/>
                </a:lnTo>
                <a:lnTo>
                  <a:pt x="167725" y="151457"/>
                </a:lnTo>
                <a:lnTo>
                  <a:pt x="169078" y="165862"/>
                </a:lnTo>
                <a:lnTo>
                  <a:pt x="169850" y="188466"/>
                </a:lnTo>
                <a:lnTo>
                  <a:pt x="168967" y="210962"/>
                </a:lnTo>
                <a:lnTo>
                  <a:pt x="167060" y="233388"/>
                </a:lnTo>
                <a:lnTo>
                  <a:pt x="164760" y="255778"/>
                </a:lnTo>
                <a:lnTo>
                  <a:pt x="164288" y="264709"/>
                </a:lnTo>
                <a:lnTo>
                  <a:pt x="164411" y="272748"/>
                </a:lnTo>
                <a:lnTo>
                  <a:pt x="164867" y="280620"/>
                </a:lnTo>
                <a:lnTo>
                  <a:pt x="165395" y="289052"/>
                </a:lnTo>
                <a:lnTo>
                  <a:pt x="183358" y="274627"/>
                </a:lnTo>
                <a:lnTo>
                  <a:pt x="200225" y="259191"/>
                </a:lnTo>
                <a:lnTo>
                  <a:pt x="216759" y="243349"/>
                </a:lnTo>
                <a:lnTo>
                  <a:pt x="233721" y="227711"/>
                </a:lnTo>
                <a:lnTo>
                  <a:pt x="245391" y="217424"/>
                </a:lnTo>
                <a:lnTo>
                  <a:pt x="256692" y="208851"/>
                </a:lnTo>
                <a:lnTo>
                  <a:pt x="268922" y="202564"/>
                </a:lnTo>
                <a:lnTo>
                  <a:pt x="283378" y="199136"/>
                </a:lnTo>
                <a:lnTo>
                  <a:pt x="290060" y="212258"/>
                </a:lnTo>
                <a:lnTo>
                  <a:pt x="295110" y="226107"/>
                </a:lnTo>
                <a:lnTo>
                  <a:pt x="298041" y="240694"/>
                </a:lnTo>
                <a:lnTo>
                  <a:pt x="298364" y="256031"/>
                </a:lnTo>
                <a:lnTo>
                  <a:pt x="297836" y="265497"/>
                </a:lnTo>
                <a:lnTo>
                  <a:pt x="298237" y="271938"/>
                </a:lnTo>
                <a:lnTo>
                  <a:pt x="299686" y="278141"/>
                </a:lnTo>
                <a:lnTo>
                  <a:pt x="302301" y="2868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17794" y="4364482"/>
            <a:ext cx="9525" cy="53975"/>
          </a:xfrm>
          <a:custGeom>
            <a:avLst/>
            <a:gdLst/>
            <a:ahLst/>
            <a:cxnLst/>
            <a:rect l="l" t="t" r="r" b="b"/>
            <a:pathLst>
              <a:path w="9525" h="53975">
                <a:moveTo>
                  <a:pt x="0" y="5461"/>
                </a:moveTo>
                <a:lnTo>
                  <a:pt x="2666" y="3556"/>
                </a:lnTo>
                <a:lnTo>
                  <a:pt x="5460" y="1778"/>
                </a:lnTo>
                <a:lnTo>
                  <a:pt x="8127" y="0"/>
                </a:lnTo>
                <a:lnTo>
                  <a:pt x="9310" y="12543"/>
                </a:lnTo>
                <a:lnTo>
                  <a:pt x="8731" y="22717"/>
                </a:lnTo>
                <a:lnTo>
                  <a:pt x="6484" y="32486"/>
                </a:lnTo>
                <a:lnTo>
                  <a:pt x="2666" y="43815"/>
                </a:lnTo>
                <a:lnTo>
                  <a:pt x="2031" y="47244"/>
                </a:lnTo>
                <a:lnTo>
                  <a:pt x="1523" y="50546"/>
                </a:lnTo>
                <a:lnTo>
                  <a:pt x="888" y="538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3890" y="4237990"/>
            <a:ext cx="316230" cy="213360"/>
          </a:xfrm>
          <a:custGeom>
            <a:avLst/>
            <a:gdLst/>
            <a:ahLst/>
            <a:cxnLst/>
            <a:rect l="l" t="t" r="r" b="b"/>
            <a:pathLst>
              <a:path w="316229" h="213360">
                <a:moveTo>
                  <a:pt x="0" y="26797"/>
                </a:moveTo>
                <a:lnTo>
                  <a:pt x="6550" y="16287"/>
                </a:lnTo>
                <a:lnTo>
                  <a:pt x="12207" y="9588"/>
                </a:lnTo>
                <a:lnTo>
                  <a:pt x="19127" y="4794"/>
                </a:lnTo>
                <a:lnTo>
                  <a:pt x="29463" y="0"/>
                </a:lnTo>
                <a:lnTo>
                  <a:pt x="38766" y="15845"/>
                </a:lnTo>
                <a:lnTo>
                  <a:pt x="49911" y="68834"/>
                </a:lnTo>
                <a:lnTo>
                  <a:pt x="51133" y="120650"/>
                </a:lnTo>
                <a:lnTo>
                  <a:pt x="50857" y="146593"/>
                </a:lnTo>
                <a:lnTo>
                  <a:pt x="50546" y="172466"/>
                </a:lnTo>
                <a:lnTo>
                  <a:pt x="50373" y="182927"/>
                </a:lnTo>
                <a:lnTo>
                  <a:pt x="50403" y="193008"/>
                </a:lnTo>
                <a:lnTo>
                  <a:pt x="50885" y="203041"/>
                </a:lnTo>
                <a:lnTo>
                  <a:pt x="52070" y="213360"/>
                </a:lnTo>
                <a:lnTo>
                  <a:pt x="66266" y="204100"/>
                </a:lnTo>
                <a:lnTo>
                  <a:pt x="78962" y="193008"/>
                </a:lnTo>
                <a:lnTo>
                  <a:pt x="91324" y="181105"/>
                </a:lnTo>
                <a:lnTo>
                  <a:pt x="104521" y="169418"/>
                </a:lnTo>
                <a:lnTo>
                  <a:pt x="148431" y="137334"/>
                </a:lnTo>
                <a:lnTo>
                  <a:pt x="197104" y="113918"/>
                </a:lnTo>
                <a:lnTo>
                  <a:pt x="216027" y="110243"/>
                </a:lnTo>
                <a:lnTo>
                  <a:pt x="233235" y="111283"/>
                </a:lnTo>
                <a:lnTo>
                  <a:pt x="248539" y="117990"/>
                </a:lnTo>
                <a:lnTo>
                  <a:pt x="261747" y="131318"/>
                </a:lnTo>
                <a:lnTo>
                  <a:pt x="271035" y="147552"/>
                </a:lnTo>
                <a:lnTo>
                  <a:pt x="278717" y="164607"/>
                </a:lnTo>
                <a:lnTo>
                  <a:pt x="287375" y="181020"/>
                </a:lnTo>
                <a:lnTo>
                  <a:pt x="299593" y="195326"/>
                </a:lnTo>
                <a:lnTo>
                  <a:pt x="305054" y="199009"/>
                </a:lnTo>
                <a:lnTo>
                  <a:pt x="310261" y="202311"/>
                </a:lnTo>
                <a:lnTo>
                  <a:pt x="315722" y="2057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60033" y="4327826"/>
            <a:ext cx="77470" cy="147955"/>
          </a:xfrm>
          <a:custGeom>
            <a:avLst/>
            <a:gdLst/>
            <a:ahLst/>
            <a:cxnLst/>
            <a:rect l="l" t="t" r="r" b="b"/>
            <a:pathLst>
              <a:path w="77470" h="147954">
                <a:moveTo>
                  <a:pt x="77088" y="1603"/>
                </a:moveTo>
                <a:lnTo>
                  <a:pt x="67784" y="974"/>
                </a:lnTo>
                <a:lnTo>
                  <a:pt x="56753" y="0"/>
                </a:lnTo>
                <a:lnTo>
                  <a:pt x="45888" y="49"/>
                </a:lnTo>
                <a:lnTo>
                  <a:pt x="13206" y="35603"/>
                </a:lnTo>
                <a:lnTo>
                  <a:pt x="0" y="85550"/>
                </a:lnTo>
                <a:lnTo>
                  <a:pt x="261" y="104294"/>
                </a:lnTo>
                <a:lnTo>
                  <a:pt x="4190" y="123777"/>
                </a:lnTo>
                <a:lnTo>
                  <a:pt x="8499" y="133792"/>
                </a:lnTo>
                <a:lnTo>
                  <a:pt x="14366" y="139890"/>
                </a:lnTo>
                <a:lnTo>
                  <a:pt x="22068" y="143869"/>
                </a:lnTo>
                <a:lnTo>
                  <a:pt x="31876" y="1475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06267" y="4199890"/>
            <a:ext cx="50165" cy="271145"/>
          </a:xfrm>
          <a:custGeom>
            <a:avLst/>
            <a:gdLst/>
            <a:ahLst/>
            <a:cxnLst/>
            <a:rect l="l" t="t" r="r" b="b"/>
            <a:pathLst>
              <a:path w="50165" h="271145">
                <a:moveTo>
                  <a:pt x="49726" y="30480"/>
                </a:moveTo>
                <a:lnTo>
                  <a:pt x="48696" y="22556"/>
                </a:lnTo>
                <a:lnTo>
                  <a:pt x="47392" y="15097"/>
                </a:lnTo>
                <a:lnTo>
                  <a:pt x="45636" y="7709"/>
                </a:lnTo>
                <a:lnTo>
                  <a:pt x="43249" y="0"/>
                </a:lnTo>
                <a:lnTo>
                  <a:pt x="31200" y="7417"/>
                </a:lnTo>
                <a:lnTo>
                  <a:pt x="17341" y="52959"/>
                </a:lnTo>
                <a:lnTo>
                  <a:pt x="6990" y="119062"/>
                </a:lnTo>
                <a:lnTo>
                  <a:pt x="1212" y="185547"/>
                </a:lnTo>
                <a:lnTo>
                  <a:pt x="0" y="209186"/>
                </a:lnTo>
                <a:lnTo>
                  <a:pt x="1609" y="230076"/>
                </a:lnTo>
                <a:lnTo>
                  <a:pt x="7052" y="250037"/>
                </a:lnTo>
                <a:lnTo>
                  <a:pt x="17341" y="27089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81520" y="4369308"/>
            <a:ext cx="162560" cy="101600"/>
          </a:xfrm>
          <a:custGeom>
            <a:avLst/>
            <a:gdLst/>
            <a:ahLst/>
            <a:cxnLst/>
            <a:rect l="l" t="t" r="r" b="b"/>
            <a:pathLst>
              <a:path w="162559" h="101600">
                <a:moveTo>
                  <a:pt x="65912" y="0"/>
                </a:moveTo>
                <a:lnTo>
                  <a:pt x="25907" y="31115"/>
                </a:lnTo>
                <a:lnTo>
                  <a:pt x="2155" y="67101"/>
                </a:lnTo>
                <a:lnTo>
                  <a:pt x="0" y="80772"/>
                </a:lnTo>
                <a:lnTo>
                  <a:pt x="5314" y="94799"/>
                </a:lnTo>
                <a:lnTo>
                  <a:pt x="18033" y="97837"/>
                </a:lnTo>
                <a:lnTo>
                  <a:pt x="33325" y="94470"/>
                </a:lnTo>
                <a:lnTo>
                  <a:pt x="46354" y="89281"/>
                </a:lnTo>
                <a:lnTo>
                  <a:pt x="61501" y="81012"/>
                </a:lnTo>
                <a:lnTo>
                  <a:pt x="75707" y="71707"/>
                </a:lnTo>
                <a:lnTo>
                  <a:pt x="89556" y="62045"/>
                </a:lnTo>
                <a:lnTo>
                  <a:pt x="103631" y="52705"/>
                </a:lnTo>
                <a:lnTo>
                  <a:pt x="113156" y="48133"/>
                </a:lnTo>
                <a:lnTo>
                  <a:pt x="115570" y="46990"/>
                </a:lnTo>
                <a:lnTo>
                  <a:pt x="120776" y="42672"/>
                </a:lnTo>
                <a:lnTo>
                  <a:pt x="127069" y="52103"/>
                </a:lnTo>
                <a:lnTo>
                  <a:pt x="129206" y="61261"/>
                </a:lnTo>
                <a:lnTo>
                  <a:pt x="130081" y="70871"/>
                </a:lnTo>
                <a:lnTo>
                  <a:pt x="132587" y="81661"/>
                </a:lnTo>
                <a:lnTo>
                  <a:pt x="137818" y="92755"/>
                </a:lnTo>
                <a:lnTo>
                  <a:pt x="143954" y="99171"/>
                </a:lnTo>
                <a:lnTo>
                  <a:pt x="151804" y="101181"/>
                </a:lnTo>
                <a:lnTo>
                  <a:pt x="162178" y="990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02246" y="4324477"/>
            <a:ext cx="64135" cy="170815"/>
          </a:xfrm>
          <a:custGeom>
            <a:avLst/>
            <a:gdLst/>
            <a:ahLst/>
            <a:cxnLst/>
            <a:rect l="l" t="t" r="r" b="b"/>
            <a:pathLst>
              <a:path w="64134" h="170814">
                <a:moveTo>
                  <a:pt x="26797" y="0"/>
                </a:moveTo>
                <a:lnTo>
                  <a:pt x="17162" y="5304"/>
                </a:lnTo>
                <a:lnTo>
                  <a:pt x="9159" y="11668"/>
                </a:lnTo>
                <a:lnTo>
                  <a:pt x="3276" y="19913"/>
                </a:lnTo>
                <a:lnTo>
                  <a:pt x="0" y="30861"/>
                </a:lnTo>
                <a:lnTo>
                  <a:pt x="801" y="46898"/>
                </a:lnTo>
                <a:lnTo>
                  <a:pt x="26161" y="91440"/>
                </a:lnTo>
                <a:lnTo>
                  <a:pt x="47434" y="117887"/>
                </a:lnTo>
                <a:lnTo>
                  <a:pt x="56772" y="131837"/>
                </a:lnTo>
                <a:lnTo>
                  <a:pt x="63373" y="147574"/>
                </a:lnTo>
                <a:lnTo>
                  <a:pt x="64093" y="157525"/>
                </a:lnTo>
                <a:lnTo>
                  <a:pt x="60277" y="165084"/>
                </a:lnTo>
                <a:lnTo>
                  <a:pt x="52675" y="169666"/>
                </a:lnTo>
                <a:lnTo>
                  <a:pt x="42036" y="170687"/>
                </a:lnTo>
                <a:lnTo>
                  <a:pt x="30716" y="168312"/>
                </a:lnTo>
                <a:lnTo>
                  <a:pt x="21955" y="163306"/>
                </a:lnTo>
                <a:lnTo>
                  <a:pt x="14408" y="156275"/>
                </a:lnTo>
                <a:lnTo>
                  <a:pt x="6730" y="14782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35469" y="4312665"/>
            <a:ext cx="88265" cy="155575"/>
          </a:xfrm>
          <a:custGeom>
            <a:avLst/>
            <a:gdLst/>
            <a:ahLst/>
            <a:cxnLst/>
            <a:rect l="l" t="t" r="r" b="b"/>
            <a:pathLst>
              <a:path w="88265" h="155575">
                <a:moveTo>
                  <a:pt x="9144" y="0"/>
                </a:moveTo>
                <a:lnTo>
                  <a:pt x="9572" y="10318"/>
                </a:lnTo>
                <a:lnTo>
                  <a:pt x="7048" y="17017"/>
                </a:lnTo>
                <a:lnTo>
                  <a:pt x="3286" y="23431"/>
                </a:lnTo>
                <a:lnTo>
                  <a:pt x="0" y="32892"/>
                </a:lnTo>
                <a:lnTo>
                  <a:pt x="25526" y="71881"/>
                </a:lnTo>
                <a:lnTo>
                  <a:pt x="54816" y="88264"/>
                </a:lnTo>
                <a:lnTo>
                  <a:pt x="69371" y="96563"/>
                </a:lnTo>
                <a:lnTo>
                  <a:pt x="82296" y="106933"/>
                </a:lnTo>
                <a:lnTo>
                  <a:pt x="88118" y="116990"/>
                </a:lnTo>
                <a:lnTo>
                  <a:pt x="86867" y="125285"/>
                </a:lnTo>
                <a:lnTo>
                  <a:pt x="56911" y="153558"/>
                </a:lnTo>
                <a:lnTo>
                  <a:pt x="46345" y="155477"/>
                </a:lnTo>
                <a:lnTo>
                  <a:pt x="36575" y="150240"/>
                </a:lnTo>
                <a:lnTo>
                  <a:pt x="36195" y="148081"/>
                </a:lnTo>
                <a:lnTo>
                  <a:pt x="36195" y="145922"/>
                </a:lnTo>
                <a:lnTo>
                  <a:pt x="35940" y="14414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86027" y="4318127"/>
            <a:ext cx="198120" cy="160655"/>
          </a:xfrm>
          <a:custGeom>
            <a:avLst/>
            <a:gdLst/>
            <a:ahLst/>
            <a:cxnLst/>
            <a:rect l="l" t="t" r="r" b="b"/>
            <a:pathLst>
              <a:path w="198120" h="160654">
                <a:moveTo>
                  <a:pt x="197701" y="0"/>
                </a:moveTo>
                <a:lnTo>
                  <a:pt x="195528" y="6290"/>
                </a:lnTo>
                <a:lnTo>
                  <a:pt x="180318" y="13271"/>
                </a:lnTo>
                <a:lnTo>
                  <a:pt x="160464" y="20252"/>
                </a:lnTo>
                <a:lnTo>
                  <a:pt x="144361" y="26543"/>
                </a:lnTo>
                <a:lnTo>
                  <a:pt x="85369" y="57356"/>
                </a:lnTo>
                <a:lnTo>
                  <a:pt x="29807" y="93218"/>
                </a:lnTo>
                <a:lnTo>
                  <a:pt x="0" y="131794"/>
                </a:lnTo>
                <a:lnTo>
                  <a:pt x="4153" y="147193"/>
                </a:lnTo>
                <a:lnTo>
                  <a:pt x="16400" y="155755"/>
                </a:lnTo>
                <a:lnTo>
                  <a:pt x="34315" y="159686"/>
                </a:lnTo>
                <a:lnTo>
                  <a:pt x="53087" y="160641"/>
                </a:lnTo>
                <a:lnTo>
                  <a:pt x="67907" y="160274"/>
                </a:lnTo>
                <a:lnTo>
                  <a:pt x="75146" y="159131"/>
                </a:lnTo>
                <a:lnTo>
                  <a:pt x="81877" y="158496"/>
                </a:lnTo>
                <a:lnTo>
                  <a:pt x="88862" y="15722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7067" y="4474464"/>
            <a:ext cx="135255" cy="138430"/>
          </a:xfrm>
          <a:custGeom>
            <a:avLst/>
            <a:gdLst/>
            <a:ahLst/>
            <a:cxnLst/>
            <a:rect l="l" t="t" r="r" b="b"/>
            <a:pathLst>
              <a:path w="135254" h="138429">
                <a:moveTo>
                  <a:pt x="39877" y="3937"/>
                </a:moveTo>
                <a:lnTo>
                  <a:pt x="49956" y="4250"/>
                </a:lnTo>
                <a:lnTo>
                  <a:pt x="58880" y="3016"/>
                </a:lnTo>
                <a:lnTo>
                  <a:pt x="67542" y="1258"/>
                </a:lnTo>
                <a:lnTo>
                  <a:pt x="76834" y="0"/>
                </a:lnTo>
                <a:lnTo>
                  <a:pt x="124967" y="10668"/>
                </a:lnTo>
                <a:lnTo>
                  <a:pt x="134778" y="32623"/>
                </a:lnTo>
                <a:lnTo>
                  <a:pt x="131968" y="44547"/>
                </a:lnTo>
                <a:lnTo>
                  <a:pt x="99377" y="89550"/>
                </a:lnTo>
                <a:lnTo>
                  <a:pt x="64261" y="115188"/>
                </a:lnTo>
                <a:lnTo>
                  <a:pt x="18024" y="138281"/>
                </a:lnTo>
                <a:lnTo>
                  <a:pt x="4190" y="138049"/>
                </a:lnTo>
                <a:lnTo>
                  <a:pt x="2666" y="135381"/>
                </a:lnTo>
                <a:lnTo>
                  <a:pt x="1142" y="133223"/>
                </a:lnTo>
                <a:lnTo>
                  <a:pt x="0" y="1308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11748" y="4376039"/>
            <a:ext cx="117475" cy="172720"/>
          </a:xfrm>
          <a:custGeom>
            <a:avLst/>
            <a:gdLst/>
            <a:ahLst/>
            <a:cxnLst/>
            <a:rect l="l" t="t" r="r" b="b"/>
            <a:pathLst>
              <a:path w="117475" h="172720">
                <a:moveTo>
                  <a:pt x="116506" y="0"/>
                </a:moveTo>
                <a:lnTo>
                  <a:pt x="116925" y="7248"/>
                </a:lnTo>
                <a:lnTo>
                  <a:pt x="108521" y="17891"/>
                </a:lnTo>
                <a:lnTo>
                  <a:pt x="95950" y="29557"/>
                </a:lnTo>
                <a:lnTo>
                  <a:pt x="83867" y="39878"/>
                </a:lnTo>
                <a:lnTo>
                  <a:pt x="64954" y="56745"/>
                </a:lnTo>
                <a:lnTo>
                  <a:pt x="29557" y="94527"/>
                </a:lnTo>
                <a:lnTo>
                  <a:pt x="8493" y="127228"/>
                </a:lnTo>
                <a:lnTo>
                  <a:pt x="0" y="155132"/>
                </a:lnTo>
                <a:lnTo>
                  <a:pt x="6778" y="166750"/>
                </a:lnTo>
                <a:lnTo>
                  <a:pt x="17446" y="170942"/>
                </a:lnTo>
                <a:lnTo>
                  <a:pt x="20748" y="172466"/>
                </a:lnTo>
                <a:lnTo>
                  <a:pt x="28368" y="1682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72705" y="4398009"/>
            <a:ext cx="150495" cy="116839"/>
          </a:xfrm>
          <a:custGeom>
            <a:avLst/>
            <a:gdLst/>
            <a:ahLst/>
            <a:cxnLst/>
            <a:rect l="l" t="t" r="r" b="b"/>
            <a:pathLst>
              <a:path w="150495" h="116839">
                <a:moveTo>
                  <a:pt x="96647" y="0"/>
                </a:moveTo>
                <a:lnTo>
                  <a:pt x="51409" y="33200"/>
                </a:lnTo>
                <a:lnTo>
                  <a:pt x="13366" y="69532"/>
                </a:lnTo>
                <a:lnTo>
                  <a:pt x="0" y="99948"/>
                </a:lnTo>
                <a:lnTo>
                  <a:pt x="889" y="101726"/>
                </a:lnTo>
                <a:lnTo>
                  <a:pt x="2159" y="103885"/>
                </a:lnTo>
                <a:lnTo>
                  <a:pt x="2794" y="106298"/>
                </a:lnTo>
                <a:lnTo>
                  <a:pt x="15646" y="108227"/>
                </a:lnTo>
                <a:lnTo>
                  <a:pt x="27987" y="107537"/>
                </a:lnTo>
                <a:lnTo>
                  <a:pt x="40209" y="104798"/>
                </a:lnTo>
                <a:lnTo>
                  <a:pt x="52704" y="100583"/>
                </a:lnTo>
                <a:lnTo>
                  <a:pt x="68518" y="93843"/>
                </a:lnTo>
                <a:lnTo>
                  <a:pt x="84058" y="86280"/>
                </a:lnTo>
                <a:lnTo>
                  <a:pt x="99478" y="78313"/>
                </a:lnTo>
                <a:lnTo>
                  <a:pt x="114935" y="70357"/>
                </a:lnTo>
                <a:lnTo>
                  <a:pt x="123444" y="66420"/>
                </a:lnTo>
                <a:lnTo>
                  <a:pt x="125602" y="65150"/>
                </a:lnTo>
                <a:lnTo>
                  <a:pt x="131699" y="63372"/>
                </a:lnTo>
                <a:lnTo>
                  <a:pt x="136403" y="71645"/>
                </a:lnTo>
                <a:lnTo>
                  <a:pt x="137525" y="78501"/>
                </a:lnTo>
                <a:lnTo>
                  <a:pt x="136717" y="85857"/>
                </a:lnTo>
                <a:lnTo>
                  <a:pt x="135636" y="95631"/>
                </a:lnTo>
                <a:lnTo>
                  <a:pt x="135181" y="107104"/>
                </a:lnTo>
                <a:lnTo>
                  <a:pt x="136286" y="112839"/>
                </a:lnTo>
                <a:lnTo>
                  <a:pt x="140654" y="115240"/>
                </a:lnTo>
                <a:lnTo>
                  <a:pt x="149987" y="1167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7825" y="4166615"/>
            <a:ext cx="809625" cy="297180"/>
          </a:xfrm>
          <a:custGeom>
            <a:avLst/>
            <a:gdLst/>
            <a:ahLst/>
            <a:cxnLst/>
            <a:rect l="l" t="t" r="r" b="b"/>
            <a:pathLst>
              <a:path w="809625" h="297179">
                <a:moveTo>
                  <a:pt x="61086" y="0"/>
                </a:moveTo>
                <a:lnTo>
                  <a:pt x="85518" y="42076"/>
                </a:lnTo>
                <a:lnTo>
                  <a:pt x="88485" y="113403"/>
                </a:lnTo>
                <a:lnTo>
                  <a:pt x="85899" y="163861"/>
                </a:lnTo>
                <a:lnTo>
                  <a:pt x="77765" y="213415"/>
                </a:lnTo>
                <a:lnTo>
                  <a:pt x="62356" y="260349"/>
                </a:lnTo>
                <a:lnTo>
                  <a:pt x="33496" y="296533"/>
                </a:lnTo>
                <a:lnTo>
                  <a:pt x="18669" y="296925"/>
                </a:lnTo>
                <a:lnTo>
                  <a:pt x="1143" y="281721"/>
                </a:lnTo>
                <a:lnTo>
                  <a:pt x="0" y="259492"/>
                </a:lnTo>
                <a:lnTo>
                  <a:pt x="8953" y="236454"/>
                </a:lnTo>
                <a:lnTo>
                  <a:pt x="21717" y="218820"/>
                </a:lnTo>
                <a:lnTo>
                  <a:pt x="44950" y="200656"/>
                </a:lnTo>
                <a:lnTo>
                  <a:pt x="72326" y="186181"/>
                </a:lnTo>
                <a:lnTo>
                  <a:pt x="100941" y="173708"/>
                </a:lnTo>
                <a:lnTo>
                  <a:pt x="127889" y="161543"/>
                </a:lnTo>
                <a:lnTo>
                  <a:pt x="166036" y="138666"/>
                </a:lnTo>
                <a:lnTo>
                  <a:pt x="180213" y="127761"/>
                </a:lnTo>
                <a:lnTo>
                  <a:pt x="182752" y="125856"/>
                </a:lnTo>
                <a:lnTo>
                  <a:pt x="184784" y="124078"/>
                </a:lnTo>
                <a:lnTo>
                  <a:pt x="178123" y="141345"/>
                </a:lnTo>
                <a:lnTo>
                  <a:pt x="171878" y="158575"/>
                </a:lnTo>
                <a:lnTo>
                  <a:pt x="156094" y="210909"/>
                </a:lnTo>
                <a:lnTo>
                  <a:pt x="149387" y="250251"/>
                </a:lnTo>
                <a:lnTo>
                  <a:pt x="152273" y="267969"/>
                </a:lnTo>
                <a:lnTo>
                  <a:pt x="154685" y="268858"/>
                </a:lnTo>
                <a:lnTo>
                  <a:pt x="157352" y="269493"/>
                </a:lnTo>
                <a:lnTo>
                  <a:pt x="160147" y="270382"/>
                </a:lnTo>
                <a:lnTo>
                  <a:pt x="168148" y="263507"/>
                </a:lnTo>
                <a:lnTo>
                  <a:pt x="176149" y="256428"/>
                </a:lnTo>
                <a:lnTo>
                  <a:pt x="184150" y="249469"/>
                </a:lnTo>
                <a:lnTo>
                  <a:pt x="192150" y="242950"/>
                </a:lnTo>
                <a:lnTo>
                  <a:pt x="213746" y="229449"/>
                </a:lnTo>
                <a:lnTo>
                  <a:pt x="234140" y="223996"/>
                </a:lnTo>
                <a:lnTo>
                  <a:pt x="255319" y="225734"/>
                </a:lnTo>
                <a:lnTo>
                  <a:pt x="279273" y="233806"/>
                </a:lnTo>
                <a:lnTo>
                  <a:pt x="294941" y="240079"/>
                </a:lnTo>
                <a:lnTo>
                  <a:pt x="309372" y="243982"/>
                </a:lnTo>
                <a:lnTo>
                  <a:pt x="362926" y="220267"/>
                </a:lnTo>
                <a:lnTo>
                  <a:pt x="391167" y="174678"/>
                </a:lnTo>
                <a:lnTo>
                  <a:pt x="398145" y="149097"/>
                </a:lnTo>
                <a:lnTo>
                  <a:pt x="388883" y="169023"/>
                </a:lnTo>
                <a:lnTo>
                  <a:pt x="375838" y="211730"/>
                </a:lnTo>
                <a:lnTo>
                  <a:pt x="391699" y="249920"/>
                </a:lnTo>
                <a:lnTo>
                  <a:pt x="401903" y="250461"/>
                </a:lnTo>
                <a:lnTo>
                  <a:pt x="413130" y="247776"/>
                </a:lnTo>
                <a:lnTo>
                  <a:pt x="433865" y="237428"/>
                </a:lnTo>
                <a:lnTo>
                  <a:pt x="453374" y="223186"/>
                </a:lnTo>
                <a:lnTo>
                  <a:pt x="472191" y="207682"/>
                </a:lnTo>
                <a:lnTo>
                  <a:pt x="490854" y="193547"/>
                </a:lnTo>
                <a:lnTo>
                  <a:pt x="504358" y="184923"/>
                </a:lnTo>
                <a:lnTo>
                  <a:pt x="519350" y="176942"/>
                </a:lnTo>
                <a:lnTo>
                  <a:pt x="535271" y="171866"/>
                </a:lnTo>
                <a:lnTo>
                  <a:pt x="551560" y="171957"/>
                </a:lnTo>
                <a:lnTo>
                  <a:pt x="569598" y="180421"/>
                </a:lnTo>
                <a:lnTo>
                  <a:pt x="581564" y="194611"/>
                </a:lnTo>
                <a:lnTo>
                  <a:pt x="589958" y="212016"/>
                </a:lnTo>
                <a:lnTo>
                  <a:pt x="597280" y="230123"/>
                </a:lnTo>
                <a:lnTo>
                  <a:pt x="607962" y="215447"/>
                </a:lnTo>
                <a:lnTo>
                  <a:pt x="641984" y="174370"/>
                </a:lnTo>
                <a:lnTo>
                  <a:pt x="680672" y="147161"/>
                </a:lnTo>
                <a:lnTo>
                  <a:pt x="722502" y="127761"/>
                </a:lnTo>
                <a:lnTo>
                  <a:pt x="744595" y="117397"/>
                </a:lnTo>
                <a:lnTo>
                  <a:pt x="766270" y="106854"/>
                </a:lnTo>
                <a:lnTo>
                  <a:pt x="787779" y="96097"/>
                </a:lnTo>
                <a:lnTo>
                  <a:pt x="809371" y="8508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14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5140325" cy="511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Matlab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Example</a:t>
            </a:r>
            <a:endParaRPr sz="4000" dirty="0">
              <a:latin typeface="Modern No. 20"/>
              <a:cs typeface="Modern No. 20"/>
            </a:endParaRPr>
          </a:p>
          <a:p>
            <a:pPr marL="241300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latin typeface="Calibri"/>
                <a:cs typeface="Calibri"/>
              </a:rPr>
              <a:t>m1 = [ 1 1 1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Cov1 </a:t>
            </a:r>
            <a:r>
              <a:rPr sz="2200" spc="-5" dirty="0">
                <a:latin typeface="Calibri"/>
                <a:cs typeface="Calibri"/>
              </a:rPr>
              <a:t>= [ 2 0 </a:t>
            </a:r>
            <a:r>
              <a:rPr sz="2200" spc="-10" dirty="0">
                <a:latin typeface="Calibri"/>
                <a:cs typeface="Calibri"/>
              </a:rPr>
              <a:t>rand() 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spc="-10" dirty="0">
                <a:latin typeface="Calibri"/>
                <a:cs typeface="Calibri"/>
              </a:rPr>
              <a:t>rand() </a:t>
            </a:r>
            <a:r>
              <a:rPr sz="2200" spc="-5" dirty="0">
                <a:latin typeface="Calibri"/>
                <a:cs typeface="Calibri"/>
              </a:rPr>
              <a:t>2 0 ; 0 0 9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m2 = [ 1 10 10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Cov2 </a:t>
            </a:r>
            <a:r>
              <a:rPr sz="2200" spc="-5" dirty="0">
                <a:latin typeface="Calibri"/>
                <a:cs typeface="Calibri"/>
              </a:rPr>
              <a:t>= [ 2 </a:t>
            </a:r>
            <a:r>
              <a:rPr sz="2200" spc="-10" dirty="0">
                <a:latin typeface="Calibri"/>
                <a:cs typeface="Calibri"/>
              </a:rPr>
              <a:t>rand() </a:t>
            </a:r>
            <a:r>
              <a:rPr sz="2200" spc="-5" dirty="0">
                <a:latin typeface="Calibri"/>
                <a:cs typeface="Calibri"/>
              </a:rPr>
              <a:t>0 ; </a:t>
            </a:r>
            <a:r>
              <a:rPr sz="2200" spc="-10" dirty="0">
                <a:latin typeface="Calibri"/>
                <a:cs typeface="Calibri"/>
              </a:rPr>
              <a:t>rand() </a:t>
            </a:r>
            <a:r>
              <a:rPr sz="2200" spc="-5" dirty="0">
                <a:latin typeface="Calibri"/>
                <a:cs typeface="Calibri"/>
              </a:rPr>
              <a:t>2 0 ; 0 </a:t>
            </a:r>
            <a:r>
              <a:rPr sz="2200" spc="-10" dirty="0">
                <a:latin typeface="Calibri"/>
                <a:cs typeface="Calibri"/>
              </a:rPr>
              <a:t>rand() </a:t>
            </a:r>
            <a:r>
              <a:rPr sz="2200" spc="-5" dirty="0">
                <a:latin typeface="Calibri"/>
                <a:cs typeface="Calibri"/>
              </a:rPr>
              <a:t>9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41300" marR="156654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DS1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mvnrnd(m1,Cov1,100);  DS2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mvnrnd(m2,Cov2,100);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plot3(DS1(:,1),DS1(:,2),DS1(:,3),'or');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hold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plot3(DS2(:,1),DS2(:,2),DS2(:,3),'ob');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X = [ DS1 ; DS2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];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29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8731" y="2297557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80" h="38100">
                <a:moveTo>
                  <a:pt x="17442" y="37845"/>
                </a:moveTo>
                <a:lnTo>
                  <a:pt x="15001" y="27717"/>
                </a:lnTo>
                <a:lnTo>
                  <a:pt x="12394" y="18446"/>
                </a:lnTo>
                <a:lnTo>
                  <a:pt x="9263" y="9413"/>
                </a:lnTo>
                <a:lnTo>
                  <a:pt x="5250" y="0"/>
                </a:lnTo>
                <a:lnTo>
                  <a:pt x="2389" y="7917"/>
                </a:lnTo>
                <a:lnTo>
                  <a:pt x="646" y="13715"/>
                </a:lnTo>
                <a:lnTo>
                  <a:pt x="0" y="18752"/>
                </a:lnTo>
                <a:lnTo>
                  <a:pt x="424" y="243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478" y="2253107"/>
            <a:ext cx="187325" cy="406400"/>
          </a:xfrm>
          <a:custGeom>
            <a:avLst/>
            <a:gdLst/>
            <a:ahLst/>
            <a:cxnLst/>
            <a:rect l="l" t="t" r="r" b="b"/>
            <a:pathLst>
              <a:path w="187325" h="406400">
                <a:moveTo>
                  <a:pt x="52425" y="40766"/>
                </a:moveTo>
                <a:lnTo>
                  <a:pt x="59045" y="30575"/>
                </a:lnTo>
                <a:lnTo>
                  <a:pt x="65608" y="20478"/>
                </a:lnTo>
                <a:lnTo>
                  <a:pt x="72056" y="10334"/>
                </a:lnTo>
                <a:lnTo>
                  <a:pt x="78333" y="0"/>
                </a:lnTo>
                <a:lnTo>
                  <a:pt x="75990" y="20633"/>
                </a:lnTo>
                <a:lnTo>
                  <a:pt x="71704" y="40671"/>
                </a:lnTo>
                <a:lnTo>
                  <a:pt x="66160" y="60471"/>
                </a:lnTo>
                <a:lnTo>
                  <a:pt x="60045" y="80390"/>
                </a:lnTo>
                <a:lnTo>
                  <a:pt x="49220" y="116865"/>
                </a:lnTo>
                <a:lnTo>
                  <a:pt x="29398" y="190244"/>
                </a:lnTo>
                <a:lnTo>
                  <a:pt x="12730" y="257782"/>
                </a:lnTo>
                <a:lnTo>
                  <a:pt x="1728" y="320480"/>
                </a:lnTo>
                <a:lnTo>
                  <a:pt x="0" y="352043"/>
                </a:lnTo>
                <a:lnTo>
                  <a:pt x="866" y="368363"/>
                </a:lnTo>
                <a:lnTo>
                  <a:pt x="4876" y="383349"/>
                </a:lnTo>
                <a:lnTo>
                  <a:pt x="13458" y="395477"/>
                </a:lnTo>
                <a:lnTo>
                  <a:pt x="28041" y="403225"/>
                </a:lnTo>
                <a:lnTo>
                  <a:pt x="48448" y="406056"/>
                </a:lnTo>
                <a:lnTo>
                  <a:pt x="70599" y="405495"/>
                </a:lnTo>
                <a:lnTo>
                  <a:pt x="113385" y="400430"/>
                </a:lnTo>
                <a:lnTo>
                  <a:pt x="168549" y="391215"/>
                </a:lnTo>
                <a:lnTo>
                  <a:pt x="186842" y="3873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408" y="2538983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0" y="6095"/>
                </a:moveTo>
                <a:lnTo>
                  <a:pt x="2438" y="4317"/>
                </a:lnTo>
                <a:lnTo>
                  <a:pt x="4876" y="2158"/>
                </a:lnTo>
                <a:lnTo>
                  <a:pt x="7315" y="0"/>
                </a:lnTo>
                <a:lnTo>
                  <a:pt x="24993" y="34162"/>
                </a:lnTo>
                <a:lnTo>
                  <a:pt x="30565" y="56897"/>
                </a:lnTo>
                <a:lnTo>
                  <a:pt x="32308" y="642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476" y="2357564"/>
            <a:ext cx="7620" cy="26034"/>
          </a:xfrm>
          <a:custGeom>
            <a:avLst/>
            <a:gdLst/>
            <a:ahLst/>
            <a:cxnLst/>
            <a:rect l="l" t="t" r="r" b="b"/>
            <a:pathLst>
              <a:path w="7620" h="26035">
                <a:moveTo>
                  <a:pt x="2476" y="25717"/>
                </a:moveTo>
                <a:lnTo>
                  <a:pt x="1052" y="15795"/>
                </a:lnTo>
                <a:lnTo>
                  <a:pt x="0" y="4921"/>
                </a:lnTo>
                <a:lnTo>
                  <a:pt x="1404" y="0"/>
                </a:lnTo>
                <a:lnTo>
                  <a:pt x="7353" y="79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697" y="2350261"/>
            <a:ext cx="366395" cy="257810"/>
          </a:xfrm>
          <a:custGeom>
            <a:avLst/>
            <a:gdLst/>
            <a:ahLst/>
            <a:cxnLst/>
            <a:rect l="l" t="t" r="r" b="b"/>
            <a:pathLst>
              <a:path w="366394" h="257810">
                <a:moveTo>
                  <a:pt x="0" y="0"/>
                </a:moveTo>
                <a:lnTo>
                  <a:pt x="15268" y="4460"/>
                </a:lnTo>
                <a:lnTo>
                  <a:pt x="22021" y="13588"/>
                </a:lnTo>
                <a:lnTo>
                  <a:pt x="24088" y="27289"/>
                </a:lnTo>
                <a:lnTo>
                  <a:pt x="25298" y="45465"/>
                </a:lnTo>
                <a:lnTo>
                  <a:pt x="27627" y="72943"/>
                </a:lnTo>
                <a:lnTo>
                  <a:pt x="29527" y="100504"/>
                </a:lnTo>
                <a:lnTo>
                  <a:pt x="30913" y="128137"/>
                </a:lnTo>
                <a:lnTo>
                  <a:pt x="31699" y="155828"/>
                </a:lnTo>
                <a:lnTo>
                  <a:pt x="31694" y="175081"/>
                </a:lnTo>
                <a:lnTo>
                  <a:pt x="31661" y="194690"/>
                </a:lnTo>
                <a:lnTo>
                  <a:pt x="32256" y="214300"/>
                </a:lnTo>
                <a:lnTo>
                  <a:pt x="34137" y="233552"/>
                </a:lnTo>
                <a:lnTo>
                  <a:pt x="35051" y="235965"/>
                </a:lnTo>
                <a:lnTo>
                  <a:pt x="35661" y="238125"/>
                </a:lnTo>
                <a:lnTo>
                  <a:pt x="60045" y="207645"/>
                </a:lnTo>
                <a:lnTo>
                  <a:pt x="67860" y="192958"/>
                </a:lnTo>
                <a:lnTo>
                  <a:pt x="75933" y="178641"/>
                </a:lnTo>
                <a:lnTo>
                  <a:pt x="84520" y="164728"/>
                </a:lnTo>
                <a:lnTo>
                  <a:pt x="93878" y="151257"/>
                </a:lnTo>
                <a:lnTo>
                  <a:pt x="99974" y="142748"/>
                </a:lnTo>
                <a:lnTo>
                  <a:pt x="101193" y="140208"/>
                </a:lnTo>
                <a:lnTo>
                  <a:pt x="107899" y="138429"/>
                </a:lnTo>
                <a:lnTo>
                  <a:pt x="117071" y="148066"/>
                </a:lnTo>
                <a:lnTo>
                  <a:pt x="124129" y="158273"/>
                </a:lnTo>
                <a:lnTo>
                  <a:pt x="130616" y="169005"/>
                </a:lnTo>
                <a:lnTo>
                  <a:pt x="138074" y="180212"/>
                </a:lnTo>
                <a:lnTo>
                  <a:pt x="178879" y="213109"/>
                </a:lnTo>
                <a:lnTo>
                  <a:pt x="217746" y="219293"/>
                </a:lnTo>
                <a:lnTo>
                  <a:pt x="260199" y="211395"/>
                </a:lnTo>
                <a:lnTo>
                  <a:pt x="297499" y="193605"/>
                </a:lnTo>
                <a:lnTo>
                  <a:pt x="326445" y="167304"/>
                </a:lnTo>
                <a:lnTo>
                  <a:pt x="341376" y="128524"/>
                </a:lnTo>
                <a:lnTo>
                  <a:pt x="307200" y="111126"/>
                </a:lnTo>
                <a:lnTo>
                  <a:pt x="287426" y="125206"/>
                </a:lnTo>
                <a:lnTo>
                  <a:pt x="263652" y="164973"/>
                </a:lnTo>
                <a:lnTo>
                  <a:pt x="268566" y="209391"/>
                </a:lnTo>
                <a:lnTo>
                  <a:pt x="302056" y="241426"/>
                </a:lnTo>
                <a:lnTo>
                  <a:pt x="349591" y="255410"/>
                </a:lnTo>
                <a:lnTo>
                  <a:pt x="366369" y="2573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4612" y="2482342"/>
            <a:ext cx="339725" cy="115570"/>
          </a:xfrm>
          <a:custGeom>
            <a:avLst/>
            <a:gdLst/>
            <a:ahLst/>
            <a:cxnLst/>
            <a:rect l="l" t="t" r="r" b="b"/>
            <a:pathLst>
              <a:path w="339725" h="115569">
                <a:moveTo>
                  <a:pt x="8186" y="32893"/>
                </a:moveTo>
                <a:lnTo>
                  <a:pt x="2447" y="39119"/>
                </a:lnTo>
                <a:lnTo>
                  <a:pt x="223" y="44704"/>
                </a:lnTo>
                <a:lnTo>
                  <a:pt x="0" y="51145"/>
                </a:lnTo>
                <a:lnTo>
                  <a:pt x="261" y="59944"/>
                </a:lnTo>
                <a:lnTo>
                  <a:pt x="433" y="72324"/>
                </a:lnTo>
                <a:lnTo>
                  <a:pt x="1633" y="85836"/>
                </a:lnTo>
                <a:lnTo>
                  <a:pt x="4891" y="98752"/>
                </a:lnTo>
                <a:lnTo>
                  <a:pt x="11234" y="109347"/>
                </a:lnTo>
                <a:lnTo>
                  <a:pt x="21069" y="114960"/>
                </a:lnTo>
                <a:lnTo>
                  <a:pt x="32304" y="114919"/>
                </a:lnTo>
                <a:lnTo>
                  <a:pt x="67477" y="97811"/>
                </a:lnTo>
                <a:lnTo>
                  <a:pt x="94439" y="79456"/>
                </a:lnTo>
                <a:lnTo>
                  <a:pt x="108186" y="70612"/>
                </a:lnTo>
                <a:lnTo>
                  <a:pt x="119626" y="64514"/>
                </a:lnTo>
                <a:lnTo>
                  <a:pt x="131030" y="60690"/>
                </a:lnTo>
                <a:lnTo>
                  <a:pt x="142887" y="59699"/>
                </a:lnTo>
                <a:lnTo>
                  <a:pt x="155684" y="62103"/>
                </a:lnTo>
                <a:lnTo>
                  <a:pt x="174653" y="70203"/>
                </a:lnTo>
                <a:lnTo>
                  <a:pt x="192466" y="79375"/>
                </a:lnTo>
                <a:lnTo>
                  <a:pt x="210780" y="86927"/>
                </a:lnTo>
                <a:lnTo>
                  <a:pt x="231249" y="90170"/>
                </a:lnTo>
                <a:lnTo>
                  <a:pt x="246047" y="88733"/>
                </a:lnTo>
                <a:lnTo>
                  <a:pt x="258570" y="84296"/>
                </a:lnTo>
                <a:lnTo>
                  <a:pt x="290643" y="57943"/>
                </a:lnTo>
                <a:lnTo>
                  <a:pt x="312021" y="22225"/>
                </a:lnTo>
                <a:lnTo>
                  <a:pt x="316839" y="12090"/>
                </a:lnTo>
                <a:lnTo>
                  <a:pt x="322086" y="5254"/>
                </a:lnTo>
                <a:lnTo>
                  <a:pt x="329095" y="1347"/>
                </a:lnTo>
                <a:lnTo>
                  <a:pt x="33919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8741" y="2486914"/>
            <a:ext cx="32384" cy="62865"/>
          </a:xfrm>
          <a:custGeom>
            <a:avLst/>
            <a:gdLst/>
            <a:ahLst/>
            <a:cxnLst/>
            <a:rect l="l" t="t" r="r" b="b"/>
            <a:pathLst>
              <a:path w="32385" h="62864">
                <a:moveTo>
                  <a:pt x="0" y="0"/>
                </a:moveTo>
                <a:lnTo>
                  <a:pt x="24663" y="35823"/>
                </a:lnTo>
                <a:lnTo>
                  <a:pt x="29700" y="53750"/>
                </a:lnTo>
                <a:lnTo>
                  <a:pt x="32003" y="627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3449" y="2375916"/>
            <a:ext cx="264795" cy="219710"/>
          </a:xfrm>
          <a:custGeom>
            <a:avLst/>
            <a:gdLst/>
            <a:ahLst/>
            <a:cxnLst/>
            <a:rect l="l" t="t" r="r" b="b"/>
            <a:pathLst>
              <a:path w="264794" h="219710">
                <a:moveTo>
                  <a:pt x="6064" y="35941"/>
                </a:moveTo>
                <a:lnTo>
                  <a:pt x="1805" y="46936"/>
                </a:lnTo>
                <a:lnTo>
                  <a:pt x="0" y="56086"/>
                </a:lnTo>
                <a:lnTo>
                  <a:pt x="2242" y="64783"/>
                </a:lnTo>
                <a:lnTo>
                  <a:pt x="45894" y="101615"/>
                </a:lnTo>
                <a:lnTo>
                  <a:pt x="84423" y="124713"/>
                </a:lnTo>
                <a:lnTo>
                  <a:pt x="100945" y="134780"/>
                </a:lnTo>
                <a:lnTo>
                  <a:pt x="119729" y="148002"/>
                </a:lnTo>
                <a:lnTo>
                  <a:pt x="135179" y="164058"/>
                </a:lnTo>
                <a:lnTo>
                  <a:pt x="141700" y="182625"/>
                </a:lnTo>
                <a:lnTo>
                  <a:pt x="137292" y="195951"/>
                </a:lnTo>
                <a:lnTo>
                  <a:pt x="126063" y="206549"/>
                </a:lnTo>
                <a:lnTo>
                  <a:pt x="111857" y="214076"/>
                </a:lnTo>
                <a:lnTo>
                  <a:pt x="98520" y="218186"/>
                </a:lnTo>
                <a:lnTo>
                  <a:pt x="86260" y="219590"/>
                </a:lnTo>
                <a:lnTo>
                  <a:pt x="73977" y="219519"/>
                </a:lnTo>
                <a:lnTo>
                  <a:pt x="61837" y="218400"/>
                </a:lnTo>
                <a:lnTo>
                  <a:pt x="50006" y="216662"/>
                </a:lnTo>
                <a:lnTo>
                  <a:pt x="53554" y="199136"/>
                </a:lnTo>
                <a:lnTo>
                  <a:pt x="62960" y="186182"/>
                </a:lnTo>
                <a:lnTo>
                  <a:pt x="76938" y="175514"/>
                </a:lnTo>
                <a:lnTo>
                  <a:pt x="94202" y="164846"/>
                </a:lnTo>
                <a:lnTo>
                  <a:pt x="122523" y="147675"/>
                </a:lnTo>
                <a:lnTo>
                  <a:pt x="150558" y="130349"/>
                </a:lnTo>
                <a:lnTo>
                  <a:pt x="204819" y="92329"/>
                </a:lnTo>
                <a:lnTo>
                  <a:pt x="246491" y="55816"/>
                </a:lnTo>
                <a:lnTo>
                  <a:pt x="264636" y="6731"/>
                </a:lnTo>
                <a:lnTo>
                  <a:pt x="262096" y="4318"/>
                </a:lnTo>
                <a:lnTo>
                  <a:pt x="260318" y="2412"/>
                </a:lnTo>
                <a:lnTo>
                  <a:pt x="210702" y="24181"/>
                </a:lnTo>
                <a:lnTo>
                  <a:pt x="184394" y="60563"/>
                </a:lnTo>
                <a:lnTo>
                  <a:pt x="169562" y="108664"/>
                </a:lnTo>
                <a:lnTo>
                  <a:pt x="169767" y="133858"/>
                </a:lnTo>
                <a:lnTo>
                  <a:pt x="185642" y="170529"/>
                </a:lnTo>
                <a:lnTo>
                  <a:pt x="217900" y="194437"/>
                </a:lnTo>
                <a:lnTo>
                  <a:pt x="246975" y="201152"/>
                </a:lnTo>
                <a:lnTo>
                  <a:pt x="255746" y="2009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9299" y="2983249"/>
            <a:ext cx="208279" cy="489584"/>
          </a:xfrm>
          <a:custGeom>
            <a:avLst/>
            <a:gdLst/>
            <a:ahLst/>
            <a:cxnLst/>
            <a:rect l="l" t="t" r="r" b="b"/>
            <a:pathLst>
              <a:path w="208280" h="489585">
                <a:moveTo>
                  <a:pt x="207898" y="1377"/>
                </a:moveTo>
                <a:lnTo>
                  <a:pt x="159131" y="12680"/>
                </a:lnTo>
                <a:lnTo>
                  <a:pt x="114728" y="40763"/>
                </a:lnTo>
                <a:lnTo>
                  <a:pt x="75945" y="76942"/>
                </a:lnTo>
                <a:lnTo>
                  <a:pt x="52643" y="107408"/>
                </a:lnTo>
                <a:lnTo>
                  <a:pt x="21135" y="175722"/>
                </a:lnTo>
                <a:lnTo>
                  <a:pt x="11048" y="212832"/>
                </a:lnTo>
                <a:lnTo>
                  <a:pt x="3467" y="254454"/>
                </a:lnTo>
                <a:lnTo>
                  <a:pt x="0" y="296922"/>
                </a:lnTo>
                <a:lnTo>
                  <a:pt x="762" y="339508"/>
                </a:lnTo>
                <a:lnTo>
                  <a:pt x="5867" y="381488"/>
                </a:lnTo>
                <a:lnTo>
                  <a:pt x="21732" y="436828"/>
                </a:lnTo>
                <a:lnTo>
                  <a:pt x="57657" y="480548"/>
                </a:lnTo>
                <a:lnTo>
                  <a:pt x="96519" y="489567"/>
                </a:lnTo>
                <a:lnTo>
                  <a:pt x="110362" y="4886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6633" y="3176270"/>
            <a:ext cx="457834" cy="224790"/>
          </a:xfrm>
          <a:custGeom>
            <a:avLst/>
            <a:gdLst/>
            <a:ahLst/>
            <a:cxnLst/>
            <a:rect l="l" t="t" r="r" b="b"/>
            <a:pathLst>
              <a:path w="457835" h="224789">
                <a:moveTo>
                  <a:pt x="5206" y="20827"/>
                </a:moveTo>
                <a:lnTo>
                  <a:pt x="17333" y="67012"/>
                </a:lnTo>
                <a:lnTo>
                  <a:pt x="16904" y="107039"/>
                </a:lnTo>
                <a:lnTo>
                  <a:pt x="12868" y="153525"/>
                </a:lnTo>
                <a:lnTo>
                  <a:pt x="5365" y="196643"/>
                </a:lnTo>
                <a:lnTo>
                  <a:pt x="0" y="215900"/>
                </a:lnTo>
                <a:lnTo>
                  <a:pt x="97" y="193956"/>
                </a:lnTo>
                <a:lnTo>
                  <a:pt x="11912" y="151070"/>
                </a:lnTo>
                <a:lnTo>
                  <a:pt x="29094" y="114151"/>
                </a:lnTo>
                <a:lnTo>
                  <a:pt x="53121" y="82532"/>
                </a:lnTo>
                <a:lnTo>
                  <a:pt x="97583" y="91106"/>
                </a:lnTo>
                <a:lnTo>
                  <a:pt x="117250" y="143795"/>
                </a:lnTo>
                <a:lnTo>
                  <a:pt x="126406" y="187737"/>
                </a:lnTo>
                <a:lnTo>
                  <a:pt x="130555" y="209803"/>
                </a:lnTo>
                <a:lnTo>
                  <a:pt x="136304" y="198981"/>
                </a:lnTo>
                <a:lnTo>
                  <a:pt x="141779" y="186943"/>
                </a:lnTo>
                <a:lnTo>
                  <a:pt x="147040" y="174049"/>
                </a:lnTo>
                <a:lnTo>
                  <a:pt x="152146" y="160654"/>
                </a:lnTo>
                <a:lnTo>
                  <a:pt x="160299" y="140285"/>
                </a:lnTo>
                <a:lnTo>
                  <a:pt x="180988" y="102308"/>
                </a:lnTo>
                <a:lnTo>
                  <a:pt x="220884" y="70421"/>
                </a:lnTo>
                <a:lnTo>
                  <a:pt x="234469" y="71687"/>
                </a:lnTo>
                <a:lnTo>
                  <a:pt x="264396" y="99691"/>
                </a:lnTo>
                <a:lnTo>
                  <a:pt x="282791" y="148165"/>
                </a:lnTo>
                <a:lnTo>
                  <a:pt x="288416" y="172592"/>
                </a:lnTo>
                <a:lnTo>
                  <a:pt x="289052" y="175005"/>
                </a:lnTo>
                <a:lnTo>
                  <a:pt x="289559" y="177164"/>
                </a:lnTo>
                <a:lnTo>
                  <a:pt x="290195" y="179577"/>
                </a:lnTo>
                <a:lnTo>
                  <a:pt x="300089" y="158259"/>
                </a:lnTo>
                <a:lnTo>
                  <a:pt x="309625" y="136667"/>
                </a:lnTo>
                <a:lnTo>
                  <a:pt x="319448" y="115194"/>
                </a:lnTo>
                <a:lnTo>
                  <a:pt x="343683" y="69294"/>
                </a:lnTo>
                <a:lnTo>
                  <a:pt x="380366" y="16367"/>
                </a:lnTo>
                <a:lnTo>
                  <a:pt x="403352" y="0"/>
                </a:lnTo>
                <a:lnTo>
                  <a:pt x="417824" y="365"/>
                </a:lnTo>
                <a:lnTo>
                  <a:pt x="436879" y="39369"/>
                </a:lnTo>
                <a:lnTo>
                  <a:pt x="447865" y="94614"/>
                </a:lnTo>
                <a:lnTo>
                  <a:pt x="453897" y="150621"/>
                </a:lnTo>
                <a:lnTo>
                  <a:pt x="455120" y="187753"/>
                </a:lnTo>
                <a:lnTo>
                  <a:pt x="455808" y="206111"/>
                </a:lnTo>
                <a:lnTo>
                  <a:pt x="457580" y="2244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42414" y="333629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4" h="165100">
                <a:moveTo>
                  <a:pt x="1524" y="0"/>
                </a:moveTo>
                <a:lnTo>
                  <a:pt x="11751" y="3147"/>
                </a:lnTo>
                <a:lnTo>
                  <a:pt x="16668" y="9556"/>
                </a:lnTo>
                <a:lnTo>
                  <a:pt x="18204" y="18966"/>
                </a:lnTo>
                <a:lnTo>
                  <a:pt x="18287" y="31114"/>
                </a:lnTo>
                <a:lnTo>
                  <a:pt x="17488" y="53042"/>
                </a:lnTo>
                <a:lnTo>
                  <a:pt x="15319" y="74802"/>
                </a:lnTo>
                <a:lnTo>
                  <a:pt x="12126" y="96373"/>
                </a:lnTo>
                <a:lnTo>
                  <a:pt x="8255" y="117729"/>
                </a:lnTo>
                <a:lnTo>
                  <a:pt x="6143" y="129534"/>
                </a:lnTo>
                <a:lnTo>
                  <a:pt x="3937" y="141208"/>
                </a:lnTo>
                <a:lnTo>
                  <a:pt x="1825" y="152858"/>
                </a:lnTo>
                <a:lnTo>
                  <a:pt x="0" y="1645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7917" y="3313810"/>
            <a:ext cx="140335" cy="26670"/>
          </a:xfrm>
          <a:custGeom>
            <a:avLst/>
            <a:gdLst/>
            <a:ahLst/>
            <a:cxnLst/>
            <a:rect l="l" t="t" r="r" b="b"/>
            <a:pathLst>
              <a:path w="140335" h="26670">
                <a:moveTo>
                  <a:pt x="0" y="0"/>
                </a:moveTo>
                <a:lnTo>
                  <a:pt x="35051" y="16128"/>
                </a:lnTo>
                <a:lnTo>
                  <a:pt x="84074" y="23113"/>
                </a:lnTo>
                <a:lnTo>
                  <a:pt x="98524" y="25013"/>
                </a:lnTo>
                <a:lnTo>
                  <a:pt x="112236" y="26209"/>
                </a:lnTo>
                <a:lnTo>
                  <a:pt x="125900" y="26239"/>
                </a:lnTo>
                <a:lnTo>
                  <a:pt x="140207" y="246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3160" y="3172829"/>
            <a:ext cx="396240" cy="238760"/>
          </a:xfrm>
          <a:custGeom>
            <a:avLst/>
            <a:gdLst/>
            <a:ahLst/>
            <a:cxnLst/>
            <a:rect l="l" t="t" r="r" b="b"/>
            <a:pathLst>
              <a:path w="396239" h="238760">
                <a:moveTo>
                  <a:pt x="0" y="48017"/>
                </a:moveTo>
                <a:lnTo>
                  <a:pt x="17652" y="83069"/>
                </a:lnTo>
                <a:lnTo>
                  <a:pt x="19367" y="129504"/>
                </a:lnTo>
                <a:lnTo>
                  <a:pt x="17652" y="176033"/>
                </a:lnTo>
                <a:lnTo>
                  <a:pt x="12938" y="222968"/>
                </a:lnTo>
                <a:lnTo>
                  <a:pt x="10921" y="238517"/>
                </a:lnTo>
                <a:lnTo>
                  <a:pt x="13172" y="210075"/>
                </a:lnTo>
                <a:lnTo>
                  <a:pt x="25102" y="155382"/>
                </a:lnTo>
                <a:lnTo>
                  <a:pt x="41560" y="107495"/>
                </a:lnTo>
                <a:lnTo>
                  <a:pt x="61785" y="70987"/>
                </a:lnTo>
                <a:lnTo>
                  <a:pt x="99726" y="63829"/>
                </a:lnTo>
                <a:lnTo>
                  <a:pt x="117788" y="111533"/>
                </a:lnTo>
                <a:lnTo>
                  <a:pt x="126400" y="153840"/>
                </a:lnTo>
                <a:lnTo>
                  <a:pt x="129539" y="175398"/>
                </a:lnTo>
                <a:lnTo>
                  <a:pt x="130837" y="184189"/>
                </a:lnTo>
                <a:lnTo>
                  <a:pt x="131635" y="190575"/>
                </a:lnTo>
                <a:lnTo>
                  <a:pt x="132147" y="196008"/>
                </a:lnTo>
                <a:lnTo>
                  <a:pt x="132587" y="201941"/>
                </a:lnTo>
                <a:lnTo>
                  <a:pt x="140450" y="180288"/>
                </a:lnTo>
                <a:lnTo>
                  <a:pt x="155983" y="136933"/>
                </a:lnTo>
                <a:lnTo>
                  <a:pt x="179828" y="84615"/>
                </a:lnTo>
                <a:lnTo>
                  <a:pt x="220460" y="26572"/>
                </a:lnTo>
                <a:lnTo>
                  <a:pt x="266596" y="0"/>
                </a:lnTo>
                <a:lnTo>
                  <a:pt x="282701" y="2329"/>
                </a:lnTo>
                <a:lnTo>
                  <a:pt x="317797" y="47910"/>
                </a:lnTo>
                <a:lnTo>
                  <a:pt x="326139" y="94654"/>
                </a:lnTo>
                <a:lnTo>
                  <a:pt x="327406" y="117740"/>
                </a:lnTo>
                <a:lnTo>
                  <a:pt x="327322" y="136082"/>
                </a:lnTo>
                <a:lnTo>
                  <a:pt x="326644" y="154459"/>
                </a:lnTo>
                <a:lnTo>
                  <a:pt x="326727" y="172765"/>
                </a:lnTo>
                <a:lnTo>
                  <a:pt x="347360" y="213002"/>
                </a:lnTo>
                <a:lnTo>
                  <a:pt x="367714" y="216616"/>
                </a:lnTo>
                <a:lnTo>
                  <a:pt x="377459" y="215165"/>
                </a:lnTo>
                <a:lnTo>
                  <a:pt x="386943" y="212500"/>
                </a:lnTo>
                <a:lnTo>
                  <a:pt x="395985" y="2095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2785" y="3177730"/>
            <a:ext cx="198755" cy="253365"/>
          </a:xfrm>
          <a:custGeom>
            <a:avLst/>
            <a:gdLst/>
            <a:ahLst/>
            <a:cxnLst/>
            <a:rect l="l" t="t" r="r" b="b"/>
            <a:pathLst>
              <a:path w="198755" h="253364">
                <a:moveTo>
                  <a:pt x="0" y="178117"/>
                </a:moveTo>
                <a:lnTo>
                  <a:pt x="9229" y="157333"/>
                </a:lnTo>
                <a:lnTo>
                  <a:pt x="18208" y="136525"/>
                </a:lnTo>
                <a:lnTo>
                  <a:pt x="27164" y="115716"/>
                </a:lnTo>
                <a:lnTo>
                  <a:pt x="36321" y="94932"/>
                </a:lnTo>
                <a:lnTo>
                  <a:pt x="57308" y="53800"/>
                </a:lnTo>
                <a:lnTo>
                  <a:pt x="84200" y="16573"/>
                </a:lnTo>
                <a:lnTo>
                  <a:pt x="116062" y="0"/>
                </a:lnTo>
                <a:lnTo>
                  <a:pt x="132474" y="3428"/>
                </a:lnTo>
                <a:lnTo>
                  <a:pt x="162452" y="34222"/>
                </a:lnTo>
                <a:lnTo>
                  <a:pt x="180605" y="79378"/>
                </a:lnTo>
                <a:lnTo>
                  <a:pt x="192178" y="128982"/>
                </a:lnTo>
                <a:lnTo>
                  <a:pt x="198314" y="184080"/>
                </a:lnTo>
                <a:lnTo>
                  <a:pt x="198500" y="211010"/>
                </a:lnTo>
                <a:lnTo>
                  <a:pt x="197689" y="221896"/>
                </a:lnTo>
                <a:lnTo>
                  <a:pt x="195913" y="232568"/>
                </a:lnTo>
                <a:lnTo>
                  <a:pt x="193303" y="242907"/>
                </a:lnTo>
                <a:lnTo>
                  <a:pt x="189991" y="2527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6151" y="3353526"/>
            <a:ext cx="194310" cy="147955"/>
          </a:xfrm>
          <a:custGeom>
            <a:avLst/>
            <a:gdLst/>
            <a:ahLst/>
            <a:cxnLst/>
            <a:rect l="l" t="t" r="r" b="b"/>
            <a:pathLst>
              <a:path w="194310" h="147954">
                <a:moveTo>
                  <a:pt x="0" y="2321"/>
                </a:moveTo>
                <a:lnTo>
                  <a:pt x="10201" y="2484"/>
                </a:lnTo>
                <a:lnTo>
                  <a:pt x="19796" y="1242"/>
                </a:lnTo>
                <a:lnTo>
                  <a:pt x="29557" y="0"/>
                </a:lnTo>
                <a:lnTo>
                  <a:pt x="69723" y="21244"/>
                </a:lnTo>
                <a:lnTo>
                  <a:pt x="71026" y="33772"/>
                </a:lnTo>
                <a:lnTo>
                  <a:pt x="68913" y="46882"/>
                </a:lnTo>
                <a:lnTo>
                  <a:pt x="64633" y="59588"/>
                </a:lnTo>
                <a:lnTo>
                  <a:pt x="59436" y="70901"/>
                </a:lnTo>
                <a:lnTo>
                  <a:pt x="52331" y="83889"/>
                </a:lnTo>
                <a:lnTo>
                  <a:pt x="45275" y="96984"/>
                </a:lnTo>
                <a:lnTo>
                  <a:pt x="39647" y="110531"/>
                </a:lnTo>
                <a:lnTo>
                  <a:pt x="36830" y="124876"/>
                </a:lnTo>
                <a:lnTo>
                  <a:pt x="39366" y="135764"/>
                </a:lnTo>
                <a:lnTo>
                  <a:pt x="46640" y="142545"/>
                </a:lnTo>
                <a:lnTo>
                  <a:pt x="56725" y="146111"/>
                </a:lnTo>
                <a:lnTo>
                  <a:pt x="67691" y="147355"/>
                </a:lnTo>
                <a:lnTo>
                  <a:pt x="87324" y="146448"/>
                </a:lnTo>
                <a:lnTo>
                  <a:pt x="124876" y="136015"/>
                </a:lnTo>
                <a:lnTo>
                  <a:pt x="170227" y="110192"/>
                </a:lnTo>
                <a:lnTo>
                  <a:pt x="181675" y="99264"/>
                </a:lnTo>
                <a:lnTo>
                  <a:pt x="193801" y="863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2332" y="2926079"/>
            <a:ext cx="151765" cy="518159"/>
          </a:xfrm>
          <a:custGeom>
            <a:avLst/>
            <a:gdLst/>
            <a:ahLst/>
            <a:cxnLst/>
            <a:rect l="l" t="t" r="r" b="b"/>
            <a:pathLst>
              <a:path w="151764" h="518160">
                <a:moveTo>
                  <a:pt x="10414" y="0"/>
                </a:moveTo>
                <a:lnTo>
                  <a:pt x="6985" y="0"/>
                </a:lnTo>
                <a:lnTo>
                  <a:pt x="3429" y="0"/>
                </a:lnTo>
                <a:lnTo>
                  <a:pt x="0" y="0"/>
                </a:lnTo>
                <a:lnTo>
                  <a:pt x="2805" y="15061"/>
                </a:lnTo>
                <a:lnTo>
                  <a:pt x="9207" y="27527"/>
                </a:lnTo>
                <a:lnTo>
                  <a:pt x="18180" y="39183"/>
                </a:lnTo>
                <a:lnTo>
                  <a:pt x="28702" y="51816"/>
                </a:lnTo>
                <a:lnTo>
                  <a:pt x="55304" y="85427"/>
                </a:lnTo>
                <a:lnTo>
                  <a:pt x="81216" y="119919"/>
                </a:lnTo>
                <a:lnTo>
                  <a:pt x="105032" y="155793"/>
                </a:lnTo>
                <a:lnTo>
                  <a:pt x="125349" y="193548"/>
                </a:lnTo>
                <a:lnTo>
                  <a:pt x="139507" y="230201"/>
                </a:lnTo>
                <a:lnTo>
                  <a:pt x="148415" y="267890"/>
                </a:lnTo>
                <a:lnTo>
                  <a:pt x="151727" y="306508"/>
                </a:lnTo>
                <a:lnTo>
                  <a:pt x="149097" y="345948"/>
                </a:lnTo>
                <a:lnTo>
                  <a:pt x="128793" y="410940"/>
                </a:lnTo>
                <a:lnTo>
                  <a:pt x="91820" y="468122"/>
                </a:lnTo>
                <a:lnTo>
                  <a:pt x="63007" y="498062"/>
                </a:lnTo>
                <a:lnTo>
                  <a:pt x="27431" y="517906"/>
                </a:lnTo>
                <a:lnTo>
                  <a:pt x="12418" y="514959"/>
                </a:lnTo>
                <a:lnTo>
                  <a:pt x="8191" y="504428"/>
                </a:lnTo>
                <a:lnTo>
                  <a:pt x="10251" y="490634"/>
                </a:lnTo>
                <a:lnTo>
                  <a:pt x="14097" y="4779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0128" y="2802635"/>
            <a:ext cx="240029" cy="199390"/>
          </a:xfrm>
          <a:custGeom>
            <a:avLst/>
            <a:gdLst/>
            <a:ahLst/>
            <a:cxnLst/>
            <a:rect l="l" t="t" r="r" b="b"/>
            <a:pathLst>
              <a:path w="240029" h="199389">
                <a:moveTo>
                  <a:pt x="0" y="39369"/>
                </a:moveTo>
                <a:lnTo>
                  <a:pt x="25273" y="5841"/>
                </a:lnTo>
                <a:lnTo>
                  <a:pt x="48593" y="0"/>
                </a:lnTo>
                <a:lnTo>
                  <a:pt x="60759" y="1841"/>
                </a:lnTo>
                <a:lnTo>
                  <a:pt x="96472" y="36528"/>
                </a:lnTo>
                <a:lnTo>
                  <a:pt x="102362" y="75564"/>
                </a:lnTo>
                <a:lnTo>
                  <a:pt x="99770" y="93269"/>
                </a:lnTo>
                <a:lnTo>
                  <a:pt x="95345" y="110998"/>
                </a:lnTo>
                <a:lnTo>
                  <a:pt x="90110" y="128535"/>
                </a:lnTo>
                <a:lnTo>
                  <a:pt x="85089" y="145668"/>
                </a:lnTo>
                <a:lnTo>
                  <a:pt x="82240" y="156737"/>
                </a:lnTo>
                <a:lnTo>
                  <a:pt x="80962" y="168116"/>
                </a:lnTo>
                <a:lnTo>
                  <a:pt x="83018" y="178780"/>
                </a:lnTo>
                <a:lnTo>
                  <a:pt x="130175" y="198528"/>
                </a:lnTo>
                <a:lnTo>
                  <a:pt x="143510" y="199009"/>
                </a:lnTo>
                <a:lnTo>
                  <a:pt x="160766" y="198038"/>
                </a:lnTo>
                <a:lnTo>
                  <a:pt x="177736" y="195151"/>
                </a:lnTo>
                <a:lnTo>
                  <a:pt x="194516" y="191240"/>
                </a:lnTo>
                <a:lnTo>
                  <a:pt x="211200" y="187198"/>
                </a:lnTo>
                <a:lnTo>
                  <a:pt x="220864" y="184995"/>
                </a:lnTo>
                <a:lnTo>
                  <a:pt x="227933" y="183102"/>
                </a:lnTo>
                <a:lnTo>
                  <a:pt x="233810" y="180875"/>
                </a:lnTo>
                <a:lnTo>
                  <a:pt x="239902" y="1776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5144" y="3931665"/>
            <a:ext cx="168275" cy="24765"/>
          </a:xfrm>
          <a:custGeom>
            <a:avLst/>
            <a:gdLst/>
            <a:ahLst/>
            <a:cxnLst/>
            <a:rect l="l" t="t" r="r" b="b"/>
            <a:pathLst>
              <a:path w="168275" h="24764">
                <a:moveTo>
                  <a:pt x="657" y="0"/>
                </a:moveTo>
                <a:lnTo>
                  <a:pt x="42914" y="17180"/>
                </a:lnTo>
                <a:lnTo>
                  <a:pt x="90878" y="24002"/>
                </a:lnTo>
                <a:lnTo>
                  <a:pt x="105551" y="24181"/>
                </a:lnTo>
                <a:lnTo>
                  <a:pt x="120481" y="23526"/>
                </a:lnTo>
                <a:lnTo>
                  <a:pt x="135240" y="21681"/>
                </a:lnTo>
                <a:lnTo>
                  <a:pt x="149399" y="18287"/>
                </a:lnTo>
                <a:lnTo>
                  <a:pt x="158289" y="13969"/>
                </a:lnTo>
                <a:lnTo>
                  <a:pt x="161337" y="12445"/>
                </a:lnTo>
                <a:lnTo>
                  <a:pt x="167687" y="111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1463" y="4006850"/>
            <a:ext cx="205740" cy="22225"/>
          </a:xfrm>
          <a:custGeom>
            <a:avLst/>
            <a:gdLst/>
            <a:ahLst/>
            <a:cxnLst/>
            <a:rect l="l" t="t" r="r" b="b"/>
            <a:pathLst>
              <a:path w="205740" h="22225">
                <a:moveTo>
                  <a:pt x="10363" y="0"/>
                </a:moveTo>
                <a:lnTo>
                  <a:pt x="2743" y="7112"/>
                </a:lnTo>
                <a:lnTo>
                  <a:pt x="304" y="8636"/>
                </a:lnTo>
                <a:lnTo>
                  <a:pt x="0" y="15239"/>
                </a:lnTo>
                <a:lnTo>
                  <a:pt x="14820" y="19550"/>
                </a:lnTo>
                <a:lnTo>
                  <a:pt x="29184" y="21526"/>
                </a:lnTo>
                <a:lnTo>
                  <a:pt x="43891" y="21883"/>
                </a:lnTo>
                <a:lnTo>
                  <a:pt x="59740" y="21336"/>
                </a:lnTo>
                <a:lnTo>
                  <a:pt x="80570" y="20351"/>
                </a:lnTo>
                <a:lnTo>
                  <a:pt x="101507" y="19557"/>
                </a:lnTo>
                <a:lnTo>
                  <a:pt x="143560" y="17780"/>
                </a:lnTo>
                <a:lnTo>
                  <a:pt x="189834" y="9832"/>
                </a:lnTo>
                <a:lnTo>
                  <a:pt x="205409" y="58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62729" y="3676777"/>
            <a:ext cx="175895" cy="705485"/>
          </a:xfrm>
          <a:custGeom>
            <a:avLst/>
            <a:gdLst/>
            <a:ahLst/>
            <a:cxnLst/>
            <a:rect l="l" t="t" r="r" b="b"/>
            <a:pathLst>
              <a:path w="175894" h="705485">
                <a:moveTo>
                  <a:pt x="175849" y="0"/>
                </a:moveTo>
                <a:lnTo>
                  <a:pt x="139130" y="23495"/>
                </a:lnTo>
                <a:lnTo>
                  <a:pt x="108793" y="57658"/>
                </a:lnTo>
                <a:lnTo>
                  <a:pt x="81706" y="98883"/>
                </a:lnTo>
                <a:lnTo>
                  <a:pt x="58311" y="142097"/>
                </a:lnTo>
                <a:lnTo>
                  <a:pt x="38820" y="187192"/>
                </a:lnTo>
                <a:lnTo>
                  <a:pt x="23449" y="234061"/>
                </a:lnTo>
                <a:lnTo>
                  <a:pt x="12530" y="279674"/>
                </a:lnTo>
                <a:lnTo>
                  <a:pt x="4782" y="327235"/>
                </a:lnTo>
                <a:lnTo>
                  <a:pt x="504" y="376047"/>
                </a:lnTo>
                <a:lnTo>
                  <a:pt x="0" y="425413"/>
                </a:lnTo>
                <a:lnTo>
                  <a:pt x="3568" y="474639"/>
                </a:lnTo>
                <a:lnTo>
                  <a:pt x="11511" y="523028"/>
                </a:lnTo>
                <a:lnTo>
                  <a:pt x="24130" y="569883"/>
                </a:lnTo>
                <a:lnTo>
                  <a:pt x="41724" y="614509"/>
                </a:lnTo>
                <a:lnTo>
                  <a:pt x="64597" y="656209"/>
                </a:lnTo>
                <a:lnTo>
                  <a:pt x="97030" y="692023"/>
                </a:lnTo>
                <a:lnTo>
                  <a:pt x="142321" y="705358"/>
                </a:lnTo>
                <a:lnTo>
                  <a:pt x="152765" y="701415"/>
                </a:lnTo>
                <a:lnTo>
                  <a:pt x="160815" y="698293"/>
                </a:lnTo>
                <a:lnTo>
                  <a:pt x="167842" y="695338"/>
                </a:lnTo>
                <a:lnTo>
                  <a:pt x="175214" y="6918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0562" y="3969384"/>
            <a:ext cx="351790" cy="262255"/>
          </a:xfrm>
          <a:custGeom>
            <a:avLst/>
            <a:gdLst/>
            <a:ahLst/>
            <a:cxnLst/>
            <a:rect l="l" t="t" r="r" b="b"/>
            <a:pathLst>
              <a:path w="351789" h="262254">
                <a:moveTo>
                  <a:pt x="26408" y="131063"/>
                </a:moveTo>
                <a:lnTo>
                  <a:pt x="12620" y="91666"/>
                </a:lnTo>
                <a:lnTo>
                  <a:pt x="4437" y="77088"/>
                </a:lnTo>
                <a:lnTo>
                  <a:pt x="2913" y="74675"/>
                </a:lnTo>
                <a:lnTo>
                  <a:pt x="1135" y="72516"/>
                </a:lnTo>
                <a:lnTo>
                  <a:pt x="0" y="88489"/>
                </a:lnTo>
                <a:lnTo>
                  <a:pt x="817" y="104473"/>
                </a:lnTo>
                <a:lnTo>
                  <a:pt x="11912" y="161603"/>
                </a:lnTo>
                <a:lnTo>
                  <a:pt x="29307" y="209522"/>
                </a:lnTo>
                <a:lnTo>
                  <a:pt x="51589" y="244977"/>
                </a:lnTo>
                <a:lnTo>
                  <a:pt x="78474" y="262205"/>
                </a:lnTo>
                <a:lnTo>
                  <a:pt x="94988" y="260603"/>
                </a:lnTo>
                <a:lnTo>
                  <a:pt x="115056" y="247459"/>
                </a:lnTo>
                <a:lnTo>
                  <a:pt x="130468" y="227266"/>
                </a:lnTo>
                <a:lnTo>
                  <a:pt x="142619" y="204311"/>
                </a:lnTo>
                <a:lnTo>
                  <a:pt x="152900" y="182879"/>
                </a:lnTo>
                <a:lnTo>
                  <a:pt x="158361" y="173735"/>
                </a:lnTo>
                <a:lnTo>
                  <a:pt x="159631" y="171322"/>
                </a:lnTo>
                <a:lnTo>
                  <a:pt x="164711" y="166750"/>
                </a:lnTo>
                <a:lnTo>
                  <a:pt x="172055" y="177794"/>
                </a:lnTo>
                <a:lnTo>
                  <a:pt x="179268" y="188991"/>
                </a:lnTo>
                <a:lnTo>
                  <a:pt x="186981" y="199737"/>
                </a:lnTo>
                <a:lnTo>
                  <a:pt x="195826" y="209422"/>
                </a:lnTo>
                <a:lnTo>
                  <a:pt x="206513" y="217765"/>
                </a:lnTo>
                <a:lnTo>
                  <a:pt x="218844" y="223774"/>
                </a:lnTo>
                <a:lnTo>
                  <a:pt x="232080" y="226353"/>
                </a:lnTo>
                <a:lnTo>
                  <a:pt x="245483" y="224408"/>
                </a:lnTo>
                <a:lnTo>
                  <a:pt x="274558" y="192012"/>
                </a:lnTo>
                <a:lnTo>
                  <a:pt x="283092" y="144291"/>
                </a:lnTo>
                <a:lnTo>
                  <a:pt x="279280" y="110966"/>
                </a:lnTo>
                <a:lnTo>
                  <a:pt x="269777" y="78545"/>
                </a:lnTo>
                <a:lnTo>
                  <a:pt x="256786" y="47243"/>
                </a:lnTo>
                <a:lnTo>
                  <a:pt x="265096" y="46489"/>
                </a:lnTo>
                <a:lnTo>
                  <a:pt x="313459" y="36115"/>
                </a:lnTo>
                <a:lnTo>
                  <a:pt x="323818" y="31077"/>
                </a:lnTo>
                <a:lnTo>
                  <a:pt x="334510" y="25907"/>
                </a:lnTo>
                <a:lnTo>
                  <a:pt x="345219" y="20859"/>
                </a:lnTo>
                <a:lnTo>
                  <a:pt x="348178" y="17621"/>
                </a:lnTo>
                <a:lnTo>
                  <a:pt x="348493" y="12049"/>
                </a:lnTo>
                <a:lnTo>
                  <a:pt x="35127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3470" y="3692905"/>
            <a:ext cx="264795" cy="132080"/>
          </a:xfrm>
          <a:custGeom>
            <a:avLst/>
            <a:gdLst/>
            <a:ahLst/>
            <a:cxnLst/>
            <a:rect l="l" t="t" r="r" b="b"/>
            <a:pathLst>
              <a:path w="264794" h="132079">
                <a:moveTo>
                  <a:pt x="2047" y="125603"/>
                </a:moveTo>
                <a:lnTo>
                  <a:pt x="517" y="117673"/>
                </a:lnTo>
                <a:lnTo>
                  <a:pt x="0" y="111791"/>
                </a:lnTo>
                <a:lnTo>
                  <a:pt x="887" y="106814"/>
                </a:lnTo>
                <a:lnTo>
                  <a:pt x="3571" y="101600"/>
                </a:lnTo>
                <a:lnTo>
                  <a:pt x="14700" y="101742"/>
                </a:lnTo>
                <a:lnTo>
                  <a:pt x="25447" y="102743"/>
                </a:lnTo>
                <a:lnTo>
                  <a:pt x="36147" y="104600"/>
                </a:lnTo>
                <a:lnTo>
                  <a:pt x="47132" y="107315"/>
                </a:lnTo>
                <a:lnTo>
                  <a:pt x="68044" y="113645"/>
                </a:lnTo>
                <a:lnTo>
                  <a:pt x="88884" y="119570"/>
                </a:lnTo>
                <a:lnTo>
                  <a:pt x="109962" y="124638"/>
                </a:lnTo>
                <a:lnTo>
                  <a:pt x="131587" y="128397"/>
                </a:lnTo>
                <a:lnTo>
                  <a:pt x="154989" y="130692"/>
                </a:lnTo>
                <a:lnTo>
                  <a:pt x="178593" y="131810"/>
                </a:lnTo>
                <a:lnTo>
                  <a:pt x="202221" y="131379"/>
                </a:lnTo>
                <a:lnTo>
                  <a:pt x="249602" y="123809"/>
                </a:lnTo>
                <a:lnTo>
                  <a:pt x="264175" y="106680"/>
                </a:lnTo>
                <a:lnTo>
                  <a:pt x="261185" y="95182"/>
                </a:lnTo>
                <a:lnTo>
                  <a:pt x="252825" y="83661"/>
                </a:lnTo>
                <a:lnTo>
                  <a:pt x="242583" y="73140"/>
                </a:lnTo>
                <a:lnTo>
                  <a:pt x="233949" y="64643"/>
                </a:lnTo>
                <a:lnTo>
                  <a:pt x="219662" y="50409"/>
                </a:lnTo>
                <a:lnTo>
                  <a:pt x="204803" y="36687"/>
                </a:lnTo>
                <a:lnTo>
                  <a:pt x="189658" y="23227"/>
                </a:lnTo>
                <a:lnTo>
                  <a:pt x="174513" y="9779"/>
                </a:lnTo>
                <a:lnTo>
                  <a:pt x="167782" y="4064"/>
                </a:lnTo>
                <a:lnTo>
                  <a:pt x="166004" y="2159"/>
                </a:lnTo>
                <a:lnTo>
                  <a:pt x="160543" y="0"/>
                </a:lnTo>
                <a:lnTo>
                  <a:pt x="167467" y="7762"/>
                </a:lnTo>
                <a:lnTo>
                  <a:pt x="174402" y="12954"/>
                </a:lnTo>
                <a:lnTo>
                  <a:pt x="182314" y="16716"/>
                </a:lnTo>
                <a:lnTo>
                  <a:pt x="192166" y="201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09444" y="3707003"/>
            <a:ext cx="9525" cy="207010"/>
          </a:xfrm>
          <a:custGeom>
            <a:avLst/>
            <a:gdLst/>
            <a:ahLst/>
            <a:cxnLst/>
            <a:rect l="l" t="t" r="r" b="b"/>
            <a:pathLst>
              <a:path w="9525" h="207010">
                <a:moveTo>
                  <a:pt x="0" y="0"/>
                </a:moveTo>
                <a:lnTo>
                  <a:pt x="8715" y="53846"/>
                </a:lnTo>
                <a:lnTo>
                  <a:pt x="9284" y="103463"/>
                </a:lnTo>
                <a:lnTo>
                  <a:pt x="8842" y="134381"/>
                </a:lnTo>
                <a:lnTo>
                  <a:pt x="7090" y="165228"/>
                </a:lnTo>
                <a:lnTo>
                  <a:pt x="3301" y="195707"/>
                </a:lnTo>
                <a:lnTo>
                  <a:pt x="2793" y="199263"/>
                </a:lnTo>
                <a:lnTo>
                  <a:pt x="1778" y="202946"/>
                </a:lnTo>
                <a:lnTo>
                  <a:pt x="1269" y="2066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9010" y="3695446"/>
            <a:ext cx="153035" cy="12700"/>
          </a:xfrm>
          <a:custGeom>
            <a:avLst/>
            <a:gdLst/>
            <a:ahLst/>
            <a:cxnLst/>
            <a:rect l="l" t="t" r="r" b="b"/>
            <a:pathLst>
              <a:path w="153035" h="12700">
                <a:moveTo>
                  <a:pt x="4901" y="0"/>
                </a:moveTo>
                <a:lnTo>
                  <a:pt x="0" y="2597"/>
                </a:lnTo>
                <a:lnTo>
                  <a:pt x="11029" y="3635"/>
                </a:lnTo>
                <a:lnTo>
                  <a:pt x="27154" y="3839"/>
                </a:lnTo>
                <a:lnTo>
                  <a:pt x="37540" y="3936"/>
                </a:lnTo>
                <a:lnTo>
                  <a:pt x="51125" y="4238"/>
                </a:lnTo>
                <a:lnTo>
                  <a:pt x="64877" y="4444"/>
                </a:lnTo>
                <a:lnTo>
                  <a:pt x="78581" y="4937"/>
                </a:lnTo>
                <a:lnTo>
                  <a:pt x="92023" y="6095"/>
                </a:lnTo>
                <a:lnTo>
                  <a:pt x="103104" y="6919"/>
                </a:lnTo>
                <a:lnTo>
                  <a:pt x="145109" y="11556"/>
                </a:lnTo>
                <a:lnTo>
                  <a:pt x="147268" y="12191"/>
                </a:lnTo>
                <a:lnTo>
                  <a:pt x="152983" y="115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6622" y="4103496"/>
            <a:ext cx="307975" cy="414655"/>
          </a:xfrm>
          <a:custGeom>
            <a:avLst/>
            <a:gdLst/>
            <a:ahLst/>
            <a:cxnLst/>
            <a:rect l="l" t="t" r="r" b="b"/>
            <a:pathLst>
              <a:path w="307975" h="414654">
                <a:moveTo>
                  <a:pt x="0" y="402716"/>
                </a:moveTo>
                <a:lnTo>
                  <a:pt x="5804" y="410886"/>
                </a:lnTo>
                <a:lnTo>
                  <a:pt x="10239" y="414258"/>
                </a:lnTo>
                <a:lnTo>
                  <a:pt x="16412" y="413129"/>
                </a:lnTo>
                <a:lnTo>
                  <a:pt x="55435" y="377888"/>
                </a:lnTo>
                <a:lnTo>
                  <a:pt x="74294" y="341121"/>
                </a:lnTo>
                <a:lnTo>
                  <a:pt x="94674" y="294099"/>
                </a:lnTo>
                <a:lnTo>
                  <a:pt x="111177" y="244992"/>
                </a:lnTo>
                <a:lnTo>
                  <a:pt x="124285" y="194580"/>
                </a:lnTo>
                <a:lnTo>
                  <a:pt x="134478" y="143644"/>
                </a:lnTo>
                <a:lnTo>
                  <a:pt x="142239" y="92963"/>
                </a:lnTo>
                <a:lnTo>
                  <a:pt x="145633" y="47815"/>
                </a:lnTo>
                <a:lnTo>
                  <a:pt x="145669" y="32638"/>
                </a:lnTo>
                <a:lnTo>
                  <a:pt x="138499" y="54375"/>
                </a:lnTo>
                <a:lnTo>
                  <a:pt x="132685" y="98468"/>
                </a:lnTo>
                <a:lnTo>
                  <a:pt x="132903" y="149369"/>
                </a:lnTo>
                <a:lnTo>
                  <a:pt x="143392" y="209698"/>
                </a:lnTo>
                <a:lnTo>
                  <a:pt x="167004" y="234060"/>
                </a:lnTo>
                <a:lnTo>
                  <a:pt x="170306" y="235330"/>
                </a:lnTo>
                <a:lnTo>
                  <a:pt x="207686" y="194057"/>
                </a:lnTo>
                <a:lnTo>
                  <a:pt x="228113" y="146067"/>
                </a:lnTo>
                <a:lnTo>
                  <a:pt x="247572" y="86016"/>
                </a:lnTo>
                <a:lnTo>
                  <a:pt x="256920" y="55752"/>
                </a:lnTo>
                <a:lnTo>
                  <a:pt x="262751" y="39629"/>
                </a:lnTo>
                <a:lnTo>
                  <a:pt x="269271" y="24495"/>
                </a:lnTo>
                <a:lnTo>
                  <a:pt x="276316" y="11050"/>
                </a:lnTo>
                <a:lnTo>
                  <a:pt x="283717" y="0"/>
                </a:lnTo>
                <a:lnTo>
                  <a:pt x="285571" y="19804"/>
                </a:lnTo>
                <a:lnTo>
                  <a:pt x="286924" y="39750"/>
                </a:lnTo>
                <a:lnTo>
                  <a:pt x="287754" y="59793"/>
                </a:lnTo>
                <a:lnTo>
                  <a:pt x="288035" y="79882"/>
                </a:lnTo>
                <a:lnTo>
                  <a:pt x="288974" y="106485"/>
                </a:lnTo>
                <a:lnTo>
                  <a:pt x="294947" y="159214"/>
                </a:lnTo>
                <a:lnTo>
                  <a:pt x="301878" y="201802"/>
                </a:lnTo>
                <a:lnTo>
                  <a:pt x="304030" y="207498"/>
                </a:lnTo>
                <a:lnTo>
                  <a:pt x="307466" y="2133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3972" y="4295266"/>
            <a:ext cx="27305" cy="160020"/>
          </a:xfrm>
          <a:custGeom>
            <a:avLst/>
            <a:gdLst/>
            <a:ahLst/>
            <a:cxnLst/>
            <a:rect l="l" t="t" r="r" b="b"/>
            <a:pathLst>
              <a:path w="27305" h="160020">
                <a:moveTo>
                  <a:pt x="0" y="0"/>
                </a:moveTo>
                <a:lnTo>
                  <a:pt x="25907" y="33781"/>
                </a:lnTo>
                <a:lnTo>
                  <a:pt x="26822" y="52822"/>
                </a:lnTo>
                <a:lnTo>
                  <a:pt x="26273" y="73517"/>
                </a:lnTo>
                <a:lnTo>
                  <a:pt x="24175" y="94093"/>
                </a:lnTo>
                <a:lnTo>
                  <a:pt x="20446" y="112775"/>
                </a:lnTo>
                <a:lnTo>
                  <a:pt x="16637" y="124616"/>
                </a:lnTo>
                <a:lnTo>
                  <a:pt x="12826" y="135969"/>
                </a:lnTo>
                <a:lnTo>
                  <a:pt x="10159" y="147441"/>
                </a:lnTo>
                <a:lnTo>
                  <a:pt x="9778" y="1596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1876" y="3818890"/>
            <a:ext cx="241935" cy="124460"/>
          </a:xfrm>
          <a:custGeom>
            <a:avLst/>
            <a:gdLst/>
            <a:ahLst/>
            <a:cxnLst/>
            <a:rect l="l" t="t" r="r" b="b"/>
            <a:pathLst>
              <a:path w="241935" h="124460">
                <a:moveTo>
                  <a:pt x="21717" y="123062"/>
                </a:moveTo>
                <a:lnTo>
                  <a:pt x="11303" y="118872"/>
                </a:lnTo>
                <a:lnTo>
                  <a:pt x="7366" y="116967"/>
                </a:lnTo>
                <a:lnTo>
                  <a:pt x="0" y="114300"/>
                </a:lnTo>
                <a:lnTo>
                  <a:pt x="12447" y="112103"/>
                </a:lnTo>
                <a:lnTo>
                  <a:pt x="24812" y="111871"/>
                </a:lnTo>
                <a:lnTo>
                  <a:pt x="37343" y="112853"/>
                </a:lnTo>
                <a:lnTo>
                  <a:pt x="50292" y="114300"/>
                </a:lnTo>
                <a:lnTo>
                  <a:pt x="74707" y="116800"/>
                </a:lnTo>
                <a:lnTo>
                  <a:pt x="99028" y="119443"/>
                </a:lnTo>
                <a:lnTo>
                  <a:pt x="123301" y="121800"/>
                </a:lnTo>
                <a:lnTo>
                  <a:pt x="147574" y="123443"/>
                </a:lnTo>
                <a:lnTo>
                  <a:pt x="166923" y="124350"/>
                </a:lnTo>
                <a:lnTo>
                  <a:pt x="186832" y="124126"/>
                </a:lnTo>
                <a:lnTo>
                  <a:pt x="224662" y="116332"/>
                </a:lnTo>
                <a:lnTo>
                  <a:pt x="241415" y="92525"/>
                </a:lnTo>
                <a:lnTo>
                  <a:pt x="240156" y="81280"/>
                </a:lnTo>
                <a:lnTo>
                  <a:pt x="220976" y="43614"/>
                </a:lnTo>
                <a:lnTo>
                  <a:pt x="196262" y="13827"/>
                </a:lnTo>
                <a:lnTo>
                  <a:pt x="177165" y="0"/>
                </a:lnTo>
                <a:lnTo>
                  <a:pt x="174501" y="2786"/>
                </a:lnTo>
                <a:lnTo>
                  <a:pt x="178816" y="8191"/>
                </a:lnTo>
                <a:lnTo>
                  <a:pt x="186559" y="14358"/>
                </a:lnTo>
                <a:lnTo>
                  <a:pt x="194183" y="194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0822" y="4009644"/>
            <a:ext cx="161925" cy="20320"/>
          </a:xfrm>
          <a:custGeom>
            <a:avLst/>
            <a:gdLst/>
            <a:ahLst/>
            <a:cxnLst/>
            <a:rect l="l" t="t" r="r" b="b"/>
            <a:pathLst>
              <a:path w="161925" h="20320">
                <a:moveTo>
                  <a:pt x="0" y="0"/>
                </a:moveTo>
                <a:lnTo>
                  <a:pt x="11027" y="91"/>
                </a:lnTo>
                <a:lnTo>
                  <a:pt x="22018" y="158"/>
                </a:lnTo>
                <a:lnTo>
                  <a:pt x="32986" y="464"/>
                </a:lnTo>
                <a:lnTo>
                  <a:pt x="77739" y="6191"/>
                </a:lnTo>
                <a:lnTo>
                  <a:pt x="111251" y="12445"/>
                </a:lnTo>
                <a:lnTo>
                  <a:pt x="123825" y="14583"/>
                </a:lnTo>
                <a:lnTo>
                  <a:pt x="136398" y="16494"/>
                </a:lnTo>
                <a:lnTo>
                  <a:pt x="148971" y="18286"/>
                </a:lnTo>
                <a:lnTo>
                  <a:pt x="161544" y="200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6328" y="3928745"/>
            <a:ext cx="403860" cy="325120"/>
          </a:xfrm>
          <a:custGeom>
            <a:avLst/>
            <a:gdLst/>
            <a:ahLst/>
            <a:cxnLst/>
            <a:rect l="l" t="t" r="r" b="b"/>
            <a:pathLst>
              <a:path w="403860" h="325120">
                <a:moveTo>
                  <a:pt x="0" y="6476"/>
                </a:moveTo>
                <a:lnTo>
                  <a:pt x="11973" y="666"/>
                </a:lnTo>
                <a:lnTo>
                  <a:pt x="16065" y="0"/>
                </a:lnTo>
                <a:lnTo>
                  <a:pt x="15394" y="6476"/>
                </a:lnTo>
                <a:lnTo>
                  <a:pt x="13081" y="22097"/>
                </a:lnTo>
                <a:lnTo>
                  <a:pt x="9848" y="52375"/>
                </a:lnTo>
                <a:lnTo>
                  <a:pt x="6556" y="82772"/>
                </a:lnTo>
                <a:lnTo>
                  <a:pt x="3954" y="113216"/>
                </a:lnTo>
                <a:lnTo>
                  <a:pt x="2794" y="143636"/>
                </a:lnTo>
                <a:lnTo>
                  <a:pt x="3141" y="173188"/>
                </a:lnTo>
                <a:lnTo>
                  <a:pt x="12598" y="233005"/>
                </a:lnTo>
                <a:lnTo>
                  <a:pt x="41777" y="275673"/>
                </a:lnTo>
                <a:lnTo>
                  <a:pt x="61071" y="278479"/>
                </a:lnTo>
                <a:lnTo>
                  <a:pt x="81008" y="271807"/>
                </a:lnTo>
                <a:lnTo>
                  <a:pt x="99695" y="259206"/>
                </a:lnTo>
                <a:lnTo>
                  <a:pt x="115351" y="244351"/>
                </a:lnTo>
                <a:lnTo>
                  <a:pt x="129794" y="227901"/>
                </a:lnTo>
                <a:lnTo>
                  <a:pt x="143664" y="210879"/>
                </a:lnTo>
                <a:lnTo>
                  <a:pt x="157607" y="194309"/>
                </a:lnTo>
                <a:lnTo>
                  <a:pt x="167292" y="205646"/>
                </a:lnTo>
                <a:lnTo>
                  <a:pt x="175275" y="217376"/>
                </a:lnTo>
                <a:lnTo>
                  <a:pt x="182806" y="230368"/>
                </a:lnTo>
                <a:lnTo>
                  <a:pt x="191135" y="245490"/>
                </a:lnTo>
                <a:lnTo>
                  <a:pt x="207317" y="271343"/>
                </a:lnTo>
                <a:lnTo>
                  <a:pt x="227536" y="295433"/>
                </a:lnTo>
                <a:lnTo>
                  <a:pt x="251874" y="314428"/>
                </a:lnTo>
                <a:lnTo>
                  <a:pt x="280416" y="324992"/>
                </a:lnTo>
                <a:lnTo>
                  <a:pt x="299888" y="324518"/>
                </a:lnTo>
                <a:lnTo>
                  <a:pt x="336804" y="286638"/>
                </a:lnTo>
                <a:lnTo>
                  <a:pt x="342582" y="242030"/>
                </a:lnTo>
                <a:lnTo>
                  <a:pt x="339625" y="219559"/>
                </a:lnTo>
                <a:lnTo>
                  <a:pt x="334645" y="197611"/>
                </a:lnTo>
                <a:lnTo>
                  <a:pt x="327122" y="173549"/>
                </a:lnTo>
                <a:lnTo>
                  <a:pt x="317992" y="150082"/>
                </a:lnTo>
                <a:lnTo>
                  <a:pt x="308266" y="126853"/>
                </a:lnTo>
                <a:lnTo>
                  <a:pt x="298958" y="103504"/>
                </a:lnTo>
                <a:lnTo>
                  <a:pt x="294586" y="90392"/>
                </a:lnTo>
                <a:lnTo>
                  <a:pt x="292369" y="77279"/>
                </a:lnTo>
                <a:lnTo>
                  <a:pt x="294368" y="64928"/>
                </a:lnTo>
                <a:lnTo>
                  <a:pt x="302641" y="54101"/>
                </a:lnTo>
                <a:lnTo>
                  <a:pt x="315523" y="47855"/>
                </a:lnTo>
                <a:lnTo>
                  <a:pt x="330263" y="46989"/>
                </a:lnTo>
                <a:lnTo>
                  <a:pt x="345289" y="49458"/>
                </a:lnTo>
                <a:lnTo>
                  <a:pt x="359029" y="53212"/>
                </a:lnTo>
                <a:lnTo>
                  <a:pt x="368101" y="57219"/>
                </a:lnTo>
                <a:lnTo>
                  <a:pt x="381412" y="63452"/>
                </a:lnTo>
                <a:lnTo>
                  <a:pt x="394676" y="68661"/>
                </a:lnTo>
                <a:lnTo>
                  <a:pt x="403606" y="69595"/>
                </a:lnTo>
                <a:lnTo>
                  <a:pt x="402971" y="65912"/>
                </a:lnTo>
                <a:lnTo>
                  <a:pt x="402336" y="61975"/>
                </a:lnTo>
                <a:lnTo>
                  <a:pt x="402082" y="582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117" y="3693834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53340" y="123785"/>
                </a:moveTo>
                <a:lnTo>
                  <a:pt x="18407" y="103497"/>
                </a:lnTo>
                <a:lnTo>
                  <a:pt x="0" y="89368"/>
                </a:lnTo>
                <a:lnTo>
                  <a:pt x="18982" y="100651"/>
                </a:lnTo>
                <a:lnTo>
                  <a:pt x="38893" y="109434"/>
                </a:lnTo>
                <a:lnTo>
                  <a:pt x="81026" y="122261"/>
                </a:lnTo>
                <a:lnTo>
                  <a:pt x="151907" y="134612"/>
                </a:lnTo>
                <a:lnTo>
                  <a:pt x="223647" y="137247"/>
                </a:lnTo>
                <a:lnTo>
                  <a:pt x="251414" y="136225"/>
                </a:lnTo>
                <a:lnTo>
                  <a:pt x="305567" y="125370"/>
                </a:lnTo>
                <a:lnTo>
                  <a:pt x="340183" y="99083"/>
                </a:lnTo>
                <a:lnTo>
                  <a:pt x="342757" y="84415"/>
                </a:lnTo>
                <a:lnTo>
                  <a:pt x="339496" y="68984"/>
                </a:lnTo>
                <a:lnTo>
                  <a:pt x="310689" y="26789"/>
                </a:lnTo>
                <a:lnTo>
                  <a:pt x="272069" y="4016"/>
                </a:lnTo>
                <a:lnTo>
                  <a:pt x="259377" y="0"/>
                </a:lnTo>
                <a:lnTo>
                  <a:pt x="252603" y="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9661" y="3670680"/>
            <a:ext cx="13335" cy="182880"/>
          </a:xfrm>
          <a:custGeom>
            <a:avLst/>
            <a:gdLst/>
            <a:ahLst/>
            <a:cxnLst/>
            <a:rect l="l" t="t" r="r" b="b"/>
            <a:pathLst>
              <a:path w="13335" h="182879">
                <a:moveTo>
                  <a:pt x="0" y="0"/>
                </a:moveTo>
                <a:lnTo>
                  <a:pt x="8828" y="15130"/>
                </a:lnTo>
                <a:lnTo>
                  <a:pt x="12430" y="29321"/>
                </a:lnTo>
                <a:lnTo>
                  <a:pt x="12769" y="44630"/>
                </a:lnTo>
                <a:lnTo>
                  <a:pt x="11811" y="63119"/>
                </a:lnTo>
                <a:lnTo>
                  <a:pt x="10731" y="86363"/>
                </a:lnTo>
                <a:lnTo>
                  <a:pt x="9080" y="109823"/>
                </a:lnTo>
                <a:lnTo>
                  <a:pt x="6667" y="133234"/>
                </a:lnTo>
                <a:lnTo>
                  <a:pt x="3301" y="156337"/>
                </a:lnTo>
                <a:lnTo>
                  <a:pt x="1359" y="167302"/>
                </a:lnTo>
                <a:lnTo>
                  <a:pt x="904" y="174720"/>
                </a:lnTo>
                <a:lnTo>
                  <a:pt x="3712" y="179518"/>
                </a:lnTo>
                <a:lnTo>
                  <a:pt x="11557" y="1826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5803" y="3628009"/>
            <a:ext cx="287020" cy="77470"/>
          </a:xfrm>
          <a:custGeom>
            <a:avLst/>
            <a:gdLst/>
            <a:ahLst/>
            <a:cxnLst/>
            <a:rect l="l" t="t" r="r" b="b"/>
            <a:pathLst>
              <a:path w="287020" h="77470">
                <a:moveTo>
                  <a:pt x="14986" y="2159"/>
                </a:moveTo>
                <a:lnTo>
                  <a:pt x="6985" y="2159"/>
                </a:lnTo>
                <a:lnTo>
                  <a:pt x="4825" y="2413"/>
                </a:lnTo>
                <a:lnTo>
                  <a:pt x="0" y="0"/>
                </a:lnTo>
                <a:lnTo>
                  <a:pt x="37861" y="12876"/>
                </a:lnTo>
                <a:lnTo>
                  <a:pt x="75739" y="20030"/>
                </a:lnTo>
                <a:lnTo>
                  <a:pt x="100107" y="23844"/>
                </a:lnTo>
                <a:lnTo>
                  <a:pt x="124428" y="27801"/>
                </a:lnTo>
                <a:lnTo>
                  <a:pt x="148462" y="32639"/>
                </a:lnTo>
                <a:lnTo>
                  <a:pt x="176482" y="39040"/>
                </a:lnTo>
                <a:lnTo>
                  <a:pt x="205073" y="45561"/>
                </a:lnTo>
                <a:lnTo>
                  <a:pt x="233330" y="53177"/>
                </a:lnTo>
                <a:lnTo>
                  <a:pt x="260350" y="62865"/>
                </a:lnTo>
                <a:lnTo>
                  <a:pt x="266834" y="66444"/>
                </a:lnTo>
                <a:lnTo>
                  <a:pt x="273462" y="69977"/>
                </a:lnTo>
                <a:lnTo>
                  <a:pt x="280138" y="73509"/>
                </a:lnTo>
                <a:lnTo>
                  <a:pt x="286766" y="770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88053" y="4006850"/>
            <a:ext cx="351790" cy="464184"/>
          </a:xfrm>
          <a:custGeom>
            <a:avLst/>
            <a:gdLst/>
            <a:ahLst/>
            <a:cxnLst/>
            <a:rect l="l" t="t" r="r" b="b"/>
            <a:pathLst>
              <a:path w="351789" h="464185">
                <a:moveTo>
                  <a:pt x="0" y="463931"/>
                </a:moveTo>
                <a:lnTo>
                  <a:pt x="35415" y="422961"/>
                </a:lnTo>
                <a:lnTo>
                  <a:pt x="64316" y="354849"/>
                </a:lnTo>
                <a:lnTo>
                  <a:pt x="80408" y="303868"/>
                </a:lnTo>
                <a:lnTo>
                  <a:pt x="93500" y="251954"/>
                </a:lnTo>
                <a:lnTo>
                  <a:pt x="104623" y="199510"/>
                </a:lnTo>
                <a:lnTo>
                  <a:pt x="114808" y="146938"/>
                </a:lnTo>
                <a:lnTo>
                  <a:pt x="120838" y="116967"/>
                </a:lnTo>
                <a:lnTo>
                  <a:pt x="127619" y="87376"/>
                </a:lnTo>
                <a:lnTo>
                  <a:pt x="135328" y="58070"/>
                </a:lnTo>
                <a:lnTo>
                  <a:pt x="144145" y="28956"/>
                </a:lnTo>
                <a:lnTo>
                  <a:pt x="148173" y="42951"/>
                </a:lnTo>
                <a:lnTo>
                  <a:pt x="151225" y="56911"/>
                </a:lnTo>
                <a:lnTo>
                  <a:pt x="153467" y="71372"/>
                </a:lnTo>
                <a:lnTo>
                  <a:pt x="155067" y="86868"/>
                </a:lnTo>
                <a:lnTo>
                  <a:pt x="157360" y="109934"/>
                </a:lnTo>
                <a:lnTo>
                  <a:pt x="162274" y="135762"/>
                </a:lnTo>
                <a:lnTo>
                  <a:pt x="172283" y="159019"/>
                </a:lnTo>
                <a:lnTo>
                  <a:pt x="189865" y="174370"/>
                </a:lnTo>
                <a:lnTo>
                  <a:pt x="207480" y="175742"/>
                </a:lnTo>
                <a:lnTo>
                  <a:pt x="224678" y="167814"/>
                </a:lnTo>
                <a:lnTo>
                  <a:pt x="274423" y="111702"/>
                </a:lnTo>
                <a:lnTo>
                  <a:pt x="309760" y="44118"/>
                </a:lnTo>
                <a:lnTo>
                  <a:pt x="325500" y="9779"/>
                </a:lnTo>
                <a:lnTo>
                  <a:pt x="327279" y="6476"/>
                </a:lnTo>
                <a:lnTo>
                  <a:pt x="328803" y="3048"/>
                </a:lnTo>
                <a:lnTo>
                  <a:pt x="330708" y="0"/>
                </a:lnTo>
                <a:lnTo>
                  <a:pt x="330221" y="22613"/>
                </a:lnTo>
                <a:lnTo>
                  <a:pt x="329104" y="45180"/>
                </a:lnTo>
                <a:lnTo>
                  <a:pt x="327868" y="67794"/>
                </a:lnTo>
                <a:lnTo>
                  <a:pt x="327025" y="90550"/>
                </a:lnTo>
                <a:lnTo>
                  <a:pt x="326302" y="107529"/>
                </a:lnTo>
                <a:lnTo>
                  <a:pt x="326104" y="126936"/>
                </a:lnTo>
                <a:lnTo>
                  <a:pt x="327953" y="146057"/>
                </a:lnTo>
                <a:lnTo>
                  <a:pt x="333375" y="162179"/>
                </a:lnTo>
                <a:lnTo>
                  <a:pt x="338264" y="168138"/>
                </a:lnTo>
                <a:lnTo>
                  <a:pt x="342868" y="169560"/>
                </a:lnTo>
                <a:lnTo>
                  <a:pt x="347233" y="169197"/>
                </a:lnTo>
                <a:lnTo>
                  <a:pt x="351409" y="1697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08296" y="4119626"/>
            <a:ext cx="177800" cy="170180"/>
          </a:xfrm>
          <a:custGeom>
            <a:avLst/>
            <a:gdLst/>
            <a:ahLst/>
            <a:cxnLst/>
            <a:rect l="l" t="t" r="r" b="b"/>
            <a:pathLst>
              <a:path w="177800" h="170179">
                <a:moveTo>
                  <a:pt x="0" y="0"/>
                </a:moveTo>
                <a:lnTo>
                  <a:pt x="132" y="6342"/>
                </a:lnTo>
                <a:lnTo>
                  <a:pt x="3444" y="8636"/>
                </a:lnTo>
                <a:lnTo>
                  <a:pt x="9447" y="9215"/>
                </a:lnTo>
                <a:lnTo>
                  <a:pt x="17652" y="10413"/>
                </a:lnTo>
                <a:lnTo>
                  <a:pt x="46608" y="37846"/>
                </a:lnTo>
                <a:lnTo>
                  <a:pt x="50307" y="68262"/>
                </a:lnTo>
                <a:lnTo>
                  <a:pt x="48948" y="83994"/>
                </a:lnTo>
                <a:lnTo>
                  <a:pt x="47243" y="99441"/>
                </a:lnTo>
                <a:lnTo>
                  <a:pt x="45531" y="113000"/>
                </a:lnTo>
                <a:lnTo>
                  <a:pt x="43354" y="127142"/>
                </a:lnTo>
                <a:lnTo>
                  <a:pt x="42582" y="141214"/>
                </a:lnTo>
                <a:lnTo>
                  <a:pt x="45085" y="154559"/>
                </a:lnTo>
                <a:lnTo>
                  <a:pt x="51506" y="162931"/>
                </a:lnTo>
                <a:lnTo>
                  <a:pt x="61118" y="167909"/>
                </a:lnTo>
                <a:lnTo>
                  <a:pt x="72016" y="169578"/>
                </a:lnTo>
                <a:lnTo>
                  <a:pt x="82295" y="168021"/>
                </a:lnTo>
                <a:lnTo>
                  <a:pt x="118776" y="150875"/>
                </a:lnTo>
                <a:lnTo>
                  <a:pt x="148208" y="122300"/>
                </a:lnTo>
                <a:lnTo>
                  <a:pt x="157366" y="105842"/>
                </a:lnTo>
                <a:lnTo>
                  <a:pt x="164417" y="93408"/>
                </a:lnTo>
                <a:lnTo>
                  <a:pt x="170729" y="82688"/>
                </a:lnTo>
                <a:lnTo>
                  <a:pt x="177673" y="713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33671" y="3802634"/>
            <a:ext cx="172085" cy="121285"/>
          </a:xfrm>
          <a:custGeom>
            <a:avLst/>
            <a:gdLst/>
            <a:ahLst/>
            <a:cxnLst/>
            <a:rect l="l" t="t" r="r" b="b"/>
            <a:pathLst>
              <a:path w="172085" h="121285">
                <a:moveTo>
                  <a:pt x="0" y="120777"/>
                </a:moveTo>
                <a:lnTo>
                  <a:pt x="36397" y="109418"/>
                </a:lnTo>
                <a:lnTo>
                  <a:pt x="75007" y="102617"/>
                </a:lnTo>
                <a:lnTo>
                  <a:pt x="127121" y="97018"/>
                </a:lnTo>
                <a:lnTo>
                  <a:pt x="153035" y="93599"/>
                </a:lnTo>
                <a:lnTo>
                  <a:pt x="163784" y="90394"/>
                </a:lnTo>
                <a:lnTo>
                  <a:pt x="170449" y="85105"/>
                </a:lnTo>
                <a:lnTo>
                  <a:pt x="171519" y="77364"/>
                </a:lnTo>
                <a:lnTo>
                  <a:pt x="165480" y="66802"/>
                </a:lnTo>
                <a:lnTo>
                  <a:pt x="154934" y="55743"/>
                </a:lnTo>
                <a:lnTo>
                  <a:pt x="143113" y="45291"/>
                </a:lnTo>
                <a:lnTo>
                  <a:pt x="130887" y="35244"/>
                </a:lnTo>
                <a:lnTo>
                  <a:pt x="119125" y="25400"/>
                </a:lnTo>
                <a:lnTo>
                  <a:pt x="109229" y="17609"/>
                </a:lnTo>
                <a:lnTo>
                  <a:pt x="104632" y="13271"/>
                </a:lnTo>
                <a:lnTo>
                  <a:pt x="105249" y="8647"/>
                </a:lnTo>
                <a:lnTo>
                  <a:pt x="11099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8984" y="3576828"/>
            <a:ext cx="175895" cy="765175"/>
          </a:xfrm>
          <a:custGeom>
            <a:avLst/>
            <a:gdLst/>
            <a:ahLst/>
            <a:cxnLst/>
            <a:rect l="l" t="t" r="r" b="b"/>
            <a:pathLst>
              <a:path w="175895" h="765175">
                <a:moveTo>
                  <a:pt x="15875" y="16763"/>
                </a:moveTo>
                <a:lnTo>
                  <a:pt x="8254" y="7366"/>
                </a:lnTo>
                <a:lnTo>
                  <a:pt x="6730" y="4572"/>
                </a:lnTo>
                <a:lnTo>
                  <a:pt x="0" y="0"/>
                </a:lnTo>
                <a:lnTo>
                  <a:pt x="20859" y="40131"/>
                </a:lnTo>
                <a:lnTo>
                  <a:pt x="39624" y="81407"/>
                </a:lnTo>
                <a:lnTo>
                  <a:pt x="62507" y="133064"/>
                </a:lnTo>
                <a:lnTo>
                  <a:pt x="84296" y="185197"/>
                </a:lnTo>
                <a:lnTo>
                  <a:pt x="104703" y="237855"/>
                </a:lnTo>
                <a:lnTo>
                  <a:pt x="123443" y="291084"/>
                </a:lnTo>
                <a:lnTo>
                  <a:pt x="138380" y="338245"/>
                </a:lnTo>
                <a:lnTo>
                  <a:pt x="151830" y="386352"/>
                </a:lnTo>
                <a:lnTo>
                  <a:pt x="163052" y="435165"/>
                </a:lnTo>
                <a:lnTo>
                  <a:pt x="171299" y="484443"/>
                </a:lnTo>
                <a:lnTo>
                  <a:pt x="175828" y="533947"/>
                </a:lnTo>
                <a:lnTo>
                  <a:pt x="175894" y="583438"/>
                </a:lnTo>
                <a:lnTo>
                  <a:pt x="171340" y="623044"/>
                </a:lnTo>
                <a:lnTo>
                  <a:pt x="162036" y="661400"/>
                </a:lnTo>
                <a:lnTo>
                  <a:pt x="148230" y="698398"/>
                </a:lnTo>
                <a:lnTo>
                  <a:pt x="130175" y="733933"/>
                </a:lnTo>
                <a:lnTo>
                  <a:pt x="89527" y="764597"/>
                </a:lnTo>
                <a:lnTo>
                  <a:pt x="72898" y="757428"/>
                </a:lnTo>
                <a:lnTo>
                  <a:pt x="67752" y="745188"/>
                </a:lnTo>
                <a:lnTo>
                  <a:pt x="64500" y="734949"/>
                </a:lnTo>
                <a:lnTo>
                  <a:pt x="62843" y="725281"/>
                </a:lnTo>
                <a:lnTo>
                  <a:pt x="62484" y="7147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68850" y="3543934"/>
            <a:ext cx="177165" cy="196215"/>
          </a:xfrm>
          <a:custGeom>
            <a:avLst/>
            <a:gdLst/>
            <a:ahLst/>
            <a:cxnLst/>
            <a:rect l="l" t="t" r="r" b="b"/>
            <a:pathLst>
              <a:path w="177164" h="196214">
                <a:moveTo>
                  <a:pt x="0" y="0"/>
                </a:moveTo>
                <a:lnTo>
                  <a:pt x="44596" y="18758"/>
                </a:lnTo>
                <a:lnTo>
                  <a:pt x="66782" y="63877"/>
                </a:lnTo>
                <a:lnTo>
                  <a:pt x="63690" y="78104"/>
                </a:lnTo>
                <a:lnTo>
                  <a:pt x="41620" y="118566"/>
                </a:lnTo>
                <a:lnTo>
                  <a:pt x="20990" y="143958"/>
                </a:lnTo>
                <a:lnTo>
                  <a:pt x="11937" y="157606"/>
                </a:lnTo>
                <a:lnTo>
                  <a:pt x="6367" y="169477"/>
                </a:lnTo>
                <a:lnTo>
                  <a:pt x="5476" y="178752"/>
                </a:lnTo>
                <a:lnTo>
                  <a:pt x="10419" y="186217"/>
                </a:lnTo>
                <a:lnTo>
                  <a:pt x="22351" y="192658"/>
                </a:lnTo>
                <a:lnTo>
                  <a:pt x="37635" y="196052"/>
                </a:lnTo>
                <a:lnTo>
                  <a:pt x="53181" y="195706"/>
                </a:lnTo>
                <a:lnTo>
                  <a:pt x="68679" y="194123"/>
                </a:lnTo>
                <a:lnTo>
                  <a:pt x="83820" y="193801"/>
                </a:lnTo>
                <a:lnTo>
                  <a:pt x="103499" y="194244"/>
                </a:lnTo>
                <a:lnTo>
                  <a:pt x="121142" y="192674"/>
                </a:lnTo>
                <a:lnTo>
                  <a:pt x="138666" y="189605"/>
                </a:lnTo>
                <a:lnTo>
                  <a:pt x="157987" y="185546"/>
                </a:lnTo>
                <a:lnTo>
                  <a:pt x="164337" y="184403"/>
                </a:lnTo>
                <a:lnTo>
                  <a:pt x="170687" y="183514"/>
                </a:lnTo>
                <a:lnTo>
                  <a:pt x="177164" y="1824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8480" y="3933697"/>
            <a:ext cx="132080" cy="33020"/>
          </a:xfrm>
          <a:custGeom>
            <a:avLst/>
            <a:gdLst/>
            <a:ahLst/>
            <a:cxnLst/>
            <a:rect l="l" t="t" r="r" b="b"/>
            <a:pathLst>
              <a:path w="132079" h="33020">
                <a:moveTo>
                  <a:pt x="0" y="0"/>
                </a:moveTo>
                <a:lnTo>
                  <a:pt x="8038" y="8874"/>
                </a:lnTo>
                <a:lnTo>
                  <a:pt x="15922" y="13842"/>
                </a:lnTo>
                <a:lnTo>
                  <a:pt x="25306" y="16716"/>
                </a:lnTo>
                <a:lnTo>
                  <a:pt x="37846" y="19303"/>
                </a:lnTo>
                <a:lnTo>
                  <a:pt x="53298" y="23119"/>
                </a:lnTo>
                <a:lnTo>
                  <a:pt x="69834" y="27447"/>
                </a:lnTo>
                <a:lnTo>
                  <a:pt x="86441" y="31037"/>
                </a:lnTo>
                <a:lnTo>
                  <a:pt x="102108" y="32638"/>
                </a:lnTo>
                <a:lnTo>
                  <a:pt x="109610" y="32182"/>
                </a:lnTo>
                <a:lnTo>
                  <a:pt x="117268" y="30987"/>
                </a:lnTo>
                <a:lnTo>
                  <a:pt x="124807" y="29317"/>
                </a:lnTo>
                <a:lnTo>
                  <a:pt x="131953" y="274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89525" y="4015104"/>
            <a:ext cx="158750" cy="41275"/>
          </a:xfrm>
          <a:custGeom>
            <a:avLst/>
            <a:gdLst/>
            <a:ahLst/>
            <a:cxnLst/>
            <a:rect l="l" t="t" r="r" b="b"/>
            <a:pathLst>
              <a:path w="158750" h="41275">
                <a:moveTo>
                  <a:pt x="0" y="0"/>
                </a:moveTo>
                <a:lnTo>
                  <a:pt x="29860" y="30950"/>
                </a:lnTo>
                <a:lnTo>
                  <a:pt x="69895" y="36941"/>
                </a:lnTo>
                <a:lnTo>
                  <a:pt x="113039" y="39306"/>
                </a:lnTo>
                <a:lnTo>
                  <a:pt x="134492" y="39370"/>
                </a:lnTo>
                <a:lnTo>
                  <a:pt x="148209" y="39370"/>
                </a:lnTo>
                <a:lnTo>
                  <a:pt x="151511" y="40894"/>
                </a:lnTo>
                <a:lnTo>
                  <a:pt x="158241" y="350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5353" y="4903596"/>
            <a:ext cx="347345" cy="336550"/>
          </a:xfrm>
          <a:custGeom>
            <a:avLst/>
            <a:gdLst/>
            <a:ahLst/>
            <a:cxnLst/>
            <a:rect l="l" t="t" r="r" b="b"/>
            <a:pathLst>
              <a:path w="347344" h="336550">
                <a:moveTo>
                  <a:pt x="28688" y="34162"/>
                </a:moveTo>
                <a:lnTo>
                  <a:pt x="30011" y="28743"/>
                </a:lnTo>
                <a:lnTo>
                  <a:pt x="31275" y="22240"/>
                </a:lnTo>
                <a:lnTo>
                  <a:pt x="32706" y="14999"/>
                </a:lnTo>
                <a:lnTo>
                  <a:pt x="34530" y="7365"/>
                </a:lnTo>
                <a:lnTo>
                  <a:pt x="35419" y="4952"/>
                </a:lnTo>
                <a:lnTo>
                  <a:pt x="36308" y="2412"/>
                </a:lnTo>
                <a:lnTo>
                  <a:pt x="14406" y="61884"/>
                </a:lnTo>
                <a:lnTo>
                  <a:pt x="5512" y="112787"/>
                </a:lnTo>
                <a:lnTo>
                  <a:pt x="0" y="179756"/>
                </a:lnTo>
                <a:lnTo>
                  <a:pt x="351" y="226536"/>
                </a:lnTo>
                <a:lnTo>
                  <a:pt x="8012" y="271839"/>
                </a:lnTo>
                <a:lnTo>
                  <a:pt x="27164" y="308736"/>
                </a:lnTo>
                <a:lnTo>
                  <a:pt x="39296" y="315956"/>
                </a:lnTo>
                <a:lnTo>
                  <a:pt x="52214" y="314007"/>
                </a:lnTo>
                <a:lnTo>
                  <a:pt x="89701" y="279098"/>
                </a:lnTo>
                <a:lnTo>
                  <a:pt x="114145" y="236839"/>
                </a:lnTo>
                <a:lnTo>
                  <a:pt x="131431" y="202691"/>
                </a:lnTo>
                <a:lnTo>
                  <a:pt x="135368" y="196595"/>
                </a:lnTo>
                <a:lnTo>
                  <a:pt x="139170" y="213875"/>
                </a:lnTo>
                <a:lnTo>
                  <a:pt x="142162" y="231298"/>
                </a:lnTo>
                <a:lnTo>
                  <a:pt x="145440" y="248673"/>
                </a:lnTo>
                <a:lnTo>
                  <a:pt x="158099" y="284718"/>
                </a:lnTo>
                <a:lnTo>
                  <a:pt x="182193" y="316531"/>
                </a:lnTo>
                <a:lnTo>
                  <a:pt x="220245" y="335579"/>
                </a:lnTo>
                <a:lnTo>
                  <a:pt x="242095" y="335994"/>
                </a:lnTo>
                <a:lnTo>
                  <a:pt x="262112" y="328812"/>
                </a:lnTo>
                <a:lnTo>
                  <a:pt x="277735" y="313308"/>
                </a:lnTo>
                <a:lnTo>
                  <a:pt x="283126" y="299989"/>
                </a:lnTo>
                <a:lnTo>
                  <a:pt x="284291" y="285908"/>
                </a:lnTo>
                <a:lnTo>
                  <a:pt x="282717" y="271589"/>
                </a:lnTo>
                <a:lnTo>
                  <a:pt x="279894" y="257555"/>
                </a:lnTo>
                <a:lnTo>
                  <a:pt x="273692" y="235299"/>
                </a:lnTo>
                <a:lnTo>
                  <a:pt x="265812" y="213899"/>
                </a:lnTo>
                <a:lnTo>
                  <a:pt x="257194" y="192833"/>
                </a:lnTo>
                <a:lnTo>
                  <a:pt x="248779" y="171576"/>
                </a:lnTo>
                <a:lnTo>
                  <a:pt x="245010" y="161627"/>
                </a:lnTo>
                <a:lnTo>
                  <a:pt x="241016" y="150272"/>
                </a:lnTo>
                <a:lnTo>
                  <a:pt x="238331" y="138680"/>
                </a:lnTo>
                <a:lnTo>
                  <a:pt x="238492" y="128015"/>
                </a:lnTo>
                <a:lnTo>
                  <a:pt x="243379" y="120020"/>
                </a:lnTo>
                <a:lnTo>
                  <a:pt x="251684" y="116538"/>
                </a:lnTo>
                <a:lnTo>
                  <a:pt x="261298" y="115460"/>
                </a:lnTo>
                <a:lnTo>
                  <a:pt x="270115" y="114680"/>
                </a:lnTo>
                <a:lnTo>
                  <a:pt x="281388" y="113016"/>
                </a:lnTo>
                <a:lnTo>
                  <a:pt x="323349" y="103129"/>
                </a:lnTo>
                <a:lnTo>
                  <a:pt x="344791" y="77723"/>
                </a:lnTo>
                <a:lnTo>
                  <a:pt x="344791" y="75310"/>
                </a:lnTo>
                <a:lnTo>
                  <a:pt x="347204" y="694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41158" y="4618990"/>
            <a:ext cx="287655" cy="184150"/>
          </a:xfrm>
          <a:custGeom>
            <a:avLst/>
            <a:gdLst/>
            <a:ahLst/>
            <a:cxnLst/>
            <a:rect l="l" t="t" r="r" b="b"/>
            <a:pathLst>
              <a:path w="287655" h="184150">
                <a:moveTo>
                  <a:pt x="38161" y="155448"/>
                </a:moveTo>
                <a:lnTo>
                  <a:pt x="315" y="131064"/>
                </a:lnTo>
                <a:lnTo>
                  <a:pt x="0" y="141406"/>
                </a:lnTo>
                <a:lnTo>
                  <a:pt x="4077" y="149034"/>
                </a:lnTo>
                <a:lnTo>
                  <a:pt x="41080" y="167389"/>
                </a:lnTo>
                <a:lnTo>
                  <a:pt x="95819" y="177927"/>
                </a:lnTo>
                <a:lnTo>
                  <a:pt x="165510" y="183880"/>
                </a:lnTo>
                <a:lnTo>
                  <a:pt x="200796" y="182909"/>
                </a:lnTo>
                <a:lnTo>
                  <a:pt x="246697" y="174372"/>
                </a:lnTo>
                <a:lnTo>
                  <a:pt x="284174" y="141668"/>
                </a:lnTo>
                <a:lnTo>
                  <a:pt x="287631" y="114061"/>
                </a:lnTo>
                <a:lnTo>
                  <a:pt x="285049" y="99949"/>
                </a:lnTo>
                <a:lnTo>
                  <a:pt x="262030" y="54848"/>
                </a:lnTo>
                <a:lnTo>
                  <a:pt x="226248" y="18796"/>
                </a:lnTo>
                <a:lnTo>
                  <a:pt x="193119" y="3365"/>
                </a:lnTo>
                <a:lnTo>
                  <a:pt x="18116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1142" y="4600702"/>
            <a:ext cx="14604" cy="206375"/>
          </a:xfrm>
          <a:custGeom>
            <a:avLst/>
            <a:gdLst/>
            <a:ahLst/>
            <a:cxnLst/>
            <a:rect l="l" t="t" r="r" b="b"/>
            <a:pathLst>
              <a:path w="14605" h="206375">
                <a:moveTo>
                  <a:pt x="0" y="0"/>
                </a:moveTo>
                <a:lnTo>
                  <a:pt x="6377" y="3341"/>
                </a:lnTo>
                <a:lnTo>
                  <a:pt x="8254" y="11112"/>
                </a:lnTo>
                <a:lnTo>
                  <a:pt x="7750" y="21931"/>
                </a:lnTo>
                <a:lnTo>
                  <a:pt x="6984" y="34417"/>
                </a:lnTo>
                <a:lnTo>
                  <a:pt x="6320" y="56134"/>
                </a:lnTo>
                <a:lnTo>
                  <a:pt x="5381" y="77851"/>
                </a:lnTo>
                <a:lnTo>
                  <a:pt x="4323" y="99568"/>
                </a:lnTo>
                <a:lnTo>
                  <a:pt x="3301" y="121285"/>
                </a:lnTo>
                <a:lnTo>
                  <a:pt x="2391" y="138279"/>
                </a:lnTo>
                <a:lnTo>
                  <a:pt x="1349" y="156463"/>
                </a:lnTo>
                <a:lnTo>
                  <a:pt x="1283" y="174648"/>
                </a:lnTo>
                <a:lnTo>
                  <a:pt x="3301" y="191643"/>
                </a:lnTo>
                <a:lnTo>
                  <a:pt x="7238" y="201675"/>
                </a:lnTo>
                <a:lnTo>
                  <a:pt x="6350" y="205994"/>
                </a:lnTo>
                <a:lnTo>
                  <a:pt x="14605" y="2042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78658" y="4593957"/>
            <a:ext cx="173355" cy="24130"/>
          </a:xfrm>
          <a:custGeom>
            <a:avLst/>
            <a:gdLst/>
            <a:ahLst/>
            <a:cxnLst/>
            <a:rect l="l" t="t" r="r" b="b"/>
            <a:pathLst>
              <a:path w="173355" h="24129">
                <a:moveTo>
                  <a:pt x="0" y="17412"/>
                </a:moveTo>
                <a:lnTo>
                  <a:pt x="1837" y="7417"/>
                </a:lnTo>
                <a:lnTo>
                  <a:pt x="7651" y="1934"/>
                </a:lnTo>
                <a:lnTo>
                  <a:pt x="17037" y="0"/>
                </a:lnTo>
                <a:lnTo>
                  <a:pt x="29591" y="648"/>
                </a:lnTo>
                <a:lnTo>
                  <a:pt x="68202" y="8667"/>
                </a:lnTo>
                <a:lnTo>
                  <a:pt x="91525" y="16132"/>
                </a:lnTo>
                <a:lnTo>
                  <a:pt x="104600" y="20222"/>
                </a:lnTo>
                <a:lnTo>
                  <a:pt x="117794" y="23193"/>
                </a:lnTo>
                <a:lnTo>
                  <a:pt x="128905" y="23508"/>
                </a:lnTo>
                <a:lnTo>
                  <a:pt x="139436" y="21264"/>
                </a:lnTo>
                <a:lnTo>
                  <a:pt x="150574" y="18222"/>
                </a:lnTo>
                <a:lnTo>
                  <a:pt x="161926" y="15061"/>
                </a:lnTo>
                <a:lnTo>
                  <a:pt x="173101" y="124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9362" y="4725352"/>
            <a:ext cx="127000" cy="576580"/>
          </a:xfrm>
          <a:custGeom>
            <a:avLst/>
            <a:gdLst/>
            <a:ahLst/>
            <a:cxnLst/>
            <a:rect l="l" t="t" r="r" b="b"/>
            <a:pathLst>
              <a:path w="127000" h="576579">
                <a:moveTo>
                  <a:pt x="126646" y="4254"/>
                </a:moveTo>
                <a:lnTo>
                  <a:pt x="122773" y="829"/>
                </a:lnTo>
                <a:lnTo>
                  <a:pt x="119757" y="0"/>
                </a:lnTo>
                <a:lnTo>
                  <a:pt x="114788" y="4790"/>
                </a:lnTo>
                <a:lnTo>
                  <a:pt x="88878" y="43066"/>
                </a:lnTo>
                <a:lnTo>
                  <a:pt x="60140" y="96180"/>
                </a:lnTo>
                <a:lnTo>
                  <a:pt x="31763" y="168088"/>
                </a:lnTo>
                <a:lnTo>
                  <a:pt x="18649" y="213868"/>
                </a:lnTo>
                <a:lnTo>
                  <a:pt x="8796" y="260504"/>
                </a:lnTo>
                <a:lnTo>
                  <a:pt x="2313" y="307784"/>
                </a:lnTo>
                <a:lnTo>
                  <a:pt x="0" y="351492"/>
                </a:lnTo>
                <a:lnTo>
                  <a:pt x="1329" y="395414"/>
                </a:lnTo>
                <a:lnTo>
                  <a:pt x="6421" y="439050"/>
                </a:lnTo>
                <a:lnTo>
                  <a:pt x="15394" y="481901"/>
                </a:lnTo>
                <a:lnTo>
                  <a:pt x="32682" y="529859"/>
                </a:lnTo>
                <a:lnTo>
                  <a:pt x="64543" y="568769"/>
                </a:lnTo>
                <a:lnTo>
                  <a:pt x="84724" y="575038"/>
                </a:lnTo>
                <a:lnTo>
                  <a:pt x="90959" y="5760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6508" y="4962144"/>
            <a:ext cx="271780" cy="265430"/>
          </a:xfrm>
          <a:custGeom>
            <a:avLst/>
            <a:gdLst/>
            <a:ahLst/>
            <a:cxnLst/>
            <a:rect l="l" t="t" r="r" b="b"/>
            <a:pathLst>
              <a:path w="271779" h="265429">
                <a:moveTo>
                  <a:pt x="0" y="27431"/>
                </a:moveTo>
                <a:lnTo>
                  <a:pt x="2091" y="20502"/>
                </a:lnTo>
                <a:lnTo>
                  <a:pt x="3873" y="13715"/>
                </a:lnTo>
                <a:lnTo>
                  <a:pt x="5464" y="6929"/>
                </a:lnTo>
                <a:lnTo>
                  <a:pt x="6985" y="0"/>
                </a:lnTo>
                <a:lnTo>
                  <a:pt x="15744" y="7427"/>
                </a:lnTo>
                <a:lnTo>
                  <a:pt x="22955" y="15700"/>
                </a:lnTo>
                <a:lnTo>
                  <a:pt x="29737" y="24949"/>
                </a:lnTo>
                <a:lnTo>
                  <a:pt x="37211" y="35305"/>
                </a:lnTo>
                <a:lnTo>
                  <a:pt x="55445" y="58108"/>
                </a:lnTo>
                <a:lnTo>
                  <a:pt x="94628" y="101189"/>
                </a:lnTo>
                <a:lnTo>
                  <a:pt x="137546" y="144297"/>
                </a:lnTo>
                <a:lnTo>
                  <a:pt x="183961" y="187624"/>
                </a:lnTo>
                <a:lnTo>
                  <a:pt x="207644" y="208787"/>
                </a:lnTo>
                <a:lnTo>
                  <a:pt x="220890" y="220727"/>
                </a:lnTo>
                <a:lnTo>
                  <a:pt x="260985" y="256285"/>
                </a:lnTo>
                <a:lnTo>
                  <a:pt x="271462" y="264858"/>
                </a:lnTo>
                <a:lnTo>
                  <a:pt x="271486" y="263358"/>
                </a:lnTo>
                <a:lnTo>
                  <a:pt x="267081" y="2562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5017" y="4917313"/>
            <a:ext cx="382270" cy="497840"/>
          </a:xfrm>
          <a:custGeom>
            <a:avLst/>
            <a:gdLst/>
            <a:ahLst/>
            <a:cxnLst/>
            <a:rect l="l" t="t" r="r" b="b"/>
            <a:pathLst>
              <a:path w="382270" h="497839">
                <a:moveTo>
                  <a:pt x="0" y="497459"/>
                </a:moveTo>
                <a:lnTo>
                  <a:pt x="18162" y="440725"/>
                </a:lnTo>
                <a:lnTo>
                  <a:pt x="22621" y="419068"/>
                </a:lnTo>
                <a:lnTo>
                  <a:pt x="30861" y="375539"/>
                </a:lnTo>
                <a:lnTo>
                  <a:pt x="42195" y="305038"/>
                </a:lnTo>
                <a:lnTo>
                  <a:pt x="50292" y="234061"/>
                </a:lnTo>
                <a:lnTo>
                  <a:pt x="54197" y="165528"/>
                </a:lnTo>
                <a:lnTo>
                  <a:pt x="55971" y="131351"/>
                </a:lnTo>
                <a:lnTo>
                  <a:pt x="59838" y="77146"/>
                </a:lnTo>
                <a:lnTo>
                  <a:pt x="64597" y="36542"/>
                </a:lnTo>
                <a:lnTo>
                  <a:pt x="73532" y="5842"/>
                </a:lnTo>
                <a:lnTo>
                  <a:pt x="75311" y="0"/>
                </a:lnTo>
                <a:lnTo>
                  <a:pt x="97536" y="37211"/>
                </a:lnTo>
                <a:lnTo>
                  <a:pt x="114300" y="81138"/>
                </a:lnTo>
                <a:lnTo>
                  <a:pt x="131673" y="127572"/>
                </a:lnTo>
                <a:lnTo>
                  <a:pt x="151485" y="173529"/>
                </a:lnTo>
                <a:lnTo>
                  <a:pt x="175564" y="216031"/>
                </a:lnTo>
                <a:lnTo>
                  <a:pt x="205740" y="252094"/>
                </a:lnTo>
                <a:lnTo>
                  <a:pt x="248816" y="264007"/>
                </a:lnTo>
                <a:lnTo>
                  <a:pt x="289214" y="227363"/>
                </a:lnTo>
                <a:lnTo>
                  <a:pt x="305435" y="189690"/>
                </a:lnTo>
                <a:lnTo>
                  <a:pt x="314797" y="148992"/>
                </a:lnTo>
                <a:lnTo>
                  <a:pt x="320040" y="110617"/>
                </a:lnTo>
                <a:lnTo>
                  <a:pt x="318896" y="68580"/>
                </a:lnTo>
                <a:lnTo>
                  <a:pt x="311243" y="80406"/>
                </a:lnTo>
                <a:lnTo>
                  <a:pt x="299973" y="122555"/>
                </a:lnTo>
                <a:lnTo>
                  <a:pt x="298689" y="202774"/>
                </a:lnTo>
                <a:lnTo>
                  <a:pt x="305103" y="250717"/>
                </a:lnTo>
                <a:lnTo>
                  <a:pt x="319692" y="291503"/>
                </a:lnTo>
                <a:lnTo>
                  <a:pt x="356862" y="317307"/>
                </a:lnTo>
                <a:lnTo>
                  <a:pt x="366521" y="312562"/>
                </a:lnTo>
                <a:lnTo>
                  <a:pt x="373991" y="303651"/>
                </a:lnTo>
                <a:lnTo>
                  <a:pt x="379221" y="292607"/>
                </a:lnTo>
                <a:lnTo>
                  <a:pt x="380110" y="284988"/>
                </a:lnTo>
                <a:lnTo>
                  <a:pt x="380999" y="277113"/>
                </a:lnTo>
                <a:lnTo>
                  <a:pt x="382016" y="2691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3498" y="4636291"/>
            <a:ext cx="257810" cy="142875"/>
          </a:xfrm>
          <a:custGeom>
            <a:avLst/>
            <a:gdLst/>
            <a:ahLst/>
            <a:cxnLst/>
            <a:rect l="l" t="t" r="r" b="b"/>
            <a:pathLst>
              <a:path w="257810" h="142875">
                <a:moveTo>
                  <a:pt x="51815" y="103983"/>
                </a:moveTo>
                <a:lnTo>
                  <a:pt x="41280" y="103054"/>
                </a:lnTo>
                <a:lnTo>
                  <a:pt x="29924" y="101697"/>
                </a:lnTo>
                <a:lnTo>
                  <a:pt x="18686" y="100625"/>
                </a:lnTo>
                <a:lnTo>
                  <a:pt x="8508" y="100554"/>
                </a:lnTo>
                <a:lnTo>
                  <a:pt x="5714" y="101570"/>
                </a:lnTo>
                <a:lnTo>
                  <a:pt x="2667" y="102459"/>
                </a:lnTo>
                <a:lnTo>
                  <a:pt x="41401" y="120366"/>
                </a:lnTo>
                <a:lnTo>
                  <a:pt x="72276" y="127240"/>
                </a:lnTo>
                <a:lnTo>
                  <a:pt x="134360" y="136796"/>
                </a:lnTo>
                <a:lnTo>
                  <a:pt x="184808" y="141315"/>
                </a:lnTo>
                <a:lnTo>
                  <a:pt x="204977" y="142543"/>
                </a:lnTo>
                <a:lnTo>
                  <a:pt x="224956" y="141795"/>
                </a:lnTo>
                <a:lnTo>
                  <a:pt x="243459" y="137511"/>
                </a:lnTo>
                <a:lnTo>
                  <a:pt x="252757" y="131327"/>
                </a:lnTo>
                <a:lnTo>
                  <a:pt x="256889" y="122620"/>
                </a:lnTo>
                <a:lnTo>
                  <a:pt x="257353" y="112436"/>
                </a:lnTo>
                <a:lnTo>
                  <a:pt x="255650" y="101824"/>
                </a:lnTo>
                <a:lnTo>
                  <a:pt x="238871" y="52818"/>
                </a:lnTo>
                <a:lnTo>
                  <a:pt x="217042" y="5812"/>
                </a:lnTo>
                <a:lnTo>
                  <a:pt x="214094" y="0"/>
                </a:lnTo>
                <a:lnTo>
                  <a:pt x="220027" y="13606"/>
                </a:lnTo>
                <a:lnTo>
                  <a:pt x="228723" y="32904"/>
                </a:lnTo>
                <a:lnTo>
                  <a:pt x="234061" y="441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6569" y="4989576"/>
            <a:ext cx="18415" cy="248920"/>
          </a:xfrm>
          <a:custGeom>
            <a:avLst/>
            <a:gdLst/>
            <a:ahLst/>
            <a:cxnLst/>
            <a:rect l="l" t="t" r="r" b="b"/>
            <a:pathLst>
              <a:path w="18414" h="248920">
                <a:moveTo>
                  <a:pt x="0" y="0"/>
                </a:moveTo>
                <a:lnTo>
                  <a:pt x="2742" y="10953"/>
                </a:lnTo>
                <a:lnTo>
                  <a:pt x="5365" y="21336"/>
                </a:lnTo>
                <a:lnTo>
                  <a:pt x="7750" y="31718"/>
                </a:lnTo>
                <a:lnTo>
                  <a:pt x="9778" y="42672"/>
                </a:lnTo>
                <a:lnTo>
                  <a:pt x="12402" y="66639"/>
                </a:lnTo>
                <a:lnTo>
                  <a:pt x="13049" y="90582"/>
                </a:lnTo>
                <a:lnTo>
                  <a:pt x="12600" y="114573"/>
                </a:lnTo>
                <a:lnTo>
                  <a:pt x="11937" y="138684"/>
                </a:lnTo>
                <a:lnTo>
                  <a:pt x="11128" y="162050"/>
                </a:lnTo>
                <a:lnTo>
                  <a:pt x="10128" y="185404"/>
                </a:lnTo>
                <a:lnTo>
                  <a:pt x="9651" y="208639"/>
                </a:lnTo>
                <a:lnTo>
                  <a:pt x="10413" y="231648"/>
                </a:lnTo>
                <a:lnTo>
                  <a:pt x="11937" y="241426"/>
                </a:lnTo>
                <a:lnTo>
                  <a:pt x="12191" y="244475"/>
                </a:lnTo>
                <a:lnTo>
                  <a:pt x="18033" y="2486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45153" y="5017488"/>
            <a:ext cx="151130" cy="26670"/>
          </a:xfrm>
          <a:custGeom>
            <a:avLst/>
            <a:gdLst/>
            <a:ahLst/>
            <a:cxnLst/>
            <a:rect l="l" t="t" r="r" b="b"/>
            <a:pathLst>
              <a:path w="151129" h="26670">
                <a:moveTo>
                  <a:pt x="0" y="24538"/>
                </a:moveTo>
                <a:lnTo>
                  <a:pt x="45273" y="4040"/>
                </a:lnTo>
                <a:lnTo>
                  <a:pt x="79845" y="0"/>
                </a:lnTo>
                <a:lnTo>
                  <a:pt x="96012" y="789"/>
                </a:lnTo>
                <a:lnTo>
                  <a:pt x="142875" y="16918"/>
                </a:lnTo>
                <a:lnTo>
                  <a:pt x="148336" y="23014"/>
                </a:lnTo>
                <a:lnTo>
                  <a:pt x="151130" y="260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81933" y="4972558"/>
            <a:ext cx="304800" cy="399415"/>
          </a:xfrm>
          <a:custGeom>
            <a:avLst/>
            <a:gdLst/>
            <a:ahLst/>
            <a:cxnLst/>
            <a:rect l="l" t="t" r="r" b="b"/>
            <a:pathLst>
              <a:path w="304800" h="399414">
                <a:moveTo>
                  <a:pt x="0" y="394716"/>
                </a:moveTo>
                <a:lnTo>
                  <a:pt x="11203" y="397434"/>
                </a:lnTo>
                <a:lnTo>
                  <a:pt x="18573" y="399415"/>
                </a:lnTo>
                <a:lnTo>
                  <a:pt x="25896" y="396823"/>
                </a:lnTo>
                <a:lnTo>
                  <a:pt x="50365" y="367442"/>
                </a:lnTo>
                <a:lnTo>
                  <a:pt x="71372" y="323532"/>
                </a:lnTo>
                <a:lnTo>
                  <a:pt x="89118" y="265023"/>
                </a:lnTo>
                <a:lnTo>
                  <a:pt x="97123" y="227409"/>
                </a:lnTo>
                <a:lnTo>
                  <a:pt x="103747" y="189438"/>
                </a:lnTo>
                <a:lnTo>
                  <a:pt x="109727" y="151384"/>
                </a:lnTo>
                <a:lnTo>
                  <a:pt x="115085" y="113621"/>
                </a:lnTo>
                <a:lnTo>
                  <a:pt x="123229" y="37905"/>
                </a:lnTo>
                <a:lnTo>
                  <a:pt x="126872" y="0"/>
                </a:lnTo>
                <a:lnTo>
                  <a:pt x="123330" y="25552"/>
                </a:lnTo>
                <a:lnTo>
                  <a:pt x="117818" y="76848"/>
                </a:lnTo>
                <a:lnTo>
                  <a:pt x="114758" y="141313"/>
                </a:lnTo>
                <a:lnTo>
                  <a:pt x="115490" y="181689"/>
                </a:lnTo>
                <a:lnTo>
                  <a:pt x="121152" y="221327"/>
                </a:lnTo>
                <a:lnTo>
                  <a:pt x="134492" y="257810"/>
                </a:lnTo>
                <a:lnTo>
                  <a:pt x="172354" y="280634"/>
                </a:lnTo>
                <a:lnTo>
                  <a:pt x="206055" y="259173"/>
                </a:lnTo>
                <a:lnTo>
                  <a:pt x="230864" y="217227"/>
                </a:lnTo>
                <a:lnTo>
                  <a:pt x="247715" y="171338"/>
                </a:lnTo>
                <a:lnTo>
                  <a:pt x="260562" y="121745"/>
                </a:lnTo>
                <a:lnTo>
                  <a:pt x="267080" y="83439"/>
                </a:lnTo>
                <a:lnTo>
                  <a:pt x="267969" y="80391"/>
                </a:lnTo>
                <a:lnTo>
                  <a:pt x="256462" y="121142"/>
                </a:lnTo>
                <a:lnTo>
                  <a:pt x="252323" y="163581"/>
                </a:lnTo>
                <a:lnTo>
                  <a:pt x="251856" y="188420"/>
                </a:lnTo>
                <a:lnTo>
                  <a:pt x="253128" y="213187"/>
                </a:lnTo>
                <a:lnTo>
                  <a:pt x="260788" y="252339"/>
                </a:lnTo>
                <a:lnTo>
                  <a:pt x="294131" y="279146"/>
                </a:lnTo>
                <a:lnTo>
                  <a:pt x="297561" y="278257"/>
                </a:lnTo>
                <a:lnTo>
                  <a:pt x="301116" y="276987"/>
                </a:lnTo>
                <a:lnTo>
                  <a:pt x="304545" y="2760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2458" y="5167884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3047" y="8890"/>
                </a:moveTo>
                <a:lnTo>
                  <a:pt x="2031" y="6096"/>
                </a:lnTo>
                <a:lnTo>
                  <a:pt x="1142" y="3048"/>
                </a:lnTo>
                <a:lnTo>
                  <a:pt x="0" y="0"/>
                </a:lnTo>
                <a:lnTo>
                  <a:pt x="27431" y="27432"/>
                </a:lnTo>
                <a:lnTo>
                  <a:pt x="29924" y="49879"/>
                </a:lnTo>
                <a:lnTo>
                  <a:pt x="29200" y="61329"/>
                </a:lnTo>
                <a:lnTo>
                  <a:pt x="28320" y="72517"/>
                </a:lnTo>
                <a:lnTo>
                  <a:pt x="27271" y="82303"/>
                </a:lnTo>
                <a:lnTo>
                  <a:pt x="26495" y="93567"/>
                </a:lnTo>
                <a:lnTo>
                  <a:pt x="27553" y="104592"/>
                </a:lnTo>
                <a:lnTo>
                  <a:pt x="32003" y="113665"/>
                </a:lnTo>
                <a:lnTo>
                  <a:pt x="41967" y="121584"/>
                </a:lnTo>
                <a:lnTo>
                  <a:pt x="51228" y="122920"/>
                </a:lnTo>
                <a:lnTo>
                  <a:pt x="60846" y="120326"/>
                </a:lnTo>
                <a:lnTo>
                  <a:pt x="95424" y="100552"/>
                </a:lnTo>
                <a:lnTo>
                  <a:pt x="112775" y="76454"/>
                </a:lnTo>
                <a:lnTo>
                  <a:pt x="116331" y="71628"/>
                </a:lnTo>
                <a:lnTo>
                  <a:pt x="119379" y="67056"/>
                </a:lnTo>
                <a:lnTo>
                  <a:pt x="123062" y="624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4714" y="4799135"/>
            <a:ext cx="191135" cy="126364"/>
          </a:xfrm>
          <a:custGeom>
            <a:avLst/>
            <a:gdLst/>
            <a:ahLst/>
            <a:cxnLst/>
            <a:rect l="l" t="t" r="r" b="b"/>
            <a:pathLst>
              <a:path w="191135" h="126364">
                <a:moveTo>
                  <a:pt x="0" y="125797"/>
                </a:moveTo>
                <a:lnTo>
                  <a:pt x="14235" y="123138"/>
                </a:lnTo>
                <a:lnTo>
                  <a:pt x="28162" y="122431"/>
                </a:lnTo>
                <a:lnTo>
                  <a:pt x="42326" y="122868"/>
                </a:lnTo>
                <a:lnTo>
                  <a:pt x="57276" y="123638"/>
                </a:lnTo>
                <a:lnTo>
                  <a:pt x="77321" y="124769"/>
                </a:lnTo>
                <a:lnTo>
                  <a:pt x="97520" y="125829"/>
                </a:lnTo>
                <a:lnTo>
                  <a:pt x="137668" y="125162"/>
                </a:lnTo>
                <a:lnTo>
                  <a:pt x="179619" y="117822"/>
                </a:lnTo>
                <a:lnTo>
                  <a:pt x="190589" y="97938"/>
                </a:lnTo>
                <a:lnTo>
                  <a:pt x="186166" y="85363"/>
                </a:lnTo>
                <a:lnTo>
                  <a:pt x="159359" y="48730"/>
                </a:lnTo>
                <a:lnTo>
                  <a:pt x="130653" y="19786"/>
                </a:lnTo>
                <a:lnTo>
                  <a:pt x="115443" y="6671"/>
                </a:lnTo>
                <a:lnTo>
                  <a:pt x="107821" y="0"/>
                </a:lnTo>
                <a:lnTo>
                  <a:pt x="109521" y="67"/>
                </a:lnTo>
                <a:lnTo>
                  <a:pt x="116246" y="3278"/>
                </a:lnTo>
                <a:lnTo>
                  <a:pt x="123698" y="60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58690" y="4697603"/>
            <a:ext cx="181610" cy="600075"/>
          </a:xfrm>
          <a:custGeom>
            <a:avLst/>
            <a:gdLst/>
            <a:ahLst/>
            <a:cxnLst/>
            <a:rect l="l" t="t" r="r" b="b"/>
            <a:pathLst>
              <a:path w="181610" h="600075">
                <a:moveTo>
                  <a:pt x="13970" y="10922"/>
                </a:moveTo>
                <a:lnTo>
                  <a:pt x="7238" y="5207"/>
                </a:lnTo>
                <a:lnTo>
                  <a:pt x="4825" y="3302"/>
                </a:lnTo>
                <a:lnTo>
                  <a:pt x="0" y="0"/>
                </a:lnTo>
                <a:lnTo>
                  <a:pt x="11001" y="18399"/>
                </a:lnTo>
                <a:lnTo>
                  <a:pt x="22383" y="36703"/>
                </a:lnTo>
                <a:lnTo>
                  <a:pt x="34004" y="55006"/>
                </a:lnTo>
                <a:lnTo>
                  <a:pt x="45720" y="73406"/>
                </a:lnTo>
                <a:lnTo>
                  <a:pt x="72103" y="115900"/>
                </a:lnTo>
                <a:lnTo>
                  <a:pt x="97404" y="159276"/>
                </a:lnTo>
                <a:lnTo>
                  <a:pt x="120856" y="203676"/>
                </a:lnTo>
                <a:lnTo>
                  <a:pt x="141694" y="249239"/>
                </a:lnTo>
                <a:lnTo>
                  <a:pt x="159152" y="296108"/>
                </a:lnTo>
                <a:lnTo>
                  <a:pt x="172466" y="344424"/>
                </a:lnTo>
                <a:lnTo>
                  <a:pt x="179897" y="391410"/>
                </a:lnTo>
                <a:lnTo>
                  <a:pt x="181149" y="437610"/>
                </a:lnTo>
                <a:lnTo>
                  <a:pt x="176377" y="483477"/>
                </a:lnTo>
                <a:lnTo>
                  <a:pt x="165735" y="529463"/>
                </a:lnTo>
                <a:lnTo>
                  <a:pt x="158045" y="551301"/>
                </a:lnTo>
                <a:lnTo>
                  <a:pt x="149177" y="568436"/>
                </a:lnTo>
                <a:lnTo>
                  <a:pt x="137856" y="583737"/>
                </a:lnTo>
                <a:lnTo>
                  <a:pt x="122809" y="6000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4159" y="4787772"/>
            <a:ext cx="114300" cy="506095"/>
          </a:xfrm>
          <a:custGeom>
            <a:avLst/>
            <a:gdLst/>
            <a:ahLst/>
            <a:cxnLst/>
            <a:rect l="l" t="t" r="r" b="b"/>
            <a:pathLst>
              <a:path w="114300" h="506095">
                <a:moveTo>
                  <a:pt x="114300" y="0"/>
                </a:moveTo>
                <a:lnTo>
                  <a:pt x="93283" y="35280"/>
                </a:lnTo>
                <a:lnTo>
                  <a:pt x="72374" y="71262"/>
                </a:lnTo>
                <a:lnTo>
                  <a:pt x="53060" y="108031"/>
                </a:lnTo>
                <a:lnTo>
                  <a:pt x="36829" y="145669"/>
                </a:lnTo>
                <a:lnTo>
                  <a:pt x="21627" y="193651"/>
                </a:lnTo>
                <a:lnTo>
                  <a:pt x="10080" y="243300"/>
                </a:lnTo>
                <a:lnTo>
                  <a:pt x="2700" y="293758"/>
                </a:lnTo>
                <a:lnTo>
                  <a:pt x="0" y="344169"/>
                </a:lnTo>
                <a:lnTo>
                  <a:pt x="1569" y="381523"/>
                </a:lnTo>
                <a:lnTo>
                  <a:pt x="20091" y="451754"/>
                </a:lnTo>
                <a:lnTo>
                  <a:pt x="55423" y="496949"/>
                </a:lnTo>
                <a:lnTo>
                  <a:pt x="91277" y="506057"/>
                </a:lnTo>
                <a:lnTo>
                  <a:pt x="111251" y="5059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82311" y="5072126"/>
            <a:ext cx="318770" cy="393700"/>
          </a:xfrm>
          <a:custGeom>
            <a:avLst/>
            <a:gdLst/>
            <a:ahLst/>
            <a:cxnLst/>
            <a:rect l="l" t="t" r="r" b="b"/>
            <a:pathLst>
              <a:path w="318770" h="393700">
                <a:moveTo>
                  <a:pt x="16510" y="376809"/>
                </a:moveTo>
                <a:lnTo>
                  <a:pt x="11465" y="383857"/>
                </a:lnTo>
                <a:lnTo>
                  <a:pt x="8350" y="387381"/>
                </a:lnTo>
                <a:lnTo>
                  <a:pt x="5187" y="389810"/>
                </a:lnTo>
                <a:lnTo>
                  <a:pt x="0" y="393573"/>
                </a:lnTo>
                <a:lnTo>
                  <a:pt x="4788" y="379757"/>
                </a:lnTo>
                <a:lnTo>
                  <a:pt x="19558" y="338074"/>
                </a:lnTo>
                <a:lnTo>
                  <a:pt x="40830" y="281289"/>
                </a:lnTo>
                <a:lnTo>
                  <a:pt x="51204" y="252759"/>
                </a:lnTo>
                <a:lnTo>
                  <a:pt x="71828" y="189325"/>
                </a:lnTo>
                <a:lnTo>
                  <a:pt x="91088" y="118871"/>
                </a:lnTo>
                <a:lnTo>
                  <a:pt x="103524" y="62668"/>
                </a:lnTo>
                <a:lnTo>
                  <a:pt x="110136" y="21000"/>
                </a:lnTo>
                <a:lnTo>
                  <a:pt x="112775" y="0"/>
                </a:lnTo>
                <a:lnTo>
                  <a:pt x="108954" y="20643"/>
                </a:lnTo>
                <a:lnTo>
                  <a:pt x="104739" y="62311"/>
                </a:lnTo>
                <a:lnTo>
                  <a:pt x="102679" y="110446"/>
                </a:lnTo>
                <a:lnTo>
                  <a:pt x="105346" y="164715"/>
                </a:lnTo>
                <a:lnTo>
                  <a:pt x="117131" y="205440"/>
                </a:lnTo>
                <a:lnTo>
                  <a:pt x="152653" y="221996"/>
                </a:lnTo>
                <a:lnTo>
                  <a:pt x="195230" y="188706"/>
                </a:lnTo>
                <a:lnTo>
                  <a:pt x="223138" y="140843"/>
                </a:lnTo>
                <a:lnTo>
                  <a:pt x="244459" y="87820"/>
                </a:lnTo>
                <a:lnTo>
                  <a:pt x="256803" y="60368"/>
                </a:lnTo>
                <a:lnTo>
                  <a:pt x="272161" y="39369"/>
                </a:lnTo>
                <a:lnTo>
                  <a:pt x="275589" y="38100"/>
                </a:lnTo>
                <a:lnTo>
                  <a:pt x="278891" y="36956"/>
                </a:lnTo>
                <a:lnTo>
                  <a:pt x="282193" y="35687"/>
                </a:lnTo>
                <a:lnTo>
                  <a:pt x="292302" y="81532"/>
                </a:lnTo>
                <a:lnTo>
                  <a:pt x="297743" y="120697"/>
                </a:lnTo>
                <a:lnTo>
                  <a:pt x="300291" y="144684"/>
                </a:lnTo>
                <a:lnTo>
                  <a:pt x="303125" y="168433"/>
                </a:lnTo>
                <a:lnTo>
                  <a:pt x="306959" y="191135"/>
                </a:lnTo>
                <a:lnTo>
                  <a:pt x="311150" y="202692"/>
                </a:lnTo>
                <a:lnTo>
                  <a:pt x="312420" y="206121"/>
                </a:lnTo>
                <a:lnTo>
                  <a:pt x="318770" y="2115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08778" y="5222113"/>
            <a:ext cx="9525" cy="154305"/>
          </a:xfrm>
          <a:custGeom>
            <a:avLst/>
            <a:gdLst/>
            <a:ahLst/>
            <a:cxnLst/>
            <a:rect l="l" t="t" r="r" b="b"/>
            <a:pathLst>
              <a:path w="9525" h="154304">
                <a:moveTo>
                  <a:pt x="0" y="0"/>
                </a:moveTo>
                <a:lnTo>
                  <a:pt x="5955" y="11501"/>
                </a:lnTo>
                <a:lnTo>
                  <a:pt x="8588" y="23431"/>
                </a:lnTo>
                <a:lnTo>
                  <a:pt x="9054" y="36218"/>
                </a:lnTo>
                <a:lnTo>
                  <a:pt x="8509" y="50292"/>
                </a:lnTo>
                <a:lnTo>
                  <a:pt x="7725" y="72632"/>
                </a:lnTo>
                <a:lnTo>
                  <a:pt x="7191" y="94900"/>
                </a:lnTo>
                <a:lnTo>
                  <a:pt x="6776" y="117121"/>
                </a:lnTo>
                <a:lnTo>
                  <a:pt x="6350" y="139319"/>
                </a:lnTo>
                <a:lnTo>
                  <a:pt x="5080" y="146939"/>
                </a:lnTo>
                <a:lnTo>
                  <a:pt x="4572" y="149352"/>
                </a:lnTo>
                <a:lnTo>
                  <a:pt x="7874" y="1543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50638" y="4810769"/>
            <a:ext cx="250190" cy="107314"/>
          </a:xfrm>
          <a:custGeom>
            <a:avLst/>
            <a:gdLst/>
            <a:ahLst/>
            <a:cxnLst/>
            <a:rect l="l" t="t" r="r" b="b"/>
            <a:pathLst>
              <a:path w="250189" h="107314">
                <a:moveTo>
                  <a:pt x="44450" y="80635"/>
                </a:moveTo>
                <a:lnTo>
                  <a:pt x="33004" y="77787"/>
                </a:lnTo>
                <a:lnTo>
                  <a:pt x="21653" y="74808"/>
                </a:lnTo>
                <a:lnTo>
                  <a:pt x="10588" y="72616"/>
                </a:lnTo>
                <a:lnTo>
                  <a:pt x="0" y="72126"/>
                </a:lnTo>
                <a:lnTo>
                  <a:pt x="14763" y="76821"/>
                </a:lnTo>
                <a:lnTo>
                  <a:pt x="29432" y="81016"/>
                </a:lnTo>
                <a:lnTo>
                  <a:pt x="44148" y="85020"/>
                </a:lnTo>
                <a:lnTo>
                  <a:pt x="59054" y="89144"/>
                </a:lnTo>
                <a:lnTo>
                  <a:pt x="106807" y="100002"/>
                </a:lnTo>
                <a:lnTo>
                  <a:pt x="155701" y="105908"/>
                </a:lnTo>
                <a:lnTo>
                  <a:pt x="174599" y="106793"/>
                </a:lnTo>
                <a:lnTo>
                  <a:pt x="194294" y="106320"/>
                </a:lnTo>
                <a:lnTo>
                  <a:pt x="231266" y="96256"/>
                </a:lnTo>
                <a:lnTo>
                  <a:pt x="249912" y="66073"/>
                </a:lnTo>
                <a:lnTo>
                  <a:pt x="248920" y="53584"/>
                </a:lnTo>
                <a:lnTo>
                  <a:pt x="231703" y="17329"/>
                </a:lnTo>
                <a:lnTo>
                  <a:pt x="213862" y="0"/>
                </a:lnTo>
                <a:lnTo>
                  <a:pt x="211915" y="101"/>
                </a:lnTo>
                <a:lnTo>
                  <a:pt x="215136" y="5988"/>
                </a:lnTo>
                <a:lnTo>
                  <a:pt x="221487" y="154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01360" y="5072126"/>
            <a:ext cx="166370" cy="18415"/>
          </a:xfrm>
          <a:custGeom>
            <a:avLst/>
            <a:gdLst/>
            <a:ahLst/>
            <a:cxnLst/>
            <a:rect l="l" t="t" r="r" b="b"/>
            <a:pathLst>
              <a:path w="166370" h="18414">
                <a:moveTo>
                  <a:pt x="11556" y="0"/>
                </a:moveTo>
                <a:lnTo>
                  <a:pt x="7619" y="1016"/>
                </a:lnTo>
                <a:lnTo>
                  <a:pt x="3937" y="1524"/>
                </a:lnTo>
                <a:lnTo>
                  <a:pt x="0" y="2159"/>
                </a:lnTo>
                <a:lnTo>
                  <a:pt x="47625" y="17399"/>
                </a:lnTo>
                <a:lnTo>
                  <a:pt x="63682" y="18393"/>
                </a:lnTo>
                <a:lnTo>
                  <a:pt x="79311" y="18113"/>
                </a:lnTo>
                <a:lnTo>
                  <a:pt x="122959" y="14053"/>
                </a:lnTo>
                <a:lnTo>
                  <a:pt x="145978" y="7552"/>
                </a:lnTo>
                <a:lnTo>
                  <a:pt x="157606" y="5587"/>
                </a:lnTo>
                <a:lnTo>
                  <a:pt x="160400" y="6096"/>
                </a:lnTo>
                <a:lnTo>
                  <a:pt x="163067" y="6476"/>
                </a:lnTo>
                <a:lnTo>
                  <a:pt x="165862" y="7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6108" y="5004815"/>
            <a:ext cx="379730" cy="484505"/>
          </a:xfrm>
          <a:custGeom>
            <a:avLst/>
            <a:gdLst/>
            <a:ahLst/>
            <a:cxnLst/>
            <a:rect l="l" t="t" r="r" b="b"/>
            <a:pathLst>
              <a:path w="379729" h="484504">
                <a:moveTo>
                  <a:pt x="0" y="481837"/>
                </a:moveTo>
                <a:lnTo>
                  <a:pt x="37701" y="468050"/>
                </a:lnTo>
                <a:lnTo>
                  <a:pt x="61593" y="427295"/>
                </a:lnTo>
                <a:lnTo>
                  <a:pt x="86227" y="378059"/>
                </a:lnTo>
                <a:lnTo>
                  <a:pt x="110910" y="316186"/>
                </a:lnTo>
                <a:lnTo>
                  <a:pt x="124015" y="279431"/>
                </a:lnTo>
                <a:lnTo>
                  <a:pt x="135977" y="242343"/>
                </a:lnTo>
                <a:lnTo>
                  <a:pt x="146557" y="204850"/>
                </a:lnTo>
                <a:lnTo>
                  <a:pt x="158051" y="157801"/>
                </a:lnTo>
                <a:lnTo>
                  <a:pt x="167735" y="109823"/>
                </a:lnTo>
                <a:lnTo>
                  <a:pt x="174990" y="61511"/>
                </a:lnTo>
                <a:lnTo>
                  <a:pt x="179196" y="13461"/>
                </a:lnTo>
                <a:lnTo>
                  <a:pt x="179196" y="9143"/>
                </a:lnTo>
                <a:lnTo>
                  <a:pt x="179196" y="4571"/>
                </a:lnTo>
                <a:lnTo>
                  <a:pt x="166417" y="42798"/>
                </a:lnTo>
                <a:lnTo>
                  <a:pt x="160019" y="89026"/>
                </a:lnTo>
                <a:lnTo>
                  <a:pt x="159238" y="124710"/>
                </a:lnTo>
                <a:lnTo>
                  <a:pt x="160718" y="160559"/>
                </a:lnTo>
                <a:lnTo>
                  <a:pt x="173989" y="230758"/>
                </a:lnTo>
                <a:lnTo>
                  <a:pt x="194008" y="269843"/>
                </a:lnTo>
                <a:lnTo>
                  <a:pt x="231647" y="289305"/>
                </a:lnTo>
                <a:lnTo>
                  <a:pt x="250541" y="286597"/>
                </a:lnTo>
                <a:lnTo>
                  <a:pt x="281564" y="264320"/>
                </a:lnTo>
                <a:lnTo>
                  <a:pt x="304391" y="231913"/>
                </a:lnTo>
                <a:lnTo>
                  <a:pt x="321639" y="193853"/>
                </a:lnTo>
                <a:lnTo>
                  <a:pt x="328929" y="174370"/>
                </a:lnTo>
                <a:lnTo>
                  <a:pt x="333501" y="162432"/>
                </a:lnTo>
                <a:lnTo>
                  <a:pt x="334644" y="159384"/>
                </a:lnTo>
                <a:lnTo>
                  <a:pt x="336168" y="151510"/>
                </a:lnTo>
                <a:lnTo>
                  <a:pt x="335726" y="168655"/>
                </a:lnTo>
                <a:lnTo>
                  <a:pt x="335391" y="185800"/>
                </a:lnTo>
                <a:lnTo>
                  <a:pt x="335222" y="202945"/>
                </a:lnTo>
                <a:lnTo>
                  <a:pt x="335279" y="220090"/>
                </a:lnTo>
                <a:lnTo>
                  <a:pt x="339518" y="272732"/>
                </a:lnTo>
                <a:lnTo>
                  <a:pt x="353567" y="323087"/>
                </a:lnTo>
                <a:lnTo>
                  <a:pt x="371605" y="350234"/>
                </a:lnTo>
                <a:lnTo>
                  <a:pt x="379475" y="3587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73750" y="5241925"/>
            <a:ext cx="94615" cy="124460"/>
          </a:xfrm>
          <a:custGeom>
            <a:avLst/>
            <a:gdLst/>
            <a:ahLst/>
            <a:cxnLst/>
            <a:rect l="l" t="t" r="r" b="b"/>
            <a:pathLst>
              <a:path w="94614" h="124460">
                <a:moveTo>
                  <a:pt x="21082" y="6731"/>
                </a:moveTo>
                <a:lnTo>
                  <a:pt x="10667" y="3047"/>
                </a:lnTo>
                <a:lnTo>
                  <a:pt x="7112" y="1524"/>
                </a:lnTo>
                <a:lnTo>
                  <a:pt x="0" y="0"/>
                </a:lnTo>
                <a:lnTo>
                  <a:pt x="34798" y="26796"/>
                </a:lnTo>
                <a:lnTo>
                  <a:pt x="47638" y="64337"/>
                </a:lnTo>
                <a:lnTo>
                  <a:pt x="49149" y="77724"/>
                </a:lnTo>
                <a:lnTo>
                  <a:pt x="48956" y="86883"/>
                </a:lnTo>
                <a:lnTo>
                  <a:pt x="48466" y="97567"/>
                </a:lnTo>
                <a:lnTo>
                  <a:pt x="49238" y="108013"/>
                </a:lnTo>
                <a:lnTo>
                  <a:pt x="52832" y="116459"/>
                </a:lnTo>
                <a:lnTo>
                  <a:pt x="61321" y="123995"/>
                </a:lnTo>
                <a:lnTo>
                  <a:pt x="68548" y="123793"/>
                </a:lnTo>
                <a:lnTo>
                  <a:pt x="75156" y="118780"/>
                </a:lnTo>
                <a:lnTo>
                  <a:pt x="81787" y="111887"/>
                </a:lnTo>
                <a:lnTo>
                  <a:pt x="90656" y="96970"/>
                </a:lnTo>
                <a:lnTo>
                  <a:pt x="94059" y="78184"/>
                </a:lnTo>
                <a:lnTo>
                  <a:pt x="94057" y="58183"/>
                </a:lnTo>
                <a:lnTo>
                  <a:pt x="92710" y="39624"/>
                </a:lnTo>
                <a:lnTo>
                  <a:pt x="91670" y="32771"/>
                </a:lnTo>
                <a:lnTo>
                  <a:pt x="90773" y="25955"/>
                </a:lnTo>
                <a:lnTo>
                  <a:pt x="89923" y="19210"/>
                </a:lnTo>
                <a:lnTo>
                  <a:pt x="89026" y="125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43927" y="4754064"/>
            <a:ext cx="259715" cy="88900"/>
          </a:xfrm>
          <a:custGeom>
            <a:avLst/>
            <a:gdLst/>
            <a:ahLst/>
            <a:cxnLst/>
            <a:rect l="l" t="t" r="r" b="b"/>
            <a:pathLst>
              <a:path w="259714" h="88900">
                <a:moveTo>
                  <a:pt x="6226" y="82857"/>
                </a:moveTo>
                <a:lnTo>
                  <a:pt x="0" y="84762"/>
                </a:lnTo>
                <a:lnTo>
                  <a:pt x="10417" y="86000"/>
                </a:lnTo>
                <a:lnTo>
                  <a:pt x="26265" y="86715"/>
                </a:lnTo>
                <a:lnTo>
                  <a:pt x="36325" y="87048"/>
                </a:lnTo>
                <a:lnTo>
                  <a:pt x="61325" y="88040"/>
                </a:lnTo>
                <a:lnTo>
                  <a:pt x="86395" y="88318"/>
                </a:lnTo>
                <a:lnTo>
                  <a:pt x="111513" y="88120"/>
                </a:lnTo>
                <a:lnTo>
                  <a:pt x="136655" y="87683"/>
                </a:lnTo>
                <a:lnTo>
                  <a:pt x="163564" y="87431"/>
                </a:lnTo>
                <a:lnTo>
                  <a:pt x="218237" y="84593"/>
                </a:lnTo>
                <a:lnTo>
                  <a:pt x="255950" y="75769"/>
                </a:lnTo>
                <a:lnTo>
                  <a:pt x="259385" y="68220"/>
                </a:lnTo>
                <a:lnTo>
                  <a:pt x="256986" y="59195"/>
                </a:lnTo>
                <a:lnTo>
                  <a:pt x="250574" y="49837"/>
                </a:lnTo>
                <a:lnTo>
                  <a:pt x="240684" y="39683"/>
                </a:lnTo>
                <a:lnTo>
                  <a:pt x="230032" y="30231"/>
                </a:lnTo>
                <a:lnTo>
                  <a:pt x="219142" y="20994"/>
                </a:lnTo>
                <a:lnTo>
                  <a:pt x="208537" y="11483"/>
                </a:lnTo>
                <a:lnTo>
                  <a:pt x="202813" y="5004"/>
                </a:lnTo>
                <a:lnTo>
                  <a:pt x="201505" y="1180"/>
                </a:lnTo>
                <a:lnTo>
                  <a:pt x="205841" y="0"/>
                </a:lnTo>
                <a:lnTo>
                  <a:pt x="217046" y="14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5545" y="4750053"/>
            <a:ext cx="132715" cy="564515"/>
          </a:xfrm>
          <a:custGeom>
            <a:avLst/>
            <a:gdLst/>
            <a:ahLst/>
            <a:cxnLst/>
            <a:rect l="l" t="t" r="r" b="b"/>
            <a:pathLst>
              <a:path w="132714" h="564514">
                <a:moveTo>
                  <a:pt x="2984" y="3937"/>
                </a:moveTo>
                <a:lnTo>
                  <a:pt x="0" y="0"/>
                </a:lnTo>
                <a:lnTo>
                  <a:pt x="10255" y="14636"/>
                </a:lnTo>
                <a:lnTo>
                  <a:pt x="24272" y="34655"/>
                </a:lnTo>
                <a:lnTo>
                  <a:pt x="54056" y="84409"/>
                </a:lnTo>
                <a:lnTo>
                  <a:pt x="73834" y="123205"/>
                </a:lnTo>
                <a:lnTo>
                  <a:pt x="91493" y="163073"/>
                </a:lnTo>
                <a:lnTo>
                  <a:pt x="106616" y="203835"/>
                </a:lnTo>
                <a:lnTo>
                  <a:pt x="121164" y="255529"/>
                </a:lnTo>
                <a:lnTo>
                  <a:pt x="130037" y="308655"/>
                </a:lnTo>
                <a:lnTo>
                  <a:pt x="132283" y="362300"/>
                </a:lnTo>
                <a:lnTo>
                  <a:pt x="126952" y="415549"/>
                </a:lnTo>
                <a:lnTo>
                  <a:pt x="113093" y="467487"/>
                </a:lnTo>
                <a:lnTo>
                  <a:pt x="91709" y="519271"/>
                </a:lnTo>
                <a:lnTo>
                  <a:pt x="56324" y="561721"/>
                </a:lnTo>
                <a:lnTo>
                  <a:pt x="46926" y="563499"/>
                </a:lnTo>
                <a:lnTo>
                  <a:pt x="42354" y="5643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35141" y="5219684"/>
            <a:ext cx="247015" cy="199390"/>
          </a:xfrm>
          <a:custGeom>
            <a:avLst/>
            <a:gdLst/>
            <a:ahLst/>
            <a:cxnLst/>
            <a:rect l="l" t="t" r="r" b="b"/>
            <a:pathLst>
              <a:path w="247014" h="199389">
                <a:moveTo>
                  <a:pt x="13970" y="34813"/>
                </a:moveTo>
                <a:lnTo>
                  <a:pt x="3302" y="28336"/>
                </a:lnTo>
                <a:lnTo>
                  <a:pt x="0" y="25923"/>
                </a:lnTo>
                <a:lnTo>
                  <a:pt x="1524" y="15001"/>
                </a:lnTo>
                <a:lnTo>
                  <a:pt x="10199" y="7191"/>
                </a:lnTo>
                <a:lnTo>
                  <a:pt x="18542" y="2143"/>
                </a:lnTo>
                <a:lnTo>
                  <a:pt x="28027" y="0"/>
                </a:lnTo>
                <a:lnTo>
                  <a:pt x="40132" y="904"/>
                </a:lnTo>
                <a:lnTo>
                  <a:pt x="86691" y="21978"/>
                </a:lnTo>
                <a:lnTo>
                  <a:pt x="116232" y="47714"/>
                </a:lnTo>
                <a:lnTo>
                  <a:pt x="144101" y="81643"/>
                </a:lnTo>
                <a:lnTo>
                  <a:pt x="164645" y="119058"/>
                </a:lnTo>
                <a:lnTo>
                  <a:pt x="171436" y="160389"/>
                </a:lnTo>
                <a:lnTo>
                  <a:pt x="142938" y="196770"/>
                </a:lnTo>
                <a:lnTo>
                  <a:pt x="129194" y="199211"/>
                </a:lnTo>
                <a:lnTo>
                  <a:pt x="115188" y="198770"/>
                </a:lnTo>
                <a:lnTo>
                  <a:pt x="73665" y="182679"/>
                </a:lnTo>
                <a:lnTo>
                  <a:pt x="55733" y="146698"/>
                </a:lnTo>
                <a:lnTo>
                  <a:pt x="101836" y="127716"/>
                </a:lnTo>
                <a:lnTo>
                  <a:pt x="155114" y="135572"/>
                </a:lnTo>
                <a:lnTo>
                  <a:pt x="193548" y="146954"/>
                </a:lnTo>
                <a:lnTo>
                  <a:pt x="207043" y="150298"/>
                </a:lnTo>
                <a:lnTo>
                  <a:pt x="220075" y="152654"/>
                </a:lnTo>
                <a:lnTo>
                  <a:pt x="233177" y="154223"/>
                </a:lnTo>
                <a:lnTo>
                  <a:pt x="246887" y="1552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40882" y="4552188"/>
            <a:ext cx="237490" cy="10795"/>
          </a:xfrm>
          <a:custGeom>
            <a:avLst/>
            <a:gdLst/>
            <a:ahLst/>
            <a:cxnLst/>
            <a:rect l="l" t="t" r="r" b="b"/>
            <a:pathLst>
              <a:path w="237489" h="10795">
                <a:moveTo>
                  <a:pt x="30479" y="3937"/>
                </a:moveTo>
                <a:lnTo>
                  <a:pt x="21288" y="8669"/>
                </a:lnTo>
                <a:lnTo>
                  <a:pt x="15620" y="10556"/>
                </a:lnTo>
                <a:lnTo>
                  <a:pt x="9763" y="10277"/>
                </a:lnTo>
                <a:lnTo>
                  <a:pt x="0" y="8509"/>
                </a:lnTo>
                <a:lnTo>
                  <a:pt x="11551" y="6387"/>
                </a:lnTo>
                <a:lnTo>
                  <a:pt x="72207" y="1821"/>
                </a:lnTo>
                <a:lnTo>
                  <a:pt x="123261" y="226"/>
                </a:lnTo>
                <a:lnTo>
                  <a:pt x="148716" y="0"/>
                </a:lnTo>
                <a:lnTo>
                  <a:pt x="165034" y="567"/>
                </a:lnTo>
                <a:lnTo>
                  <a:pt x="180863" y="1492"/>
                </a:lnTo>
                <a:lnTo>
                  <a:pt x="196526" y="3036"/>
                </a:lnTo>
                <a:lnTo>
                  <a:pt x="212343" y="5461"/>
                </a:lnTo>
                <a:lnTo>
                  <a:pt x="220200" y="7151"/>
                </a:lnTo>
                <a:lnTo>
                  <a:pt x="226234" y="8032"/>
                </a:lnTo>
                <a:lnTo>
                  <a:pt x="231578" y="8104"/>
                </a:lnTo>
                <a:lnTo>
                  <a:pt x="237362" y="736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58229" y="4553077"/>
            <a:ext cx="37465" cy="211454"/>
          </a:xfrm>
          <a:custGeom>
            <a:avLst/>
            <a:gdLst/>
            <a:ahLst/>
            <a:cxnLst/>
            <a:rect l="l" t="t" r="r" b="b"/>
            <a:pathLst>
              <a:path w="37464" h="211454">
                <a:moveTo>
                  <a:pt x="22225" y="0"/>
                </a:moveTo>
                <a:lnTo>
                  <a:pt x="14605" y="2159"/>
                </a:lnTo>
                <a:lnTo>
                  <a:pt x="8128" y="3429"/>
                </a:lnTo>
                <a:lnTo>
                  <a:pt x="0" y="4318"/>
                </a:lnTo>
                <a:lnTo>
                  <a:pt x="1164" y="21157"/>
                </a:lnTo>
                <a:lnTo>
                  <a:pt x="4825" y="71628"/>
                </a:lnTo>
                <a:lnTo>
                  <a:pt x="10334" y="112506"/>
                </a:lnTo>
                <a:lnTo>
                  <a:pt x="13309" y="132939"/>
                </a:lnTo>
                <a:lnTo>
                  <a:pt x="15748" y="153289"/>
                </a:lnTo>
                <a:lnTo>
                  <a:pt x="18278" y="169620"/>
                </a:lnTo>
                <a:lnTo>
                  <a:pt x="22367" y="183737"/>
                </a:lnTo>
                <a:lnTo>
                  <a:pt x="28481" y="197044"/>
                </a:lnTo>
                <a:lnTo>
                  <a:pt x="37084" y="21094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74840" y="4935601"/>
            <a:ext cx="392430" cy="315595"/>
          </a:xfrm>
          <a:custGeom>
            <a:avLst/>
            <a:gdLst/>
            <a:ahLst/>
            <a:cxnLst/>
            <a:rect l="l" t="t" r="r" b="b"/>
            <a:pathLst>
              <a:path w="392429" h="315595">
                <a:moveTo>
                  <a:pt x="0" y="42418"/>
                </a:moveTo>
                <a:lnTo>
                  <a:pt x="635" y="34798"/>
                </a:lnTo>
                <a:lnTo>
                  <a:pt x="1524" y="28067"/>
                </a:lnTo>
                <a:lnTo>
                  <a:pt x="1524" y="19812"/>
                </a:lnTo>
                <a:lnTo>
                  <a:pt x="2041" y="41308"/>
                </a:lnTo>
                <a:lnTo>
                  <a:pt x="2524" y="62722"/>
                </a:lnTo>
                <a:lnTo>
                  <a:pt x="3363" y="84016"/>
                </a:lnTo>
                <a:lnTo>
                  <a:pt x="11001" y="154515"/>
                </a:lnTo>
                <a:lnTo>
                  <a:pt x="22098" y="204946"/>
                </a:lnTo>
                <a:lnTo>
                  <a:pt x="40528" y="252567"/>
                </a:lnTo>
                <a:lnTo>
                  <a:pt x="68580" y="293497"/>
                </a:lnTo>
                <a:lnTo>
                  <a:pt x="118246" y="315088"/>
                </a:lnTo>
                <a:lnTo>
                  <a:pt x="137160" y="310007"/>
                </a:lnTo>
                <a:lnTo>
                  <a:pt x="169211" y="278145"/>
                </a:lnTo>
                <a:lnTo>
                  <a:pt x="185928" y="235331"/>
                </a:lnTo>
                <a:lnTo>
                  <a:pt x="191388" y="200913"/>
                </a:lnTo>
                <a:lnTo>
                  <a:pt x="196417" y="216517"/>
                </a:lnTo>
                <a:lnTo>
                  <a:pt x="218312" y="258825"/>
                </a:lnTo>
                <a:lnTo>
                  <a:pt x="263588" y="286448"/>
                </a:lnTo>
                <a:lnTo>
                  <a:pt x="289643" y="286472"/>
                </a:lnTo>
                <a:lnTo>
                  <a:pt x="314579" y="275209"/>
                </a:lnTo>
                <a:lnTo>
                  <a:pt x="328001" y="261338"/>
                </a:lnTo>
                <a:lnTo>
                  <a:pt x="336708" y="244633"/>
                </a:lnTo>
                <a:lnTo>
                  <a:pt x="341368" y="226167"/>
                </a:lnTo>
                <a:lnTo>
                  <a:pt x="342645" y="207010"/>
                </a:lnTo>
                <a:lnTo>
                  <a:pt x="341185" y="184124"/>
                </a:lnTo>
                <a:lnTo>
                  <a:pt x="331073" y="139019"/>
                </a:lnTo>
                <a:lnTo>
                  <a:pt x="315729" y="100343"/>
                </a:lnTo>
                <a:lnTo>
                  <a:pt x="298823" y="67431"/>
                </a:lnTo>
                <a:lnTo>
                  <a:pt x="291084" y="50926"/>
                </a:lnTo>
                <a:lnTo>
                  <a:pt x="290194" y="48513"/>
                </a:lnTo>
                <a:lnTo>
                  <a:pt x="289940" y="46609"/>
                </a:lnTo>
                <a:lnTo>
                  <a:pt x="289560" y="44831"/>
                </a:lnTo>
                <a:lnTo>
                  <a:pt x="330457" y="25350"/>
                </a:lnTo>
                <a:lnTo>
                  <a:pt x="370713" y="16510"/>
                </a:lnTo>
                <a:lnTo>
                  <a:pt x="382283" y="14001"/>
                </a:lnTo>
                <a:lnTo>
                  <a:pt x="386508" y="11207"/>
                </a:lnTo>
                <a:lnTo>
                  <a:pt x="388233" y="6937"/>
                </a:lnTo>
                <a:lnTo>
                  <a:pt x="39230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70650" y="4618990"/>
            <a:ext cx="299720" cy="137795"/>
          </a:xfrm>
          <a:custGeom>
            <a:avLst/>
            <a:gdLst/>
            <a:ahLst/>
            <a:cxnLst/>
            <a:rect l="l" t="t" r="r" b="b"/>
            <a:pathLst>
              <a:path w="299720" h="137795">
                <a:moveTo>
                  <a:pt x="30734" y="113665"/>
                </a:moveTo>
                <a:lnTo>
                  <a:pt x="22931" y="116151"/>
                </a:lnTo>
                <a:lnTo>
                  <a:pt x="15367" y="118221"/>
                </a:lnTo>
                <a:lnTo>
                  <a:pt x="7802" y="120076"/>
                </a:lnTo>
                <a:lnTo>
                  <a:pt x="0" y="121920"/>
                </a:lnTo>
                <a:lnTo>
                  <a:pt x="12233" y="126642"/>
                </a:lnTo>
                <a:lnTo>
                  <a:pt x="50292" y="135001"/>
                </a:lnTo>
                <a:lnTo>
                  <a:pt x="100837" y="137604"/>
                </a:lnTo>
                <a:lnTo>
                  <a:pt x="126158" y="137572"/>
                </a:lnTo>
                <a:lnTo>
                  <a:pt x="177385" y="135070"/>
                </a:lnTo>
                <a:lnTo>
                  <a:pt x="229054" y="127081"/>
                </a:lnTo>
                <a:lnTo>
                  <a:pt x="268410" y="114675"/>
                </a:lnTo>
                <a:lnTo>
                  <a:pt x="299593" y="82296"/>
                </a:lnTo>
                <a:lnTo>
                  <a:pt x="297007" y="59221"/>
                </a:lnTo>
                <a:lnTo>
                  <a:pt x="286146" y="36385"/>
                </a:lnTo>
                <a:lnTo>
                  <a:pt x="270642" y="15930"/>
                </a:lnTo>
                <a:lnTo>
                  <a:pt x="25412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47439" y="5993672"/>
            <a:ext cx="256540" cy="367665"/>
          </a:xfrm>
          <a:custGeom>
            <a:avLst/>
            <a:gdLst/>
            <a:ahLst/>
            <a:cxnLst/>
            <a:rect l="l" t="t" r="r" b="b"/>
            <a:pathLst>
              <a:path w="256539" h="367664">
                <a:moveTo>
                  <a:pt x="256286" y="76419"/>
                </a:moveTo>
                <a:lnTo>
                  <a:pt x="253329" y="68794"/>
                </a:lnTo>
                <a:lnTo>
                  <a:pt x="250634" y="63426"/>
                </a:lnTo>
                <a:lnTo>
                  <a:pt x="247177" y="58459"/>
                </a:lnTo>
                <a:lnTo>
                  <a:pt x="241935" y="52035"/>
                </a:lnTo>
                <a:lnTo>
                  <a:pt x="233195" y="41105"/>
                </a:lnTo>
                <a:lnTo>
                  <a:pt x="203835" y="13630"/>
                </a:lnTo>
                <a:lnTo>
                  <a:pt x="163776" y="0"/>
                </a:lnTo>
                <a:lnTo>
                  <a:pt x="149606" y="219"/>
                </a:lnTo>
                <a:lnTo>
                  <a:pt x="108267" y="14811"/>
                </a:lnTo>
                <a:lnTo>
                  <a:pt x="74930" y="43805"/>
                </a:lnTo>
                <a:lnTo>
                  <a:pt x="57927" y="80305"/>
                </a:lnTo>
                <a:lnTo>
                  <a:pt x="58231" y="100041"/>
                </a:lnTo>
                <a:lnTo>
                  <a:pt x="66166" y="119091"/>
                </a:lnTo>
                <a:lnTo>
                  <a:pt x="89800" y="146489"/>
                </a:lnTo>
                <a:lnTo>
                  <a:pt x="119030" y="170030"/>
                </a:lnTo>
                <a:lnTo>
                  <a:pt x="149641" y="192257"/>
                </a:lnTo>
                <a:lnTo>
                  <a:pt x="177419" y="215712"/>
                </a:lnTo>
                <a:lnTo>
                  <a:pt x="193585" y="233091"/>
                </a:lnTo>
                <a:lnTo>
                  <a:pt x="207121" y="252098"/>
                </a:lnTo>
                <a:lnTo>
                  <a:pt x="216155" y="273105"/>
                </a:lnTo>
                <a:lnTo>
                  <a:pt x="218821" y="296484"/>
                </a:lnTo>
                <a:lnTo>
                  <a:pt x="213733" y="316677"/>
                </a:lnTo>
                <a:lnTo>
                  <a:pt x="185316" y="343119"/>
                </a:lnTo>
                <a:lnTo>
                  <a:pt x="143496" y="358882"/>
                </a:lnTo>
                <a:lnTo>
                  <a:pt x="92985" y="366826"/>
                </a:lnTo>
                <a:lnTo>
                  <a:pt x="69469" y="367198"/>
                </a:lnTo>
                <a:lnTo>
                  <a:pt x="50488" y="364926"/>
                </a:lnTo>
                <a:lnTo>
                  <a:pt x="32686" y="359997"/>
                </a:lnTo>
                <a:lnTo>
                  <a:pt x="15908" y="352496"/>
                </a:lnTo>
                <a:lnTo>
                  <a:pt x="0" y="34250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88622" y="6269735"/>
            <a:ext cx="34290" cy="196215"/>
          </a:xfrm>
          <a:custGeom>
            <a:avLst/>
            <a:gdLst/>
            <a:ahLst/>
            <a:cxnLst/>
            <a:rect l="l" t="t" r="r" b="b"/>
            <a:pathLst>
              <a:path w="34289" h="196214">
                <a:moveTo>
                  <a:pt x="523" y="0"/>
                </a:moveTo>
                <a:lnTo>
                  <a:pt x="255" y="13839"/>
                </a:lnTo>
                <a:lnTo>
                  <a:pt x="0" y="27279"/>
                </a:lnTo>
                <a:lnTo>
                  <a:pt x="5" y="40719"/>
                </a:lnTo>
                <a:lnTo>
                  <a:pt x="523" y="54559"/>
                </a:lnTo>
                <a:lnTo>
                  <a:pt x="1492" y="76019"/>
                </a:lnTo>
                <a:lnTo>
                  <a:pt x="2270" y="98221"/>
                </a:lnTo>
                <a:lnTo>
                  <a:pt x="7635" y="141427"/>
                </a:lnTo>
                <a:lnTo>
                  <a:pt x="23655" y="186089"/>
                </a:lnTo>
                <a:lnTo>
                  <a:pt x="34051" y="19598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77563" y="5913120"/>
            <a:ext cx="29845" cy="231140"/>
          </a:xfrm>
          <a:custGeom>
            <a:avLst/>
            <a:gdLst/>
            <a:ahLst/>
            <a:cxnLst/>
            <a:rect l="l" t="t" r="r" b="b"/>
            <a:pathLst>
              <a:path w="29845" h="231139">
                <a:moveTo>
                  <a:pt x="0" y="0"/>
                </a:moveTo>
                <a:lnTo>
                  <a:pt x="3732" y="13468"/>
                </a:lnTo>
                <a:lnTo>
                  <a:pt x="5000" y="27965"/>
                </a:lnTo>
                <a:lnTo>
                  <a:pt x="5197" y="43033"/>
                </a:lnTo>
                <a:lnTo>
                  <a:pt x="5714" y="58216"/>
                </a:lnTo>
                <a:lnTo>
                  <a:pt x="10445" y="113766"/>
                </a:lnTo>
                <a:lnTo>
                  <a:pt x="17652" y="168859"/>
                </a:lnTo>
                <a:lnTo>
                  <a:pt x="25957" y="215450"/>
                </a:lnTo>
                <a:lnTo>
                  <a:pt x="29590" y="2310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31157" y="6250343"/>
            <a:ext cx="177800" cy="227329"/>
          </a:xfrm>
          <a:custGeom>
            <a:avLst/>
            <a:gdLst/>
            <a:ahLst/>
            <a:cxnLst/>
            <a:rect l="l" t="t" r="r" b="b"/>
            <a:pathLst>
              <a:path w="177800" h="227329">
                <a:moveTo>
                  <a:pt x="19812" y="36766"/>
                </a:moveTo>
                <a:lnTo>
                  <a:pt x="6984" y="81572"/>
                </a:lnTo>
                <a:lnTo>
                  <a:pt x="5996" y="96559"/>
                </a:lnTo>
                <a:lnTo>
                  <a:pt x="4222" y="111404"/>
                </a:lnTo>
                <a:lnTo>
                  <a:pt x="2305" y="126191"/>
                </a:lnTo>
                <a:lnTo>
                  <a:pt x="888" y="141008"/>
                </a:lnTo>
                <a:lnTo>
                  <a:pt x="888" y="151980"/>
                </a:lnTo>
                <a:lnTo>
                  <a:pt x="1523" y="154724"/>
                </a:lnTo>
                <a:lnTo>
                  <a:pt x="0" y="161734"/>
                </a:lnTo>
                <a:lnTo>
                  <a:pt x="3303" y="107299"/>
                </a:lnTo>
                <a:lnTo>
                  <a:pt x="12906" y="51396"/>
                </a:lnTo>
                <a:lnTo>
                  <a:pt x="26542" y="15430"/>
                </a:lnTo>
                <a:lnTo>
                  <a:pt x="50599" y="0"/>
                </a:lnTo>
                <a:lnTo>
                  <a:pt x="60959" y="4762"/>
                </a:lnTo>
                <a:lnTo>
                  <a:pt x="68734" y="13554"/>
                </a:lnTo>
                <a:lnTo>
                  <a:pt x="73532" y="24803"/>
                </a:lnTo>
                <a:lnTo>
                  <a:pt x="75854" y="37080"/>
                </a:lnTo>
                <a:lnTo>
                  <a:pt x="76200" y="48958"/>
                </a:lnTo>
                <a:lnTo>
                  <a:pt x="74287" y="60464"/>
                </a:lnTo>
                <a:lnTo>
                  <a:pt x="70421" y="69913"/>
                </a:lnTo>
                <a:lnTo>
                  <a:pt x="65412" y="78790"/>
                </a:lnTo>
                <a:lnTo>
                  <a:pt x="60070" y="88582"/>
                </a:lnTo>
                <a:lnTo>
                  <a:pt x="59816" y="90716"/>
                </a:lnTo>
                <a:lnTo>
                  <a:pt x="58800" y="93154"/>
                </a:lnTo>
                <a:lnTo>
                  <a:pt x="58546" y="94983"/>
                </a:lnTo>
                <a:lnTo>
                  <a:pt x="108838" y="100774"/>
                </a:lnTo>
                <a:lnTo>
                  <a:pt x="145938" y="113118"/>
                </a:lnTo>
                <a:lnTo>
                  <a:pt x="174370" y="139179"/>
                </a:lnTo>
                <a:lnTo>
                  <a:pt x="177415" y="152652"/>
                </a:lnTo>
                <a:lnTo>
                  <a:pt x="173481" y="164668"/>
                </a:lnTo>
                <a:lnTo>
                  <a:pt x="138838" y="194671"/>
                </a:lnTo>
                <a:lnTo>
                  <a:pt x="103191" y="215703"/>
                </a:lnTo>
                <a:lnTo>
                  <a:pt x="63240" y="226947"/>
                </a:lnTo>
                <a:lnTo>
                  <a:pt x="55752" y="2260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57442" y="5988710"/>
            <a:ext cx="529590" cy="377825"/>
          </a:xfrm>
          <a:custGeom>
            <a:avLst/>
            <a:gdLst/>
            <a:ahLst/>
            <a:cxnLst/>
            <a:rect l="l" t="t" r="r" b="b"/>
            <a:pathLst>
              <a:path w="529589" h="377825">
                <a:moveTo>
                  <a:pt x="15495" y="55168"/>
                </a:moveTo>
                <a:lnTo>
                  <a:pt x="15918" y="41190"/>
                </a:lnTo>
                <a:lnTo>
                  <a:pt x="16591" y="27241"/>
                </a:lnTo>
                <a:lnTo>
                  <a:pt x="17478" y="13463"/>
                </a:lnTo>
                <a:lnTo>
                  <a:pt x="18543" y="0"/>
                </a:lnTo>
                <a:lnTo>
                  <a:pt x="15537" y="19540"/>
                </a:lnTo>
                <a:lnTo>
                  <a:pt x="10239" y="59193"/>
                </a:lnTo>
                <a:lnTo>
                  <a:pt x="3869" y="117533"/>
                </a:lnTo>
                <a:lnTo>
                  <a:pt x="1160" y="156019"/>
                </a:lnTo>
                <a:lnTo>
                  <a:pt x="0" y="194676"/>
                </a:lnTo>
                <a:lnTo>
                  <a:pt x="636" y="233476"/>
                </a:lnTo>
                <a:lnTo>
                  <a:pt x="7447" y="306323"/>
                </a:lnTo>
                <a:lnTo>
                  <a:pt x="18835" y="342776"/>
                </a:lnTo>
                <a:lnTo>
                  <a:pt x="63043" y="377742"/>
                </a:lnTo>
                <a:lnTo>
                  <a:pt x="86885" y="372084"/>
                </a:lnTo>
                <a:lnTo>
                  <a:pt x="126747" y="342595"/>
                </a:lnTo>
                <a:lnTo>
                  <a:pt x="162276" y="282740"/>
                </a:lnTo>
                <a:lnTo>
                  <a:pt x="157608" y="214883"/>
                </a:lnTo>
                <a:lnTo>
                  <a:pt x="114174" y="179870"/>
                </a:lnTo>
                <a:lnTo>
                  <a:pt x="60072" y="190804"/>
                </a:lnTo>
                <a:lnTo>
                  <a:pt x="34837" y="240010"/>
                </a:lnTo>
                <a:lnTo>
                  <a:pt x="45348" y="277982"/>
                </a:lnTo>
                <a:lnTo>
                  <a:pt x="78511" y="302452"/>
                </a:lnTo>
                <a:lnTo>
                  <a:pt x="140513" y="311695"/>
                </a:lnTo>
                <a:lnTo>
                  <a:pt x="184209" y="305468"/>
                </a:lnTo>
                <a:lnTo>
                  <a:pt x="226369" y="290549"/>
                </a:lnTo>
                <a:lnTo>
                  <a:pt x="263848" y="267716"/>
                </a:lnTo>
                <a:lnTo>
                  <a:pt x="293498" y="237743"/>
                </a:lnTo>
                <a:lnTo>
                  <a:pt x="314662" y="186051"/>
                </a:lnTo>
                <a:lnTo>
                  <a:pt x="312675" y="169163"/>
                </a:lnTo>
                <a:lnTo>
                  <a:pt x="307476" y="159943"/>
                </a:lnTo>
                <a:lnTo>
                  <a:pt x="303468" y="157810"/>
                </a:lnTo>
                <a:lnTo>
                  <a:pt x="298888" y="157848"/>
                </a:lnTo>
                <a:lnTo>
                  <a:pt x="291974" y="155143"/>
                </a:lnTo>
                <a:lnTo>
                  <a:pt x="282453" y="168468"/>
                </a:lnTo>
                <a:lnTo>
                  <a:pt x="275337" y="180593"/>
                </a:lnTo>
                <a:lnTo>
                  <a:pt x="271365" y="194319"/>
                </a:lnTo>
                <a:lnTo>
                  <a:pt x="271273" y="212445"/>
                </a:lnTo>
                <a:lnTo>
                  <a:pt x="275885" y="235705"/>
                </a:lnTo>
                <a:lnTo>
                  <a:pt x="285116" y="257022"/>
                </a:lnTo>
                <a:lnTo>
                  <a:pt x="298920" y="275710"/>
                </a:lnTo>
                <a:lnTo>
                  <a:pt x="317247" y="291083"/>
                </a:lnTo>
                <a:lnTo>
                  <a:pt x="365007" y="308329"/>
                </a:lnTo>
                <a:lnTo>
                  <a:pt x="413958" y="303542"/>
                </a:lnTo>
                <a:lnTo>
                  <a:pt x="458622" y="281097"/>
                </a:lnTo>
                <a:lnTo>
                  <a:pt x="493523" y="245363"/>
                </a:lnTo>
                <a:lnTo>
                  <a:pt x="514240" y="204177"/>
                </a:lnTo>
                <a:lnTo>
                  <a:pt x="527051" y="160019"/>
                </a:lnTo>
                <a:lnTo>
                  <a:pt x="529199" y="149709"/>
                </a:lnTo>
                <a:lnTo>
                  <a:pt x="528988" y="147713"/>
                </a:lnTo>
                <a:lnTo>
                  <a:pt x="526730" y="150804"/>
                </a:lnTo>
                <a:lnTo>
                  <a:pt x="522733" y="15575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6526" y="5982614"/>
            <a:ext cx="99060" cy="338455"/>
          </a:xfrm>
          <a:custGeom>
            <a:avLst/>
            <a:gdLst/>
            <a:ahLst/>
            <a:cxnLst/>
            <a:rect l="l" t="t" r="r" b="b"/>
            <a:pathLst>
              <a:path w="99060" h="338454">
                <a:moveTo>
                  <a:pt x="0" y="0"/>
                </a:moveTo>
                <a:lnTo>
                  <a:pt x="13612" y="9496"/>
                </a:lnTo>
                <a:lnTo>
                  <a:pt x="17462" y="25907"/>
                </a:lnTo>
                <a:lnTo>
                  <a:pt x="17787" y="46205"/>
                </a:lnTo>
                <a:lnTo>
                  <a:pt x="20827" y="67360"/>
                </a:lnTo>
                <a:lnTo>
                  <a:pt x="35389" y="115238"/>
                </a:lnTo>
                <a:lnTo>
                  <a:pt x="49307" y="163258"/>
                </a:lnTo>
                <a:lnTo>
                  <a:pt x="63083" y="211335"/>
                </a:lnTo>
                <a:lnTo>
                  <a:pt x="77215" y="259384"/>
                </a:lnTo>
                <a:lnTo>
                  <a:pt x="82732" y="278958"/>
                </a:lnTo>
                <a:lnTo>
                  <a:pt x="88011" y="298703"/>
                </a:lnTo>
                <a:lnTo>
                  <a:pt x="93289" y="318449"/>
                </a:lnTo>
                <a:lnTo>
                  <a:pt x="98806" y="33802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06084" y="6106472"/>
            <a:ext cx="1016635" cy="165735"/>
          </a:xfrm>
          <a:custGeom>
            <a:avLst/>
            <a:gdLst/>
            <a:ahLst/>
            <a:cxnLst/>
            <a:rect l="l" t="t" r="r" b="b"/>
            <a:pathLst>
              <a:path w="1016634" h="165735">
                <a:moveTo>
                  <a:pt x="0" y="40733"/>
                </a:moveTo>
                <a:lnTo>
                  <a:pt x="4645" y="34532"/>
                </a:lnTo>
                <a:lnTo>
                  <a:pt x="8493" y="27932"/>
                </a:lnTo>
                <a:lnTo>
                  <a:pt x="14126" y="22474"/>
                </a:lnTo>
                <a:lnTo>
                  <a:pt x="52355" y="24836"/>
                </a:lnTo>
                <a:lnTo>
                  <a:pt x="92138" y="62993"/>
                </a:lnTo>
                <a:lnTo>
                  <a:pt x="113071" y="103760"/>
                </a:lnTo>
                <a:lnTo>
                  <a:pt x="120888" y="117848"/>
                </a:lnTo>
                <a:lnTo>
                  <a:pt x="132205" y="127363"/>
                </a:lnTo>
                <a:lnTo>
                  <a:pt x="149987" y="129735"/>
                </a:lnTo>
                <a:lnTo>
                  <a:pt x="167927" y="126120"/>
                </a:lnTo>
                <a:lnTo>
                  <a:pt x="214629" y="98645"/>
                </a:lnTo>
                <a:lnTo>
                  <a:pt x="254777" y="66670"/>
                </a:lnTo>
                <a:lnTo>
                  <a:pt x="268477" y="53230"/>
                </a:lnTo>
                <a:lnTo>
                  <a:pt x="270001" y="51096"/>
                </a:lnTo>
                <a:lnTo>
                  <a:pt x="300172" y="86720"/>
                </a:lnTo>
                <a:lnTo>
                  <a:pt x="309371" y="100474"/>
                </a:lnTo>
                <a:lnTo>
                  <a:pt x="330247" y="127658"/>
                </a:lnTo>
                <a:lnTo>
                  <a:pt x="357314" y="151757"/>
                </a:lnTo>
                <a:lnTo>
                  <a:pt x="388667" y="164768"/>
                </a:lnTo>
                <a:lnTo>
                  <a:pt x="422401" y="158691"/>
                </a:lnTo>
                <a:lnTo>
                  <a:pt x="433282" y="149623"/>
                </a:lnTo>
                <a:lnTo>
                  <a:pt x="439721" y="137812"/>
                </a:lnTo>
                <a:lnTo>
                  <a:pt x="442993" y="124401"/>
                </a:lnTo>
                <a:lnTo>
                  <a:pt x="444373" y="110532"/>
                </a:lnTo>
                <a:lnTo>
                  <a:pt x="443483" y="101998"/>
                </a:lnTo>
                <a:lnTo>
                  <a:pt x="443483" y="100169"/>
                </a:lnTo>
                <a:lnTo>
                  <a:pt x="442849" y="94683"/>
                </a:lnTo>
                <a:lnTo>
                  <a:pt x="468453" y="96554"/>
                </a:lnTo>
                <a:lnTo>
                  <a:pt x="492712" y="95483"/>
                </a:lnTo>
                <a:lnTo>
                  <a:pt x="540765" y="80052"/>
                </a:lnTo>
                <a:lnTo>
                  <a:pt x="579040" y="47591"/>
                </a:lnTo>
                <a:lnTo>
                  <a:pt x="600456" y="4157"/>
                </a:lnTo>
                <a:lnTo>
                  <a:pt x="591196" y="2733"/>
                </a:lnTo>
                <a:lnTo>
                  <a:pt x="584104" y="80"/>
                </a:lnTo>
                <a:lnTo>
                  <a:pt x="535811" y="32856"/>
                </a:lnTo>
                <a:lnTo>
                  <a:pt x="519953" y="70908"/>
                </a:lnTo>
                <a:lnTo>
                  <a:pt x="516598" y="111475"/>
                </a:lnTo>
                <a:lnTo>
                  <a:pt x="528827" y="145584"/>
                </a:lnTo>
                <a:lnTo>
                  <a:pt x="549437" y="161029"/>
                </a:lnTo>
                <a:lnTo>
                  <a:pt x="574643" y="165130"/>
                </a:lnTo>
                <a:lnTo>
                  <a:pt x="600944" y="161058"/>
                </a:lnTo>
                <a:lnTo>
                  <a:pt x="624839" y="151985"/>
                </a:lnTo>
                <a:lnTo>
                  <a:pt x="657201" y="131264"/>
                </a:lnTo>
                <a:lnTo>
                  <a:pt x="684752" y="105998"/>
                </a:lnTo>
                <a:lnTo>
                  <a:pt x="710922" y="79419"/>
                </a:lnTo>
                <a:lnTo>
                  <a:pt x="739139" y="54754"/>
                </a:lnTo>
                <a:lnTo>
                  <a:pt x="741298" y="54449"/>
                </a:lnTo>
                <a:lnTo>
                  <a:pt x="743458" y="54449"/>
                </a:lnTo>
                <a:lnTo>
                  <a:pt x="745236" y="54144"/>
                </a:lnTo>
                <a:lnTo>
                  <a:pt x="748385" y="68194"/>
                </a:lnTo>
                <a:lnTo>
                  <a:pt x="751284" y="82186"/>
                </a:lnTo>
                <a:lnTo>
                  <a:pt x="753826" y="96407"/>
                </a:lnTo>
                <a:lnTo>
                  <a:pt x="755904" y="111142"/>
                </a:lnTo>
                <a:lnTo>
                  <a:pt x="757517" y="119272"/>
                </a:lnTo>
                <a:lnTo>
                  <a:pt x="759094" y="127258"/>
                </a:lnTo>
                <a:lnTo>
                  <a:pt x="760601" y="135188"/>
                </a:lnTo>
                <a:lnTo>
                  <a:pt x="761999" y="143146"/>
                </a:lnTo>
                <a:lnTo>
                  <a:pt x="770473" y="134412"/>
                </a:lnTo>
                <a:lnTo>
                  <a:pt x="779780" y="124020"/>
                </a:lnTo>
                <a:lnTo>
                  <a:pt x="789181" y="112371"/>
                </a:lnTo>
                <a:lnTo>
                  <a:pt x="797940" y="99864"/>
                </a:lnTo>
                <a:lnTo>
                  <a:pt x="807382" y="84396"/>
                </a:lnTo>
                <a:lnTo>
                  <a:pt x="817657" y="68013"/>
                </a:lnTo>
                <a:lnTo>
                  <a:pt x="829123" y="52544"/>
                </a:lnTo>
                <a:lnTo>
                  <a:pt x="842137" y="39819"/>
                </a:lnTo>
                <a:lnTo>
                  <a:pt x="857378" y="32889"/>
                </a:lnTo>
                <a:lnTo>
                  <a:pt x="869394" y="35590"/>
                </a:lnTo>
                <a:lnTo>
                  <a:pt x="879909" y="44748"/>
                </a:lnTo>
                <a:lnTo>
                  <a:pt x="890650" y="57192"/>
                </a:lnTo>
                <a:lnTo>
                  <a:pt x="907413" y="80081"/>
                </a:lnTo>
                <a:lnTo>
                  <a:pt x="922067" y="104741"/>
                </a:lnTo>
                <a:lnTo>
                  <a:pt x="937460" y="128944"/>
                </a:lnTo>
                <a:lnTo>
                  <a:pt x="956437" y="150461"/>
                </a:lnTo>
                <a:lnTo>
                  <a:pt x="967444" y="158876"/>
                </a:lnTo>
                <a:lnTo>
                  <a:pt x="976296" y="162234"/>
                </a:lnTo>
                <a:lnTo>
                  <a:pt x="985887" y="162677"/>
                </a:lnTo>
                <a:lnTo>
                  <a:pt x="999109" y="162348"/>
                </a:lnTo>
                <a:lnTo>
                  <a:pt x="1004950" y="161434"/>
                </a:lnTo>
                <a:lnTo>
                  <a:pt x="1011046" y="160824"/>
                </a:lnTo>
                <a:lnTo>
                  <a:pt x="1016508" y="1599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4079" y="6164579"/>
            <a:ext cx="83820" cy="167640"/>
          </a:xfrm>
          <a:custGeom>
            <a:avLst/>
            <a:gdLst/>
            <a:ahLst/>
            <a:cxnLst/>
            <a:rect l="l" t="t" r="r" b="b"/>
            <a:pathLst>
              <a:path w="83820" h="167639">
                <a:moveTo>
                  <a:pt x="83454" y="0"/>
                </a:moveTo>
                <a:lnTo>
                  <a:pt x="77162" y="8386"/>
                </a:lnTo>
                <a:lnTo>
                  <a:pt x="68833" y="15887"/>
                </a:lnTo>
                <a:lnTo>
                  <a:pt x="59719" y="23445"/>
                </a:lnTo>
                <a:lnTo>
                  <a:pt x="51069" y="32004"/>
                </a:lnTo>
                <a:lnTo>
                  <a:pt x="26558" y="69989"/>
                </a:lnTo>
                <a:lnTo>
                  <a:pt x="7762" y="110947"/>
                </a:lnTo>
                <a:lnTo>
                  <a:pt x="0" y="142303"/>
                </a:lnTo>
                <a:lnTo>
                  <a:pt x="3315" y="158138"/>
                </a:lnTo>
                <a:lnTo>
                  <a:pt x="16906" y="167030"/>
                </a:lnTo>
                <a:lnTo>
                  <a:pt x="20589" y="166116"/>
                </a:lnTo>
                <a:lnTo>
                  <a:pt x="24526" y="165201"/>
                </a:lnTo>
                <a:lnTo>
                  <a:pt x="28590" y="1642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21596" y="5944819"/>
            <a:ext cx="50800" cy="361950"/>
          </a:xfrm>
          <a:custGeom>
            <a:avLst/>
            <a:gdLst/>
            <a:ahLst/>
            <a:cxnLst/>
            <a:rect l="l" t="t" r="r" b="b"/>
            <a:pathLst>
              <a:path w="50800" h="361950">
                <a:moveTo>
                  <a:pt x="50524" y="0"/>
                </a:moveTo>
                <a:lnTo>
                  <a:pt x="46194" y="23226"/>
                </a:lnTo>
                <a:lnTo>
                  <a:pt x="41602" y="46367"/>
                </a:lnTo>
                <a:lnTo>
                  <a:pt x="37058" y="69565"/>
                </a:lnTo>
                <a:lnTo>
                  <a:pt x="32871" y="92963"/>
                </a:lnTo>
                <a:lnTo>
                  <a:pt x="23459" y="143055"/>
                </a:lnTo>
                <a:lnTo>
                  <a:pt x="14249" y="193547"/>
                </a:lnTo>
                <a:lnTo>
                  <a:pt x="6350" y="244268"/>
                </a:lnTo>
                <a:lnTo>
                  <a:pt x="867" y="295046"/>
                </a:lnTo>
                <a:lnTo>
                  <a:pt x="0" y="313486"/>
                </a:lnTo>
                <a:lnTo>
                  <a:pt x="883" y="329641"/>
                </a:lnTo>
                <a:lnTo>
                  <a:pt x="3885" y="345109"/>
                </a:lnTo>
                <a:lnTo>
                  <a:pt x="9376" y="36149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47171" y="6185611"/>
            <a:ext cx="201930" cy="153035"/>
          </a:xfrm>
          <a:custGeom>
            <a:avLst/>
            <a:gdLst/>
            <a:ahLst/>
            <a:cxnLst/>
            <a:rect l="l" t="t" r="r" b="b"/>
            <a:pathLst>
              <a:path w="201929" h="153035">
                <a:moveTo>
                  <a:pt x="80142" y="0"/>
                </a:moveTo>
                <a:lnTo>
                  <a:pt x="65329" y="10177"/>
                </a:lnTo>
                <a:lnTo>
                  <a:pt x="50504" y="19697"/>
                </a:lnTo>
                <a:lnTo>
                  <a:pt x="36083" y="29960"/>
                </a:lnTo>
                <a:lnTo>
                  <a:pt x="22484" y="42367"/>
                </a:lnTo>
                <a:lnTo>
                  <a:pt x="13370" y="52992"/>
                </a:lnTo>
                <a:lnTo>
                  <a:pt x="4720" y="66103"/>
                </a:lnTo>
                <a:lnTo>
                  <a:pt x="0" y="80300"/>
                </a:lnTo>
                <a:lnTo>
                  <a:pt x="2672" y="94183"/>
                </a:lnTo>
                <a:lnTo>
                  <a:pt x="14015" y="102117"/>
                </a:lnTo>
                <a:lnTo>
                  <a:pt x="30168" y="103251"/>
                </a:lnTo>
                <a:lnTo>
                  <a:pt x="46892" y="100612"/>
                </a:lnTo>
                <a:lnTo>
                  <a:pt x="59949" y="97231"/>
                </a:lnTo>
                <a:lnTo>
                  <a:pt x="77866" y="89849"/>
                </a:lnTo>
                <a:lnTo>
                  <a:pt x="94605" y="80467"/>
                </a:lnTo>
                <a:lnTo>
                  <a:pt x="110938" y="70399"/>
                </a:lnTo>
                <a:lnTo>
                  <a:pt x="127640" y="60960"/>
                </a:lnTo>
                <a:lnTo>
                  <a:pt x="137437" y="56664"/>
                </a:lnTo>
                <a:lnTo>
                  <a:pt x="146389" y="54940"/>
                </a:lnTo>
                <a:lnTo>
                  <a:pt x="154126" y="57445"/>
                </a:lnTo>
                <a:lnTo>
                  <a:pt x="160279" y="65836"/>
                </a:lnTo>
                <a:lnTo>
                  <a:pt x="165355" y="81814"/>
                </a:lnTo>
                <a:lnTo>
                  <a:pt x="169074" y="98336"/>
                </a:lnTo>
                <a:lnTo>
                  <a:pt x="172745" y="114914"/>
                </a:lnTo>
                <a:lnTo>
                  <a:pt x="177678" y="131064"/>
                </a:lnTo>
                <a:lnTo>
                  <a:pt x="181746" y="140746"/>
                </a:lnTo>
                <a:lnTo>
                  <a:pt x="186219" y="146570"/>
                </a:lnTo>
                <a:lnTo>
                  <a:pt x="192359" y="150052"/>
                </a:lnTo>
                <a:lnTo>
                  <a:pt x="201427" y="15270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94319" y="6120003"/>
            <a:ext cx="90170" cy="177165"/>
          </a:xfrm>
          <a:custGeom>
            <a:avLst/>
            <a:gdLst/>
            <a:ahLst/>
            <a:cxnLst/>
            <a:rect l="l" t="t" r="r" b="b"/>
            <a:pathLst>
              <a:path w="90170" h="177164">
                <a:moveTo>
                  <a:pt x="89661" y="15011"/>
                </a:moveTo>
                <a:lnTo>
                  <a:pt x="81397" y="3705"/>
                </a:lnTo>
                <a:lnTo>
                  <a:pt x="73072" y="0"/>
                </a:lnTo>
                <a:lnTo>
                  <a:pt x="63962" y="3952"/>
                </a:lnTo>
                <a:lnTo>
                  <a:pt x="35718" y="50292"/>
                </a:lnTo>
                <a:lnTo>
                  <a:pt x="27431" y="88163"/>
                </a:lnTo>
                <a:lnTo>
                  <a:pt x="26755" y="103974"/>
                </a:lnTo>
                <a:lnTo>
                  <a:pt x="27924" y="119786"/>
                </a:lnTo>
                <a:lnTo>
                  <a:pt x="30307" y="135483"/>
                </a:lnTo>
                <a:lnTo>
                  <a:pt x="33274" y="150952"/>
                </a:lnTo>
                <a:lnTo>
                  <a:pt x="34506" y="159500"/>
                </a:lnTo>
                <a:lnTo>
                  <a:pt x="34369" y="164934"/>
                </a:lnTo>
                <a:lnTo>
                  <a:pt x="32541" y="169854"/>
                </a:lnTo>
                <a:lnTo>
                  <a:pt x="28701" y="176860"/>
                </a:lnTo>
                <a:lnTo>
                  <a:pt x="16287" y="168268"/>
                </a:lnTo>
                <a:lnTo>
                  <a:pt x="8826" y="159562"/>
                </a:lnTo>
                <a:lnTo>
                  <a:pt x="4127" y="148913"/>
                </a:lnTo>
                <a:lnTo>
                  <a:pt x="0" y="13449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05826" y="6089294"/>
            <a:ext cx="106680" cy="259079"/>
          </a:xfrm>
          <a:custGeom>
            <a:avLst/>
            <a:gdLst/>
            <a:ahLst/>
            <a:cxnLst/>
            <a:rect l="l" t="t" r="r" b="b"/>
            <a:pathLst>
              <a:path w="106679" h="259079">
                <a:moveTo>
                  <a:pt x="83820" y="1524"/>
                </a:moveTo>
                <a:lnTo>
                  <a:pt x="95757" y="304"/>
                </a:lnTo>
                <a:lnTo>
                  <a:pt x="99441" y="0"/>
                </a:lnTo>
                <a:lnTo>
                  <a:pt x="106172" y="4876"/>
                </a:lnTo>
                <a:lnTo>
                  <a:pt x="99036" y="21436"/>
                </a:lnTo>
                <a:lnTo>
                  <a:pt x="90614" y="37223"/>
                </a:lnTo>
                <a:lnTo>
                  <a:pt x="81811" y="52839"/>
                </a:lnTo>
                <a:lnTo>
                  <a:pt x="73532" y="68884"/>
                </a:lnTo>
                <a:lnTo>
                  <a:pt x="65276" y="87858"/>
                </a:lnTo>
                <a:lnTo>
                  <a:pt x="58626" y="107061"/>
                </a:lnTo>
                <a:lnTo>
                  <a:pt x="54762" y="126834"/>
                </a:lnTo>
                <a:lnTo>
                  <a:pt x="54864" y="147523"/>
                </a:lnTo>
                <a:lnTo>
                  <a:pt x="61737" y="168244"/>
                </a:lnTo>
                <a:lnTo>
                  <a:pt x="73279" y="190080"/>
                </a:lnTo>
                <a:lnTo>
                  <a:pt x="82724" y="212202"/>
                </a:lnTo>
                <a:lnTo>
                  <a:pt x="83312" y="233781"/>
                </a:lnTo>
                <a:lnTo>
                  <a:pt x="69383" y="248702"/>
                </a:lnTo>
                <a:lnTo>
                  <a:pt x="45418" y="255536"/>
                </a:lnTo>
                <a:lnTo>
                  <a:pt x="19571" y="257741"/>
                </a:lnTo>
                <a:lnTo>
                  <a:pt x="0" y="2587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73470" y="6422002"/>
            <a:ext cx="117475" cy="255270"/>
          </a:xfrm>
          <a:custGeom>
            <a:avLst/>
            <a:gdLst/>
            <a:ahLst/>
            <a:cxnLst/>
            <a:rect l="l" t="t" r="r" b="b"/>
            <a:pathLst>
              <a:path w="117475" h="255270">
                <a:moveTo>
                  <a:pt x="107187" y="16592"/>
                </a:moveTo>
                <a:lnTo>
                  <a:pt x="114300" y="11715"/>
                </a:lnTo>
                <a:lnTo>
                  <a:pt x="116966" y="9886"/>
                </a:lnTo>
                <a:lnTo>
                  <a:pt x="116077" y="3181"/>
                </a:lnTo>
                <a:lnTo>
                  <a:pt x="102598" y="0"/>
                </a:lnTo>
                <a:lnTo>
                  <a:pt x="90725" y="2419"/>
                </a:lnTo>
                <a:lnTo>
                  <a:pt x="44952" y="34261"/>
                </a:lnTo>
                <a:lnTo>
                  <a:pt x="7443" y="75352"/>
                </a:lnTo>
                <a:lnTo>
                  <a:pt x="0" y="99498"/>
                </a:lnTo>
                <a:lnTo>
                  <a:pt x="4268" y="116314"/>
                </a:lnTo>
                <a:lnTo>
                  <a:pt x="45719" y="149790"/>
                </a:lnTo>
                <a:lnTo>
                  <a:pt x="87058" y="171545"/>
                </a:lnTo>
                <a:lnTo>
                  <a:pt x="106013" y="185923"/>
                </a:lnTo>
                <a:lnTo>
                  <a:pt x="116966" y="204958"/>
                </a:lnTo>
                <a:lnTo>
                  <a:pt x="116199" y="219698"/>
                </a:lnTo>
                <a:lnTo>
                  <a:pt x="108156" y="230295"/>
                </a:lnTo>
                <a:lnTo>
                  <a:pt x="96518" y="238434"/>
                </a:lnTo>
                <a:lnTo>
                  <a:pt x="84962" y="245802"/>
                </a:lnTo>
                <a:lnTo>
                  <a:pt x="72153" y="253126"/>
                </a:lnTo>
                <a:lnTo>
                  <a:pt x="61166" y="254793"/>
                </a:lnTo>
                <a:lnTo>
                  <a:pt x="50583" y="251202"/>
                </a:lnTo>
                <a:lnTo>
                  <a:pt x="38988" y="24275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63470" y="6476390"/>
            <a:ext cx="116205" cy="193675"/>
          </a:xfrm>
          <a:custGeom>
            <a:avLst/>
            <a:gdLst/>
            <a:ahLst/>
            <a:cxnLst/>
            <a:rect l="l" t="t" r="r" b="b"/>
            <a:pathLst>
              <a:path w="116204" h="193675">
                <a:moveTo>
                  <a:pt x="86046" y="10363"/>
                </a:moveTo>
                <a:lnTo>
                  <a:pt x="95599" y="5786"/>
                </a:lnTo>
                <a:lnTo>
                  <a:pt x="102556" y="2781"/>
                </a:lnTo>
                <a:lnTo>
                  <a:pt x="108656" y="976"/>
                </a:lnTo>
                <a:lnTo>
                  <a:pt x="115637" y="0"/>
                </a:lnTo>
                <a:lnTo>
                  <a:pt x="104171" y="14163"/>
                </a:lnTo>
                <a:lnTo>
                  <a:pt x="92682" y="28041"/>
                </a:lnTo>
                <a:lnTo>
                  <a:pt x="81240" y="41919"/>
                </a:lnTo>
                <a:lnTo>
                  <a:pt x="52520" y="77962"/>
                </a:lnTo>
                <a:lnTo>
                  <a:pt x="17250" y="126291"/>
                </a:lnTo>
                <a:lnTo>
                  <a:pt x="0" y="167187"/>
                </a:lnTo>
                <a:lnTo>
                  <a:pt x="670" y="180174"/>
                </a:lnTo>
                <a:lnTo>
                  <a:pt x="7389" y="189104"/>
                </a:lnTo>
                <a:lnTo>
                  <a:pt x="20895" y="19354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57085" y="6523634"/>
            <a:ext cx="171450" cy="120650"/>
          </a:xfrm>
          <a:custGeom>
            <a:avLst/>
            <a:gdLst/>
            <a:ahLst/>
            <a:cxnLst/>
            <a:rect l="l" t="t" r="r" b="b"/>
            <a:pathLst>
              <a:path w="171450" h="120650">
                <a:moveTo>
                  <a:pt x="78105" y="0"/>
                </a:moveTo>
                <a:lnTo>
                  <a:pt x="41868" y="20959"/>
                </a:lnTo>
                <a:lnTo>
                  <a:pt x="10223" y="56311"/>
                </a:lnTo>
                <a:lnTo>
                  <a:pt x="0" y="85648"/>
                </a:lnTo>
                <a:lnTo>
                  <a:pt x="1016" y="88087"/>
                </a:lnTo>
                <a:lnTo>
                  <a:pt x="1524" y="89915"/>
                </a:lnTo>
                <a:lnTo>
                  <a:pt x="2540" y="92354"/>
                </a:lnTo>
                <a:lnTo>
                  <a:pt x="16841" y="95450"/>
                </a:lnTo>
                <a:lnTo>
                  <a:pt x="30273" y="94030"/>
                </a:lnTo>
                <a:lnTo>
                  <a:pt x="76515" y="71908"/>
                </a:lnTo>
                <a:lnTo>
                  <a:pt x="112531" y="48086"/>
                </a:lnTo>
                <a:lnTo>
                  <a:pt x="133393" y="28470"/>
                </a:lnTo>
                <a:lnTo>
                  <a:pt x="137414" y="24764"/>
                </a:lnTo>
                <a:lnTo>
                  <a:pt x="158414" y="70175"/>
                </a:lnTo>
                <a:lnTo>
                  <a:pt x="159192" y="96907"/>
                </a:lnTo>
                <a:lnTo>
                  <a:pt x="160289" y="104851"/>
                </a:lnTo>
                <a:lnTo>
                  <a:pt x="163792" y="111880"/>
                </a:lnTo>
                <a:lnTo>
                  <a:pt x="171069" y="12039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38136" y="6311798"/>
            <a:ext cx="926465" cy="351790"/>
          </a:xfrm>
          <a:custGeom>
            <a:avLst/>
            <a:gdLst/>
            <a:ahLst/>
            <a:cxnLst/>
            <a:rect l="l" t="t" r="r" b="b"/>
            <a:pathLst>
              <a:path w="926465" h="351790">
                <a:moveTo>
                  <a:pt x="8890" y="0"/>
                </a:moveTo>
                <a:lnTo>
                  <a:pt x="29908" y="59435"/>
                </a:lnTo>
                <a:lnTo>
                  <a:pt x="41783" y="121615"/>
                </a:lnTo>
                <a:lnTo>
                  <a:pt x="46920" y="163006"/>
                </a:lnTo>
                <a:lnTo>
                  <a:pt x="50403" y="204711"/>
                </a:lnTo>
                <a:lnTo>
                  <a:pt x="51480" y="246473"/>
                </a:lnTo>
                <a:lnTo>
                  <a:pt x="49403" y="288035"/>
                </a:lnTo>
                <a:lnTo>
                  <a:pt x="41656" y="326250"/>
                </a:lnTo>
                <a:lnTo>
                  <a:pt x="20193" y="351434"/>
                </a:lnTo>
                <a:lnTo>
                  <a:pt x="10733" y="335494"/>
                </a:lnTo>
                <a:lnTo>
                  <a:pt x="4048" y="321297"/>
                </a:lnTo>
                <a:lnTo>
                  <a:pt x="386" y="305785"/>
                </a:lnTo>
                <a:lnTo>
                  <a:pt x="0" y="285902"/>
                </a:lnTo>
                <a:lnTo>
                  <a:pt x="4062" y="257689"/>
                </a:lnTo>
                <a:lnTo>
                  <a:pt x="24520" y="205492"/>
                </a:lnTo>
                <a:lnTo>
                  <a:pt x="54899" y="159934"/>
                </a:lnTo>
                <a:lnTo>
                  <a:pt x="90769" y="120786"/>
                </a:lnTo>
                <a:lnTo>
                  <a:pt x="121844" y="91925"/>
                </a:lnTo>
                <a:lnTo>
                  <a:pt x="159385" y="67665"/>
                </a:lnTo>
                <a:lnTo>
                  <a:pt x="184404" y="114604"/>
                </a:lnTo>
                <a:lnTo>
                  <a:pt x="194945" y="175831"/>
                </a:lnTo>
                <a:lnTo>
                  <a:pt x="200914" y="237743"/>
                </a:lnTo>
                <a:lnTo>
                  <a:pt x="203805" y="262189"/>
                </a:lnTo>
                <a:lnTo>
                  <a:pt x="206803" y="292265"/>
                </a:lnTo>
                <a:lnTo>
                  <a:pt x="206253" y="322054"/>
                </a:lnTo>
                <a:lnTo>
                  <a:pt x="198501" y="345643"/>
                </a:lnTo>
                <a:lnTo>
                  <a:pt x="195453" y="345338"/>
                </a:lnTo>
                <a:lnTo>
                  <a:pt x="192405" y="344423"/>
                </a:lnTo>
                <a:lnTo>
                  <a:pt x="189357" y="344119"/>
                </a:lnTo>
                <a:lnTo>
                  <a:pt x="183659" y="312038"/>
                </a:lnTo>
                <a:lnTo>
                  <a:pt x="186166" y="285216"/>
                </a:lnTo>
                <a:lnTo>
                  <a:pt x="200840" y="264223"/>
                </a:lnTo>
                <a:lnTo>
                  <a:pt x="231648" y="249631"/>
                </a:lnTo>
                <a:lnTo>
                  <a:pt x="257724" y="244954"/>
                </a:lnTo>
                <a:lnTo>
                  <a:pt x="285003" y="243763"/>
                </a:lnTo>
                <a:lnTo>
                  <a:pt x="312497" y="244059"/>
                </a:lnTo>
                <a:lnTo>
                  <a:pt x="339217" y="243839"/>
                </a:lnTo>
                <a:lnTo>
                  <a:pt x="399938" y="240258"/>
                </a:lnTo>
                <a:lnTo>
                  <a:pt x="453517" y="216103"/>
                </a:lnTo>
                <a:lnTo>
                  <a:pt x="455422" y="208787"/>
                </a:lnTo>
                <a:lnTo>
                  <a:pt x="456057" y="206959"/>
                </a:lnTo>
                <a:lnTo>
                  <a:pt x="453517" y="202082"/>
                </a:lnTo>
                <a:lnTo>
                  <a:pt x="440580" y="201034"/>
                </a:lnTo>
                <a:lnTo>
                  <a:pt x="428894" y="200558"/>
                </a:lnTo>
                <a:lnTo>
                  <a:pt x="418851" y="204654"/>
                </a:lnTo>
                <a:lnTo>
                  <a:pt x="410845" y="217322"/>
                </a:lnTo>
                <a:lnTo>
                  <a:pt x="411892" y="235367"/>
                </a:lnTo>
                <a:lnTo>
                  <a:pt x="426466" y="246011"/>
                </a:lnTo>
                <a:lnTo>
                  <a:pt x="446563" y="250540"/>
                </a:lnTo>
                <a:lnTo>
                  <a:pt x="464185" y="250240"/>
                </a:lnTo>
                <a:lnTo>
                  <a:pt x="485530" y="244125"/>
                </a:lnTo>
                <a:lnTo>
                  <a:pt x="506174" y="234695"/>
                </a:lnTo>
                <a:lnTo>
                  <a:pt x="526174" y="223666"/>
                </a:lnTo>
                <a:lnTo>
                  <a:pt x="545592" y="212750"/>
                </a:lnTo>
                <a:lnTo>
                  <a:pt x="576169" y="197362"/>
                </a:lnTo>
                <a:lnTo>
                  <a:pt x="606948" y="187032"/>
                </a:lnTo>
                <a:lnTo>
                  <a:pt x="638514" y="185446"/>
                </a:lnTo>
                <a:lnTo>
                  <a:pt x="671449" y="196291"/>
                </a:lnTo>
                <a:lnTo>
                  <a:pt x="688028" y="208002"/>
                </a:lnTo>
                <a:lnTo>
                  <a:pt x="702738" y="222313"/>
                </a:lnTo>
                <a:lnTo>
                  <a:pt x="715900" y="238167"/>
                </a:lnTo>
                <a:lnTo>
                  <a:pt x="727837" y="254507"/>
                </a:lnTo>
                <a:lnTo>
                  <a:pt x="733395" y="261804"/>
                </a:lnTo>
                <a:lnTo>
                  <a:pt x="738965" y="268071"/>
                </a:lnTo>
                <a:lnTo>
                  <a:pt x="744464" y="273881"/>
                </a:lnTo>
                <a:lnTo>
                  <a:pt x="749808" y="279806"/>
                </a:lnTo>
                <a:lnTo>
                  <a:pt x="764980" y="258927"/>
                </a:lnTo>
                <a:lnTo>
                  <a:pt x="780986" y="239877"/>
                </a:lnTo>
                <a:lnTo>
                  <a:pt x="797563" y="221513"/>
                </a:lnTo>
                <a:lnTo>
                  <a:pt x="814451" y="202691"/>
                </a:lnTo>
                <a:lnTo>
                  <a:pt x="840803" y="174707"/>
                </a:lnTo>
                <a:lnTo>
                  <a:pt x="868394" y="147980"/>
                </a:lnTo>
                <a:lnTo>
                  <a:pt x="896889" y="121939"/>
                </a:lnTo>
                <a:lnTo>
                  <a:pt x="925957" y="9601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64535" y="5436108"/>
            <a:ext cx="3531235" cy="358140"/>
          </a:xfrm>
          <a:custGeom>
            <a:avLst/>
            <a:gdLst/>
            <a:ahLst/>
            <a:cxnLst/>
            <a:rect l="l" t="t" r="r" b="b"/>
            <a:pathLst>
              <a:path w="3531235" h="358139">
                <a:moveTo>
                  <a:pt x="0" y="0"/>
                </a:moveTo>
                <a:lnTo>
                  <a:pt x="9509" y="4345"/>
                </a:lnTo>
                <a:lnTo>
                  <a:pt x="17970" y="4667"/>
                </a:lnTo>
                <a:lnTo>
                  <a:pt x="26146" y="5322"/>
                </a:lnTo>
                <a:lnTo>
                  <a:pt x="34797" y="10667"/>
                </a:lnTo>
                <a:lnTo>
                  <a:pt x="57483" y="36716"/>
                </a:lnTo>
                <a:lnTo>
                  <a:pt x="77787" y="63420"/>
                </a:lnTo>
                <a:lnTo>
                  <a:pt x="99520" y="89052"/>
                </a:lnTo>
                <a:lnTo>
                  <a:pt x="168418" y="135964"/>
                </a:lnTo>
                <a:lnTo>
                  <a:pt x="212542" y="153793"/>
                </a:lnTo>
                <a:lnTo>
                  <a:pt x="258488" y="166046"/>
                </a:lnTo>
                <a:lnTo>
                  <a:pt x="305881" y="173394"/>
                </a:lnTo>
                <a:lnTo>
                  <a:pt x="354347" y="176510"/>
                </a:lnTo>
                <a:lnTo>
                  <a:pt x="403510" y="176066"/>
                </a:lnTo>
                <a:lnTo>
                  <a:pt x="452996" y="172734"/>
                </a:lnTo>
                <a:lnTo>
                  <a:pt x="502430" y="167185"/>
                </a:lnTo>
                <a:lnTo>
                  <a:pt x="551437" y="160093"/>
                </a:lnTo>
                <a:lnTo>
                  <a:pt x="599643" y="152128"/>
                </a:lnTo>
                <a:lnTo>
                  <a:pt x="646672" y="143963"/>
                </a:lnTo>
                <a:lnTo>
                  <a:pt x="692150" y="136270"/>
                </a:lnTo>
                <a:lnTo>
                  <a:pt x="739223" y="129025"/>
                </a:lnTo>
                <a:lnTo>
                  <a:pt x="787007" y="122481"/>
                </a:lnTo>
                <a:lnTo>
                  <a:pt x="835395" y="116746"/>
                </a:lnTo>
                <a:lnTo>
                  <a:pt x="884281" y="111928"/>
                </a:lnTo>
                <a:lnTo>
                  <a:pt x="933558" y="108135"/>
                </a:lnTo>
                <a:lnTo>
                  <a:pt x="983121" y="105475"/>
                </a:lnTo>
                <a:lnTo>
                  <a:pt x="1032863" y="104055"/>
                </a:lnTo>
                <a:lnTo>
                  <a:pt x="1082677" y="103985"/>
                </a:lnTo>
                <a:lnTo>
                  <a:pt x="1132458" y="105371"/>
                </a:lnTo>
                <a:lnTo>
                  <a:pt x="1182099" y="108323"/>
                </a:lnTo>
                <a:lnTo>
                  <a:pt x="1231494" y="112947"/>
                </a:lnTo>
                <a:lnTo>
                  <a:pt x="1280536" y="119351"/>
                </a:lnTo>
                <a:lnTo>
                  <a:pt x="1329119" y="127645"/>
                </a:lnTo>
                <a:lnTo>
                  <a:pt x="1377137" y="137935"/>
                </a:lnTo>
                <a:lnTo>
                  <a:pt x="1424483" y="150329"/>
                </a:lnTo>
                <a:lnTo>
                  <a:pt x="1471051" y="164936"/>
                </a:lnTo>
                <a:lnTo>
                  <a:pt x="1516735" y="181864"/>
                </a:lnTo>
                <a:lnTo>
                  <a:pt x="1561429" y="201220"/>
                </a:lnTo>
                <a:lnTo>
                  <a:pt x="1605026" y="223113"/>
                </a:lnTo>
                <a:lnTo>
                  <a:pt x="1646862" y="251107"/>
                </a:lnTo>
                <a:lnTo>
                  <a:pt x="1682162" y="284073"/>
                </a:lnTo>
                <a:lnTo>
                  <a:pt x="1714200" y="320240"/>
                </a:lnTo>
                <a:lnTo>
                  <a:pt x="1746250" y="357835"/>
                </a:lnTo>
                <a:lnTo>
                  <a:pt x="1755066" y="310491"/>
                </a:lnTo>
                <a:lnTo>
                  <a:pt x="1764755" y="266131"/>
                </a:lnTo>
                <a:lnTo>
                  <a:pt x="1779662" y="225327"/>
                </a:lnTo>
                <a:lnTo>
                  <a:pt x="1804133" y="188649"/>
                </a:lnTo>
                <a:lnTo>
                  <a:pt x="1842515" y="156667"/>
                </a:lnTo>
                <a:lnTo>
                  <a:pt x="1881766" y="137471"/>
                </a:lnTo>
                <a:lnTo>
                  <a:pt x="1924344" y="126060"/>
                </a:lnTo>
                <a:lnTo>
                  <a:pt x="1969500" y="121397"/>
                </a:lnTo>
                <a:lnTo>
                  <a:pt x="2016488" y="122443"/>
                </a:lnTo>
                <a:lnTo>
                  <a:pt x="2064560" y="128160"/>
                </a:lnTo>
                <a:lnTo>
                  <a:pt x="2112968" y="137508"/>
                </a:lnTo>
                <a:lnTo>
                  <a:pt x="2160964" y="149450"/>
                </a:lnTo>
                <a:lnTo>
                  <a:pt x="2207801" y="162947"/>
                </a:lnTo>
                <a:lnTo>
                  <a:pt x="2252731" y="176961"/>
                </a:lnTo>
                <a:lnTo>
                  <a:pt x="2295006" y="190454"/>
                </a:lnTo>
                <a:lnTo>
                  <a:pt x="2333879" y="202387"/>
                </a:lnTo>
                <a:lnTo>
                  <a:pt x="2381497" y="216164"/>
                </a:lnTo>
                <a:lnTo>
                  <a:pt x="2429148" y="229289"/>
                </a:lnTo>
                <a:lnTo>
                  <a:pt x="2476840" y="241672"/>
                </a:lnTo>
                <a:lnTo>
                  <a:pt x="2524580" y="253219"/>
                </a:lnTo>
                <a:lnTo>
                  <a:pt x="2572376" y="263839"/>
                </a:lnTo>
                <a:lnTo>
                  <a:pt x="2620235" y="273439"/>
                </a:lnTo>
                <a:lnTo>
                  <a:pt x="2668165" y="281927"/>
                </a:lnTo>
                <a:lnTo>
                  <a:pt x="2716173" y="289211"/>
                </a:lnTo>
                <a:lnTo>
                  <a:pt x="2764266" y="295198"/>
                </a:lnTo>
                <a:lnTo>
                  <a:pt x="2812452" y="299797"/>
                </a:lnTo>
                <a:lnTo>
                  <a:pt x="2860738" y="302916"/>
                </a:lnTo>
                <a:lnTo>
                  <a:pt x="2909132" y="304461"/>
                </a:lnTo>
                <a:lnTo>
                  <a:pt x="2957641" y="304341"/>
                </a:lnTo>
                <a:lnTo>
                  <a:pt x="3006273" y="302464"/>
                </a:lnTo>
                <a:lnTo>
                  <a:pt x="3055036" y="298737"/>
                </a:lnTo>
                <a:lnTo>
                  <a:pt x="3103935" y="293069"/>
                </a:lnTo>
                <a:lnTo>
                  <a:pt x="3152980" y="285367"/>
                </a:lnTo>
                <a:lnTo>
                  <a:pt x="3202178" y="275539"/>
                </a:lnTo>
                <a:lnTo>
                  <a:pt x="3247675" y="264374"/>
                </a:lnTo>
                <a:lnTo>
                  <a:pt x="3294515" y="250750"/>
                </a:lnTo>
                <a:lnTo>
                  <a:pt x="3341457" y="234299"/>
                </a:lnTo>
                <a:lnTo>
                  <a:pt x="3387261" y="214651"/>
                </a:lnTo>
                <a:lnTo>
                  <a:pt x="3430689" y="191438"/>
                </a:lnTo>
                <a:lnTo>
                  <a:pt x="3470499" y="164291"/>
                </a:lnTo>
                <a:lnTo>
                  <a:pt x="3505454" y="132841"/>
                </a:lnTo>
                <a:lnTo>
                  <a:pt x="3529707" y="95837"/>
                </a:lnTo>
                <a:lnTo>
                  <a:pt x="3530854" y="8229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8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570" y="2459101"/>
            <a:ext cx="59055" cy="445134"/>
          </a:xfrm>
          <a:custGeom>
            <a:avLst/>
            <a:gdLst/>
            <a:ahLst/>
            <a:cxnLst/>
            <a:rect l="l" t="t" r="r" b="b"/>
            <a:pathLst>
              <a:path w="59054" h="445135">
                <a:moveTo>
                  <a:pt x="49682" y="0"/>
                </a:moveTo>
                <a:lnTo>
                  <a:pt x="55345" y="18262"/>
                </a:lnTo>
                <a:lnTo>
                  <a:pt x="57950" y="36083"/>
                </a:lnTo>
                <a:lnTo>
                  <a:pt x="58554" y="54310"/>
                </a:lnTo>
                <a:lnTo>
                  <a:pt x="58216" y="73787"/>
                </a:lnTo>
                <a:lnTo>
                  <a:pt x="56026" y="116927"/>
                </a:lnTo>
                <a:lnTo>
                  <a:pt x="52349" y="159639"/>
                </a:lnTo>
                <a:lnTo>
                  <a:pt x="47415" y="202160"/>
                </a:lnTo>
                <a:lnTo>
                  <a:pt x="41452" y="244728"/>
                </a:lnTo>
                <a:lnTo>
                  <a:pt x="34723" y="285952"/>
                </a:lnTo>
                <a:lnTo>
                  <a:pt x="27165" y="326866"/>
                </a:lnTo>
                <a:lnTo>
                  <a:pt x="19207" y="367637"/>
                </a:lnTo>
                <a:lnTo>
                  <a:pt x="11277" y="408432"/>
                </a:lnTo>
                <a:lnTo>
                  <a:pt x="9601" y="421733"/>
                </a:lnTo>
                <a:lnTo>
                  <a:pt x="8153" y="430926"/>
                </a:lnTo>
                <a:lnTo>
                  <a:pt x="5448" y="437953"/>
                </a:lnTo>
                <a:lnTo>
                  <a:pt x="0" y="4447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03" y="2406608"/>
            <a:ext cx="375920" cy="81280"/>
          </a:xfrm>
          <a:custGeom>
            <a:avLst/>
            <a:gdLst/>
            <a:ahLst/>
            <a:cxnLst/>
            <a:rect l="l" t="t" r="r" b="b"/>
            <a:pathLst>
              <a:path w="375920" h="81280">
                <a:moveTo>
                  <a:pt x="0" y="81194"/>
                </a:moveTo>
                <a:lnTo>
                  <a:pt x="43548" y="64299"/>
                </a:lnTo>
                <a:lnTo>
                  <a:pt x="91701" y="51575"/>
                </a:lnTo>
                <a:lnTo>
                  <a:pt x="159586" y="38534"/>
                </a:lnTo>
                <a:lnTo>
                  <a:pt x="193243" y="31537"/>
                </a:lnTo>
                <a:lnTo>
                  <a:pt x="227061" y="22840"/>
                </a:lnTo>
                <a:lnTo>
                  <a:pt x="261480" y="13583"/>
                </a:lnTo>
                <a:lnTo>
                  <a:pt x="296070" y="5587"/>
                </a:lnTo>
                <a:lnTo>
                  <a:pt x="330403" y="676"/>
                </a:lnTo>
                <a:lnTo>
                  <a:pt x="344481" y="0"/>
                </a:lnTo>
                <a:lnTo>
                  <a:pt x="355473" y="1073"/>
                </a:lnTo>
                <a:lnTo>
                  <a:pt x="365207" y="4552"/>
                </a:lnTo>
                <a:lnTo>
                  <a:pt x="375513" y="110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" y="2654807"/>
            <a:ext cx="190500" cy="66040"/>
          </a:xfrm>
          <a:custGeom>
            <a:avLst/>
            <a:gdLst/>
            <a:ahLst/>
            <a:cxnLst/>
            <a:rect l="l" t="t" r="r" b="b"/>
            <a:pathLst>
              <a:path w="190500" h="66039">
                <a:moveTo>
                  <a:pt x="0" y="65786"/>
                </a:moveTo>
                <a:lnTo>
                  <a:pt x="27884" y="57193"/>
                </a:lnTo>
                <a:lnTo>
                  <a:pt x="54597" y="47339"/>
                </a:lnTo>
                <a:lnTo>
                  <a:pt x="81138" y="36960"/>
                </a:lnTo>
                <a:lnTo>
                  <a:pt x="108508" y="26796"/>
                </a:lnTo>
                <a:lnTo>
                  <a:pt x="134683" y="18573"/>
                </a:lnTo>
                <a:lnTo>
                  <a:pt x="154457" y="12255"/>
                </a:lnTo>
                <a:lnTo>
                  <a:pt x="171602" y="6508"/>
                </a:lnTo>
                <a:lnTo>
                  <a:pt x="18989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185" y="2684652"/>
            <a:ext cx="25400" cy="153035"/>
          </a:xfrm>
          <a:custGeom>
            <a:avLst/>
            <a:gdLst/>
            <a:ahLst/>
            <a:cxnLst/>
            <a:rect l="l" t="t" r="r" b="b"/>
            <a:pathLst>
              <a:path w="25400" h="153035">
                <a:moveTo>
                  <a:pt x="10472" y="0"/>
                </a:moveTo>
                <a:lnTo>
                  <a:pt x="2500" y="47041"/>
                </a:lnTo>
                <a:lnTo>
                  <a:pt x="0" y="79940"/>
                </a:lnTo>
                <a:lnTo>
                  <a:pt x="681" y="96916"/>
                </a:lnTo>
                <a:lnTo>
                  <a:pt x="9805" y="138761"/>
                </a:lnTo>
                <a:lnTo>
                  <a:pt x="18302" y="148949"/>
                </a:lnTo>
                <a:lnTo>
                  <a:pt x="25407" y="1527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95" y="2554223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1790" y="22225"/>
                </a:moveTo>
                <a:lnTo>
                  <a:pt x="423" y="14751"/>
                </a:lnTo>
                <a:lnTo>
                  <a:pt x="0" y="10445"/>
                </a:lnTo>
                <a:lnTo>
                  <a:pt x="1233" y="6473"/>
                </a:lnTo>
                <a:lnTo>
                  <a:pt x="483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072" y="2629789"/>
            <a:ext cx="100965" cy="240029"/>
          </a:xfrm>
          <a:custGeom>
            <a:avLst/>
            <a:gdLst/>
            <a:ahLst/>
            <a:cxnLst/>
            <a:rect l="l" t="t" r="r" b="b"/>
            <a:pathLst>
              <a:path w="100965" h="240030">
                <a:moveTo>
                  <a:pt x="5067" y="0"/>
                </a:moveTo>
                <a:lnTo>
                  <a:pt x="1262" y="18087"/>
                </a:lnTo>
                <a:lnTo>
                  <a:pt x="0" y="33734"/>
                </a:lnTo>
                <a:lnTo>
                  <a:pt x="2795" y="48738"/>
                </a:lnTo>
                <a:lnTo>
                  <a:pt x="11163" y="64897"/>
                </a:lnTo>
                <a:lnTo>
                  <a:pt x="25812" y="83056"/>
                </a:lnTo>
                <a:lnTo>
                  <a:pt x="43091" y="98726"/>
                </a:lnTo>
                <a:lnTo>
                  <a:pt x="61398" y="113420"/>
                </a:lnTo>
                <a:lnTo>
                  <a:pt x="79133" y="128650"/>
                </a:lnTo>
                <a:lnTo>
                  <a:pt x="92044" y="143257"/>
                </a:lnTo>
                <a:lnTo>
                  <a:pt x="99212" y="157400"/>
                </a:lnTo>
                <a:lnTo>
                  <a:pt x="100607" y="172567"/>
                </a:lnTo>
                <a:lnTo>
                  <a:pt x="96202" y="190246"/>
                </a:lnTo>
                <a:lnTo>
                  <a:pt x="60926" y="231090"/>
                </a:lnTo>
                <a:lnTo>
                  <a:pt x="32499" y="239902"/>
                </a:lnTo>
                <a:lnTo>
                  <a:pt x="28232" y="239649"/>
                </a:lnTo>
                <a:lnTo>
                  <a:pt x="24879" y="2294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800" y="2475229"/>
            <a:ext cx="575945" cy="373380"/>
          </a:xfrm>
          <a:custGeom>
            <a:avLst/>
            <a:gdLst/>
            <a:ahLst/>
            <a:cxnLst/>
            <a:rect l="l" t="t" r="r" b="b"/>
            <a:pathLst>
              <a:path w="575944" h="373380">
                <a:moveTo>
                  <a:pt x="19202" y="0"/>
                </a:moveTo>
                <a:lnTo>
                  <a:pt x="8267" y="62198"/>
                </a:lnTo>
                <a:lnTo>
                  <a:pt x="2133" y="124968"/>
                </a:lnTo>
                <a:lnTo>
                  <a:pt x="1338" y="172488"/>
                </a:lnTo>
                <a:lnTo>
                  <a:pt x="2577" y="219959"/>
                </a:lnTo>
                <a:lnTo>
                  <a:pt x="4152" y="267394"/>
                </a:lnTo>
                <a:lnTo>
                  <a:pt x="4367" y="314805"/>
                </a:lnTo>
                <a:lnTo>
                  <a:pt x="1523" y="362204"/>
                </a:lnTo>
                <a:lnTo>
                  <a:pt x="914" y="365760"/>
                </a:lnTo>
                <a:lnTo>
                  <a:pt x="304" y="369824"/>
                </a:lnTo>
                <a:lnTo>
                  <a:pt x="0" y="373380"/>
                </a:lnTo>
                <a:lnTo>
                  <a:pt x="6481" y="363263"/>
                </a:lnTo>
                <a:lnTo>
                  <a:pt x="12534" y="353028"/>
                </a:lnTo>
                <a:lnTo>
                  <a:pt x="18645" y="342840"/>
                </a:lnTo>
                <a:lnTo>
                  <a:pt x="25298" y="332867"/>
                </a:lnTo>
                <a:lnTo>
                  <a:pt x="33794" y="322921"/>
                </a:lnTo>
                <a:lnTo>
                  <a:pt x="40690" y="320738"/>
                </a:lnTo>
                <a:lnTo>
                  <a:pt x="48958" y="324080"/>
                </a:lnTo>
                <a:lnTo>
                  <a:pt x="61569" y="330708"/>
                </a:lnTo>
                <a:lnTo>
                  <a:pt x="76157" y="337879"/>
                </a:lnTo>
                <a:lnTo>
                  <a:pt x="90944" y="344170"/>
                </a:lnTo>
                <a:lnTo>
                  <a:pt x="106360" y="348174"/>
                </a:lnTo>
                <a:lnTo>
                  <a:pt x="122834" y="348488"/>
                </a:lnTo>
                <a:lnTo>
                  <a:pt x="142527" y="343665"/>
                </a:lnTo>
                <a:lnTo>
                  <a:pt x="178598" y="322877"/>
                </a:lnTo>
                <a:lnTo>
                  <a:pt x="203444" y="291855"/>
                </a:lnTo>
                <a:lnTo>
                  <a:pt x="216036" y="250315"/>
                </a:lnTo>
                <a:lnTo>
                  <a:pt x="212445" y="230759"/>
                </a:lnTo>
                <a:lnTo>
                  <a:pt x="206654" y="223139"/>
                </a:lnTo>
                <a:lnTo>
                  <a:pt x="205739" y="220725"/>
                </a:lnTo>
                <a:lnTo>
                  <a:pt x="174774" y="247852"/>
                </a:lnTo>
                <a:lnTo>
                  <a:pt x="170011" y="291516"/>
                </a:lnTo>
                <a:lnTo>
                  <a:pt x="175488" y="321373"/>
                </a:lnTo>
                <a:lnTo>
                  <a:pt x="189080" y="347229"/>
                </a:lnTo>
                <a:lnTo>
                  <a:pt x="212445" y="363347"/>
                </a:lnTo>
                <a:lnTo>
                  <a:pt x="228761" y="364561"/>
                </a:lnTo>
                <a:lnTo>
                  <a:pt x="244678" y="359441"/>
                </a:lnTo>
                <a:lnTo>
                  <a:pt x="259337" y="350559"/>
                </a:lnTo>
                <a:lnTo>
                  <a:pt x="271881" y="340487"/>
                </a:lnTo>
                <a:lnTo>
                  <a:pt x="286826" y="326856"/>
                </a:lnTo>
                <a:lnTo>
                  <a:pt x="301371" y="313070"/>
                </a:lnTo>
                <a:lnTo>
                  <a:pt x="316029" y="299499"/>
                </a:lnTo>
                <a:lnTo>
                  <a:pt x="331317" y="286512"/>
                </a:lnTo>
                <a:lnTo>
                  <a:pt x="342074" y="278967"/>
                </a:lnTo>
                <a:lnTo>
                  <a:pt x="352885" y="274732"/>
                </a:lnTo>
                <a:lnTo>
                  <a:pt x="363796" y="275403"/>
                </a:lnTo>
                <a:lnTo>
                  <a:pt x="374853" y="282575"/>
                </a:lnTo>
                <a:lnTo>
                  <a:pt x="382598" y="293957"/>
                </a:lnTo>
                <a:lnTo>
                  <a:pt x="386521" y="307149"/>
                </a:lnTo>
                <a:lnTo>
                  <a:pt x="388515" y="321008"/>
                </a:lnTo>
                <a:lnTo>
                  <a:pt x="390474" y="334391"/>
                </a:lnTo>
                <a:lnTo>
                  <a:pt x="392752" y="348257"/>
                </a:lnTo>
                <a:lnTo>
                  <a:pt x="391839" y="351218"/>
                </a:lnTo>
                <a:lnTo>
                  <a:pt x="388402" y="349892"/>
                </a:lnTo>
                <a:lnTo>
                  <a:pt x="383108" y="350900"/>
                </a:lnTo>
                <a:lnTo>
                  <a:pt x="381369" y="331837"/>
                </a:lnTo>
                <a:lnTo>
                  <a:pt x="382346" y="313928"/>
                </a:lnTo>
                <a:lnTo>
                  <a:pt x="386465" y="296376"/>
                </a:lnTo>
                <a:lnTo>
                  <a:pt x="408339" y="254527"/>
                </a:lnTo>
                <a:lnTo>
                  <a:pt x="447753" y="211768"/>
                </a:lnTo>
                <a:lnTo>
                  <a:pt x="495824" y="186013"/>
                </a:lnTo>
                <a:lnTo>
                  <a:pt x="548982" y="175071"/>
                </a:lnTo>
                <a:lnTo>
                  <a:pt x="575513" y="1719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546" y="2487802"/>
            <a:ext cx="63500" cy="37465"/>
          </a:xfrm>
          <a:custGeom>
            <a:avLst/>
            <a:gdLst/>
            <a:ahLst/>
            <a:cxnLst/>
            <a:rect l="l" t="t" r="r" b="b"/>
            <a:pathLst>
              <a:path w="63500" h="37464">
                <a:moveTo>
                  <a:pt x="0" y="37211"/>
                </a:moveTo>
                <a:lnTo>
                  <a:pt x="7423" y="22574"/>
                </a:lnTo>
                <a:lnTo>
                  <a:pt x="16335" y="11366"/>
                </a:lnTo>
                <a:lnTo>
                  <a:pt x="28414" y="3778"/>
                </a:lnTo>
                <a:lnTo>
                  <a:pt x="45338" y="0"/>
                </a:lnTo>
                <a:lnTo>
                  <a:pt x="51180" y="254"/>
                </a:lnTo>
                <a:lnTo>
                  <a:pt x="56895" y="635"/>
                </a:lnTo>
                <a:lnTo>
                  <a:pt x="62991" y="6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7127" y="2617829"/>
            <a:ext cx="159385" cy="191770"/>
          </a:xfrm>
          <a:custGeom>
            <a:avLst/>
            <a:gdLst/>
            <a:ahLst/>
            <a:cxnLst/>
            <a:rect l="l" t="t" r="r" b="b"/>
            <a:pathLst>
              <a:path w="159385" h="191769">
                <a:moveTo>
                  <a:pt x="158781" y="16912"/>
                </a:moveTo>
                <a:lnTo>
                  <a:pt x="156335" y="8497"/>
                </a:lnTo>
                <a:lnTo>
                  <a:pt x="150828" y="2736"/>
                </a:lnTo>
                <a:lnTo>
                  <a:pt x="142440" y="0"/>
                </a:lnTo>
                <a:lnTo>
                  <a:pt x="131349" y="656"/>
                </a:lnTo>
                <a:lnTo>
                  <a:pt x="94837" y="13531"/>
                </a:lnTo>
                <a:lnTo>
                  <a:pt x="62134" y="33930"/>
                </a:lnTo>
                <a:lnTo>
                  <a:pt x="27241" y="70189"/>
                </a:lnTo>
                <a:lnTo>
                  <a:pt x="3968" y="114448"/>
                </a:lnTo>
                <a:lnTo>
                  <a:pt x="0" y="133012"/>
                </a:lnTo>
                <a:lnTo>
                  <a:pt x="317" y="151707"/>
                </a:lnTo>
                <a:lnTo>
                  <a:pt x="6111" y="169044"/>
                </a:lnTo>
                <a:lnTo>
                  <a:pt x="18573" y="183536"/>
                </a:lnTo>
                <a:lnTo>
                  <a:pt x="37070" y="191293"/>
                </a:lnTo>
                <a:lnTo>
                  <a:pt x="56530" y="190061"/>
                </a:lnTo>
                <a:lnTo>
                  <a:pt x="75777" y="183661"/>
                </a:lnTo>
                <a:lnTo>
                  <a:pt x="93630" y="1759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1285" y="2633993"/>
            <a:ext cx="267970" cy="130175"/>
          </a:xfrm>
          <a:custGeom>
            <a:avLst/>
            <a:gdLst/>
            <a:ahLst/>
            <a:cxnLst/>
            <a:rect l="l" t="t" r="r" b="b"/>
            <a:pathLst>
              <a:path w="267969" h="130175">
                <a:moveTo>
                  <a:pt x="0" y="4939"/>
                </a:moveTo>
                <a:lnTo>
                  <a:pt x="9792" y="9483"/>
                </a:lnTo>
                <a:lnTo>
                  <a:pt x="13096" y="15480"/>
                </a:lnTo>
                <a:lnTo>
                  <a:pt x="13376" y="23762"/>
                </a:lnTo>
                <a:lnTo>
                  <a:pt x="14096" y="35165"/>
                </a:lnTo>
                <a:lnTo>
                  <a:pt x="17791" y="51296"/>
                </a:lnTo>
                <a:lnTo>
                  <a:pt x="23272" y="67248"/>
                </a:lnTo>
                <a:lnTo>
                  <a:pt x="29563" y="82938"/>
                </a:lnTo>
                <a:lnTo>
                  <a:pt x="35687" y="98284"/>
                </a:lnTo>
                <a:lnTo>
                  <a:pt x="38669" y="106221"/>
                </a:lnTo>
                <a:lnTo>
                  <a:pt x="41735" y="114063"/>
                </a:lnTo>
                <a:lnTo>
                  <a:pt x="44920" y="121858"/>
                </a:lnTo>
                <a:lnTo>
                  <a:pt x="48259" y="129653"/>
                </a:lnTo>
                <a:lnTo>
                  <a:pt x="61015" y="119870"/>
                </a:lnTo>
                <a:lnTo>
                  <a:pt x="72008" y="108444"/>
                </a:lnTo>
                <a:lnTo>
                  <a:pt x="82621" y="96256"/>
                </a:lnTo>
                <a:lnTo>
                  <a:pt x="94233" y="84187"/>
                </a:lnTo>
                <a:lnTo>
                  <a:pt x="136794" y="47817"/>
                </a:lnTo>
                <a:lnTo>
                  <a:pt x="183261" y="16877"/>
                </a:lnTo>
                <a:lnTo>
                  <a:pt x="236446" y="0"/>
                </a:lnTo>
                <a:lnTo>
                  <a:pt x="254253" y="3796"/>
                </a:lnTo>
                <a:lnTo>
                  <a:pt x="263306" y="11795"/>
                </a:lnTo>
                <a:lnTo>
                  <a:pt x="267049" y="23592"/>
                </a:lnTo>
                <a:lnTo>
                  <a:pt x="267505" y="36603"/>
                </a:lnTo>
                <a:lnTo>
                  <a:pt x="266700" y="48246"/>
                </a:lnTo>
                <a:lnTo>
                  <a:pt x="264693" y="62688"/>
                </a:lnTo>
                <a:lnTo>
                  <a:pt x="260365" y="76154"/>
                </a:lnTo>
                <a:lnTo>
                  <a:pt x="254252" y="89001"/>
                </a:lnTo>
                <a:lnTo>
                  <a:pt x="246887" y="1015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064" y="2465832"/>
            <a:ext cx="24130" cy="55244"/>
          </a:xfrm>
          <a:custGeom>
            <a:avLst/>
            <a:gdLst/>
            <a:ahLst/>
            <a:cxnLst/>
            <a:rect l="l" t="t" r="r" b="b"/>
            <a:pathLst>
              <a:path w="24130" h="55244">
                <a:moveTo>
                  <a:pt x="0" y="54863"/>
                </a:moveTo>
                <a:lnTo>
                  <a:pt x="152" y="41148"/>
                </a:lnTo>
                <a:lnTo>
                  <a:pt x="269" y="27432"/>
                </a:lnTo>
                <a:lnTo>
                  <a:pt x="410" y="13716"/>
                </a:lnTo>
                <a:lnTo>
                  <a:pt x="635" y="0"/>
                </a:lnTo>
                <a:lnTo>
                  <a:pt x="6336" y="7639"/>
                </a:lnTo>
                <a:lnTo>
                  <a:pt x="11858" y="14731"/>
                </a:lnTo>
                <a:lnTo>
                  <a:pt x="17547" y="21538"/>
                </a:lnTo>
                <a:lnTo>
                  <a:pt x="23749" y="283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002" y="2389632"/>
            <a:ext cx="724535" cy="389255"/>
          </a:xfrm>
          <a:custGeom>
            <a:avLst/>
            <a:gdLst/>
            <a:ahLst/>
            <a:cxnLst/>
            <a:rect l="l" t="t" r="r" b="b"/>
            <a:pathLst>
              <a:path w="724535" h="389255">
                <a:moveTo>
                  <a:pt x="31273" y="0"/>
                </a:moveTo>
                <a:lnTo>
                  <a:pt x="45436" y="50238"/>
                </a:lnTo>
                <a:lnTo>
                  <a:pt x="57078" y="115307"/>
                </a:lnTo>
                <a:lnTo>
                  <a:pt x="63931" y="163971"/>
                </a:lnTo>
                <a:lnTo>
                  <a:pt x="68230" y="213248"/>
                </a:lnTo>
                <a:lnTo>
                  <a:pt x="68719" y="262452"/>
                </a:lnTo>
                <a:lnTo>
                  <a:pt x="64143" y="310894"/>
                </a:lnTo>
                <a:lnTo>
                  <a:pt x="53244" y="357885"/>
                </a:lnTo>
                <a:lnTo>
                  <a:pt x="48716" y="369335"/>
                </a:lnTo>
                <a:lnTo>
                  <a:pt x="43783" y="376142"/>
                </a:lnTo>
                <a:lnTo>
                  <a:pt x="37707" y="381567"/>
                </a:lnTo>
                <a:lnTo>
                  <a:pt x="29749" y="388873"/>
                </a:lnTo>
                <a:lnTo>
                  <a:pt x="10671" y="372711"/>
                </a:lnTo>
                <a:lnTo>
                  <a:pt x="0" y="355298"/>
                </a:lnTo>
                <a:lnTo>
                  <a:pt x="996" y="336099"/>
                </a:lnTo>
                <a:lnTo>
                  <a:pt x="16922" y="314578"/>
                </a:lnTo>
                <a:lnTo>
                  <a:pt x="42787" y="299065"/>
                </a:lnTo>
                <a:lnTo>
                  <a:pt x="75723" y="288480"/>
                </a:lnTo>
                <a:lnTo>
                  <a:pt x="109898" y="279896"/>
                </a:lnTo>
                <a:lnTo>
                  <a:pt x="139477" y="270382"/>
                </a:lnTo>
                <a:lnTo>
                  <a:pt x="192008" y="244570"/>
                </a:lnTo>
                <a:lnTo>
                  <a:pt x="238537" y="209422"/>
                </a:lnTo>
                <a:lnTo>
                  <a:pt x="256736" y="172311"/>
                </a:lnTo>
                <a:lnTo>
                  <a:pt x="257079" y="157606"/>
                </a:lnTo>
                <a:lnTo>
                  <a:pt x="242212" y="159021"/>
                </a:lnTo>
                <a:lnTo>
                  <a:pt x="207422" y="180720"/>
                </a:lnTo>
                <a:lnTo>
                  <a:pt x="176037" y="243109"/>
                </a:lnTo>
                <a:lnTo>
                  <a:pt x="184943" y="308737"/>
                </a:lnTo>
                <a:lnTo>
                  <a:pt x="210244" y="321633"/>
                </a:lnTo>
                <a:lnTo>
                  <a:pt x="235140" y="319325"/>
                </a:lnTo>
                <a:lnTo>
                  <a:pt x="258560" y="306325"/>
                </a:lnTo>
                <a:lnTo>
                  <a:pt x="279431" y="287146"/>
                </a:lnTo>
                <a:lnTo>
                  <a:pt x="301930" y="258395"/>
                </a:lnTo>
                <a:lnTo>
                  <a:pt x="323976" y="226583"/>
                </a:lnTo>
                <a:lnTo>
                  <a:pt x="347976" y="197082"/>
                </a:lnTo>
                <a:lnTo>
                  <a:pt x="376332" y="175259"/>
                </a:lnTo>
                <a:lnTo>
                  <a:pt x="379380" y="175513"/>
                </a:lnTo>
                <a:lnTo>
                  <a:pt x="382428" y="175894"/>
                </a:lnTo>
                <a:lnTo>
                  <a:pt x="385476" y="176148"/>
                </a:lnTo>
                <a:lnTo>
                  <a:pt x="407604" y="223994"/>
                </a:lnTo>
                <a:lnTo>
                  <a:pt x="421511" y="266715"/>
                </a:lnTo>
                <a:lnTo>
                  <a:pt x="430037" y="291242"/>
                </a:lnTo>
                <a:lnTo>
                  <a:pt x="440064" y="314864"/>
                </a:lnTo>
                <a:lnTo>
                  <a:pt x="452532" y="337438"/>
                </a:lnTo>
                <a:lnTo>
                  <a:pt x="462043" y="328300"/>
                </a:lnTo>
                <a:lnTo>
                  <a:pt x="471376" y="318722"/>
                </a:lnTo>
                <a:lnTo>
                  <a:pt x="480589" y="308596"/>
                </a:lnTo>
                <a:lnTo>
                  <a:pt x="489743" y="297814"/>
                </a:lnTo>
                <a:lnTo>
                  <a:pt x="513460" y="271478"/>
                </a:lnTo>
                <a:lnTo>
                  <a:pt x="541940" y="246665"/>
                </a:lnTo>
                <a:lnTo>
                  <a:pt x="574039" y="228377"/>
                </a:lnTo>
                <a:lnTo>
                  <a:pt x="608615" y="221614"/>
                </a:lnTo>
                <a:lnTo>
                  <a:pt x="627600" y="225645"/>
                </a:lnTo>
                <a:lnTo>
                  <a:pt x="663479" y="266953"/>
                </a:lnTo>
                <a:lnTo>
                  <a:pt x="678719" y="313515"/>
                </a:lnTo>
                <a:lnTo>
                  <a:pt x="689625" y="338802"/>
                </a:lnTo>
                <a:lnTo>
                  <a:pt x="702722" y="350265"/>
                </a:lnTo>
                <a:lnTo>
                  <a:pt x="712217" y="341907"/>
                </a:lnTo>
                <a:lnTo>
                  <a:pt x="718581" y="334930"/>
                </a:lnTo>
                <a:lnTo>
                  <a:pt x="722350" y="327620"/>
                </a:lnTo>
                <a:lnTo>
                  <a:pt x="724058" y="3182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2441892"/>
            <a:ext cx="143510" cy="69850"/>
          </a:xfrm>
          <a:custGeom>
            <a:avLst/>
            <a:gdLst/>
            <a:ahLst/>
            <a:cxnLst/>
            <a:rect l="l" t="t" r="r" b="b"/>
            <a:pathLst>
              <a:path w="143510" h="69850">
                <a:moveTo>
                  <a:pt x="0" y="10858"/>
                </a:moveTo>
                <a:lnTo>
                  <a:pt x="10443" y="2619"/>
                </a:lnTo>
                <a:lnTo>
                  <a:pt x="19732" y="0"/>
                </a:lnTo>
                <a:lnTo>
                  <a:pt x="29664" y="2428"/>
                </a:lnTo>
                <a:lnTo>
                  <a:pt x="42037" y="9334"/>
                </a:lnTo>
                <a:lnTo>
                  <a:pt x="67103" y="24792"/>
                </a:lnTo>
                <a:lnTo>
                  <a:pt x="92170" y="40036"/>
                </a:lnTo>
                <a:lnTo>
                  <a:pt x="117475" y="54947"/>
                </a:lnTo>
                <a:lnTo>
                  <a:pt x="143255" y="694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0353" y="2597785"/>
            <a:ext cx="292100" cy="164465"/>
          </a:xfrm>
          <a:custGeom>
            <a:avLst/>
            <a:gdLst/>
            <a:ahLst/>
            <a:cxnLst/>
            <a:rect l="l" t="t" r="r" b="b"/>
            <a:pathLst>
              <a:path w="292100" h="164464">
                <a:moveTo>
                  <a:pt x="65204" y="0"/>
                </a:moveTo>
                <a:lnTo>
                  <a:pt x="31819" y="25828"/>
                </a:lnTo>
                <a:lnTo>
                  <a:pt x="4625" y="57657"/>
                </a:lnTo>
                <a:lnTo>
                  <a:pt x="0" y="69895"/>
                </a:lnTo>
                <a:lnTo>
                  <a:pt x="863" y="80502"/>
                </a:lnTo>
                <a:lnTo>
                  <a:pt x="7322" y="88608"/>
                </a:lnTo>
                <a:lnTo>
                  <a:pt x="19484" y="93344"/>
                </a:lnTo>
                <a:lnTo>
                  <a:pt x="42408" y="93904"/>
                </a:lnTo>
                <a:lnTo>
                  <a:pt x="64760" y="89249"/>
                </a:lnTo>
                <a:lnTo>
                  <a:pt x="86350" y="81307"/>
                </a:lnTo>
                <a:lnTo>
                  <a:pt x="106987" y="72009"/>
                </a:lnTo>
                <a:lnTo>
                  <a:pt x="116548" y="66426"/>
                </a:lnTo>
                <a:lnTo>
                  <a:pt x="127561" y="60118"/>
                </a:lnTo>
                <a:lnTo>
                  <a:pt x="138955" y="56167"/>
                </a:lnTo>
                <a:lnTo>
                  <a:pt x="149659" y="57657"/>
                </a:lnTo>
                <a:lnTo>
                  <a:pt x="159343" y="65629"/>
                </a:lnTo>
                <a:lnTo>
                  <a:pt x="168646" y="77993"/>
                </a:lnTo>
                <a:lnTo>
                  <a:pt x="177377" y="91144"/>
                </a:lnTo>
                <a:lnTo>
                  <a:pt x="185346" y="101473"/>
                </a:lnTo>
                <a:lnTo>
                  <a:pt x="209694" y="122439"/>
                </a:lnTo>
                <a:lnTo>
                  <a:pt x="235162" y="139001"/>
                </a:lnTo>
                <a:lnTo>
                  <a:pt x="262391" y="152515"/>
                </a:lnTo>
                <a:lnTo>
                  <a:pt x="292026" y="16433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0182" y="2352284"/>
            <a:ext cx="133985" cy="374650"/>
          </a:xfrm>
          <a:custGeom>
            <a:avLst/>
            <a:gdLst/>
            <a:ahLst/>
            <a:cxnLst/>
            <a:rect l="l" t="t" r="r" b="b"/>
            <a:pathLst>
              <a:path w="133985" h="374650">
                <a:moveTo>
                  <a:pt x="0" y="374405"/>
                </a:moveTo>
                <a:lnTo>
                  <a:pt x="45402" y="363023"/>
                </a:lnTo>
                <a:lnTo>
                  <a:pt x="79755" y="335162"/>
                </a:lnTo>
                <a:lnTo>
                  <a:pt x="91995" y="290585"/>
                </a:lnTo>
                <a:lnTo>
                  <a:pt x="87346" y="267618"/>
                </a:lnTo>
                <a:lnTo>
                  <a:pt x="79755" y="243722"/>
                </a:lnTo>
                <a:lnTo>
                  <a:pt x="66873" y="207984"/>
                </a:lnTo>
                <a:lnTo>
                  <a:pt x="52895" y="172602"/>
                </a:lnTo>
                <a:lnTo>
                  <a:pt x="39393" y="137031"/>
                </a:lnTo>
                <a:lnTo>
                  <a:pt x="27939" y="100720"/>
                </a:lnTo>
                <a:lnTo>
                  <a:pt x="22084" y="76420"/>
                </a:lnTo>
                <a:lnTo>
                  <a:pt x="18907" y="51095"/>
                </a:lnTo>
                <a:lnTo>
                  <a:pt x="21707" y="26961"/>
                </a:lnTo>
                <a:lnTo>
                  <a:pt x="33781" y="6232"/>
                </a:lnTo>
                <a:lnTo>
                  <a:pt x="51113" y="0"/>
                </a:lnTo>
                <a:lnTo>
                  <a:pt x="71278" y="6947"/>
                </a:lnTo>
                <a:lnTo>
                  <a:pt x="105155" y="33664"/>
                </a:lnTo>
                <a:lnTo>
                  <a:pt x="128391" y="66294"/>
                </a:lnTo>
                <a:lnTo>
                  <a:pt x="133730" y="769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3314" y="2574035"/>
            <a:ext cx="358140" cy="157480"/>
          </a:xfrm>
          <a:custGeom>
            <a:avLst/>
            <a:gdLst/>
            <a:ahLst/>
            <a:cxnLst/>
            <a:rect l="l" t="t" r="r" b="b"/>
            <a:pathLst>
              <a:path w="358139" h="157480">
                <a:moveTo>
                  <a:pt x="43561" y="43941"/>
                </a:moveTo>
                <a:lnTo>
                  <a:pt x="32593" y="46261"/>
                </a:lnTo>
                <a:lnTo>
                  <a:pt x="21637" y="48307"/>
                </a:lnTo>
                <a:lnTo>
                  <a:pt x="10753" y="50139"/>
                </a:lnTo>
                <a:lnTo>
                  <a:pt x="0" y="51815"/>
                </a:lnTo>
                <a:lnTo>
                  <a:pt x="11652" y="40384"/>
                </a:lnTo>
                <a:lnTo>
                  <a:pt x="26543" y="32559"/>
                </a:lnTo>
                <a:lnTo>
                  <a:pt x="43148" y="26902"/>
                </a:lnTo>
                <a:lnTo>
                  <a:pt x="59944" y="21971"/>
                </a:lnTo>
                <a:lnTo>
                  <a:pt x="85351" y="14251"/>
                </a:lnTo>
                <a:lnTo>
                  <a:pt x="111188" y="7556"/>
                </a:lnTo>
                <a:lnTo>
                  <a:pt x="137310" y="2575"/>
                </a:lnTo>
                <a:lnTo>
                  <a:pt x="163575" y="0"/>
                </a:lnTo>
                <a:lnTo>
                  <a:pt x="178308" y="904"/>
                </a:lnTo>
                <a:lnTo>
                  <a:pt x="208029" y="43251"/>
                </a:lnTo>
                <a:lnTo>
                  <a:pt x="208704" y="78414"/>
                </a:lnTo>
                <a:lnTo>
                  <a:pt x="210565" y="95758"/>
                </a:lnTo>
                <a:lnTo>
                  <a:pt x="229871" y="141138"/>
                </a:lnTo>
                <a:lnTo>
                  <a:pt x="266950" y="157368"/>
                </a:lnTo>
                <a:lnTo>
                  <a:pt x="287432" y="150272"/>
                </a:lnTo>
                <a:lnTo>
                  <a:pt x="321563" y="119506"/>
                </a:lnTo>
                <a:lnTo>
                  <a:pt x="344816" y="86431"/>
                </a:lnTo>
                <a:lnTo>
                  <a:pt x="351663" y="73787"/>
                </a:lnTo>
                <a:lnTo>
                  <a:pt x="353822" y="70738"/>
                </a:lnTo>
                <a:lnTo>
                  <a:pt x="355600" y="67690"/>
                </a:lnTo>
                <a:lnTo>
                  <a:pt x="357759" y="646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4003" y="2597150"/>
            <a:ext cx="280035" cy="159385"/>
          </a:xfrm>
          <a:custGeom>
            <a:avLst/>
            <a:gdLst/>
            <a:ahLst/>
            <a:cxnLst/>
            <a:rect l="l" t="t" r="r" b="b"/>
            <a:pathLst>
              <a:path w="280035" h="159385">
                <a:moveTo>
                  <a:pt x="0" y="0"/>
                </a:moveTo>
                <a:lnTo>
                  <a:pt x="8122" y="11965"/>
                </a:lnTo>
                <a:lnTo>
                  <a:pt x="13160" y="22955"/>
                </a:lnTo>
                <a:lnTo>
                  <a:pt x="16412" y="34754"/>
                </a:lnTo>
                <a:lnTo>
                  <a:pt x="19176" y="49149"/>
                </a:lnTo>
                <a:lnTo>
                  <a:pt x="22988" y="68046"/>
                </a:lnTo>
                <a:lnTo>
                  <a:pt x="26050" y="86693"/>
                </a:lnTo>
                <a:lnTo>
                  <a:pt x="27517" y="105459"/>
                </a:lnTo>
                <a:lnTo>
                  <a:pt x="26543" y="124713"/>
                </a:lnTo>
                <a:lnTo>
                  <a:pt x="30081" y="109690"/>
                </a:lnTo>
                <a:lnTo>
                  <a:pt x="51816" y="69596"/>
                </a:lnTo>
                <a:lnTo>
                  <a:pt x="87963" y="28787"/>
                </a:lnTo>
                <a:lnTo>
                  <a:pt x="103632" y="20827"/>
                </a:lnTo>
                <a:lnTo>
                  <a:pt x="115500" y="20984"/>
                </a:lnTo>
                <a:lnTo>
                  <a:pt x="137292" y="63142"/>
                </a:lnTo>
                <a:lnTo>
                  <a:pt x="141684" y="78041"/>
                </a:lnTo>
                <a:lnTo>
                  <a:pt x="147147" y="92368"/>
                </a:lnTo>
                <a:lnTo>
                  <a:pt x="189049" y="115060"/>
                </a:lnTo>
                <a:lnTo>
                  <a:pt x="232362" y="96916"/>
                </a:lnTo>
                <a:lnTo>
                  <a:pt x="266578" y="61305"/>
                </a:lnTo>
                <a:lnTo>
                  <a:pt x="279526" y="25908"/>
                </a:lnTo>
                <a:lnTo>
                  <a:pt x="267624" y="20401"/>
                </a:lnTo>
                <a:lnTo>
                  <a:pt x="257079" y="20145"/>
                </a:lnTo>
                <a:lnTo>
                  <a:pt x="246487" y="24389"/>
                </a:lnTo>
                <a:lnTo>
                  <a:pt x="203438" y="61833"/>
                </a:lnTo>
                <a:lnTo>
                  <a:pt x="182245" y="98805"/>
                </a:lnTo>
                <a:lnTo>
                  <a:pt x="187888" y="143382"/>
                </a:lnTo>
                <a:lnTo>
                  <a:pt x="220841" y="159311"/>
                </a:lnTo>
                <a:lnTo>
                  <a:pt x="239268" y="157908"/>
                </a:lnTo>
                <a:lnTo>
                  <a:pt x="257028" y="151433"/>
                </a:lnTo>
                <a:lnTo>
                  <a:pt x="274955" y="142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7040" y="2441701"/>
            <a:ext cx="240665" cy="354965"/>
          </a:xfrm>
          <a:custGeom>
            <a:avLst/>
            <a:gdLst/>
            <a:ahLst/>
            <a:cxnLst/>
            <a:rect l="l" t="t" r="r" b="b"/>
            <a:pathLst>
              <a:path w="240664" h="354964">
                <a:moveTo>
                  <a:pt x="0" y="63119"/>
                </a:moveTo>
                <a:lnTo>
                  <a:pt x="7804" y="44844"/>
                </a:lnTo>
                <a:lnTo>
                  <a:pt x="16335" y="25987"/>
                </a:lnTo>
                <a:lnTo>
                  <a:pt x="26699" y="9915"/>
                </a:lnTo>
                <a:lnTo>
                  <a:pt x="40005" y="0"/>
                </a:lnTo>
                <a:lnTo>
                  <a:pt x="40524" y="30400"/>
                </a:lnTo>
                <a:lnTo>
                  <a:pt x="40068" y="60706"/>
                </a:lnTo>
                <a:lnTo>
                  <a:pt x="39040" y="91011"/>
                </a:lnTo>
                <a:lnTo>
                  <a:pt x="37846" y="121412"/>
                </a:lnTo>
                <a:lnTo>
                  <a:pt x="37141" y="159946"/>
                </a:lnTo>
                <a:lnTo>
                  <a:pt x="37449" y="198421"/>
                </a:lnTo>
                <a:lnTo>
                  <a:pt x="38113" y="236872"/>
                </a:lnTo>
                <a:lnTo>
                  <a:pt x="38481" y="275336"/>
                </a:lnTo>
                <a:lnTo>
                  <a:pt x="39566" y="292336"/>
                </a:lnTo>
                <a:lnTo>
                  <a:pt x="41068" y="314086"/>
                </a:lnTo>
                <a:lnTo>
                  <a:pt x="40356" y="335575"/>
                </a:lnTo>
                <a:lnTo>
                  <a:pt x="34798" y="351789"/>
                </a:lnTo>
                <a:lnTo>
                  <a:pt x="32385" y="352678"/>
                </a:lnTo>
                <a:lnTo>
                  <a:pt x="30225" y="353568"/>
                </a:lnTo>
                <a:lnTo>
                  <a:pt x="2412" y="315468"/>
                </a:lnTo>
                <a:lnTo>
                  <a:pt x="4014" y="292804"/>
                </a:lnTo>
                <a:lnTo>
                  <a:pt x="22219" y="250906"/>
                </a:lnTo>
                <a:lnTo>
                  <a:pt x="57858" y="214405"/>
                </a:lnTo>
                <a:lnTo>
                  <a:pt x="108313" y="188684"/>
                </a:lnTo>
                <a:lnTo>
                  <a:pt x="156075" y="178234"/>
                </a:lnTo>
                <a:lnTo>
                  <a:pt x="176466" y="179847"/>
                </a:lnTo>
                <a:lnTo>
                  <a:pt x="212725" y="197612"/>
                </a:lnTo>
                <a:lnTo>
                  <a:pt x="235102" y="239474"/>
                </a:lnTo>
                <a:lnTo>
                  <a:pt x="240204" y="267430"/>
                </a:lnTo>
                <a:lnTo>
                  <a:pt x="239972" y="272248"/>
                </a:lnTo>
                <a:lnTo>
                  <a:pt x="240157" y="2801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1189" y="2581655"/>
            <a:ext cx="464820" cy="265430"/>
          </a:xfrm>
          <a:custGeom>
            <a:avLst/>
            <a:gdLst/>
            <a:ahLst/>
            <a:cxnLst/>
            <a:rect l="l" t="t" r="r" b="b"/>
            <a:pathLst>
              <a:path w="464820" h="265430">
                <a:moveTo>
                  <a:pt x="35774" y="0"/>
                </a:moveTo>
                <a:lnTo>
                  <a:pt x="29843" y="23477"/>
                </a:lnTo>
                <a:lnTo>
                  <a:pt x="23852" y="46847"/>
                </a:lnTo>
                <a:lnTo>
                  <a:pt x="17789" y="70098"/>
                </a:lnTo>
                <a:lnTo>
                  <a:pt x="11644" y="93218"/>
                </a:lnTo>
                <a:lnTo>
                  <a:pt x="5667" y="116294"/>
                </a:lnTo>
                <a:lnTo>
                  <a:pt x="1166" y="139144"/>
                </a:lnTo>
                <a:lnTo>
                  <a:pt x="0" y="162208"/>
                </a:lnTo>
                <a:lnTo>
                  <a:pt x="4024" y="185928"/>
                </a:lnTo>
                <a:lnTo>
                  <a:pt x="10255" y="197838"/>
                </a:lnTo>
                <a:lnTo>
                  <a:pt x="19296" y="203390"/>
                </a:lnTo>
                <a:lnTo>
                  <a:pt x="30384" y="203323"/>
                </a:lnTo>
                <a:lnTo>
                  <a:pt x="62966" y="181596"/>
                </a:lnTo>
                <a:lnTo>
                  <a:pt x="96998" y="133419"/>
                </a:lnTo>
                <a:lnTo>
                  <a:pt x="119566" y="96023"/>
                </a:lnTo>
                <a:lnTo>
                  <a:pt x="130738" y="78168"/>
                </a:lnTo>
                <a:lnTo>
                  <a:pt x="143958" y="62313"/>
                </a:lnTo>
                <a:lnTo>
                  <a:pt x="158964" y="53340"/>
                </a:lnTo>
                <a:lnTo>
                  <a:pt x="170114" y="52615"/>
                </a:lnTo>
                <a:lnTo>
                  <a:pt x="178061" y="56118"/>
                </a:lnTo>
                <a:lnTo>
                  <a:pt x="184842" y="62644"/>
                </a:lnTo>
                <a:lnTo>
                  <a:pt x="192492" y="70993"/>
                </a:lnTo>
                <a:lnTo>
                  <a:pt x="207827" y="87066"/>
                </a:lnTo>
                <a:lnTo>
                  <a:pt x="224115" y="101282"/>
                </a:lnTo>
                <a:lnTo>
                  <a:pt x="242498" y="111498"/>
                </a:lnTo>
                <a:lnTo>
                  <a:pt x="264120" y="115570"/>
                </a:lnTo>
                <a:lnTo>
                  <a:pt x="277227" y="114478"/>
                </a:lnTo>
                <a:lnTo>
                  <a:pt x="289440" y="111029"/>
                </a:lnTo>
                <a:lnTo>
                  <a:pt x="301249" y="106104"/>
                </a:lnTo>
                <a:lnTo>
                  <a:pt x="313142" y="100584"/>
                </a:lnTo>
                <a:lnTo>
                  <a:pt x="323943" y="95936"/>
                </a:lnTo>
                <a:lnTo>
                  <a:pt x="333827" y="93027"/>
                </a:lnTo>
                <a:lnTo>
                  <a:pt x="343878" y="92690"/>
                </a:lnTo>
                <a:lnTo>
                  <a:pt x="355179" y="95758"/>
                </a:lnTo>
                <a:lnTo>
                  <a:pt x="368494" y="105699"/>
                </a:lnTo>
                <a:lnTo>
                  <a:pt x="379976" y="121951"/>
                </a:lnTo>
                <a:lnTo>
                  <a:pt x="389505" y="139870"/>
                </a:lnTo>
                <a:lnTo>
                  <a:pt x="396962" y="154813"/>
                </a:lnTo>
                <a:lnTo>
                  <a:pt x="408725" y="177591"/>
                </a:lnTo>
                <a:lnTo>
                  <a:pt x="432395" y="222767"/>
                </a:lnTo>
                <a:lnTo>
                  <a:pt x="455144" y="257175"/>
                </a:lnTo>
                <a:lnTo>
                  <a:pt x="459214" y="261191"/>
                </a:lnTo>
                <a:lnTo>
                  <a:pt x="464272" y="2649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0302" y="3404473"/>
            <a:ext cx="384175" cy="403860"/>
          </a:xfrm>
          <a:custGeom>
            <a:avLst/>
            <a:gdLst/>
            <a:ahLst/>
            <a:cxnLst/>
            <a:rect l="l" t="t" r="r" b="b"/>
            <a:pathLst>
              <a:path w="384175" h="403860">
                <a:moveTo>
                  <a:pt x="0" y="23891"/>
                </a:moveTo>
                <a:lnTo>
                  <a:pt x="18112" y="22611"/>
                </a:lnTo>
                <a:lnTo>
                  <a:pt x="36312" y="20700"/>
                </a:lnTo>
                <a:lnTo>
                  <a:pt x="54574" y="18480"/>
                </a:lnTo>
                <a:lnTo>
                  <a:pt x="72872" y="16271"/>
                </a:lnTo>
                <a:lnTo>
                  <a:pt x="144627" y="9905"/>
                </a:lnTo>
                <a:lnTo>
                  <a:pt x="216382" y="5349"/>
                </a:lnTo>
                <a:lnTo>
                  <a:pt x="278977" y="3571"/>
                </a:lnTo>
                <a:lnTo>
                  <a:pt x="310126" y="3349"/>
                </a:lnTo>
                <a:lnTo>
                  <a:pt x="341096" y="2936"/>
                </a:lnTo>
                <a:lnTo>
                  <a:pt x="352000" y="2722"/>
                </a:lnTo>
                <a:lnTo>
                  <a:pt x="362797" y="2651"/>
                </a:lnTo>
                <a:lnTo>
                  <a:pt x="373475" y="2722"/>
                </a:lnTo>
                <a:lnTo>
                  <a:pt x="384022" y="2936"/>
                </a:lnTo>
                <a:lnTo>
                  <a:pt x="377152" y="2474"/>
                </a:lnTo>
                <a:lnTo>
                  <a:pt x="334698" y="0"/>
                </a:lnTo>
                <a:lnTo>
                  <a:pt x="320056" y="1474"/>
                </a:lnTo>
                <a:lnTo>
                  <a:pt x="289090" y="23923"/>
                </a:lnTo>
                <a:lnTo>
                  <a:pt x="281069" y="93335"/>
                </a:lnTo>
                <a:lnTo>
                  <a:pt x="287407" y="137509"/>
                </a:lnTo>
                <a:lnTo>
                  <a:pt x="296269" y="181516"/>
                </a:lnTo>
                <a:lnTo>
                  <a:pt x="303250" y="225440"/>
                </a:lnTo>
                <a:lnTo>
                  <a:pt x="305330" y="252136"/>
                </a:lnTo>
                <a:lnTo>
                  <a:pt x="305123" y="279463"/>
                </a:lnTo>
                <a:lnTo>
                  <a:pt x="301250" y="306290"/>
                </a:lnTo>
                <a:lnTo>
                  <a:pt x="278342" y="353016"/>
                </a:lnTo>
                <a:lnTo>
                  <a:pt x="240322" y="384313"/>
                </a:lnTo>
                <a:lnTo>
                  <a:pt x="193260" y="403697"/>
                </a:lnTo>
                <a:lnTo>
                  <a:pt x="174377" y="400288"/>
                </a:lnTo>
                <a:lnTo>
                  <a:pt x="160113" y="387020"/>
                </a:lnTo>
                <a:lnTo>
                  <a:pt x="149326" y="3650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5654" y="3343021"/>
            <a:ext cx="180340" cy="447040"/>
          </a:xfrm>
          <a:custGeom>
            <a:avLst/>
            <a:gdLst/>
            <a:ahLst/>
            <a:cxnLst/>
            <a:rect l="l" t="t" r="r" b="b"/>
            <a:pathLst>
              <a:path w="180339" h="447039">
                <a:moveTo>
                  <a:pt x="29650" y="34162"/>
                </a:moveTo>
                <a:lnTo>
                  <a:pt x="48446" y="24163"/>
                </a:lnTo>
                <a:lnTo>
                  <a:pt x="67433" y="14462"/>
                </a:lnTo>
                <a:lnTo>
                  <a:pt x="86800" y="6070"/>
                </a:lnTo>
                <a:lnTo>
                  <a:pt x="106739" y="0"/>
                </a:lnTo>
                <a:lnTo>
                  <a:pt x="108771" y="21927"/>
                </a:lnTo>
                <a:lnTo>
                  <a:pt x="102040" y="42163"/>
                </a:lnTo>
                <a:lnTo>
                  <a:pt x="90737" y="61829"/>
                </a:lnTo>
                <a:lnTo>
                  <a:pt x="79053" y="82041"/>
                </a:lnTo>
                <a:lnTo>
                  <a:pt x="56866" y="126033"/>
                </a:lnTo>
                <a:lnTo>
                  <a:pt x="35571" y="170608"/>
                </a:lnTo>
                <a:lnTo>
                  <a:pt x="17349" y="216398"/>
                </a:lnTo>
                <a:lnTo>
                  <a:pt x="4377" y="264032"/>
                </a:lnTo>
                <a:lnTo>
                  <a:pt x="0" y="303766"/>
                </a:lnTo>
                <a:lnTo>
                  <a:pt x="3361" y="342058"/>
                </a:lnTo>
                <a:lnTo>
                  <a:pt x="15771" y="378136"/>
                </a:lnTo>
                <a:lnTo>
                  <a:pt x="38540" y="411225"/>
                </a:lnTo>
                <a:lnTo>
                  <a:pt x="90102" y="442039"/>
                </a:lnTo>
                <a:lnTo>
                  <a:pt x="120479" y="446998"/>
                </a:lnTo>
                <a:lnTo>
                  <a:pt x="150427" y="444753"/>
                </a:lnTo>
                <a:lnTo>
                  <a:pt x="157745" y="442158"/>
                </a:lnTo>
                <a:lnTo>
                  <a:pt x="165159" y="439515"/>
                </a:lnTo>
                <a:lnTo>
                  <a:pt x="172573" y="436824"/>
                </a:lnTo>
                <a:lnTo>
                  <a:pt x="179891" y="4340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8957" y="3522598"/>
            <a:ext cx="430530" cy="276860"/>
          </a:xfrm>
          <a:custGeom>
            <a:avLst/>
            <a:gdLst/>
            <a:ahLst/>
            <a:cxnLst/>
            <a:rect l="l" t="t" r="r" b="b"/>
            <a:pathLst>
              <a:path w="430530" h="276860">
                <a:moveTo>
                  <a:pt x="0" y="57530"/>
                </a:moveTo>
                <a:lnTo>
                  <a:pt x="37211" y="74929"/>
                </a:lnTo>
                <a:lnTo>
                  <a:pt x="51514" y="116744"/>
                </a:lnTo>
                <a:lnTo>
                  <a:pt x="55195" y="139473"/>
                </a:lnTo>
                <a:lnTo>
                  <a:pt x="59436" y="160655"/>
                </a:lnTo>
                <a:lnTo>
                  <a:pt x="74818" y="211423"/>
                </a:lnTo>
                <a:lnTo>
                  <a:pt x="99441" y="258190"/>
                </a:lnTo>
                <a:lnTo>
                  <a:pt x="132508" y="276590"/>
                </a:lnTo>
                <a:lnTo>
                  <a:pt x="151322" y="274425"/>
                </a:lnTo>
                <a:lnTo>
                  <a:pt x="192633" y="252069"/>
                </a:lnTo>
                <a:lnTo>
                  <a:pt x="230887" y="214568"/>
                </a:lnTo>
                <a:lnTo>
                  <a:pt x="258758" y="180097"/>
                </a:lnTo>
                <a:lnTo>
                  <a:pt x="268763" y="164877"/>
                </a:lnTo>
                <a:lnTo>
                  <a:pt x="278911" y="149895"/>
                </a:lnTo>
                <a:lnTo>
                  <a:pt x="289941" y="136270"/>
                </a:lnTo>
                <a:lnTo>
                  <a:pt x="292354" y="135255"/>
                </a:lnTo>
                <a:lnTo>
                  <a:pt x="294767" y="134365"/>
                </a:lnTo>
                <a:lnTo>
                  <a:pt x="297180" y="133476"/>
                </a:lnTo>
                <a:lnTo>
                  <a:pt x="303474" y="144494"/>
                </a:lnTo>
                <a:lnTo>
                  <a:pt x="310673" y="155606"/>
                </a:lnTo>
                <a:lnTo>
                  <a:pt x="319825" y="164195"/>
                </a:lnTo>
                <a:lnTo>
                  <a:pt x="331978" y="167639"/>
                </a:lnTo>
                <a:lnTo>
                  <a:pt x="342717" y="165453"/>
                </a:lnTo>
                <a:lnTo>
                  <a:pt x="366815" y="123148"/>
                </a:lnTo>
                <a:lnTo>
                  <a:pt x="367982" y="104727"/>
                </a:lnTo>
                <a:lnTo>
                  <a:pt x="366577" y="86139"/>
                </a:lnTo>
                <a:lnTo>
                  <a:pt x="363600" y="67945"/>
                </a:lnTo>
                <a:lnTo>
                  <a:pt x="360523" y="57211"/>
                </a:lnTo>
                <a:lnTo>
                  <a:pt x="356695" y="44180"/>
                </a:lnTo>
                <a:lnTo>
                  <a:pt x="355653" y="31601"/>
                </a:lnTo>
                <a:lnTo>
                  <a:pt x="360934" y="22225"/>
                </a:lnTo>
                <a:lnTo>
                  <a:pt x="370413" y="19506"/>
                </a:lnTo>
                <a:lnTo>
                  <a:pt x="383524" y="19716"/>
                </a:lnTo>
                <a:lnTo>
                  <a:pt x="396992" y="21117"/>
                </a:lnTo>
                <a:lnTo>
                  <a:pt x="407543" y="21971"/>
                </a:lnTo>
                <a:lnTo>
                  <a:pt x="418316" y="22111"/>
                </a:lnTo>
                <a:lnTo>
                  <a:pt x="426577" y="21097"/>
                </a:lnTo>
                <a:lnTo>
                  <a:pt x="429956" y="16773"/>
                </a:lnTo>
                <a:lnTo>
                  <a:pt x="426085" y="6985"/>
                </a:lnTo>
                <a:lnTo>
                  <a:pt x="423418" y="4572"/>
                </a:lnTo>
                <a:lnTo>
                  <a:pt x="420624" y="2412"/>
                </a:lnTo>
                <a:lnTo>
                  <a:pt x="41821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2198" y="3318507"/>
            <a:ext cx="326390" cy="133985"/>
          </a:xfrm>
          <a:custGeom>
            <a:avLst/>
            <a:gdLst/>
            <a:ahLst/>
            <a:cxnLst/>
            <a:rect l="l" t="t" r="r" b="b"/>
            <a:pathLst>
              <a:path w="326389" h="133985">
                <a:moveTo>
                  <a:pt x="0" y="133986"/>
                </a:moveTo>
                <a:lnTo>
                  <a:pt x="7780" y="128651"/>
                </a:lnTo>
                <a:lnTo>
                  <a:pt x="14525" y="126065"/>
                </a:lnTo>
                <a:lnTo>
                  <a:pt x="21913" y="124932"/>
                </a:lnTo>
                <a:lnTo>
                  <a:pt x="31622" y="123953"/>
                </a:lnTo>
                <a:lnTo>
                  <a:pt x="54546" y="121130"/>
                </a:lnTo>
                <a:lnTo>
                  <a:pt x="77565" y="118604"/>
                </a:lnTo>
                <a:lnTo>
                  <a:pt x="100631" y="116149"/>
                </a:lnTo>
                <a:lnTo>
                  <a:pt x="123697" y="113539"/>
                </a:lnTo>
                <a:lnTo>
                  <a:pt x="152582" y="110327"/>
                </a:lnTo>
                <a:lnTo>
                  <a:pt x="181610" y="107555"/>
                </a:lnTo>
                <a:lnTo>
                  <a:pt x="210637" y="104663"/>
                </a:lnTo>
                <a:lnTo>
                  <a:pt x="239521" y="101093"/>
                </a:lnTo>
                <a:lnTo>
                  <a:pt x="258909" y="98347"/>
                </a:lnTo>
                <a:lnTo>
                  <a:pt x="278796" y="95696"/>
                </a:lnTo>
                <a:lnTo>
                  <a:pt x="298636" y="92378"/>
                </a:lnTo>
                <a:lnTo>
                  <a:pt x="317881" y="87631"/>
                </a:lnTo>
                <a:lnTo>
                  <a:pt x="320547" y="86107"/>
                </a:lnTo>
                <a:lnTo>
                  <a:pt x="323595" y="84837"/>
                </a:lnTo>
                <a:lnTo>
                  <a:pt x="326389" y="83694"/>
                </a:lnTo>
                <a:lnTo>
                  <a:pt x="325233" y="71870"/>
                </a:lnTo>
                <a:lnTo>
                  <a:pt x="320659" y="62724"/>
                </a:lnTo>
                <a:lnTo>
                  <a:pt x="289546" y="35671"/>
                </a:lnTo>
                <a:lnTo>
                  <a:pt x="248665" y="7113"/>
                </a:lnTo>
                <a:lnTo>
                  <a:pt x="235392" y="0"/>
                </a:lnTo>
                <a:lnTo>
                  <a:pt x="230584" y="1351"/>
                </a:lnTo>
                <a:lnTo>
                  <a:pt x="233896" y="8346"/>
                </a:lnTo>
                <a:lnTo>
                  <a:pt x="244982" y="181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7498" y="3256788"/>
            <a:ext cx="153670" cy="439420"/>
          </a:xfrm>
          <a:custGeom>
            <a:avLst/>
            <a:gdLst/>
            <a:ahLst/>
            <a:cxnLst/>
            <a:rect l="l" t="t" r="r" b="b"/>
            <a:pathLst>
              <a:path w="153669" h="439420">
                <a:moveTo>
                  <a:pt x="0" y="0"/>
                </a:moveTo>
                <a:lnTo>
                  <a:pt x="17208" y="43830"/>
                </a:lnTo>
                <a:lnTo>
                  <a:pt x="38988" y="86233"/>
                </a:lnTo>
                <a:lnTo>
                  <a:pt x="58167" y="122523"/>
                </a:lnTo>
                <a:lnTo>
                  <a:pt x="77549" y="158718"/>
                </a:lnTo>
                <a:lnTo>
                  <a:pt x="96764" y="194960"/>
                </a:lnTo>
                <a:lnTo>
                  <a:pt x="115443" y="231394"/>
                </a:lnTo>
                <a:lnTo>
                  <a:pt x="141890" y="289940"/>
                </a:lnTo>
                <a:lnTo>
                  <a:pt x="153288" y="352298"/>
                </a:lnTo>
                <a:lnTo>
                  <a:pt x="150586" y="372137"/>
                </a:lnTo>
                <a:lnTo>
                  <a:pt x="133036" y="408054"/>
                </a:lnTo>
                <a:lnTo>
                  <a:pt x="98631" y="436149"/>
                </a:lnTo>
                <a:lnTo>
                  <a:pt x="86381" y="439074"/>
                </a:lnTo>
                <a:lnTo>
                  <a:pt x="82550" y="430022"/>
                </a:lnTo>
                <a:lnTo>
                  <a:pt x="88010" y="420369"/>
                </a:lnTo>
                <a:lnTo>
                  <a:pt x="90169" y="415798"/>
                </a:lnTo>
                <a:lnTo>
                  <a:pt x="91439" y="4075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4297" y="3463797"/>
            <a:ext cx="161925" cy="38100"/>
          </a:xfrm>
          <a:custGeom>
            <a:avLst/>
            <a:gdLst/>
            <a:ahLst/>
            <a:cxnLst/>
            <a:rect l="l" t="t" r="r" b="b"/>
            <a:pathLst>
              <a:path w="161925" h="38100">
                <a:moveTo>
                  <a:pt x="0" y="0"/>
                </a:moveTo>
                <a:lnTo>
                  <a:pt x="45596" y="24306"/>
                </a:lnTo>
                <a:lnTo>
                  <a:pt x="77704" y="29406"/>
                </a:lnTo>
                <a:lnTo>
                  <a:pt x="93852" y="32003"/>
                </a:lnTo>
                <a:lnTo>
                  <a:pt x="109360" y="33623"/>
                </a:lnTo>
                <a:lnTo>
                  <a:pt x="124475" y="33623"/>
                </a:lnTo>
                <a:lnTo>
                  <a:pt x="139519" y="33575"/>
                </a:lnTo>
                <a:lnTo>
                  <a:pt x="154812" y="35051"/>
                </a:lnTo>
                <a:lnTo>
                  <a:pt x="157352" y="35940"/>
                </a:lnTo>
                <a:lnTo>
                  <a:pt x="159384" y="36829"/>
                </a:lnTo>
                <a:lnTo>
                  <a:pt x="161925" y="377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36113" y="3576573"/>
            <a:ext cx="219075" cy="15875"/>
          </a:xfrm>
          <a:custGeom>
            <a:avLst/>
            <a:gdLst/>
            <a:ahLst/>
            <a:cxnLst/>
            <a:rect l="l" t="t" r="r" b="b"/>
            <a:pathLst>
              <a:path w="219075" h="15875">
                <a:moveTo>
                  <a:pt x="0" y="0"/>
                </a:moveTo>
                <a:lnTo>
                  <a:pt x="640" y="8921"/>
                </a:lnTo>
                <a:lnTo>
                  <a:pt x="4079" y="13462"/>
                </a:lnTo>
                <a:lnTo>
                  <a:pt x="10590" y="15144"/>
                </a:lnTo>
                <a:lnTo>
                  <a:pt x="20447" y="15493"/>
                </a:lnTo>
                <a:lnTo>
                  <a:pt x="38987" y="15370"/>
                </a:lnTo>
                <a:lnTo>
                  <a:pt x="57610" y="14319"/>
                </a:lnTo>
                <a:lnTo>
                  <a:pt x="76257" y="13315"/>
                </a:lnTo>
                <a:lnTo>
                  <a:pt x="94868" y="13335"/>
                </a:lnTo>
                <a:lnTo>
                  <a:pt x="119139" y="14430"/>
                </a:lnTo>
                <a:lnTo>
                  <a:pt x="143303" y="15240"/>
                </a:lnTo>
                <a:lnTo>
                  <a:pt x="167538" y="15478"/>
                </a:lnTo>
                <a:lnTo>
                  <a:pt x="192024" y="14859"/>
                </a:lnTo>
                <a:lnTo>
                  <a:pt x="198671" y="14442"/>
                </a:lnTo>
                <a:lnTo>
                  <a:pt x="205295" y="14097"/>
                </a:lnTo>
                <a:lnTo>
                  <a:pt x="211919" y="13751"/>
                </a:lnTo>
                <a:lnTo>
                  <a:pt x="218567" y="133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3028" y="3511041"/>
            <a:ext cx="371475" cy="297180"/>
          </a:xfrm>
          <a:custGeom>
            <a:avLst/>
            <a:gdLst/>
            <a:ahLst/>
            <a:cxnLst/>
            <a:rect l="l" t="t" r="r" b="b"/>
            <a:pathLst>
              <a:path w="371475" h="297179">
                <a:moveTo>
                  <a:pt x="15875" y="52070"/>
                </a:moveTo>
                <a:lnTo>
                  <a:pt x="13168" y="59358"/>
                </a:lnTo>
                <a:lnTo>
                  <a:pt x="12128" y="63896"/>
                </a:lnTo>
                <a:lnTo>
                  <a:pt x="11660" y="68554"/>
                </a:lnTo>
                <a:lnTo>
                  <a:pt x="10668" y="76200"/>
                </a:lnTo>
                <a:lnTo>
                  <a:pt x="6500" y="101619"/>
                </a:lnTo>
                <a:lnTo>
                  <a:pt x="3048" y="126968"/>
                </a:lnTo>
                <a:lnTo>
                  <a:pt x="738" y="152459"/>
                </a:lnTo>
                <a:lnTo>
                  <a:pt x="0" y="178308"/>
                </a:lnTo>
                <a:lnTo>
                  <a:pt x="819" y="207359"/>
                </a:lnTo>
                <a:lnTo>
                  <a:pt x="4841" y="239363"/>
                </a:lnTo>
                <a:lnTo>
                  <a:pt x="14984" y="269033"/>
                </a:lnTo>
                <a:lnTo>
                  <a:pt x="34162" y="291084"/>
                </a:lnTo>
                <a:lnTo>
                  <a:pt x="52335" y="296898"/>
                </a:lnTo>
                <a:lnTo>
                  <a:pt x="71151" y="293782"/>
                </a:lnTo>
                <a:lnTo>
                  <a:pt x="104521" y="274574"/>
                </a:lnTo>
                <a:lnTo>
                  <a:pt x="137318" y="241458"/>
                </a:lnTo>
                <a:lnTo>
                  <a:pt x="164592" y="203581"/>
                </a:lnTo>
                <a:lnTo>
                  <a:pt x="169979" y="193851"/>
                </a:lnTo>
                <a:lnTo>
                  <a:pt x="176736" y="182038"/>
                </a:lnTo>
                <a:lnTo>
                  <a:pt x="185040" y="172773"/>
                </a:lnTo>
                <a:lnTo>
                  <a:pt x="195072" y="170688"/>
                </a:lnTo>
                <a:lnTo>
                  <a:pt x="207815" y="177553"/>
                </a:lnTo>
                <a:lnTo>
                  <a:pt x="220059" y="188277"/>
                </a:lnTo>
                <a:lnTo>
                  <a:pt x="232540" y="199477"/>
                </a:lnTo>
                <a:lnTo>
                  <a:pt x="245999" y="207772"/>
                </a:lnTo>
                <a:lnTo>
                  <a:pt x="258524" y="211683"/>
                </a:lnTo>
                <a:lnTo>
                  <a:pt x="270763" y="212391"/>
                </a:lnTo>
                <a:lnTo>
                  <a:pt x="282432" y="209361"/>
                </a:lnTo>
                <a:lnTo>
                  <a:pt x="307625" y="176990"/>
                </a:lnTo>
                <a:lnTo>
                  <a:pt x="311531" y="147828"/>
                </a:lnTo>
                <a:lnTo>
                  <a:pt x="310499" y="128295"/>
                </a:lnTo>
                <a:lnTo>
                  <a:pt x="303387" y="90231"/>
                </a:lnTo>
                <a:lnTo>
                  <a:pt x="285099" y="43211"/>
                </a:lnTo>
                <a:lnTo>
                  <a:pt x="278691" y="28265"/>
                </a:lnTo>
                <a:lnTo>
                  <a:pt x="275844" y="14605"/>
                </a:lnTo>
                <a:lnTo>
                  <a:pt x="273431" y="6985"/>
                </a:lnTo>
                <a:lnTo>
                  <a:pt x="272796" y="3937"/>
                </a:lnTo>
                <a:lnTo>
                  <a:pt x="278638" y="0"/>
                </a:lnTo>
                <a:lnTo>
                  <a:pt x="289462" y="561"/>
                </a:lnTo>
                <a:lnTo>
                  <a:pt x="300466" y="1158"/>
                </a:lnTo>
                <a:lnTo>
                  <a:pt x="347011" y="9699"/>
                </a:lnTo>
                <a:lnTo>
                  <a:pt x="359114" y="12813"/>
                </a:lnTo>
                <a:lnTo>
                  <a:pt x="370967" y="161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7344" y="3275965"/>
            <a:ext cx="372110" cy="139700"/>
          </a:xfrm>
          <a:custGeom>
            <a:avLst/>
            <a:gdLst/>
            <a:ahLst/>
            <a:cxnLst/>
            <a:rect l="l" t="t" r="r" b="b"/>
            <a:pathLst>
              <a:path w="372110" h="139700">
                <a:moveTo>
                  <a:pt x="5871" y="139319"/>
                </a:moveTo>
                <a:lnTo>
                  <a:pt x="0" y="137814"/>
                </a:lnTo>
                <a:lnTo>
                  <a:pt x="10427" y="135096"/>
                </a:lnTo>
                <a:lnTo>
                  <a:pt x="26356" y="132425"/>
                </a:lnTo>
                <a:lnTo>
                  <a:pt x="36986" y="131063"/>
                </a:lnTo>
                <a:lnTo>
                  <a:pt x="86225" y="131782"/>
                </a:lnTo>
                <a:lnTo>
                  <a:pt x="135046" y="135762"/>
                </a:lnTo>
                <a:lnTo>
                  <a:pt x="183987" y="138314"/>
                </a:lnTo>
                <a:lnTo>
                  <a:pt x="233582" y="134747"/>
                </a:lnTo>
                <a:lnTo>
                  <a:pt x="284430" y="123507"/>
                </a:lnTo>
                <a:lnTo>
                  <a:pt x="333277" y="104267"/>
                </a:lnTo>
                <a:lnTo>
                  <a:pt x="368603" y="72745"/>
                </a:lnTo>
                <a:lnTo>
                  <a:pt x="371631" y="57658"/>
                </a:lnTo>
                <a:lnTo>
                  <a:pt x="367710" y="43842"/>
                </a:lnTo>
                <a:lnTo>
                  <a:pt x="337849" y="11302"/>
                </a:lnTo>
                <a:lnTo>
                  <a:pt x="312346" y="355"/>
                </a:lnTo>
                <a:lnTo>
                  <a:pt x="30216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1905" y="3169666"/>
            <a:ext cx="53975" cy="245745"/>
          </a:xfrm>
          <a:custGeom>
            <a:avLst/>
            <a:gdLst/>
            <a:ahLst/>
            <a:cxnLst/>
            <a:rect l="l" t="t" r="r" b="b"/>
            <a:pathLst>
              <a:path w="53975" h="245745">
                <a:moveTo>
                  <a:pt x="47636" y="28575"/>
                </a:moveTo>
                <a:lnTo>
                  <a:pt x="52143" y="20859"/>
                </a:lnTo>
                <a:lnTo>
                  <a:pt x="53875" y="15430"/>
                </a:lnTo>
                <a:lnTo>
                  <a:pt x="53726" y="9429"/>
                </a:lnTo>
                <a:lnTo>
                  <a:pt x="52589" y="0"/>
                </a:lnTo>
                <a:lnTo>
                  <a:pt x="44797" y="13979"/>
                </a:lnTo>
                <a:lnTo>
                  <a:pt x="28205" y="60325"/>
                </a:lnTo>
                <a:lnTo>
                  <a:pt x="13108" y="117030"/>
                </a:lnTo>
                <a:lnTo>
                  <a:pt x="3821" y="174879"/>
                </a:lnTo>
                <a:lnTo>
                  <a:pt x="0" y="227939"/>
                </a:lnTo>
                <a:lnTo>
                  <a:pt x="773" y="2456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5297" y="3177270"/>
            <a:ext cx="212090" cy="17145"/>
          </a:xfrm>
          <a:custGeom>
            <a:avLst/>
            <a:gdLst/>
            <a:ahLst/>
            <a:cxnLst/>
            <a:rect l="l" t="t" r="r" b="b"/>
            <a:pathLst>
              <a:path w="212089" h="17144">
                <a:moveTo>
                  <a:pt x="0" y="17033"/>
                </a:moveTo>
                <a:lnTo>
                  <a:pt x="39451" y="1853"/>
                </a:lnTo>
                <a:lnTo>
                  <a:pt x="78152" y="0"/>
                </a:lnTo>
                <a:lnTo>
                  <a:pt x="101155" y="714"/>
                </a:lnTo>
                <a:lnTo>
                  <a:pt x="124158" y="2095"/>
                </a:lnTo>
                <a:lnTo>
                  <a:pt x="147447" y="3571"/>
                </a:lnTo>
                <a:lnTo>
                  <a:pt x="163830" y="4024"/>
                </a:lnTo>
                <a:lnTo>
                  <a:pt x="179832" y="3571"/>
                </a:lnTo>
                <a:lnTo>
                  <a:pt x="195738" y="2357"/>
                </a:lnTo>
                <a:lnTo>
                  <a:pt x="211836" y="5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0175" y="3118357"/>
            <a:ext cx="519430" cy="696595"/>
          </a:xfrm>
          <a:custGeom>
            <a:avLst/>
            <a:gdLst/>
            <a:ahLst/>
            <a:cxnLst/>
            <a:rect l="l" t="t" r="r" b="b"/>
            <a:pathLst>
              <a:path w="519429" h="696595">
                <a:moveTo>
                  <a:pt x="519414" y="0"/>
                </a:moveTo>
                <a:lnTo>
                  <a:pt x="516028" y="7203"/>
                </a:lnTo>
                <a:lnTo>
                  <a:pt x="514334" y="11525"/>
                </a:lnTo>
                <a:lnTo>
                  <a:pt x="512734" y="15894"/>
                </a:lnTo>
                <a:lnTo>
                  <a:pt x="509635" y="23240"/>
                </a:lnTo>
                <a:lnTo>
                  <a:pt x="500127" y="47128"/>
                </a:lnTo>
                <a:lnTo>
                  <a:pt x="491394" y="71278"/>
                </a:lnTo>
                <a:lnTo>
                  <a:pt x="483113" y="95571"/>
                </a:lnTo>
                <a:lnTo>
                  <a:pt x="474964" y="119887"/>
                </a:lnTo>
                <a:lnTo>
                  <a:pt x="463724" y="153088"/>
                </a:lnTo>
                <a:lnTo>
                  <a:pt x="452961" y="186420"/>
                </a:lnTo>
                <a:lnTo>
                  <a:pt x="442817" y="219918"/>
                </a:lnTo>
                <a:lnTo>
                  <a:pt x="433435" y="253618"/>
                </a:lnTo>
                <a:lnTo>
                  <a:pt x="445281" y="217926"/>
                </a:lnTo>
                <a:lnTo>
                  <a:pt x="458581" y="173339"/>
                </a:lnTo>
                <a:lnTo>
                  <a:pt x="465403" y="128728"/>
                </a:lnTo>
                <a:lnTo>
                  <a:pt x="457819" y="92963"/>
                </a:lnTo>
                <a:lnTo>
                  <a:pt x="447196" y="85730"/>
                </a:lnTo>
                <a:lnTo>
                  <a:pt x="432657" y="85772"/>
                </a:lnTo>
                <a:lnTo>
                  <a:pt x="417617" y="89409"/>
                </a:lnTo>
                <a:lnTo>
                  <a:pt x="405495" y="92963"/>
                </a:lnTo>
                <a:lnTo>
                  <a:pt x="382797" y="98591"/>
                </a:lnTo>
                <a:lnTo>
                  <a:pt x="337022" y="118467"/>
                </a:lnTo>
                <a:lnTo>
                  <a:pt x="311318" y="163042"/>
                </a:lnTo>
                <a:lnTo>
                  <a:pt x="310324" y="194452"/>
                </a:lnTo>
                <a:lnTo>
                  <a:pt x="314307" y="226268"/>
                </a:lnTo>
                <a:lnTo>
                  <a:pt x="319516" y="255142"/>
                </a:lnTo>
                <a:lnTo>
                  <a:pt x="327867" y="301756"/>
                </a:lnTo>
                <a:lnTo>
                  <a:pt x="336432" y="349125"/>
                </a:lnTo>
                <a:lnTo>
                  <a:pt x="344022" y="396847"/>
                </a:lnTo>
                <a:lnTo>
                  <a:pt x="349447" y="444521"/>
                </a:lnTo>
                <a:lnTo>
                  <a:pt x="351520" y="491743"/>
                </a:lnTo>
                <a:lnTo>
                  <a:pt x="346350" y="537276"/>
                </a:lnTo>
                <a:lnTo>
                  <a:pt x="331257" y="579180"/>
                </a:lnTo>
                <a:lnTo>
                  <a:pt x="306860" y="615782"/>
                </a:lnTo>
                <a:lnTo>
                  <a:pt x="273783" y="645403"/>
                </a:lnTo>
                <a:lnTo>
                  <a:pt x="232648" y="666368"/>
                </a:lnTo>
                <a:lnTo>
                  <a:pt x="177260" y="675449"/>
                </a:lnTo>
                <a:lnTo>
                  <a:pt x="149655" y="672048"/>
                </a:lnTo>
                <a:lnTo>
                  <a:pt x="91654" y="644449"/>
                </a:lnTo>
                <a:lnTo>
                  <a:pt x="54816" y="611632"/>
                </a:lnTo>
                <a:lnTo>
                  <a:pt x="25169" y="573099"/>
                </a:lnTo>
                <a:lnTo>
                  <a:pt x="15859" y="536828"/>
                </a:lnTo>
                <a:lnTo>
                  <a:pt x="18466" y="532227"/>
                </a:lnTo>
                <a:lnTo>
                  <a:pt x="23764" y="524970"/>
                </a:lnTo>
                <a:lnTo>
                  <a:pt x="29396" y="517165"/>
                </a:lnTo>
                <a:lnTo>
                  <a:pt x="33004" y="510920"/>
                </a:lnTo>
                <a:lnTo>
                  <a:pt x="21669" y="551842"/>
                </a:lnTo>
                <a:lnTo>
                  <a:pt x="7762" y="604646"/>
                </a:lnTo>
                <a:lnTo>
                  <a:pt x="0" y="656974"/>
                </a:lnTo>
                <a:lnTo>
                  <a:pt x="7096" y="696467"/>
                </a:lnTo>
                <a:lnTo>
                  <a:pt x="7350" y="691006"/>
                </a:lnTo>
                <a:lnTo>
                  <a:pt x="7985" y="685799"/>
                </a:lnTo>
                <a:lnTo>
                  <a:pt x="8239" y="6807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7961" y="3608578"/>
            <a:ext cx="156845" cy="276225"/>
          </a:xfrm>
          <a:custGeom>
            <a:avLst/>
            <a:gdLst/>
            <a:ahLst/>
            <a:cxnLst/>
            <a:rect l="l" t="t" r="r" b="b"/>
            <a:pathLst>
              <a:path w="156845" h="276225">
                <a:moveTo>
                  <a:pt x="42793" y="48768"/>
                </a:moveTo>
                <a:lnTo>
                  <a:pt x="41904" y="42037"/>
                </a:lnTo>
                <a:lnTo>
                  <a:pt x="41523" y="39243"/>
                </a:lnTo>
                <a:lnTo>
                  <a:pt x="40380" y="34671"/>
                </a:lnTo>
                <a:lnTo>
                  <a:pt x="37478" y="47109"/>
                </a:lnTo>
                <a:lnTo>
                  <a:pt x="34411" y="59404"/>
                </a:lnTo>
                <a:lnTo>
                  <a:pt x="31343" y="71747"/>
                </a:lnTo>
                <a:lnTo>
                  <a:pt x="28442" y="84328"/>
                </a:lnTo>
                <a:lnTo>
                  <a:pt x="24493" y="104709"/>
                </a:lnTo>
                <a:lnTo>
                  <a:pt x="20472" y="125079"/>
                </a:lnTo>
                <a:lnTo>
                  <a:pt x="16404" y="145424"/>
                </a:lnTo>
                <a:lnTo>
                  <a:pt x="12313" y="165735"/>
                </a:lnTo>
                <a:lnTo>
                  <a:pt x="9846" y="178814"/>
                </a:lnTo>
                <a:lnTo>
                  <a:pt x="7439" y="191881"/>
                </a:lnTo>
                <a:lnTo>
                  <a:pt x="4865" y="204829"/>
                </a:lnTo>
                <a:lnTo>
                  <a:pt x="1899" y="217551"/>
                </a:lnTo>
                <a:lnTo>
                  <a:pt x="0" y="194063"/>
                </a:lnTo>
                <a:lnTo>
                  <a:pt x="4917" y="147185"/>
                </a:lnTo>
                <a:lnTo>
                  <a:pt x="14878" y="99371"/>
                </a:lnTo>
                <a:lnTo>
                  <a:pt x="30789" y="51814"/>
                </a:lnTo>
                <a:lnTo>
                  <a:pt x="50796" y="18663"/>
                </a:lnTo>
                <a:lnTo>
                  <a:pt x="86354" y="0"/>
                </a:lnTo>
                <a:lnTo>
                  <a:pt x="96226" y="3609"/>
                </a:lnTo>
                <a:lnTo>
                  <a:pt x="102371" y="11064"/>
                </a:lnTo>
                <a:lnTo>
                  <a:pt x="105302" y="20734"/>
                </a:lnTo>
                <a:lnTo>
                  <a:pt x="105531" y="30988"/>
                </a:lnTo>
                <a:lnTo>
                  <a:pt x="102546" y="45156"/>
                </a:lnTo>
                <a:lnTo>
                  <a:pt x="80258" y="81661"/>
                </a:lnTo>
                <a:lnTo>
                  <a:pt x="70352" y="93297"/>
                </a:lnTo>
                <a:lnTo>
                  <a:pt x="65327" y="99216"/>
                </a:lnTo>
                <a:lnTo>
                  <a:pt x="60446" y="105410"/>
                </a:lnTo>
                <a:lnTo>
                  <a:pt x="70354" y="117294"/>
                </a:lnTo>
                <a:lnTo>
                  <a:pt x="81607" y="126666"/>
                </a:lnTo>
                <a:lnTo>
                  <a:pt x="93932" y="135253"/>
                </a:lnTo>
                <a:lnTo>
                  <a:pt x="107055" y="144780"/>
                </a:lnTo>
                <a:lnTo>
                  <a:pt x="124757" y="158686"/>
                </a:lnTo>
                <a:lnTo>
                  <a:pt x="142091" y="175641"/>
                </a:lnTo>
                <a:lnTo>
                  <a:pt x="154257" y="195357"/>
                </a:lnTo>
                <a:lnTo>
                  <a:pt x="156458" y="217551"/>
                </a:lnTo>
                <a:lnTo>
                  <a:pt x="149244" y="233771"/>
                </a:lnTo>
                <a:lnTo>
                  <a:pt x="102864" y="262382"/>
                </a:lnTo>
                <a:lnTo>
                  <a:pt x="58144" y="275794"/>
                </a:lnTo>
                <a:lnTo>
                  <a:pt x="43936" y="272161"/>
                </a:lnTo>
                <a:lnTo>
                  <a:pt x="37586" y="264795"/>
                </a:lnTo>
                <a:lnTo>
                  <a:pt x="35427" y="262382"/>
                </a:lnTo>
                <a:lnTo>
                  <a:pt x="39110" y="2556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9065" y="3425247"/>
            <a:ext cx="336550" cy="293370"/>
          </a:xfrm>
          <a:custGeom>
            <a:avLst/>
            <a:gdLst/>
            <a:ahLst/>
            <a:cxnLst/>
            <a:rect l="l" t="t" r="r" b="b"/>
            <a:pathLst>
              <a:path w="336550" h="293370">
                <a:moveTo>
                  <a:pt x="0" y="9848"/>
                </a:moveTo>
                <a:lnTo>
                  <a:pt x="7439" y="0"/>
                </a:lnTo>
                <a:lnTo>
                  <a:pt x="10366" y="2879"/>
                </a:lnTo>
                <a:lnTo>
                  <a:pt x="10554" y="14259"/>
                </a:lnTo>
                <a:lnTo>
                  <a:pt x="9779" y="29914"/>
                </a:lnTo>
                <a:lnTo>
                  <a:pt x="7901" y="63662"/>
                </a:lnTo>
                <a:lnTo>
                  <a:pt x="5619" y="97208"/>
                </a:lnTo>
                <a:lnTo>
                  <a:pt x="3956" y="130730"/>
                </a:lnTo>
                <a:lnTo>
                  <a:pt x="5155" y="195554"/>
                </a:lnTo>
                <a:lnTo>
                  <a:pt x="19117" y="264419"/>
                </a:lnTo>
                <a:lnTo>
                  <a:pt x="52714" y="293334"/>
                </a:lnTo>
                <a:lnTo>
                  <a:pt x="66532" y="289042"/>
                </a:lnTo>
                <a:lnTo>
                  <a:pt x="103866" y="250152"/>
                </a:lnTo>
                <a:lnTo>
                  <a:pt x="131242" y="209234"/>
                </a:lnTo>
                <a:lnTo>
                  <a:pt x="146050" y="189680"/>
                </a:lnTo>
                <a:lnTo>
                  <a:pt x="154576" y="182010"/>
                </a:lnTo>
                <a:lnTo>
                  <a:pt x="163115" y="179282"/>
                </a:lnTo>
                <a:lnTo>
                  <a:pt x="172106" y="181054"/>
                </a:lnTo>
                <a:lnTo>
                  <a:pt x="181990" y="186886"/>
                </a:lnTo>
                <a:lnTo>
                  <a:pt x="202612" y="205059"/>
                </a:lnTo>
                <a:lnTo>
                  <a:pt x="224758" y="225589"/>
                </a:lnTo>
                <a:lnTo>
                  <a:pt x="249142" y="241500"/>
                </a:lnTo>
                <a:lnTo>
                  <a:pt x="276479" y="245814"/>
                </a:lnTo>
                <a:lnTo>
                  <a:pt x="287325" y="240502"/>
                </a:lnTo>
                <a:lnTo>
                  <a:pt x="292004" y="230463"/>
                </a:lnTo>
                <a:lnTo>
                  <a:pt x="292731" y="218257"/>
                </a:lnTo>
                <a:lnTo>
                  <a:pt x="291719" y="206444"/>
                </a:lnTo>
                <a:lnTo>
                  <a:pt x="287256" y="179240"/>
                </a:lnTo>
                <a:lnTo>
                  <a:pt x="279447" y="152834"/>
                </a:lnTo>
                <a:lnTo>
                  <a:pt x="269234" y="127166"/>
                </a:lnTo>
                <a:lnTo>
                  <a:pt x="257556" y="102177"/>
                </a:lnTo>
                <a:lnTo>
                  <a:pt x="254496" y="95583"/>
                </a:lnTo>
                <a:lnTo>
                  <a:pt x="251555" y="88953"/>
                </a:lnTo>
                <a:lnTo>
                  <a:pt x="248662" y="82299"/>
                </a:lnTo>
                <a:lnTo>
                  <a:pt x="245745" y="75634"/>
                </a:lnTo>
                <a:lnTo>
                  <a:pt x="258609" y="71741"/>
                </a:lnTo>
                <a:lnTo>
                  <a:pt x="272653" y="68776"/>
                </a:lnTo>
                <a:lnTo>
                  <a:pt x="286482" y="65526"/>
                </a:lnTo>
                <a:lnTo>
                  <a:pt x="298704" y="60775"/>
                </a:lnTo>
                <a:lnTo>
                  <a:pt x="309862" y="53659"/>
                </a:lnTo>
                <a:lnTo>
                  <a:pt x="319484" y="45186"/>
                </a:lnTo>
                <a:lnTo>
                  <a:pt x="328082" y="35522"/>
                </a:lnTo>
                <a:lnTo>
                  <a:pt x="336169" y="248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31003" y="3150361"/>
            <a:ext cx="323850" cy="151765"/>
          </a:xfrm>
          <a:custGeom>
            <a:avLst/>
            <a:gdLst/>
            <a:ahLst/>
            <a:cxnLst/>
            <a:rect l="l" t="t" r="r" b="b"/>
            <a:pathLst>
              <a:path w="323850" h="151764">
                <a:moveTo>
                  <a:pt x="20955" y="151511"/>
                </a:moveTo>
                <a:lnTo>
                  <a:pt x="11930" y="150242"/>
                </a:lnTo>
                <a:lnTo>
                  <a:pt x="6953" y="148796"/>
                </a:lnTo>
                <a:lnTo>
                  <a:pt x="3738" y="145278"/>
                </a:lnTo>
                <a:lnTo>
                  <a:pt x="0" y="137795"/>
                </a:lnTo>
                <a:lnTo>
                  <a:pt x="13692" y="135745"/>
                </a:lnTo>
                <a:lnTo>
                  <a:pt x="54483" y="132334"/>
                </a:lnTo>
                <a:lnTo>
                  <a:pt x="116173" y="131286"/>
                </a:lnTo>
                <a:lnTo>
                  <a:pt x="146958" y="130726"/>
                </a:lnTo>
                <a:lnTo>
                  <a:pt x="177673" y="129286"/>
                </a:lnTo>
                <a:lnTo>
                  <a:pt x="212798" y="128135"/>
                </a:lnTo>
                <a:lnTo>
                  <a:pt x="254460" y="125031"/>
                </a:lnTo>
                <a:lnTo>
                  <a:pt x="293383" y="115069"/>
                </a:lnTo>
                <a:lnTo>
                  <a:pt x="320294" y="93345"/>
                </a:lnTo>
                <a:lnTo>
                  <a:pt x="323659" y="79222"/>
                </a:lnTo>
                <a:lnTo>
                  <a:pt x="319214" y="65420"/>
                </a:lnTo>
                <a:lnTo>
                  <a:pt x="288339" y="29075"/>
                </a:lnTo>
                <a:lnTo>
                  <a:pt x="259419" y="8802"/>
                </a:lnTo>
                <a:lnTo>
                  <a:pt x="24345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5625" y="3777741"/>
            <a:ext cx="688340" cy="244475"/>
          </a:xfrm>
          <a:custGeom>
            <a:avLst/>
            <a:gdLst/>
            <a:ahLst/>
            <a:cxnLst/>
            <a:rect l="l" t="t" r="r" b="b"/>
            <a:pathLst>
              <a:path w="688340" h="244475">
                <a:moveTo>
                  <a:pt x="687913" y="105663"/>
                </a:moveTo>
                <a:lnTo>
                  <a:pt x="675493" y="108652"/>
                </a:lnTo>
                <a:lnTo>
                  <a:pt x="662846" y="110902"/>
                </a:lnTo>
                <a:lnTo>
                  <a:pt x="649176" y="112057"/>
                </a:lnTo>
                <a:lnTo>
                  <a:pt x="633684" y="111759"/>
                </a:lnTo>
                <a:lnTo>
                  <a:pt x="605508" y="109549"/>
                </a:lnTo>
                <a:lnTo>
                  <a:pt x="577343" y="107791"/>
                </a:lnTo>
                <a:lnTo>
                  <a:pt x="520908" y="105155"/>
                </a:lnTo>
                <a:lnTo>
                  <a:pt x="482673" y="103802"/>
                </a:lnTo>
                <a:lnTo>
                  <a:pt x="444390" y="102615"/>
                </a:lnTo>
                <a:lnTo>
                  <a:pt x="406108" y="101619"/>
                </a:lnTo>
                <a:lnTo>
                  <a:pt x="367873" y="100837"/>
                </a:lnTo>
                <a:lnTo>
                  <a:pt x="329448" y="102394"/>
                </a:lnTo>
                <a:lnTo>
                  <a:pt x="279335" y="105842"/>
                </a:lnTo>
                <a:lnTo>
                  <a:pt x="223839" y="108394"/>
                </a:lnTo>
                <a:lnTo>
                  <a:pt x="169264" y="107263"/>
                </a:lnTo>
                <a:lnTo>
                  <a:pt x="121913" y="99662"/>
                </a:lnTo>
                <a:lnTo>
                  <a:pt x="79932" y="73409"/>
                </a:lnTo>
                <a:lnTo>
                  <a:pt x="98607" y="30771"/>
                </a:lnTo>
                <a:lnTo>
                  <a:pt x="131242" y="8241"/>
                </a:lnTo>
                <a:lnTo>
                  <a:pt x="148417" y="0"/>
                </a:lnTo>
                <a:lnTo>
                  <a:pt x="142759" y="12074"/>
                </a:lnTo>
                <a:lnTo>
                  <a:pt x="116667" y="44703"/>
                </a:lnTo>
                <a:lnTo>
                  <a:pt x="75201" y="81025"/>
                </a:lnTo>
                <a:lnTo>
                  <a:pt x="54159" y="98782"/>
                </a:lnTo>
                <a:lnTo>
                  <a:pt x="33736" y="117347"/>
                </a:lnTo>
                <a:lnTo>
                  <a:pt x="20220" y="131385"/>
                </a:lnTo>
                <a:lnTo>
                  <a:pt x="7717" y="148304"/>
                </a:lnTo>
                <a:lnTo>
                  <a:pt x="0" y="167175"/>
                </a:lnTo>
                <a:lnTo>
                  <a:pt x="843" y="187070"/>
                </a:lnTo>
                <a:lnTo>
                  <a:pt x="34704" y="221773"/>
                </a:lnTo>
                <a:lnTo>
                  <a:pt x="81615" y="237997"/>
                </a:lnTo>
                <a:lnTo>
                  <a:pt x="135034" y="244300"/>
                </a:lnTo>
                <a:lnTo>
                  <a:pt x="161607" y="243552"/>
                </a:lnTo>
                <a:lnTo>
                  <a:pt x="188930" y="2419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0577" y="3831082"/>
            <a:ext cx="311150" cy="187325"/>
          </a:xfrm>
          <a:custGeom>
            <a:avLst/>
            <a:gdLst/>
            <a:ahLst/>
            <a:cxnLst/>
            <a:rect l="l" t="t" r="r" b="b"/>
            <a:pathLst>
              <a:path w="311150" h="187325">
                <a:moveTo>
                  <a:pt x="0" y="6350"/>
                </a:moveTo>
                <a:lnTo>
                  <a:pt x="11376" y="46980"/>
                </a:lnTo>
                <a:lnTo>
                  <a:pt x="15984" y="79609"/>
                </a:lnTo>
                <a:lnTo>
                  <a:pt x="18589" y="97821"/>
                </a:lnTo>
                <a:lnTo>
                  <a:pt x="20695" y="116081"/>
                </a:lnTo>
                <a:lnTo>
                  <a:pt x="21717" y="134366"/>
                </a:lnTo>
                <a:lnTo>
                  <a:pt x="21336" y="137668"/>
                </a:lnTo>
                <a:lnTo>
                  <a:pt x="21336" y="141351"/>
                </a:lnTo>
                <a:lnTo>
                  <a:pt x="29261" y="90433"/>
                </a:lnTo>
                <a:lnTo>
                  <a:pt x="45120" y="52006"/>
                </a:lnTo>
                <a:lnTo>
                  <a:pt x="77339" y="7191"/>
                </a:lnTo>
                <a:lnTo>
                  <a:pt x="98805" y="0"/>
                </a:lnTo>
                <a:lnTo>
                  <a:pt x="113867" y="7494"/>
                </a:lnTo>
                <a:lnTo>
                  <a:pt x="123571" y="23288"/>
                </a:lnTo>
                <a:lnTo>
                  <a:pt x="129559" y="41915"/>
                </a:lnTo>
                <a:lnTo>
                  <a:pt x="133476" y="57912"/>
                </a:lnTo>
                <a:lnTo>
                  <a:pt x="138971" y="79708"/>
                </a:lnTo>
                <a:lnTo>
                  <a:pt x="143811" y="101600"/>
                </a:lnTo>
                <a:lnTo>
                  <a:pt x="148532" y="123491"/>
                </a:lnTo>
                <a:lnTo>
                  <a:pt x="153670" y="145288"/>
                </a:lnTo>
                <a:lnTo>
                  <a:pt x="160414" y="136294"/>
                </a:lnTo>
                <a:lnTo>
                  <a:pt x="166957" y="125920"/>
                </a:lnTo>
                <a:lnTo>
                  <a:pt x="173333" y="114498"/>
                </a:lnTo>
                <a:lnTo>
                  <a:pt x="179577" y="102362"/>
                </a:lnTo>
                <a:lnTo>
                  <a:pt x="189676" y="83617"/>
                </a:lnTo>
                <a:lnTo>
                  <a:pt x="213778" y="48319"/>
                </a:lnTo>
                <a:lnTo>
                  <a:pt x="252555" y="23796"/>
                </a:lnTo>
                <a:lnTo>
                  <a:pt x="263078" y="27842"/>
                </a:lnTo>
                <a:lnTo>
                  <a:pt x="288162" y="81010"/>
                </a:lnTo>
                <a:lnTo>
                  <a:pt x="296545" y="125476"/>
                </a:lnTo>
                <a:lnTo>
                  <a:pt x="298444" y="142101"/>
                </a:lnTo>
                <a:lnTo>
                  <a:pt x="300497" y="157321"/>
                </a:lnTo>
                <a:lnTo>
                  <a:pt x="304099" y="172017"/>
                </a:lnTo>
                <a:lnTo>
                  <a:pt x="310642" y="18707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94370" y="3873372"/>
            <a:ext cx="174625" cy="125095"/>
          </a:xfrm>
          <a:custGeom>
            <a:avLst/>
            <a:gdLst/>
            <a:ahLst/>
            <a:cxnLst/>
            <a:rect l="l" t="t" r="r" b="b"/>
            <a:pathLst>
              <a:path w="174625" h="125095">
                <a:moveTo>
                  <a:pt x="97154" y="28956"/>
                </a:moveTo>
                <a:lnTo>
                  <a:pt x="106384" y="21216"/>
                </a:lnTo>
                <a:lnTo>
                  <a:pt x="112029" y="15906"/>
                </a:lnTo>
                <a:lnTo>
                  <a:pt x="114746" y="9882"/>
                </a:lnTo>
                <a:lnTo>
                  <a:pt x="115188" y="0"/>
                </a:lnTo>
                <a:lnTo>
                  <a:pt x="99823" y="6798"/>
                </a:lnTo>
                <a:lnTo>
                  <a:pt x="58800" y="35051"/>
                </a:lnTo>
                <a:lnTo>
                  <a:pt x="27701" y="65547"/>
                </a:lnTo>
                <a:lnTo>
                  <a:pt x="3936" y="101472"/>
                </a:lnTo>
                <a:lnTo>
                  <a:pt x="1524" y="113156"/>
                </a:lnTo>
                <a:lnTo>
                  <a:pt x="0" y="115824"/>
                </a:lnTo>
                <a:lnTo>
                  <a:pt x="3048" y="122554"/>
                </a:lnTo>
                <a:lnTo>
                  <a:pt x="18079" y="124833"/>
                </a:lnTo>
                <a:lnTo>
                  <a:pt x="29479" y="122681"/>
                </a:lnTo>
                <a:lnTo>
                  <a:pt x="40141" y="116339"/>
                </a:lnTo>
                <a:lnTo>
                  <a:pt x="52958" y="106044"/>
                </a:lnTo>
                <a:lnTo>
                  <a:pt x="65585" y="94992"/>
                </a:lnTo>
                <a:lnTo>
                  <a:pt x="77771" y="83534"/>
                </a:lnTo>
                <a:lnTo>
                  <a:pt x="90124" y="72219"/>
                </a:lnTo>
                <a:lnTo>
                  <a:pt x="103250" y="61594"/>
                </a:lnTo>
                <a:lnTo>
                  <a:pt x="111700" y="56697"/>
                </a:lnTo>
                <a:lnTo>
                  <a:pt x="120269" y="54514"/>
                </a:lnTo>
                <a:lnTo>
                  <a:pt x="128647" y="56094"/>
                </a:lnTo>
                <a:lnTo>
                  <a:pt x="136525" y="62483"/>
                </a:lnTo>
                <a:lnTo>
                  <a:pt x="144373" y="73346"/>
                </a:lnTo>
                <a:lnTo>
                  <a:pt x="151495" y="84899"/>
                </a:lnTo>
                <a:lnTo>
                  <a:pt x="158688" y="96452"/>
                </a:lnTo>
                <a:lnTo>
                  <a:pt x="166750" y="107314"/>
                </a:lnTo>
                <a:lnTo>
                  <a:pt x="169163" y="110362"/>
                </a:lnTo>
                <a:lnTo>
                  <a:pt x="171576" y="113156"/>
                </a:lnTo>
                <a:lnTo>
                  <a:pt x="174371" y="11582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51927" y="3858716"/>
            <a:ext cx="173355" cy="149860"/>
          </a:xfrm>
          <a:custGeom>
            <a:avLst/>
            <a:gdLst/>
            <a:ahLst/>
            <a:cxnLst/>
            <a:rect l="l" t="t" r="r" b="b"/>
            <a:pathLst>
              <a:path w="173354" h="149860">
                <a:moveTo>
                  <a:pt x="0" y="3099"/>
                </a:moveTo>
                <a:lnTo>
                  <a:pt x="12967" y="0"/>
                </a:lnTo>
                <a:lnTo>
                  <a:pt x="20970" y="5163"/>
                </a:lnTo>
                <a:lnTo>
                  <a:pt x="27092" y="15708"/>
                </a:lnTo>
                <a:lnTo>
                  <a:pt x="34417" y="28753"/>
                </a:lnTo>
                <a:lnTo>
                  <a:pt x="47184" y="47293"/>
                </a:lnTo>
                <a:lnTo>
                  <a:pt x="73671" y="83706"/>
                </a:lnTo>
                <a:lnTo>
                  <a:pt x="99540" y="113609"/>
                </a:lnTo>
                <a:lnTo>
                  <a:pt x="127551" y="140001"/>
                </a:lnTo>
                <a:lnTo>
                  <a:pt x="153630" y="149617"/>
                </a:lnTo>
                <a:lnTo>
                  <a:pt x="161988" y="142418"/>
                </a:lnTo>
                <a:lnTo>
                  <a:pt x="168155" y="131790"/>
                </a:lnTo>
                <a:lnTo>
                  <a:pt x="172847" y="12197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57498" y="3814571"/>
            <a:ext cx="193675" cy="212090"/>
          </a:xfrm>
          <a:custGeom>
            <a:avLst/>
            <a:gdLst/>
            <a:ahLst/>
            <a:cxnLst/>
            <a:rect l="l" t="t" r="r" b="b"/>
            <a:pathLst>
              <a:path w="193675" h="212089">
                <a:moveTo>
                  <a:pt x="193436" y="0"/>
                </a:moveTo>
                <a:lnTo>
                  <a:pt x="180899" y="11801"/>
                </a:lnTo>
                <a:lnTo>
                  <a:pt x="168386" y="23161"/>
                </a:lnTo>
                <a:lnTo>
                  <a:pt x="155825" y="34307"/>
                </a:lnTo>
                <a:lnTo>
                  <a:pt x="143144" y="45465"/>
                </a:lnTo>
                <a:lnTo>
                  <a:pt x="123854" y="63051"/>
                </a:lnTo>
                <a:lnTo>
                  <a:pt x="105028" y="81280"/>
                </a:lnTo>
                <a:lnTo>
                  <a:pt x="86369" y="99794"/>
                </a:lnTo>
                <a:lnTo>
                  <a:pt x="67579" y="118236"/>
                </a:lnTo>
                <a:lnTo>
                  <a:pt x="51282" y="132887"/>
                </a:lnTo>
                <a:lnTo>
                  <a:pt x="32734" y="149050"/>
                </a:lnTo>
                <a:lnTo>
                  <a:pt x="15448" y="166189"/>
                </a:lnTo>
                <a:lnTo>
                  <a:pt x="2936" y="183769"/>
                </a:lnTo>
                <a:lnTo>
                  <a:pt x="783" y="190458"/>
                </a:lnTo>
                <a:lnTo>
                  <a:pt x="0" y="197945"/>
                </a:lnTo>
                <a:lnTo>
                  <a:pt x="240" y="205360"/>
                </a:lnTo>
                <a:lnTo>
                  <a:pt x="1158" y="2118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81669" y="3917950"/>
            <a:ext cx="20320" cy="113030"/>
          </a:xfrm>
          <a:custGeom>
            <a:avLst/>
            <a:gdLst/>
            <a:ahLst/>
            <a:cxnLst/>
            <a:rect l="l" t="t" r="r" b="b"/>
            <a:pathLst>
              <a:path w="20320" h="113029">
                <a:moveTo>
                  <a:pt x="0" y="0"/>
                </a:moveTo>
                <a:lnTo>
                  <a:pt x="19303" y="48387"/>
                </a:lnTo>
                <a:lnTo>
                  <a:pt x="19835" y="63476"/>
                </a:lnTo>
                <a:lnTo>
                  <a:pt x="19176" y="77374"/>
                </a:lnTo>
                <a:lnTo>
                  <a:pt x="17946" y="91035"/>
                </a:lnTo>
                <a:lnTo>
                  <a:pt x="16763" y="105410"/>
                </a:lnTo>
                <a:lnTo>
                  <a:pt x="16763" y="108204"/>
                </a:lnTo>
                <a:lnTo>
                  <a:pt x="16763" y="110236"/>
                </a:lnTo>
                <a:lnTo>
                  <a:pt x="16763" y="1127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31165" y="3776217"/>
            <a:ext cx="12700" cy="73660"/>
          </a:xfrm>
          <a:custGeom>
            <a:avLst/>
            <a:gdLst/>
            <a:ahLst/>
            <a:cxnLst/>
            <a:rect l="l" t="t" r="r" b="b"/>
            <a:pathLst>
              <a:path w="12700" h="73660">
                <a:moveTo>
                  <a:pt x="6002" y="18795"/>
                </a:moveTo>
                <a:lnTo>
                  <a:pt x="5367" y="8508"/>
                </a:lnTo>
                <a:lnTo>
                  <a:pt x="5367" y="6095"/>
                </a:lnTo>
                <a:lnTo>
                  <a:pt x="3335" y="0"/>
                </a:lnTo>
                <a:lnTo>
                  <a:pt x="0" y="12699"/>
                </a:lnTo>
                <a:lnTo>
                  <a:pt x="1033" y="25780"/>
                </a:lnTo>
                <a:lnTo>
                  <a:pt x="4425" y="39433"/>
                </a:lnTo>
                <a:lnTo>
                  <a:pt x="8161" y="53847"/>
                </a:lnTo>
                <a:lnTo>
                  <a:pt x="9431" y="60578"/>
                </a:lnTo>
                <a:lnTo>
                  <a:pt x="10574" y="67055"/>
                </a:lnTo>
                <a:lnTo>
                  <a:pt x="12098" y="7315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9178" y="3897393"/>
            <a:ext cx="265430" cy="114300"/>
          </a:xfrm>
          <a:custGeom>
            <a:avLst/>
            <a:gdLst/>
            <a:ahLst/>
            <a:cxnLst/>
            <a:rect l="l" t="t" r="r" b="b"/>
            <a:pathLst>
              <a:path w="265429" h="114300">
                <a:moveTo>
                  <a:pt x="0" y="55862"/>
                </a:moveTo>
                <a:lnTo>
                  <a:pt x="9733" y="57779"/>
                </a:lnTo>
                <a:lnTo>
                  <a:pt x="15954" y="53671"/>
                </a:lnTo>
                <a:lnTo>
                  <a:pt x="21056" y="45325"/>
                </a:lnTo>
                <a:lnTo>
                  <a:pt x="27431" y="34526"/>
                </a:lnTo>
                <a:lnTo>
                  <a:pt x="34774" y="24935"/>
                </a:lnTo>
                <a:lnTo>
                  <a:pt x="42925" y="15904"/>
                </a:lnTo>
                <a:lnTo>
                  <a:pt x="52220" y="8183"/>
                </a:lnTo>
                <a:lnTo>
                  <a:pt x="62992" y="2522"/>
                </a:lnTo>
                <a:lnTo>
                  <a:pt x="74086" y="0"/>
                </a:lnTo>
                <a:lnTo>
                  <a:pt x="84502" y="1014"/>
                </a:lnTo>
                <a:lnTo>
                  <a:pt x="116252" y="33176"/>
                </a:lnTo>
                <a:lnTo>
                  <a:pt x="125475" y="66784"/>
                </a:lnTo>
                <a:lnTo>
                  <a:pt x="126746" y="69832"/>
                </a:lnTo>
                <a:lnTo>
                  <a:pt x="125222" y="76944"/>
                </a:lnTo>
                <a:lnTo>
                  <a:pt x="133677" y="68073"/>
                </a:lnTo>
                <a:lnTo>
                  <a:pt x="141239" y="58370"/>
                </a:lnTo>
                <a:lnTo>
                  <a:pt x="148635" y="48333"/>
                </a:lnTo>
                <a:lnTo>
                  <a:pt x="156591" y="38463"/>
                </a:lnTo>
                <a:lnTo>
                  <a:pt x="163343" y="29825"/>
                </a:lnTo>
                <a:lnTo>
                  <a:pt x="172227" y="18889"/>
                </a:lnTo>
                <a:lnTo>
                  <a:pt x="181897" y="8977"/>
                </a:lnTo>
                <a:lnTo>
                  <a:pt x="191007" y="3411"/>
                </a:lnTo>
                <a:lnTo>
                  <a:pt x="193167" y="3792"/>
                </a:lnTo>
                <a:lnTo>
                  <a:pt x="195072" y="4046"/>
                </a:lnTo>
                <a:lnTo>
                  <a:pt x="197103" y="4935"/>
                </a:lnTo>
                <a:lnTo>
                  <a:pt x="195812" y="16629"/>
                </a:lnTo>
                <a:lnTo>
                  <a:pt x="194294" y="28287"/>
                </a:lnTo>
                <a:lnTo>
                  <a:pt x="192657" y="39921"/>
                </a:lnTo>
                <a:lnTo>
                  <a:pt x="191007" y="51544"/>
                </a:lnTo>
                <a:lnTo>
                  <a:pt x="188509" y="65329"/>
                </a:lnTo>
                <a:lnTo>
                  <a:pt x="185499" y="79912"/>
                </a:lnTo>
                <a:lnTo>
                  <a:pt x="183274" y="94281"/>
                </a:lnTo>
                <a:lnTo>
                  <a:pt x="183133" y="107424"/>
                </a:lnTo>
                <a:lnTo>
                  <a:pt x="184403" y="109456"/>
                </a:lnTo>
                <a:lnTo>
                  <a:pt x="185547" y="111996"/>
                </a:lnTo>
                <a:lnTo>
                  <a:pt x="218440" y="86917"/>
                </a:lnTo>
                <a:lnTo>
                  <a:pt x="235696" y="62299"/>
                </a:lnTo>
                <a:lnTo>
                  <a:pt x="245459" y="49067"/>
                </a:lnTo>
                <a:lnTo>
                  <a:pt x="254984" y="35740"/>
                </a:lnTo>
                <a:lnTo>
                  <a:pt x="263271" y="22080"/>
                </a:lnTo>
                <a:lnTo>
                  <a:pt x="263651" y="19286"/>
                </a:lnTo>
                <a:lnTo>
                  <a:pt x="264160" y="16492"/>
                </a:lnTo>
                <a:lnTo>
                  <a:pt x="265175" y="13444"/>
                </a:lnTo>
                <a:lnTo>
                  <a:pt x="264920" y="26471"/>
                </a:lnTo>
                <a:lnTo>
                  <a:pt x="264080" y="40225"/>
                </a:lnTo>
                <a:lnTo>
                  <a:pt x="262550" y="53859"/>
                </a:lnTo>
                <a:lnTo>
                  <a:pt x="260223" y="66530"/>
                </a:lnTo>
                <a:lnTo>
                  <a:pt x="257978" y="75644"/>
                </a:lnTo>
                <a:lnTo>
                  <a:pt x="256746" y="83151"/>
                </a:lnTo>
                <a:lnTo>
                  <a:pt x="256490" y="90729"/>
                </a:lnTo>
                <a:lnTo>
                  <a:pt x="257175" y="10005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80450" y="3824985"/>
            <a:ext cx="44450" cy="15240"/>
          </a:xfrm>
          <a:custGeom>
            <a:avLst/>
            <a:gdLst/>
            <a:ahLst/>
            <a:cxnLst/>
            <a:rect l="l" t="t" r="r" b="b"/>
            <a:pathLst>
              <a:path w="44450" h="15239">
                <a:moveTo>
                  <a:pt x="27431" y="10921"/>
                </a:moveTo>
                <a:lnTo>
                  <a:pt x="20395" y="6625"/>
                </a:lnTo>
                <a:lnTo>
                  <a:pt x="14382" y="3603"/>
                </a:lnTo>
                <a:lnTo>
                  <a:pt x="8036" y="1510"/>
                </a:lnTo>
                <a:lnTo>
                  <a:pt x="0" y="0"/>
                </a:lnTo>
                <a:lnTo>
                  <a:pt x="10588" y="5649"/>
                </a:lnTo>
                <a:lnTo>
                  <a:pt x="21272" y="9763"/>
                </a:lnTo>
                <a:lnTo>
                  <a:pt x="32432" y="12805"/>
                </a:lnTo>
                <a:lnTo>
                  <a:pt x="44450" y="1523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91956" y="3852671"/>
            <a:ext cx="273050" cy="245745"/>
          </a:xfrm>
          <a:custGeom>
            <a:avLst/>
            <a:gdLst/>
            <a:ahLst/>
            <a:cxnLst/>
            <a:rect l="l" t="t" r="r" b="b"/>
            <a:pathLst>
              <a:path w="273050" h="245745">
                <a:moveTo>
                  <a:pt x="24129" y="0"/>
                </a:moveTo>
                <a:lnTo>
                  <a:pt x="18145" y="2442"/>
                </a:lnTo>
                <a:lnTo>
                  <a:pt x="12160" y="4873"/>
                </a:lnTo>
                <a:lnTo>
                  <a:pt x="6127" y="7375"/>
                </a:lnTo>
                <a:lnTo>
                  <a:pt x="0" y="10032"/>
                </a:lnTo>
                <a:lnTo>
                  <a:pt x="9151" y="17043"/>
                </a:lnTo>
                <a:lnTo>
                  <a:pt x="18446" y="23733"/>
                </a:lnTo>
                <a:lnTo>
                  <a:pt x="27503" y="30589"/>
                </a:lnTo>
                <a:lnTo>
                  <a:pt x="35941" y="38100"/>
                </a:lnTo>
                <a:lnTo>
                  <a:pt x="43689" y="49035"/>
                </a:lnTo>
                <a:lnTo>
                  <a:pt x="46402" y="60245"/>
                </a:lnTo>
                <a:lnTo>
                  <a:pt x="45567" y="72193"/>
                </a:lnTo>
                <a:lnTo>
                  <a:pt x="42672" y="85343"/>
                </a:lnTo>
                <a:lnTo>
                  <a:pt x="39024" y="99383"/>
                </a:lnTo>
                <a:lnTo>
                  <a:pt x="35687" y="113649"/>
                </a:lnTo>
                <a:lnTo>
                  <a:pt x="33778" y="128081"/>
                </a:lnTo>
                <a:lnTo>
                  <a:pt x="34417" y="142620"/>
                </a:lnTo>
                <a:lnTo>
                  <a:pt x="40336" y="158337"/>
                </a:lnTo>
                <a:lnTo>
                  <a:pt x="82930" y="170052"/>
                </a:lnTo>
                <a:lnTo>
                  <a:pt x="121443" y="154050"/>
                </a:lnTo>
                <a:lnTo>
                  <a:pt x="156337" y="130809"/>
                </a:lnTo>
                <a:lnTo>
                  <a:pt x="185358" y="101270"/>
                </a:lnTo>
                <a:lnTo>
                  <a:pt x="193548" y="90169"/>
                </a:lnTo>
                <a:lnTo>
                  <a:pt x="181030" y="93333"/>
                </a:lnTo>
                <a:lnTo>
                  <a:pt x="145260" y="136274"/>
                </a:lnTo>
                <a:lnTo>
                  <a:pt x="151511" y="191388"/>
                </a:lnTo>
                <a:lnTo>
                  <a:pt x="188595" y="229330"/>
                </a:lnTo>
                <a:lnTo>
                  <a:pt x="239014" y="245363"/>
                </a:lnTo>
                <a:lnTo>
                  <a:pt x="247306" y="245363"/>
                </a:lnTo>
                <a:lnTo>
                  <a:pt x="255730" y="245363"/>
                </a:lnTo>
                <a:lnTo>
                  <a:pt x="264177" y="245363"/>
                </a:lnTo>
                <a:lnTo>
                  <a:pt x="272542" y="24536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1067" y="4453763"/>
            <a:ext cx="515620" cy="294005"/>
          </a:xfrm>
          <a:custGeom>
            <a:avLst/>
            <a:gdLst/>
            <a:ahLst/>
            <a:cxnLst/>
            <a:rect l="l" t="t" r="r" b="b"/>
            <a:pathLst>
              <a:path w="515620" h="294004">
                <a:moveTo>
                  <a:pt x="42608" y="64007"/>
                </a:moveTo>
                <a:lnTo>
                  <a:pt x="50260" y="54945"/>
                </a:lnTo>
                <a:lnTo>
                  <a:pt x="55911" y="46751"/>
                </a:lnTo>
                <a:lnTo>
                  <a:pt x="60467" y="38486"/>
                </a:lnTo>
                <a:lnTo>
                  <a:pt x="64833" y="29210"/>
                </a:lnTo>
                <a:lnTo>
                  <a:pt x="54846" y="42068"/>
                </a:lnTo>
                <a:lnTo>
                  <a:pt x="29146" y="84074"/>
                </a:lnTo>
                <a:lnTo>
                  <a:pt x="13176" y="124896"/>
                </a:lnTo>
                <a:lnTo>
                  <a:pt x="2159" y="169672"/>
                </a:lnTo>
                <a:lnTo>
                  <a:pt x="0" y="215018"/>
                </a:lnTo>
                <a:lnTo>
                  <a:pt x="10604" y="257556"/>
                </a:lnTo>
                <a:lnTo>
                  <a:pt x="22030" y="274363"/>
                </a:lnTo>
                <a:lnTo>
                  <a:pt x="37337" y="284956"/>
                </a:lnTo>
                <a:lnTo>
                  <a:pt x="55502" y="289309"/>
                </a:lnTo>
                <a:lnTo>
                  <a:pt x="75501" y="287400"/>
                </a:lnTo>
                <a:lnTo>
                  <a:pt x="107781" y="272224"/>
                </a:lnTo>
                <a:lnTo>
                  <a:pt x="132000" y="248761"/>
                </a:lnTo>
                <a:lnTo>
                  <a:pt x="153814" y="222678"/>
                </a:lnTo>
                <a:lnTo>
                  <a:pt x="178879" y="199644"/>
                </a:lnTo>
                <a:lnTo>
                  <a:pt x="184975" y="194182"/>
                </a:lnTo>
                <a:lnTo>
                  <a:pt x="186118" y="192024"/>
                </a:lnTo>
                <a:lnTo>
                  <a:pt x="191960" y="193548"/>
                </a:lnTo>
                <a:lnTo>
                  <a:pt x="201441" y="205458"/>
                </a:lnTo>
                <a:lnTo>
                  <a:pt x="210851" y="217678"/>
                </a:lnTo>
                <a:lnTo>
                  <a:pt x="220499" y="229802"/>
                </a:lnTo>
                <a:lnTo>
                  <a:pt x="230695" y="241426"/>
                </a:lnTo>
                <a:lnTo>
                  <a:pt x="255458" y="264150"/>
                </a:lnTo>
                <a:lnTo>
                  <a:pt x="284495" y="282622"/>
                </a:lnTo>
                <a:lnTo>
                  <a:pt x="316509" y="293451"/>
                </a:lnTo>
                <a:lnTo>
                  <a:pt x="350202" y="293243"/>
                </a:lnTo>
                <a:lnTo>
                  <a:pt x="391582" y="261167"/>
                </a:lnTo>
                <a:lnTo>
                  <a:pt x="405526" y="222176"/>
                </a:lnTo>
                <a:lnTo>
                  <a:pt x="411083" y="176531"/>
                </a:lnTo>
                <a:lnTo>
                  <a:pt x="411670" y="153543"/>
                </a:lnTo>
                <a:lnTo>
                  <a:pt x="410932" y="128097"/>
                </a:lnTo>
                <a:lnTo>
                  <a:pt x="408908" y="102758"/>
                </a:lnTo>
                <a:lnTo>
                  <a:pt x="406741" y="77444"/>
                </a:lnTo>
                <a:lnTo>
                  <a:pt x="405574" y="52069"/>
                </a:lnTo>
                <a:lnTo>
                  <a:pt x="406917" y="32771"/>
                </a:lnTo>
                <a:lnTo>
                  <a:pt x="412511" y="17700"/>
                </a:lnTo>
                <a:lnTo>
                  <a:pt x="423558" y="6796"/>
                </a:lnTo>
                <a:lnTo>
                  <a:pt x="441261" y="0"/>
                </a:lnTo>
                <a:lnTo>
                  <a:pt x="457876" y="1152"/>
                </a:lnTo>
                <a:lnTo>
                  <a:pt x="473122" y="9223"/>
                </a:lnTo>
                <a:lnTo>
                  <a:pt x="487392" y="19984"/>
                </a:lnTo>
                <a:lnTo>
                  <a:pt x="501078" y="29210"/>
                </a:lnTo>
                <a:lnTo>
                  <a:pt x="508063" y="32893"/>
                </a:lnTo>
                <a:lnTo>
                  <a:pt x="510222" y="34162"/>
                </a:lnTo>
                <a:lnTo>
                  <a:pt x="515302" y="350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6978" y="4197984"/>
            <a:ext cx="413384" cy="161925"/>
          </a:xfrm>
          <a:custGeom>
            <a:avLst/>
            <a:gdLst/>
            <a:ahLst/>
            <a:cxnLst/>
            <a:rect l="l" t="t" r="r" b="b"/>
            <a:pathLst>
              <a:path w="413385" h="161925">
                <a:moveTo>
                  <a:pt x="0" y="137159"/>
                </a:moveTo>
                <a:lnTo>
                  <a:pt x="22393" y="134510"/>
                </a:lnTo>
                <a:lnTo>
                  <a:pt x="44275" y="134921"/>
                </a:lnTo>
                <a:lnTo>
                  <a:pt x="66276" y="137213"/>
                </a:lnTo>
                <a:lnTo>
                  <a:pt x="89026" y="140207"/>
                </a:lnTo>
                <a:lnTo>
                  <a:pt x="121197" y="144579"/>
                </a:lnTo>
                <a:lnTo>
                  <a:pt x="153225" y="149463"/>
                </a:lnTo>
                <a:lnTo>
                  <a:pt x="185253" y="154227"/>
                </a:lnTo>
                <a:lnTo>
                  <a:pt x="217424" y="158241"/>
                </a:lnTo>
                <a:lnTo>
                  <a:pt x="252089" y="161095"/>
                </a:lnTo>
                <a:lnTo>
                  <a:pt x="286623" y="161543"/>
                </a:lnTo>
                <a:lnTo>
                  <a:pt x="320847" y="158277"/>
                </a:lnTo>
                <a:lnTo>
                  <a:pt x="372719" y="142327"/>
                </a:lnTo>
                <a:lnTo>
                  <a:pt x="409956" y="100964"/>
                </a:lnTo>
                <a:lnTo>
                  <a:pt x="413369" y="83540"/>
                </a:lnTo>
                <a:lnTo>
                  <a:pt x="411543" y="66627"/>
                </a:lnTo>
                <a:lnTo>
                  <a:pt x="388242" y="22992"/>
                </a:lnTo>
                <a:lnTo>
                  <a:pt x="353060" y="3937"/>
                </a:lnTo>
                <a:lnTo>
                  <a:pt x="349376" y="2793"/>
                </a:lnTo>
                <a:lnTo>
                  <a:pt x="345948" y="1269"/>
                </a:lnTo>
                <a:lnTo>
                  <a:pt x="34264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14800" y="4166870"/>
            <a:ext cx="38735" cy="238760"/>
          </a:xfrm>
          <a:custGeom>
            <a:avLst/>
            <a:gdLst/>
            <a:ahLst/>
            <a:cxnLst/>
            <a:rect l="l" t="t" r="r" b="b"/>
            <a:pathLst>
              <a:path w="38735" h="238760">
                <a:moveTo>
                  <a:pt x="38353" y="0"/>
                </a:moveTo>
                <a:lnTo>
                  <a:pt x="34162" y="66278"/>
                </a:lnTo>
                <a:lnTo>
                  <a:pt x="24637" y="132079"/>
                </a:lnTo>
                <a:lnTo>
                  <a:pt x="13890" y="180911"/>
                </a:lnTo>
                <a:lnTo>
                  <a:pt x="1524" y="228599"/>
                </a:lnTo>
                <a:lnTo>
                  <a:pt x="888" y="232028"/>
                </a:lnTo>
                <a:lnTo>
                  <a:pt x="635" y="235330"/>
                </a:lnTo>
                <a:lnTo>
                  <a:pt x="0" y="2387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208" y="4133016"/>
            <a:ext cx="177165" cy="34290"/>
          </a:xfrm>
          <a:custGeom>
            <a:avLst/>
            <a:gdLst/>
            <a:ahLst/>
            <a:cxnLst/>
            <a:rect l="l" t="t" r="r" b="b"/>
            <a:pathLst>
              <a:path w="177164" h="34289">
                <a:moveTo>
                  <a:pt x="16805" y="33853"/>
                </a:moveTo>
                <a:lnTo>
                  <a:pt x="6869" y="32039"/>
                </a:lnTo>
                <a:lnTo>
                  <a:pt x="565" y="27725"/>
                </a:lnTo>
                <a:lnTo>
                  <a:pt x="0" y="21459"/>
                </a:lnTo>
                <a:lnTo>
                  <a:pt x="7280" y="13787"/>
                </a:lnTo>
                <a:lnTo>
                  <a:pt x="21794" y="6397"/>
                </a:lnTo>
                <a:lnTo>
                  <a:pt x="39094" y="1912"/>
                </a:lnTo>
                <a:lnTo>
                  <a:pt x="56965" y="0"/>
                </a:lnTo>
                <a:lnTo>
                  <a:pt x="73193" y="325"/>
                </a:lnTo>
                <a:lnTo>
                  <a:pt x="99048" y="3456"/>
                </a:lnTo>
                <a:lnTo>
                  <a:pt x="124962" y="7278"/>
                </a:lnTo>
                <a:lnTo>
                  <a:pt x="150899" y="11148"/>
                </a:lnTo>
                <a:lnTo>
                  <a:pt x="176825" y="144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99082" y="4096511"/>
            <a:ext cx="575310" cy="745490"/>
          </a:xfrm>
          <a:custGeom>
            <a:avLst/>
            <a:gdLst/>
            <a:ahLst/>
            <a:cxnLst/>
            <a:rect l="l" t="t" r="r" b="b"/>
            <a:pathLst>
              <a:path w="575310" h="745489">
                <a:moveTo>
                  <a:pt x="569513" y="19176"/>
                </a:moveTo>
                <a:lnTo>
                  <a:pt x="573450" y="10668"/>
                </a:lnTo>
                <a:lnTo>
                  <a:pt x="574720" y="6985"/>
                </a:lnTo>
                <a:lnTo>
                  <a:pt x="574720" y="0"/>
                </a:lnTo>
                <a:lnTo>
                  <a:pt x="571309" y="12057"/>
                </a:lnTo>
                <a:lnTo>
                  <a:pt x="567719" y="24066"/>
                </a:lnTo>
                <a:lnTo>
                  <a:pt x="564201" y="36075"/>
                </a:lnTo>
                <a:lnTo>
                  <a:pt x="561004" y="48132"/>
                </a:lnTo>
                <a:lnTo>
                  <a:pt x="553737" y="75828"/>
                </a:lnTo>
                <a:lnTo>
                  <a:pt x="546304" y="103489"/>
                </a:lnTo>
                <a:lnTo>
                  <a:pt x="531413" y="158750"/>
                </a:lnTo>
                <a:lnTo>
                  <a:pt x="518237" y="213391"/>
                </a:lnTo>
                <a:lnTo>
                  <a:pt x="506394" y="268224"/>
                </a:lnTo>
                <a:lnTo>
                  <a:pt x="510526" y="263064"/>
                </a:lnTo>
                <a:lnTo>
                  <a:pt x="515729" y="257429"/>
                </a:lnTo>
                <a:lnTo>
                  <a:pt x="520932" y="250936"/>
                </a:lnTo>
                <a:lnTo>
                  <a:pt x="525063" y="243205"/>
                </a:lnTo>
                <a:lnTo>
                  <a:pt x="531282" y="217971"/>
                </a:lnTo>
                <a:lnTo>
                  <a:pt x="532810" y="187832"/>
                </a:lnTo>
                <a:lnTo>
                  <a:pt x="527099" y="159408"/>
                </a:lnTo>
                <a:lnTo>
                  <a:pt x="511601" y="139319"/>
                </a:lnTo>
                <a:lnTo>
                  <a:pt x="499358" y="134169"/>
                </a:lnTo>
                <a:lnTo>
                  <a:pt x="486614" y="133270"/>
                </a:lnTo>
                <a:lnTo>
                  <a:pt x="473632" y="135014"/>
                </a:lnTo>
                <a:lnTo>
                  <a:pt x="419494" y="151209"/>
                </a:lnTo>
                <a:lnTo>
                  <a:pt x="379648" y="168529"/>
                </a:lnTo>
                <a:lnTo>
                  <a:pt x="340193" y="185463"/>
                </a:lnTo>
                <a:lnTo>
                  <a:pt x="298797" y="205231"/>
                </a:lnTo>
                <a:lnTo>
                  <a:pt x="260330" y="229286"/>
                </a:lnTo>
                <a:lnTo>
                  <a:pt x="229661" y="259080"/>
                </a:lnTo>
                <a:lnTo>
                  <a:pt x="209373" y="306006"/>
                </a:lnTo>
                <a:lnTo>
                  <a:pt x="213195" y="329517"/>
                </a:lnTo>
                <a:lnTo>
                  <a:pt x="226613" y="354456"/>
                </a:lnTo>
                <a:lnTo>
                  <a:pt x="258506" y="390505"/>
                </a:lnTo>
                <a:lnTo>
                  <a:pt x="294018" y="423862"/>
                </a:lnTo>
                <a:lnTo>
                  <a:pt x="325768" y="459791"/>
                </a:lnTo>
                <a:lnTo>
                  <a:pt x="346374" y="503555"/>
                </a:lnTo>
                <a:lnTo>
                  <a:pt x="346374" y="548999"/>
                </a:lnTo>
                <a:lnTo>
                  <a:pt x="327038" y="589454"/>
                </a:lnTo>
                <a:lnTo>
                  <a:pt x="295654" y="623695"/>
                </a:lnTo>
                <a:lnTo>
                  <a:pt x="259506" y="650494"/>
                </a:lnTo>
                <a:lnTo>
                  <a:pt x="219170" y="671800"/>
                </a:lnTo>
                <a:lnTo>
                  <a:pt x="174750" y="686450"/>
                </a:lnTo>
                <a:lnTo>
                  <a:pt x="128829" y="691124"/>
                </a:lnTo>
                <a:lnTo>
                  <a:pt x="83992" y="682498"/>
                </a:lnTo>
                <a:lnTo>
                  <a:pt x="47019" y="653272"/>
                </a:lnTo>
                <a:lnTo>
                  <a:pt x="35478" y="608330"/>
                </a:lnTo>
                <a:lnTo>
                  <a:pt x="47527" y="560705"/>
                </a:lnTo>
                <a:lnTo>
                  <a:pt x="70530" y="516889"/>
                </a:lnTo>
                <a:lnTo>
                  <a:pt x="34168" y="602404"/>
                </a:lnTo>
                <a:lnTo>
                  <a:pt x="12786" y="658329"/>
                </a:lnTo>
                <a:lnTo>
                  <a:pt x="0" y="708206"/>
                </a:lnTo>
                <a:lnTo>
                  <a:pt x="3855" y="740918"/>
                </a:lnTo>
                <a:lnTo>
                  <a:pt x="12674" y="745186"/>
                </a:lnTo>
                <a:lnTo>
                  <a:pt x="20968" y="738870"/>
                </a:lnTo>
                <a:lnTo>
                  <a:pt x="28073" y="729005"/>
                </a:lnTo>
                <a:lnTo>
                  <a:pt x="33319" y="72263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80839" y="4660138"/>
            <a:ext cx="250825" cy="158115"/>
          </a:xfrm>
          <a:custGeom>
            <a:avLst/>
            <a:gdLst/>
            <a:ahLst/>
            <a:cxnLst/>
            <a:rect l="l" t="t" r="r" b="b"/>
            <a:pathLst>
              <a:path w="250825" h="158114">
                <a:moveTo>
                  <a:pt x="5461" y="17906"/>
                </a:moveTo>
                <a:lnTo>
                  <a:pt x="1143" y="8128"/>
                </a:lnTo>
                <a:lnTo>
                  <a:pt x="0" y="4825"/>
                </a:lnTo>
                <a:lnTo>
                  <a:pt x="8509" y="0"/>
                </a:lnTo>
                <a:lnTo>
                  <a:pt x="17875" y="4659"/>
                </a:lnTo>
                <a:lnTo>
                  <a:pt x="22479" y="13747"/>
                </a:lnTo>
                <a:lnTo>
                  <a:pt x="23368" y="25931"/>
                </a:lnTo>
                <a:lnTo>
                  <a:pt x="21589" y="39878"/>
                </a:lnTo>
                <a:lnTo>
                  <a:pt x="17920" y="59471"/>
                </a:lnTo>
                <a:lnTo>
                  <a:pt x="14144" y="79089"/>
                </a:lnTo>
                <a:lnTo>
                  <a:pt x="10820" y="98849"/>
                </a:lnTo>
                <a:lnTo>
                  <a:pt x="8509" y="118872"/>
                </a:lnTo>
                <a:lnTo>
                  <a:pt x="8012" y="129589"/>
                </a:lnTo>
                <a:lnTo>
                  <a:pt x="9017" y="141557"/>
                </a:lnTo>
                <a:lnTo>
                  <a:pt x="13259" y="151929"/>
                </a:lnTo>
                <a:lnTo>
                  <a:pt x="22478" y="157861"/>
                </a:lnTo>
                <a:lnTo>
                  <a:pt x="33843" y="156960"/>
                </a:lnTo>
                <a:lnTo>
                  <a:pt x="72526" y="126408"/>
                </a:lnTo>
                <a:lnTo>
                  <a:pt x="87850" y="106668"/>
                </a:lnTo>
                <a:lnTo>
                  <a:pt x="96012" y="97155"/>
                </a:lnTo>
                <a:lnTo>
                  <a:pt x="98678" y="94742"/>
                </a:lnTo>
                <a:lnTo>
                  <a:pt x="101473" y="92329"/>
                </a:lnTo>
                <a:lnTo>
                  <a:pt x="104266" y="89535"/>
                </a:lnTo>
                <a:lnTo>
                  <a:pt x="110595" y="98038"/>
                </a:lnTo>
                <a:lnTo>
                  <a:pt x="116316" y="106791"/>
                </a:lnTo>
                <a:lnTo>
                  <a:pt x="122108" y="115520"/>
                </a:lnTo>
                <a:lnTo>
                  <a:pt x="128650" y="123951"/>
                </a:lnTo>
                <a:lnTo>
                  <a:pt x="137445" y="133346"/>
                </a:lnTo>
                <a:lnTo>
                  <a:pt x="148336" y="141668"/>
                </a:lnTo>
                <a:lnTo>
                  <a:pt x="160655" y="146561"/>
                </a:lnTo>
                <a:lnTo>
                  <a:pt x="173736" y="145669"/>
                </a:lnTo>
                <a:lnTo>
                  <a:pt x="192500" y="98561"/>
                </a:lnTo>
                <a:lnTo>
                  <a:pt x="190119" y="82565"/>
                </a:lnTo>
                <a:lnTo>
                  <a:pt x="186023" y="66784"/>
                </a:lnTo>
                <a:lnTo>
                  <a:pt x="181356" y="51181"/>
                </a:lnTo>
                <a:lnTo>
                  <a:pt x="178867" y="38665"/>
                </a:lnTo>
                <a:lnTo>
                  <a:pt x="219249" y="16160"/>
                </a:lnTo>
                <a:lnTo>
                  <a:pt x="230284" y="13930"/>
                </a:lnTo>
                <a:lnTo>
                  <a:pt x="241046" y="9651"/>
                </a:lnTo>
                <a:lnTo>
                  <a:pt x="244475" y="6985"/>
                </a:lnTo>
                <a:lnTo>
                  <a:pt x="247523" y="3937"/>
                </a:lnTo>
                <a:lnTo>
                  <a:pt x="250825" y="15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30038" y="4407408"/>
            <a:ext cx="447675" cy="274955"/>
          </a:xfrm>
          <a:custGeom>
            <a:avLst/>
            <a:gdLst/>
            <a:ahLst/>
            <a:cxnLst/>
            <a:rect l="l" t="t" r="r" b="b"/>
            <a:pathLst>
              <a:path w="447675" h="274954">
                <a:moveTo>
                  <a:pt x="0" y="49403"/>
                </a:moveTo>
                <a:lnTo>
                  <a:pt x="20788" y="82621"/>
                </a:lnTo>
                <a:lnTo>
                  <a:pt x="28485" y="123928"/>
                </a:lnTo>
                <a:lnTo>
                  <a:pt x="33688" y="177045"/>
                </a:lnTo>
                <a:lnTo>
                  <a:pt x="36575" y="203581"/>
                </a:lnTo>
                <a:lnTo>
                  <a:pt x="42052" y="241950"/>
                </a:lnTo>
                <a:lnTo>
                  <a:pt x="74398" y="274816"/>
                </a:lnTo>
                <a:lnTo>
                  <a:pt x="86931" y="265906"/>
                </a:lnTo>
                <a:lnTo>
                  <a:pt x="97464" y="253138"/>
                </a:lnTo>
                <a:lnTo>
                  <a:pt x="104901" y="242062"/>
                </a:lnTo>
                <a:lnTo>
                  <a:pt x="116060" y="220122"/>
                </a:lnTo>
                <a:lnTo>
                  <a:pt x="127968" y="193230"/>
                </a:lnTo>
                <a:lnTo>
                  <a:pt x="141995" y="168338"/>
                </a:lnTo>
                <a:lnTo>
                  <a:pt x="159512" y="152400"/>
                </a:lnTo>
                <a:lnTo>
                  <a:pt x="171219" y="151586"/>
                </a:lnTo>
                <a:lnTo>
                  <a:pt x="182689" y="157226"/>
                </a:lnTo>
                <a:lnTo>
                  <a:pt x="193301" y="165723"/>
                </a:lnTo>
                <a:lnTo>
                  <a:pt x="202437" y="173482"/>
                </a:lnTo>
                <a:lnTo>
                  <a:pt x="234697" y="193222"/>
                </a:lnTo>
                <a:lnTo>
                  <a:pt x="270208" y="208248"/>
                </a:lnTo>
                <a:lnTo>
                  <a:pt x="307647" y="216558"/>
                </a:lnTo>
                <a:lnTo>
                  <a:pt x="345694" y="216154"/>
                </a:lnTo>
                <a:lnTo>
                  <a:pt x="393003" y="190079"/>
                </a:lnTo>
                <a:lnTo>
                  <a:pt x="403909" y="156499"/>
                </a:lnTo>
                <a:lnTo>
                  <a:pt x="402859" y="139700"/>
                </a:lnTo>
                <a:lnTo>
                  <a:pt x="387207" y="90894"/>
                </a:lnTo>
                <a:lnTo>
                  <a:pt x="358775" y="45085"/>
                </a:lnTo>
                <a:lnTo>
                  <a:pt x="367541" y="39935"/>
                </a:lnTo>
                <a:lnTo>
                  <a:pt x="408102" y="26912"/>
                </a:lnTo>
                <a:lnTo>
                  <a:pt x="418814" y="25336"/>
                </a:lnTo>
                <a:lnTo>
                  <a:pt x="429478" y="23379"/>
                </a:lnTo>
                <a:lnTo>
                  <a:pt x="439927" y="20447"/>
                </a:lnTo>
                <a:lnTo>
                  <a:pt x="447256" y="17091"/>
                </a:lnTo>
                <a:lnTo>
                  <a:pt x="447500" y="13890"/>
                </a:lnTo>
                <a:lnTo>
                  <a:pt x="443482" y="8856"/>
                </a:lnTo>
                <a:lnTo>
                  <a:pt x="43802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37658" y="4131817"/>
            <a:ext cx="392430" cy="163830"/>
          </a:xfrm>
          <a:custGeom>
            <a:avLst/>
            <a:gdLst/>
            <a:ahLst/>
            <a:cxnLst/>
            <a:rect l="l" t="t" r="r" b="b"/>
            <a:pathLst>
              <a:path w="392429" h="163829">
                <a:moveTo>
                  <a:pt x="0" y="156717"/>
                </a:moveTo>
                <a:lnTo>
                  <a:pt x="7185" y="154505"/>
                </a:lnTo>
                <a:lnTo>
                  <a:pt x="11763" y="155400"/>
                </a:lnTo>
                <a:lnTo>
                  <a:pt x="16555" y="157557"/>
                </a:lnTo>
                <a:lnTo>
                  <a:pt x="24383" y="159130"/>
                </a:lnTo>
                <a:lnTo>
                  <a:pt x="78533" y="161861"/>
                </a:lnTo>
                <a:lnTo>
                  <a:pt x="132587" y="163448"/>
                </a:lnTo>
                <a:lnTo>
                  <a:pt x="169850" y="163524"/>
                </a:lnTo>
                <a:lnTo>
                  <a:pt x="207041" y="162813"/>
                </a:lnTo>
                <a:lnTo>
                  <a:pt x="244280" y="161341"/>
                </a:lnTo>
                <a:lnTo>
                  <a:pt x="281686" y="159130"/>
                </a:lnTo>
                <a:lnTo>
                  <a:pt x="305649" y="157823"/>
                </a:lnTo>
                <a:lnTo>
                  <a:pt x="356338" y="151112"/>
                </a:lnTo>
                <a:lnTo>
                  <a:pt x="392112" y="118332"/>
                </a:lnTo>
                <a:lnTo>
                  <a:pt x="390624" y="104263"/>
                </a:lnTo>
                <a:lnTo>
                  <a:pt x="365363" y="55975"/>
                </a:lnTo>
                <a:lnTo>
                  <a:pt x="337184" y="26923"/>
                </a:lnTo>
                <a:lnTo>
                  <a:pt x="298197" y="4796"/>
                </a:lnTo>
                <a:lnTo>
                  <a:pt x="28320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29685" y="3887374"/>
            <a:ext cx="2282825" cy="130175"/>
          </a:xfrm>
          <a:custGeom>
            <a:avLst/>
            <a:gdLst/>
            <a:ahLst/>
            <a:cxnLst/>
            <a:rect l="l" t="t" r="r" b="b"/>
            <a:pathLst>
              <a:path w="2282825" h="130175">
                <a:moveTo>
                  <a:pt x="0" y="90519"/>
                </a:moveTo>
                <a:lnTo>
                  <a:pt x="14593" y="81293"/>
                </a:lnTo>
                <a:lnTo>
                  <a:pt x="27495" y="71485"/>
                </a:lnTo>
                <a:lnTo>
                  <a:pt x="42398" y="62747"/>
                </a:lnTo>
                <a:lnTo>
                  <a:pt x="62991" y="56737"/>
                </a:lnTo>
                <a:lnTo>
                  <a:pt x="107714" y="52657"/>
                </a:lnTo>
                <a:lnTo>
                  <a:pt x="154450" y="53383"/>
                </a:lnTo>
                <a:lnTo>
                  <a:pt x="202607" y="57917"/>
                </a:lnTo>
                <a:lnTo>
                  <a:pt x="251591" y="65261"/>
                </a:lnTo>
                <a:lnTo>
                  <a:pt x="300811" y="74417"/>
                </a:lnTo>
                <a:lnTo>
                  <a:pt x="349673" y="84385"/>
                </a:lnTo>
                <a:lnTo>
                  <a:pt x="397585" y="94169"/>
                </a:lnTo>
                <a:lnTo>
                  <a:pt x="443954" y="102769"/>
                </a:lnTo>
                <a:lnTo>
                  <a:pt x="488188" y="109188"/>
                </a:lnTo>
                <a:lnTo>
                  <a:pt x="538924" y="114658"/>
                </a:lnTo>
                <a:lnTo>
                  <a:pt x="589553" y="119229"/>
                </a:lnTo>
                <a:lnTo>
                  <a:pt x="640079" y="122936"/>
                </a:lnTo>
                <a:lnTo>
                  <a:pt x="690508" y="125816"/>
                </a:lnTo>
                <a:lnTo>
                  <a:pt x="740846" y="127905"/>
                </a:lnTo>
                <a:lnTo>
                  <a:pt x="791098" y="129239"/>
                </a:lnTo>
                <a:lnTo>
                  <a:pt x="841271" y="129855"/>
                </a:lnTo>
                <a:lnTo>
                  <a:pt x="891369" y="129789"/>
                </a:lnTo>
                <a:lnTo>
                  <a:pt x="941399" y="129077"/>
                </a:lnTo>
                <a:lnTo>
                  <a:pt x="991365" y="127755"/>
                </a:lnTo>
                <a:lnTo>
                  <a:pt x="1041274" y="125860"/>
                </a:lnTo>
                <a:lnTo>
                  <a:pt x="1091132" y="123428"/>
                </a:lnTo>
                <a:lnTo>
                  <a:pt x="1140944" y="120495"/>
                </a:lnTo>
                <a:lnTo>
                  <a:pt x="1190715" y="117098"/>
                </a:lnTo>
                <a:lnTo>
                  <a:pt x="1240451" y="113273"/>
                </a:lnTo>
                <a:lnTo>
                  <a:pt x="1290159" y="109056"/>
                </a:lnTo>
                <a:lnTo>
                  <a:pt x="1339843" y="104484"/>
                </a:lnTo>
                <a:lnTo>
                  <a:pt x="1389509" y="99592"/>
                </a:lnTo>
                <a:lnTo>
                  <a:pt x="1439163" y="94418"/>
                </a:lnTo>
                <a:lnTo>
                  <a:pt x="1488811" y="88997"/>
                </a:lnTo>
                <a:lnTo>
                  <a:pt x="1538458" y="83365"/>
                </a:lnTo>
                <a:lnTo>
                  <a:pt x="1588110" y="77560"/>
                </a:lnTo>
                <a:lnTo>
                  <a:pt x="1637772" y="71616"/>
                </a:lnTo>
                <a:lnTo>
                  <a:pt x="1687451" y="65571"/>
                </a:lnTo>
                <a:lnTo>
                  <a:pt x="1737151" y="59462"/>
                </a:lnTo>
                <a:lnTo>
                  <a:pt x="1786879" y="53323"/>
                </a:lnTo>
                <a:lnTo>
                  <a:pt x="1836640" y="47191"/>
                </a:lnTo>
                <a:lnTo>
                  <a:pt x="1886439" y="41104"/>
                </a:lnTo>
                <a:lnTo>
                  <a:pt x="1936283" y="35096"/>
                </a:lnTo>
                <a:lnTo>
                  <a:pt x="1986177" y="29204"/>
                </a:lnTo>
                <a:lnTo>
                  <a:pt x="2036127" y="23466"/>
                </a:lnTo>
                <a:lnTo>
                  <a:pt x="2086138" y="17916"/>
                </a:lnTo>
                <a:lnTo>
                  <a:pt x="2136216" y="12591"/>
                </a:lnTo>
                <a:lnTo>
                  <a:pt x="2186367" y="7527"/>
                </a:lnTo>
                <a:lnTo>
                  <a:pt x="2236597" y="2762"/>
                </a:lnTo>
                <a:lnTo>
                  <a:pt x="2252727" y="738"/>
                </a:lnTo>
                <a:lnTo>
                  <a:pt x="2261060" y="0"/>
                </a:lnTo>
                <a:lnTo>
                  <a:pt x="2268654" y="2547"/>
                </a:lnTo>
                <a:lnTo>
                  <a:pt x="2282571" y="103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752" y="5116957"/>
            <a:ext cx="339090" cy="103505"/>
          </a:xfrm>
          <a:custGeom>
            <a:avLst/>
            <a:gdLst/>
            <a:ahLst/>
            <a:cxnLst/>
            <a:rect l="l" t="t" r="r" b="b"/>
            <a:pathLst>
              <a:path w="339090" h="103504">
                <a:moveTo>
                  <a:pt x="14630" y="103378"/>
                </a:moveTo>
                <a:lnTo>
                  <a:pt x="7010" y="102489"/>
                </a:lnTo>
                <a:lnTo>
                  <a:pt x="4572" y="102108"/>
                </a:lnTo>
                <a:lnTo>
                  <a:pt x="0" y="99695"/>
                </a:lnTo>
                <a:lnTo>
                  <a:pt x="10420" y="97367"/>
                </a:lnTo>
                <a:lnTo>
                  <a:pt x="20726" y="94694"/>
                </a:lnTo>
                <a:lnTo>
                  <a:pt x="31032" y="91854"/>
                </a:lnTo>
                <a:lnTo>
                  <a:pt x="41452" y="89027"/>
                </a:lnTo>
                <a:lnTo>
                  <a:pt x="66494" y="82264"/>
                </a:lnTo>
                <a:lnTo>
                  <a:pt x="91363" y="74834"/>
                </a:lnTo>
                <a:lnTo>
                  <a:pt x="116119" y="66881"/>
                </a:lnTo>
                <a:lnTo>
                  <a:pt x="140817" y="58547"/>
                </a:lnTo>
                <a:lnTo>
                  <a:pt x="171126" y="48418"/>
                </a:lnTo>
                <a:lnTo>
                  <a:pt x="231514" y="29686"/>
                </a:lnTo>
                <a:lnTo>
                  <a:pt x="281116" y="15055"/>
                </a:lnTo>
                <a:lnTo>
                  <a:pt x="319473" y="4859"/>
                </a:lnTo>
                <a:lnTo>
                  <a:pt x="338937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797" y="5157851"/>
            <a:ext cx="38735" cy="193040"/>
          </a:xfrm>
          <a:custGeom>
            <a:avLst/>
            <a:gdLst/>
            <a:ahLst/>
            <a:cxnLst/>
            <a:rect l="l" t="t" r="r" b="b"/>
            <a:pathLst>
              <a:path w="38735" h="193039">
                <a:moveTo>
                  <a:pt x="12496" y="0"/>
                </a:moveTo>
                <a:lnTo>
                  <a:pt x="8229" y="8921"/>
                </a:lnTo>
                <a:lnTo>
                  <a:pt x="4190" y="18510"/>
                </a:lnTo>
                <a:lnTo>
                  <a:pt x="1181" y="28432"/>
                </a:lnTo>
                <a:lnTo>
                  <a:pt x="0" y="38354"/>
                </a:lnTo>
                <a:lnTo>
                  <a:pt x="266" y="53822"/>
                </a:lnTo>
                <a:lnTo>
                  <a:pt x="6096" y="100203"/>
                </a:lnTo>
                <a:lnTo>
                  <a:pt x="19469" y="152423"/>
                </a:lnTo>
                <a:lnTo>
                  <a:pt x="35080" y="187737"/>
                </a:lnTo>
                <a:lnTo>
                  <a:pt x="38404" y="19291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362" y="5028565"/>
            <a:ext cx="130810" cy="318770"/>
          </a:xfrm>
          <a:custGeom>
            <a:avLst/>
            <a:gdLst/>
            <a:ahLst/>
            <a:cxnLst/>
            <a:rect l="l" t="t" r="r" b="b"/>
            <a:pathLst>
              <a:path w="130809" h="318770">
                <a:moveTo>
                  <a:pt x="0" y="0"/>
                </a:moveTo>
                <a:lnTo>
                  <a:pt x="11506" y="38735"/>
                </a:lnTo>
                <a:lnTo>
                  <a:pt x="17983" y="78612"/>
                </a:lnTo>
                <a:lnTo>
                  <a:pt x="24460" y="135762"/>
                </a:lnTo>
                <a:lnTo>
                  <a:pt x="29565" y="192912"/>
                </a:lnTo>
                <a:lnTo>
                  <a:pt x="32423" y="233441"/>
                </a:lnTo>
                <a:lnTo>
                  <a:pt x="33723" y="253581"/>
                </a:lnTo>
                <a:lnTo>
                  <a:pt x="35052" y="273685"/>
                </a:lnTo>
                <a:lnTo>
                  <a:pt x="40009" y="264477"/>
                </a:lnTo>
                <a:lnTo>
                  <a:pt x="43853" y="255079"/>
                </a:lnTo>
                <a:lnTo>
                  <a:pt x="47182" y="245395"/>
                </a:lnTo>
                <a:lnTo>
                  <a:pt x="50596" y="235331"/>
                </a:lnTo>
                <a:lnTo>
                  <a:pt x="54592" y="224482"/>
                </a:lnTo>
                <a:lnTo>
                  <a:pt x="59016" y="215884"/>
                </a:lnTo>
                <a:lnTo>
                  <a:pt x="64870" y="208309"/>
                </a:lnTo>
                <a:lnTo>
                  <a:pt x="73152" y="200533"/>
                </a:lnTo>
                <a:lnTo>
                  <a:pt x="81391" y="206958"/>
                </a:lnTo>
                <a:lnTo>
                  <a:pt x="103717" y="246237"/>
                </a:lnTo>
                <a:lnTo>
                  <a:pt x="112423" y="274716"/>
                </a:lnTo>
                <a:lnTo>
                  <a:pt x="117348" y="288671"/>
                </a:lnTo>
                <a:lnTo>
                  <a:pt x="120386" y="296352"/>
                </a:lnTo>
                <a:lnTo>
                  <a:pt x="123596" y="303831"/>
                </a:lnTo>
                <a:lnTo>
                  <a:pt x="127034" y="311191"/>
                </a:lnTo>
                <a:lnTo>
                  <a:pt x="130759" y="31851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5365" y="5231891"/>
            <a:ext cx="203835" cy="108585"/>
          </a:xfrm>
          <a:custGeom>
            <a:avLst/>
            <a:gdLst/>
            <a:ahLst/>
            <a:cxnLst/>
            <a:rect l="l" t="t" r="r" b="b"/>
            <a:pathLst>
              <a:path w="203834" h="108585">
                <a:moveTo>
                  <a:pt x="0" y="0"/>
                </a:moveTo>
                <a:lnTo>
                  <a:pt x="2114" y="13759"/>
                </a:lnTo>
                <a:lnTo>
                  <a:pt x="3200" y="27019"/>
                </a:lnTo>
                <a:lnTo>
                  <a:pt x="3600" y="40326"/>
                </a:lnTo>
                <a:lnTo>
                  <a:pt x="3657" y="54228"/>
                </a:lnTo>
                <a:lnTo>
                  <a:pt x="3595" y="66135"/>
                </a:lnTo>
                <a:lnTo>
                  <a:pt x="3162" y="78041"/>
                </a:lnTo>
                <a:lnTo>
                  <a:pt x="2671" y="89947"/>
                </a:lnTo>
                <a:lnTo>
                  <a:pt x="2438" y="101853"/>
                </a:lnTo>
                <a:lnTo>
                  <a:pt x="2438" y="103885"/>
                </a:lnTo>
                <a:lnTo>
                  <a:pt x="2743" y="106425"/>
                </a:lnTo>
                <a:lnTo>
                  <a:pt x="3047" y="108203"/>
                </a:lnTo>
                <a:lnTo>
                  <a:pt x="6224" y="97770"/>
                </a:lnTo>
                <a:lnTo>
                  <a:pt x="9486" y="87407"/>
                </a:lnTo>
                <a:lnTo>
                  <a:pt x="30098" y="37369"/>
                </a:lnTo>
                <a:lnTo>
                  <a:pt x="52730" y="16509"/>
                </a:lnTo>
                <a:lnTo>
                  <a:pt x="62117" y="16954"/>
                </a:lnTo>
                <a:lnTo>
                  <a:pt x="84496" y="48490"/>
                </a:lnTo>
                <a:lnTo>
                  <a:pt x="90878" y="69603"/>
                </a:lnTo>
                <a:lnTo>
                  <a:pt x="94183" y="80136"/>
                </a:lnTo>
                <a:lnTo>
                  <a:pt x="95097" y="82295"/>
                </a:lnTo>
                <a:lnTo>
                  <a:pt x="96011" y="84454"/>
                </a:lnTo>
                <a:lnTo>
                  <a:pt x="96926" y="86867"/>
                </a:lnTo>
                <a:lnTo>
                  <a:pt x="106594" y="73963"/>
                </a:lnTo>
                <a:lnTo>
                  <a:pt x="134112" y="34797"/>
                </a:lnTo>
                <a:lnTo>
                  <a:pt x="160386" y="19492"/>
                </a:lnTo>
                <a:lnTo>
                  <a:pt x="170687" y="26161"/>
                </a:lnTo>
                <a:lnTo>
                  <a:pt x="175531" y="33702"/>
                </a:lnTo>
                <a:lnTo>
                  <a:pt x="178803" y="43243"/>
                </a:lnTo>
                <a:lnTo>
                  <a:pt x="181446" y="53165"/>
                </a:lnTo>
                <a:lnTo>
                  <a:pt x="184403" y="61848"/>
                </a:lnTo>
                <a:lnTo>
                  <a:pt x="188433" y="71435"/>
                </a:lnTo>
                <a:lnTo>
                  <a:pt x="191947" y="79771"/>
                </a:lnTo>
                <a:lnTo>
                  <a:pt x="196491" y="87084"/>
                </a:lnTo>
                <a:lnTo>
                  <a:pt x="203606" y="9359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8524" y="5171483"/>
            <a:ext cx="10795" cy="15875"/>
          </a:xfrm>
          <a:custGeom>
            <a:avLst/>
            <a:gdLst/>
            <a:ahLst/>
            <a:cxnLst/>
            <a:rect l="l" t="t" r="r" b="b"/>
            <a:pathLst>
              <a:path w="10794" h="15875">
                <a:moveTo>
                  <a:pt x="0" y="3131"/>
                </a:moveTo>
                <a:lnTo>
                  <a:pt x="6510" y="0"/>
                </a:lnTo>
                <a:lnTo>
                  <a:pt x="9105" y="1988"/>
                </a:lnTo>
                <a:lnTo>
                  <a:pt x="9815" y="7596"/>
                </a:lnTo>
                <a:lnTo>
                  <a:pt x="10668" y="1532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27480" y="529742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4" h="8889">
                <a:moveTo>
                  <a:pt x="0" y="0"/>
                </a:moveTo>
                <a:lnTo>
                  <a:pt x="1524" y="3047"/>
                </a:lnTo>
                <a:lnTo>
                  <a:pt x="3048" y="5841"/>
                </a:lnTo>
                <a:lnTo>
                  <a:pt x="4267" y="8889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09953" y="4963515"/>
            <a:ext cx="193040" cy="379730"/>
          </a:xfrm>
          <a:custGeom>
            <a:avLst/>
            <a:gdLst/>
            <a:ahLst/>
            <a:cxnLst/>
            <a:rect l="l" t="t" r="r" b="b"/>
            <a:pathLst>
              <a:path w="193040" h="379729">
                <a:moveTo>
                  <a:pt x="19304" y="318668"/>
                </a:moveTo>
                <a:lnTo>
                  <a:pt x="13912" y="324361"/>
                </a:lnTo>
                <a:lnTo>
                  <a:pt x="9318" y="329066"/>
                </a:lnTo>
                <a:lnTo>
                  <a:pt x="4891" y="333367"/>
                </a:lnTo>
                <a:lnTo>
                  <a:pt x="0" y="337845"/>
                </a:lnTo>
                <a:lnTo>
                  <a:pt x="5304" y="326007"/>
                </a:lnTo>
                <a:lnTo>
                  <a:pt x="9953" y="313811"/>
                </a:lnTo>
                <a:lnTo>
                  <a:pt x="14198" y="301376"/>
                </a:lnTo>
                <a:lnTo>
                  <a:pt x="18287" y="288823"/>
                </a:lnTo>
                <a:lnTo>
                  <a:pt x="28803" y="257817"/>
                </a:lnTo>
                <a:lnTo>
                  <a:pt x="38973" y="226609"/>
                </a:lnTo>
                <a:lnTo>
                  <a:pt x="49023" y="195329"/>
                </a:lnTo>
                <a:lnTo>
                  <a:pt x="59182" y="164109"/>
                </a:lnTo>
                <a:lnTo>
                  <a:pt x="71542" y="125551"/>
                </a:lnTo>
                <a:lnTo>
                  <a:pt x="84724" y="85671"/>
                </a:lnTo>
                <a:lnTo>
                  <a:pt x="100597" y="47005"/>
                </a:lnTo>
                <a:lnTo>
                  <a:pt x="121031" y="12090"/>
                </a:lnTo>
                <a:lnTo>
                  <a:pt x="136175" y="0"/>
                </a:lnTo>
                <a:lnTo>
                  <a:pt x="142112" y="152"/>
                </a:lnTo>
                <a:lnTo>
                  <a:pt x="162242" y="47365"/>
                </a:lnTo>
                <a:lnTo>
                  <a:pt x="171704" y="98958"/>
                </a:lnTo>
                <a:lnTo>
                  <a:pt x="177292" y="142795"/>
                </a:lnTo>
                <a:lnTo>
                  <a:pt x="181451" y="186668"/>
                </a:lnTo>
                <a:lnTo>
                  <a:pt x="184991" y="230564"/>
                </a:lnTo>
                <a:lnTo>
                  <a:pt x="188722" y="274472"/>
                </a:lnTo>
                <a:lnTo>
                  <a:pt x="191297" y="301293"/>
                </a:lnTo>
                <a:lnTo>
                  <a:pt x="193040" y="327495"/>
                </a:lnTo>
                <a:lnTo>
                  <a:pt x="192401" y="353411"/>
                </a:lnTo>
                <a:lnTo>
                  <a:pt x="187833" y="379374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9649" y="5220334"/>
            <a:ext cx="147955" cy="17145"/>
          </a:xfrm>
          <a:custGeom>
            <a:avLst/>
            <a:gdLst/>
            <a:ahLst/>
            <a:cxnLst/>
            <a:rect l="l" t="t" r="r" b="b"/>
            <a:pathLst>
              <a:path w="147955" h="17145">
                <a:moveTo>
                  <a:pt x="0" y="0"/>
                </a:moveTo>
                <a:lnTo>
                  <a:pt x="8893" y="1702"/>
                </a:lnTo>
                <a:lnTo>
                  <a:pt x="17716" y="3524"/>
                </a:lnTo>
                <a:lnTo>
                  <a:pt x="26539" y="5393"/>
                </a:lnTo>
                <a:lnTo>
                  <a:pt x="35432" y="7238"/>
                </a:lnTo>
                <a:lnTo>
                  <a:pt x="51917" y="11060"/>
                </a:lnTo>
                <a:lnTo>
                  <a:pt x="67675" y="14478"/>
                </a:lnTo>
                <a:lnTo>
                  <a:pt x="83599" y="16561"/>
                </a:lnTo>
                <a:lnTo>
                  <a:pt x="100584" y="16382"/>
                </a:lnTo>
                <a:lnTo>
                  <a:pt x="115377" y="13835"/>
                </a:lnTo>
                <a:lnTo>
                  <a:pt x="126825" y="11906"/>
                </a:lnTo>
                <a:lnTo>
                  <a:pt x="136963" y="10310"/>
                </a:lnTo>
                <a:lnTo>
                  <a:pt x="147827" y="876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14779" y="5184647"/>
            <a:ext cx="191135" cy="145415"/>
          </a:xfrm>
          <a:custGeom>
            <a:avLst/>
            <a:gdLst/>
            <a:ahLst/>
            <a:cxnLst/>
            <a:rect l="l" t="t" r="r" b="b"/>
            <a:pathLst>
              <a:path w="191135" h="145414">
                <a:moveTo>
                  <a:pt x="0" y="0"/>
                </a:moveTo>
                <a:lnTo>
                  <a:pt x="26796" y="34162"/>
                </a:lnTo>
                <a:lnTo>
                  <a:pt x="40941" y="80704"/>
                </a:lnTo>
                <a:lnTo>
                  <a:pt x="46894" y="120888"/>
                </a:lnTo>
                <a:lnTo>
                  <a:pt x="47878" y="145414"/>
                </a:lnTo>
                <a:lnTo>
                  <a:pt x="58316" y="125327"/>
                </a:lnTo>
                <a:lnTo>
                  <a:pt x="80097" y="85961"/>
                </a:lnTo>
                <a:lnTo>
                  <a:pt x="117093" y="46751"/>
                </a:lnTo>
                <a:lnTo>
                  <a:pt x="155713" y="30194"/>
                </a:lnTo>
                <a:lnTo>
                  <a:pt x="167512" y="30638"/>
                </a:lnTo>
                <a:lnTo>
                  <a:pt x="179216" y="32464"/>
                </a:lnTo>
                <a:lnTo>
                  <a:pt x="190753" y="3505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9917" y="5192267"/>
            <a:ext cx="133350" cy="131445"/>
          </a:xfrm>
          <a:custGeom>
            <a:avLst/>
            <a:gdLst/>
            <a:ahLst/>
            <a:cxnLst/>
            <a:rect l="l" t="t" r="r" b="b"/>
            <a:pathLst>
              <a:path w="133350" h="131445">
                <a:moveTo>
                  <a:pt x="0" y="71627"/>
                </a:moveTo>
                <a:lnTo>
                  <a:pt x="36655" y="87425"/>
                </a:lnTo>
                <a:lnTo>
                  <a:pt x="72278" y="59475"/>
                </a:lnTo>
                <a:lnTo>
                  <a:pt x="90479" y="18037"/>
                </a:lnTo>
                <a:lnTo>
                  <a:pt x="76834" y="0"/>
                </a:lnTo>
                <a:lnTo>
                  <a:pt x="64658" y="2303"/>
                </a:lnTo>
                <a:lnTo>
                  <a:pt x="34797" y="27431"/>
                </a:lnTo>
                <a:lnTo>
                  <a:pt x="20760" y="72687"/>
                </a:lnTo>
                <a:lnTo>
                  <a:pt x="42195" y="116125"/>
                </a:lnTo>
                <a:lnTo>
                  <a:pt x="89088" y="131143"/>
                </a:lnTo>
                <a:lnTo>
                  <a:pt x="103965" y="129158"/>
                </a:lnTo>
                <a:lnTo>
                  <a:pt x="118389" y="125079"/>
                </a:lnTo>
                <a:lnTo>
                  <a:pt x="132969" y="12014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5882" y="5167884"/>
            <a:ext cx="99060" cy="160020"/>
          </a:xfrm>
          <a:custGeom>
            <a:avLst/>
            <a:gdLst/>
            <a:ahLst/>
            <a:cxnLst/>
            <a:rect l="l" t="t" r="r" b="b"/>
            <a:pathLst>
              <a:path w="99060" h="160020">
                <a:moveTo>
                  <a:pt x="34417" y="33782"/>
                </a:moveTo>
                <a:lnTo>
                  <a:pt x="41318" y="25271"/>
                </a:lnTo>
                <a:lnTo>
                  <a:pt x="47148" y="17605"/>
                </a:lnTo>
                <a:lnTo>
                  <a:pt x="52169" y="9582"/>
                </a:lnTo>
                <a:lnTo>
                  <a:pt x="56642" y="0"/>
                </a:lnTo>
                <a:lnTo>
                  <a:pt x="47404" y="14517"/>
                </a:lnTo>
                <a:lnTo>
                  <a:pt x="20955" y="58166"/>
                </a:lnTo>
                <a:lnTo>
                  <a:pt x="434" y="110333"/>
                </a:lnTo>
                <a:lnTo>
                  <a:pt x="0" y="128905"/>
                </a:lnTo>
                <a:lnTo>
                  <a:pt x="3621" y="141892"/>
                </a:lnTo>
                <a:lnTo>
                  <a:pt x="10588" y="151463"/>
                </a:lnTo>
                <a:lnTo>
                  <a:pt x="20484" y="157533"/>
                </a:lnTo>
                <a:lnTo>
                  <a:pt x="32893" y="160020"/>
                </a:lnTo>
                <a:lnTo>
                  <a:pt x="52673" y="157882"/>
                </a:lnTo>
                <a:lnTo>
                  <a:pt x="69215" y="150256"/>
                </a:lnTo>
                <a:lnTo>
                  <a:pt x="84042" y="138749"/>
                </a:lnTo>
                <a:lnTo>
                  <a:pt x="98679" y="12496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50541" y="4998720"/>
            <a:ext cx="60325" cy="307340"/>
          </a:xfrm>
          <a:custGeom>
            <a:avLst/>
            <a:gdLst/>
            <a:ahLst/>
            <a:cxnLst/>
            <a:rect l="l" t="t" r="r" b="b"/>
            <a:pathLst>
              <a:path w="60325" h="307339">
                <a:moveTo>
                  <a:pt x="0" y="44830"/>
                </a:moveTo>
                <a:lnTo>
                  <a:pt x="3476" y="32539"/>
                </a:lnTo>
                <a:lnTo>
                  <a:pt x="6953" y="21367"/>
                </a:lnTo>
                <a:lnTo>
                  <a:pt x="11144" y="10719"/>
                </a:lnTo>
                <a:lnTo>
                  <a:pt x="16763" y="0"/>
                </a:lnTo>
                <a:lnTo>
                  <a:pt x="21326" y="20849"/>
                </a:lnTo>
                <a:lnTo>
                  <a:pt x="23161" y="41925"/>
                </a:lnTo>
                <a:lnTo>
                  <a:pt x="23639" y="63311"/>
                </a:lnTo>
                <a:lnTo>
                  <a:pt x="24129" y="85089"/>
                </a:lnTo>
                <a:lnTo>
                  <a:pt x="28178" y="156622"/>
                </a:lnTo>
                <a:lnTo>
                  <a:pt x="34416" y="227964"/>
                </a:lnTo>
                <a:lnTo>
                  <a:pt x="42941" y="269271"/>
                </a:lnTo>
                <a:lnTo>
                  <a:pt x="50329" y="288329"/>
                </a:lnTo>
                <a:lnTo>
                  <a:pt x="60325" y="30695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8536" y="5154421"/>
            <a:ext cx="479425" cy="133350"/>
          </a:xfrm>
          <a:custGeom>
            <a:avLst/>
            <a:gdLst/>
            <a:ahLst/>
            <a:cxnLst/>
            <a:rect l="l" t="t" r="r" b="b"/>
            <a:pathLst>
              <a:path w="479425" h="133350">
                <a:moveTo>
                  <a:pt x="6095" y="42163"/>
                </a:moveTo>
                <a:lnTo>
                  <a:pt x="3937" y="42417"/>
                </a:lnTo>
                <a:lnTo>
                  <a:pt x="2158" y="42671"/>
                </a:lnTo>
                <a:lnTo>
                  <a:pt x="0" y="43052"/>
                </a:lnTo>
                <a:lnTo>
                  <a:pt x="5012" y="38792"/>
                </a:lnTo>
                <a:lnTo>
                  <a:pt x="43775" y="24560"/>
                </a:lnTo>
                <a:lnTo>
                  <a:pt x="98425" y="16255"/>
                </a:lnTo>
                <a:lnTo>
                  <a:pt x="138858" y="11541"/>
                </a:lnTo>
                <a:lnTo>
                  <a:pt x="159057" y="9344"/>
                </a:lnTo>
                <a:lnTo>
                  <a:pt x="179196" y="7111"/>
                </a:lnTo>
                <a:lnTo>
                  <a:pt x="187783" y="6635"/>
                </a:lnTo>
                <a:lnTo>
                  <a:pt x="195310" y="6921"/>
                </a:lnTo>
                <a:lnTo>
                  <a:pt x="202717" y="7683"/>
                </a:lnTo>
                <a:lnTo>
                  <a:pt x="210946" y="8635"/>
                </a:lnTo>
                <a:lnTo>
                  <a:pt x="202586" y="25711"/>
                </a:lnTo>
                <a:lnTo>
                  <a:pt x="195119" y="43322"/>
                </a:lnTo>
                <a:lnTo>
                  <a:pt x="190390" y="61624"/>
                </a:lnTo>
                <a:lnTo>
                  <a:pt x="190245" y="80771"/>
                </a:lnTo>
                <a:lnTo>
                  <a:pt x="193363" y="92325"/>
                </a:lnTo>
                <a:lnTo>
                  <a:pt x="199088" y="102234"/>
                </a:lnTo>
                <a:lnTo>
                  <a:pt x="207408" y="109954"/>
                </a:lnTo>
                <a:lnTo>
                  <a:pt x="218312" y="114934"/>
                </a:lnTo>
                <a:lnTo>
                  <a:pt x="230522" y="116191"/>
                </a:lnTo>
                <a:lnTo>
                  <a:pt x="241982" y="113744"/>
                </a:lnTo>
                <a:lnTo>
                  <a:pt x="252656" y="108559"/>
                </a:lnTo>
                <a:lnTo>
                  <a:pt x="262508" y="101599"/>
                </a:lnTo>
                <a:lnTo>
                  <a:pt x="273569" y="89701"/>
                </a:lnTo>
                <a:lnTo>
                  <a:pt x="285083" y="74612"/>
                </a:lnTo>
                <a:lnTo>
                  <a:pt x="297406" y="60952"/>
                </a:lnTo>
                <a:lnTo>
                  <a:pt x="310895" y="53339"/>
                </a:lnTo>
                <a:lnTo>
                  <a:pt x="320123" y="53988"/>
                </a:lnTo>
                <a:lnTo>
                  <a:pt x="327850" y="58721"/>
                </a:lnTo>
                <a:lnTo>
                  <a:pt x="334434" y="65716"/>
                </a:lnTo>
                <a:lnTo>
                  <a:pt x="340232" y="73151"/>
                </a:lnTo>
                <a:lnTo>
                  <a:pt x="351305" y="88485"/>
                </a:lnTo>
                <a:lnTo>
                  <a:pt x="362140" y="103901"/>
                </a:lnTo>
                <a:lnTo>
                  <a:pt x="373451" y="118961"/>
                </a:lnTo>
                <a:lnTo>
                  <a:pt x="385952" y="133222"/>
                </a:lnTo>
                <a:lnTo>
                  <a:pt x="383371" y="121390"/>
                </a:lnTo>
                <a:lnTo>
                  <a:pt x="381396" y="109807"/>
                </a:lnTo>
                <a:lnTo>
                  <a:pt x="380398" y="98057"/>
                </a:lnTo>
                <a:lnTo>
                  <a:pt x="380745" y="85724"/>
                </a:lnTo>
                <a:lnTo>
                  <a:pt x="382853" y="71381"/>
                </a:lnTo>
                <a:lnTo>
                  <a:pt x="403606" y="29590"/>
                </a:lnTo>
                <a:lnTo>
                  <a:pt x="446504" y="7570"/>
                </a:lnTo>
                <a:lnTo>
                  <a:pt x="472820" y="1015"/>
                </a:lnTo>
                <a:lnTo>
                  <a:pt x="478917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21625" y="5223636"/>
            <a:ext cx="351790" cy="161925"/>
          </a:xfrm>
          <a:custGeom>
            <a:avLst/>
            <a:gdLst/>
            <a:ahLst/>
            <a:cxnLst/>
            <a:rect l="l" t="t" r="r" b="b"/>
            <a:pathLst>
              <a:path w="351789" h="161925">
                <a:moveTo>
                  <a:pt x="36000" y="12191"/>
                </a:moveTo>
                <a:lnTo>
                  <a:pt x="29015" y="3048"/>
                </a:lnTo>
                <a:lnTo>
                  <a:pt x="26602" y="0"/>
                </a:lnTo>
                <a:lnTo>
                  <a:pt x="17204" y="3429"/>
                </a:lnTo>
                <a:lnTo>
                  <a:pt x="2041" y="44898"/>
                </a:lnTo>
                <a:lnTo>
                  <a:pt x="0" y="79783"/>
                </a:lnTo>
                <a:lnTo>
                  <a:pt x="2059" y="99917"/>
                </a:lnTo>
                <a:lnTo>
                  <a:pt x="7024" y="119431"/>
                </a:lnTo>
                <a:lnTo>
                  <a:pt x="15680" y="137540"/>
                </a:lnTo>
                <a:lnTo>
                  <a:pt x="33793" y="155213"/>
                </a:lnTo>
                <a:lnTo>
                  <a:pt x="56003" y="161385"/>
                </a:lnTo>
                <a:lnTo>
                  <a:pt x="79831" y="158365"/>
                </a:lnTo>
                <a:lnTo>
                  <a:pt x="117441" y="138562"/>
                </a:lnTo>
                <a:lnTo>
                  <a:pt x="156142" y="101218"/>
                </a:lnTo>
                <a:lnTo>
                  <a:pt x="162270" y="94321"/>
                </a:lnTo>
                <a:lnTo>
                  <a:pt x="170684" y="85661"/>
                </a:lnTo>
                <a:lnTo>
                  <a:pt x="180145" y="79001"/>
                </a:lnTo>
                <a:lnTo>
                  <a:pt x="189416" y="78104"/>
                </a:lnTo>
                <a:lnTo>
                  <a:pt x="198830" y="85526"/>
                </a:lnTo>
                <a:lnTo>
                  <a:pt x="207958" y="97853"/>
                </a:lnTo>
                <a:lnTo>
                  <a:pt x="216705" y="111037"/>
                </a:lnTo>
                <a:lnTo>
                  <a:pt x="224976" y="121031"/>
                </a:lnTo>
                <a:lnTo>
                  <a:pt x="236081" y="129093"/>
                </a:lnTo>
                <a:lnTo>
                  <a:pt x="248185" y="134762"/>
                </a:lnTo>
                <a:lnTo>
                  <a:pt x="261195" y="137693"/>
                </a:lnTo>
                <a:lnTo>
                  <a:pt x="275014" y="137540"/>
                </a:lnTo>
                <a:lnTo>
                  <a:pt x="310701" y="110109"/>
                </a:lnTo>
                <a:lnTo>
                  <a:pt x="321623" y="63372"/>
                </a:lnTo>
                <a:lnTo>
                  <a:pt x="322869" y="53074"/>
                </a:lnTo>
                <a:lnTo>
                  <a:pt x="347277" y="16763"/>
                </a:lnTo>
                <a:lnTo>
                  <a:pt x="351468" y="16509"/>
                </a:lnTo>
                <a:lnTo>
                  <a:pt x="350579" y="546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01821" y="4976507"/>
            <a:ext cx="260985" cy="128270"/>
          </a:xfrm>
          <a:custGeom>
            <a:avLst/>
            <a:gdLst/>
            <a:ahLst/>
            <a:cxnLst/>
            <a:rect l="l" t="t" r="r" b="b"/>
            <a:pathLst>
              <a:path w="260985" h="128270">
                <a:moveTo>
                  <a:pt x="0" y="122162"/>
                </a:moveTo>
                <a:lnTo>
                  <a:pt x="17248" y="119822"/>
                </a:lnTo>
                <a:lnTo>
                  <a:pt x="34067" y="118971"/>
                </a:lnTo>
                <a:lnTo>
                  <a:pt x="50934" y="119429"/>
                </a:lnTo>
                <a:lnTo>
                  <a:pt x="68325" y="121019"/>
                </a:lnTo>
                <a:lnTo>
                  <a:pt x="93688" y="123650"/>
                </a:lnTo>
                <a:lnTo>
                  <a:pt x="119110" y="125972"/>
                </a:lnTo>
                <a:lnTo>
                  <a:pt x="144603" y="127627"/>
                </a:lnTo>
                <a:lnTo>
                  <a:pt x="170179" y="128258"/>
                </a:lnTo>
                <a:lnTo>
                  <a:pt x="189940" y="128029"/>
                </a:lnTo>
                <a:lnTo>
                  <a:pt x="229223" y="121667"/>
                </a:lnTo>
                <a:lnTo>
                  <a:pt x="260730" y="93809"/>
                </a:lnTo>
                <a:lnTo>
                  <a:pt x="258734" y="82077"/>
                </a:lnTo>
                <a:lnTo>
                  <a:pt x="217503" y="34976"/>
                </a:lnTo>
                <a:lnTo>
                  <a:pt x="175005" y="8751"/>
                </a:lnTo>
                <a:lnTo>
                  <a:pt x="134840" y="0"/>
                </a:lnTo>
                <a:lnTo>
                  <a:pt x="135636" y="9386"/>
                </a:lnTo>
                <a:lnTo>
                  <a:pt x="138429" y="10910"/>
                </a:lnTo>
                <a:lnTo>
                  <a:pt x="140842" y="12180"/>
                </a:lnTo>
                <a:lnTo>
                  <a:pt x="143637" y="13704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51597" y="5076697"/>
            <a:ext cx="335280" cy="314960"/>
          </a:xfrm>
          <a:custGeom>
            <a:avLst/>
            <a:gdLst/>
            <a:ahLst/>
            <a:cxnLst/>
            <a:rect l="l" t="t" r="r" b="b"/>
            <a:pathLst>
              <a:path w="335279" h="314960">
                <a:moveTo>
                  <a:pt x="109557" y="0"/>
                </a:moveTo>
                <a:lnTo>
                  <a:pt x="119957" y="65905"/>
                </a:lnTo>
                <a:lnTo>
                  <a:pt x="124781" y="98488"/>
                </a:lnTo>
                <a:lnTo>
                  <a:pt x="129676" y="131071"/>
                </a:lnTo>
                <a:lnTo>
                  <a:pt x="133941" y="163702"/>
                </a:lnTo>
                <a:lnTo>
                  <a:pt x="137122" y="193075"/>
                </a:lnTo>
                <a:lnTo>
                  <a:pt x="139100" y="222757"/>
                </a:lnTo>
                <a:lnTo>
                  <a:pt x="137959" y="252249"/>
                </a:lnTo>
                <a:lnTo>
                  <a:pt x="131782" y="281050"/>
                </a:lnTo>
                <a:lnTo>
                  <a:pt x="119372" y="302059"/>
                </a:lnTo>
                <a:lnTo>
                  <a:pt x="100984" y="312816"/>
                </a:lnTo>
                <a:lnTo>
                  <a:pt x="78882" y="314644"/>
                </a:lnTo>
                <a:lnTo>
                  <a:pt x="55328" y="308863"/>
                </a:lnTo>
                <a:lnTo>
                  <a:pt x="30567" y="294757"/>
                </a:lnTo>
                <a:lnTo>
                  <a:pt x="10783" y="273923"/>
                </a:lnTo>
                <a:lnTo>
                  <a:pt x="0" y="248302"/>
                </a:lnTo>
                <a:lnTo>
                  <a:pt x="2242" y="219836"/>
                </a:lnTo>
                <a:lnTo>
                  <a:pt x="11953" y="199679"/>
                </a:lnTo>
                <a:lnTo>
                  <a:pt x="25642" y="181165"/>
                </a:lnTo>
                <a:lnTo>
                  <a:pt x="41282" y="164080"/>
                </a:lnTo>
                <a:lnTo>
                  <a:pt x="56852" y="148208"/>
                </a:lnTo>
                <a:lnTo>
                  <a:pt x="78589" y="124396"/>
                </a:lnTo>
                <a:lnTo>
                  <a:pt x="100921" y="99536"/>
                </a:lnTo>
                <a:lnTo>
                  <a:pt x="123825" y="76914"/>
                </a:lnTo>
                <a:lnTo>
                  <a:pt x="147276" y="59816"/>
                </a:lnTo>
                <a:lnTo>
                  <a:pt x="150822" y="80551"/>
                </a:lnTo>
                <a:lnTo>
                  <a:pt x="153356" y="101298"/>
                </a:lnTo>
                <a:lnTo>
                  <a:pt x="155295" y="122164"/>
                </a:lnTo>
                <a:lnTo>
                  <a:pt x="157055" y="143256"/>
                </a:lnTo>
                <a:lnTo>
                  <a:pt x="159902" y="179635"/>
                </a:lnTo>
                <a:lnTo>
                  <a:pt x="162786" y="215979"/>
                </a:lnTo>
                <a:lnTo>
                  <a:pt x="166074" y="252251"/>
                </a:lnTo>
                <a:lnTo>
                  <a:pt x="170136" y="288416"/>
                </a:lnTo>
                <a:lnTo>
                  <a:pt x="172295" y="300608"/>
                </a:lnTo>
                <a:lnTo>
                  <a:pt x="172041" y="303021"/>
                </a:lnTo>
                <a:lnTo>
                  <a:pt x="199632" y="265616"/>
                </a:lnTo>
                <a:lnTo>
                  <a:pt x="206204" y="249427"/>
                </a:lnTo>
                <a:lnTo>
                  <a:pt x="215939" y="227282"/>
                </a:lnTo>
                <a:lnTo>
                  <a:pt x="237886" y="184134"/>
                </a:lnTo>
                <a:lnTo>
                  <a:pt x="265021" y="149748"/>
                </a:lnTo>
                <a:lnTo>
                  <a:pt x="272000" y="146611"/>
                </a:lnTo>
                <a:lnTo>
                  <a:pt x="281134" y="142366"/>
                </a:lnTo>
                <a:lnTo>
                  <a:pt x="304248" y="187451"/>
                </a:lnTo>
                <a:lnTo>
                  <a:pt x="308883" y="218455"/>
                </a:lnTo>
                <a:lnTo>
                  <a:pt x="311177" y="234047"/>
                </a:lnTo>
                <a:lnTo>
                  <a:pt x="314662" y="248411"/>
                </a:lnTo>
                <a:lnTo>
                  <a:pt x="319339" y="255805"/>
                </a:lnTo>
                <a:lnTo>
                  <a:pt x="323599" y="260794"/>
                </a:lnTo>
                <a:lnTo>
                  <a:pt x="328503" y="263878"/>
                </a:lnTo>
                <a:lnTo>
                  <a:pt x="335109" y="26555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14375" y="5234685"/>
            <a:ext cx="216535" cy="149860"/>
          </a:xfrm>
          <a:custGeom>
            <a:avLst/>
            <a:gdLst/>
            <a:ahLst/>
            <a:cxnLst/>
            <a:rect l="l" t="t" r="r" b="b"/>
            <a:pathLst>
              <a:path w="216535" h="149860">
                <a:moveTo>
                  <a:pt x="77741" y="0"/>
                </a:moveTo>
                <a:lnTo>
                  <a:pt x="37863" y="21589"/>
                </a:lnTo>
                <a:lnTo>
                  <a:pt x="15210" y="58753"/>
                </a:lnTo>
                <a:lnTo>
                  <a:pt x="2176" y="100202"/>
                </a:lnTo>
                <a:lnTo>
                  <a:pt x="0" y="114847"/>
                </a:lnTo>
                <a:lnTo>
                  <a:pt x="192" y="129825"/>
                </a:lnTo>
                <a:lnTo>
                  <a:pt x="5409" y="142279"/>
                </a:lnTo>
                <a:lnTo>
                  <a:pt x="18305" y="149351"/>
                </a:lnTo>
                <a:lnTo>
                  <a:pt x="38205" y="148744"/>
                </a:lnTo>
                <a:lnTo>
                  <a:pt x="74955" y="129385"/>
                </a:lnTo>
                <a:lnTo>
                  <a:pt x="112430" y="97905"/>
                </a:lnTo>
                <a:lnTo>
                  <a:pt x="150772" y="55304"/>
                </a:lnTo>
                <a:lnTo>
                  <a:pt x="169562" y="33146"/>
                </a:lnTo>
                <a:lnTo>
                  <a:pt x="177436" y="25526"/>
                </a:lnTo>
                <a:lnTo>
                  <a:pt x="179595" y="23113"/>
                </a:lnTo>
                <a:lnTo>
                  <a:pt x="187215" y="24637"/>
                </a:lnTo>
                <a:lnTo>
                  <a:pt x="188650" y="37762"/>
                </a:lnTo>
                <a:lnTo>
                  <a:pt x="189930" y="50958"/>
                </a:lnTo>
                <a:lnTo>
                  <a:pt x="191377" y="64107"/>
                </a:lnTo>
                <a:lnTo>
                  <a:pt x="198233" y="102933"/>
                </a:lnTo>
                <a:lnTo>
                  <a:pt x="212488" y="120395"/>
                </a:lnTo>
                <a:lnTo>
                  <a:pt x="213377" y="116712"/>
                </a:lnTo>
                <a:lnTo>
                  <a:pt x="214901" y="113029"/>
                </a:lnTo>
                <a:lnTo>
                  <a:pt x="216171" y="10972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11319" y="5036820"/>
            <a:ext cx="53340" cy="332105"/>
          </a:xfrm>
          <a:custGeom>
            <a:avLst/>
            <a:gdLst/>
            <a:ahLst/>
            <a:cxnLst/>
            <a:rect l="l" t="t" r="r" b="b"/>
            <a:pathLst>
              <a:path w="53339" h="332104">
                <a:moveTo>
                  <a:pt x="0" y="0"/>
                </a:moveTo>
                <a:lnTo>
                  <a:pt x="17525" y="44545"/>
                </a:lnTo>
                <a:lnTo>
                  <a:pt x="25907" y="92328"/>
                </a:lnTo>
                <a:lnTo>
                  <a:pt x="31122" y="133014"/>
                </a:lnTo>
                <a:lnTo>
                  <a:pt x="35623" y="173688"/>
                </a:lnTo>
                <a:lnTo>
                  <a:pt x="39838" y="214290"/>
                </a:lnTo>
                <a:lnTo>
                  <a:pt x="44195" y="254761"/>
                </a:lnTo>
                <a:lnTo>
                  <a:pt x="46517" y="274042"/>
                </a:lnTo>
                <a:lnTo>
                  <a:pt x="48863" y="293369"/>
                </a:lnTo>
                <a:lnTo>
                  <a:pt x="51161" y="312697"/>
                </a:lnTo>
                <a:lnTo>
                  <a:pt x="53339" y="33197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1563" y="5230367"/>
            <a:ext cx="144145" cy="41910"/>
          </a:xfrm>
          <a:custGeom>
            <a:avLst/>
            <a:gdLst/>
            <a:ahLst/>
            <a:cxnLst/>
            <a:rect l="l" t="t" r="r" b="b"/>
            <a:pathLst>
              <a:path w="144145" h="41910">
                <a:moveTo>
                  <a:pt x="1397" y="41401"/>
                </a:moveTo>
                <a:lnTo>
                  <a:pt x="0" y="29160"/>
                </a:lnTo>
                <a:lnTo>
                  <a:pt x="8223" y="23574"/>
                </a:lnTo>
                <a:lnTo>
                  <a:pt x="22113" y="21345"/>
                </a:lnTo>
                <a:lnTo>
                  <a:pt x="37719" y="19176"/>
                </a:lnTo>
                <a:lnTo>
                  <a:pt x="64204" y="13626"/>
                </a:lnTo>
                <a:lnTo>
                  <a:pt x="90725" y="8683"/>
                </a:lnTo>
                <a:lnTo>
                  <a:pt x="117318" y="4192"/>
                </a:lnTo>
                <a:lnTo>
                  <a:pt x="144017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263" y="5192267"/>
            <a:ext cx="458470" cy="165100"/>
          </a:xfrm>
          <a:custGeom>
            <a:avLst/>
            <a:gdLst/>
            <a:ahLst/>
            <a:cxnLst/>
            <a:rect l="l" t="t" r="r" b="b"/>
            <a:pathLst>
              <a:path w="458470" h="165100">
                <a:moveTo>
                  <a:pt x="0" y="0"/>
                </a:moveTo>
                <a:lnTo>
                  <a:pt x="31861" y="50276"/>
                </a:lnTo>
                <a:lnTo>
                  <a:pt x="51815" y="106933"/>
                </a:lnTo>
                <a:lnTo>
                  <a:pt x="61674" y="149939"/>
                </a:lnTo>
                <a:lnTo>
                  <a:pt x="64008" y="164591"/>
                </a:lnTo>
                <a:lnTo>
                  <a:pt x="69786" y="148554"/>
                </a:lnTo>
                <a:lnTo>
                  <a:pt x="87502" y="100583"/>
                </a:lnTo>
                <a:lnTo>
                  <a:pt x="117475" y="48609"/>
                </a:lnTo>
                <a:lnTo>
                  <a:pt x="163067" y="11302"/>
                </a:lnTo>
                <a:lnTo>
                  <a:pt x="180865" y="8610"/>
                </a:lnTo>
                <a:lnTo>
                  <a:pt x="196770" y="12906"/>
                </a:lnTo>
                <a:lnTo>
                  <a:pt x="210841" y="22179"/>
                </a:lnTo>
                <a:lnTo>
                  <a:pt x="223138" y="34416"/>
                </a:lnTo>
                <a:lnTo>
                  <a:pt x="233350" y="49712"/>
                </a:lnTo>
                <a:lnTo>
                  <a:pt x="241966" y="67246"/>
                </a:lnTo>
                <a:lnTo>
                  <a:pt x="250821" y="84208"/>
                </a:lnTo>
                <a:lnTo>
                  <a:pt x="261747" y="97789"/>
                </a:lnTo>
                <a:lnTo>
                  <a:pt x="265429" y="98424"/>
                </a:lnTo>
                <a:lnTo>
                  <a:pt x="268859" y="99313"/>
                </a:lnTo>
                <a:lnTo>
                  <a:pt x="272414" y="99948"/>
                </a:lnTo>
                <a:lnTo>
                  <a:pt x="280576" y="90926"/>
                </a:lnTo>
                <a:lnTo>
                  <a:pt x="288559" y="81676"/>
                </a:lnTo>
                <a:lnTo>
                  <a:pt x="296471" y="72356"/>
                </a:lnTo>
                <a:lnTo>
                  <a:pt x="304419" y="63118"/>
                </a:lnTo>
                <a:lnTo>
                  <a:pt x="343781" y="29864"/>
                </a:lnTo>
                <a:lnTo>
                  <a:pt x="374451" y="21911"/>
                </a:lnTo>
                <a:lnTo>
                  <a:pt x="388429" y="25399"/>
                </a:lnTo>
                <a:lnTo>
                  <a:pt x="420038" y="59771"/>
                </a:lnTo>
                <a:lnTo>
                  <a:pt x="433012" y="93938"/>
                </a:lnTo>
                <a:lnTo>
                  <a:pt x="439165" y="110616"/>
                </a:lnTo>
                <a:lnTo>
                  <a:pt x="443430" y="118981"/>
                </a:lnTo>
                <a:lnTo>
                  <a:pt x="447754" y="124285"/>
                </a:lnTo>
                <a:lnTo>
                  <a:pt x="452578" y="128565"/>
                </a:lnTo>
                <a:lnTo>
                  <a:pt x="458342" y="13385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36946" y="5160898"/>
            <a:ext cx="201295" cy="147320"/>
          </a:xfrm>
          <a:custGeom>
            <a:avLst/>
            <a:gdLst/>
            <a:ahLst/>
            <a:cxnLst/>
            <a:rect l="l" t="t" r="r" b="b"/>
            <a:pathLst>
              <a:path w="201295" h="147320">
                <a:moveTo>
                  <a:pt x="102488" y="19431"/>
                </a:moveTo>
                <a:lnTo>
                  <a:pt x="107314" y="8508"/>
                </a:lnTo>
                <a:lnTo>
                  <a:pt x="108203" y="6350"/>
                </a:lnTo>
                <a:lnTo>
                  <a:pt x="111632" y="0"/>
                </a:lnTo>
                <a:lnTo>
                  <a:pt x="65198" y="26110"/>
                </a:lnTo>
                <a:lnTo>
                  <a:pt x="36788" y="59882"/>
                </a:lnTo>
                <a:lnTo>
                  <a:pt x="9542" y="101177"/>
                </a:lnTo>
                <a:lnTo>
                  <a:pt x="380" y="132587"/>
                </a:lnTo>
                <a:lnTo>
                  <a:pt x="0" y="136778"/>
                </a:lnTo>
                <a:lnTo>
                  <a:pt x="8463" y="144660"/>
                </a:lnTo>
                <a:lnTo>
                  <a:pt x="17319" y="146875"/>
                </a:lnTo>
                <a:lnTo>
                  <a:pt x="27199" y="144422"/>
                </a:lnTo>
                <a:lnTo>
                  <a:pt x="64057" y="118752"/>
                </a:lnTo>
                <a:lnTo>
                  <a:pt x="105225" y="69080"/>
                </a:lnTo>
                <a:lnTo>
                  <a:pt x="130809" y="31368"/>
                </a:lnTo>
                <a:lnTo>
                  <a:pt x="132587" y="28575"/>
                </a:lnTo>
                <a:lnTo>
                  <a:pt x="137794" y="22225"/>
                </a:lnTo>
                <a:lnTo>
                  <a:pt x="148230" y="26588"/>
                </a:lnTo>
                <a:lnTo>
                  <a:pt x="153844" y="33702"/>
                </a:lnTo>
                <a:lnTo>
                  <a:pt x="157243" y="43459"/>
                </a:lnTo>
                <a:lnTo>
                  <a:pt x="161036" y="55752"/>
                </a:lnTo>
                <a:lnTo>
                  <a:pt x="166485" y="71673"/>
                </a:lnTo>
                <a:lnTo>
                  <a:pt x="186308" y="117982"/>
                </a:lnTo>
                <a:lnTo>
                  <a:pt x="194817" y="126745"/>
                </a:lnTo>
                <a:lnTo>
                  <a:pt x="200913" y="128269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1614" y="5151120"/>
            <a:ext cx="187325" cy="138430"/>
          </a:xfrm>
          <a:custGeom>
            <a:avLst/>
            <a:gdLst/>
            <a:ahLst/>
            <a:cxnLst/>
            <a:rect l="l" t="t" r="r" b="b"/>
            <a:pathLst>
              <a:path w="187325" h="138429">
                <a:moveTo>
                  <a:pt x="0" y="6095"/>
                </a:moveTo>
                <a:lnTo>
                  <a:pt x="2412" y="3936"/>
                </a:lnTo>
                <a:lnTo>
                  <a:pt x="4825" y="2158"/>
                </a:lnTo>
                <a:lnTo>
                  <a:pt x="7238" y="0"/>
                </a:lnTo>
                <a:lnTo>
                  <a:pt x="30374" y="23669"/>
                </a:lnTo>
                <a:lnTo>
                  <a:pt x="53451" y="47529"/>
                </a:lnTo>
                <a:lnTo>
                  <a:pt x="76979" y="70865"/>
                </a:lnTo>
                <a:lnTo>
                  <a:pt x="116018" y="105374"/>
                </a:lnTo>
                <a:lnTo>
                  <a:pt x="147585" y="128289"/>
                </a:lnTo>
                <a:lnTo>
                  <a:pt x="173158" y="138295"/>
                </a:lnTo>
                <a:lnTo>
                  <a:pt x="178577" y="137604"/>
                </a:lnTo>
                <a:lnTo>
                  <a:pt x="182687" y="134342"/>
                </a:lnTo>
                <a:lnTo>
                  <a:pt x="187071" y="12865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14059" y="5119115"/>
            <a:ext cx="138430" cy="222250"/>
          </a:xfrm>
          <a:custGeom>
            <a:avLst/>
            <a:gdLst/>
            <a:ahLst/>
            <a:cxnLst/>
            <a:rect l="l" t="t" r="r" b="b"/>
            <a:pathLst>
              <a:path w="138429" h="222250">
                <a:moveTo>
                  <a:pt x="138429" y="0"/>
                </a:moveTo>
                <a:lnTo>
                  <a:pt x="107836" y="33718"/>
                </a:lnTo>
                <a:lnTo>
                  <a:pt x="84054" y="70879"/>
                </a:lnTo>
                <a:lnTo>
                  <a:pt x="54232" y="118627"/>
                </a:lnTo>
                <a:lnTo>
                  <a:pt x="39369" y="142620"/>
                </a:lnTo>
                <a:lnTo>
                  <a:pt x="28307" y="159623"/>
                </a:lnTo>
                <a:lnTo>
                  <a:pt x="16684" y="177482"/>
                </a:lnTo>
                <a:lnTo>
                  <a:pt x="6562" y="195913"/>
                </a:lnTo>
                <a:lnTo>
                  <a:pt x="0" y="214629"/>
                </a:lnTo>
                <a:lnTo>
                  <a:pt x="1877" y="220309"/>
                </a:lnTo>
                <a:lnTo>
                  <a:pt x="4635" y="221964"/>
                </a:lnTo>
                <a:lnTo>
                  <a:pt x="8822" y="219094"/>
                </a:lnTo>
                <a:lnTo>
                  <a:pt x="14986" y="21120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82970" y="5170296"/>
            <a:ext cx="19050" cy="139065"/>
          </a:xfrm>
          <a:custGeom>
            <a:avLst/>
            <a:gdLst/>
            <a:ahLst/>
            <a:cxnLst/>
            <a:rect l="l" t="t" r="r" b="b"/>
            <a:pathLst>
              <a:path w="19050" h="139064">
                <a:moveTo>
                  <a:pt x="0" y="0"/>
                </a:moveTo>
                <a:lnTo>
                  <a:pt x="16394" y="36111"/>
                </a:lnTo>
                <a:lnTo>
                  <a:pt x="18486" y="70677"/>
                </a:lnTo>
                <a:lnTo>
                  <a:pt x="18129" y="89328"/>
                </a:lnTo>
                <a:lnTo>
                  <a:pt x="17152" y="107765"/>
                </a:lnTo>
                <a:lnTo>
                  <a:pt x="16128" y="126237"/>
                </a:lnTo>
                <a:lnTo>
                  <a:pt x="16763" y="130174"/>
                </a:lnTo>
                <a:lnTo>
                  <a:pt x="17017" y="134492"/>
                </a:lnTo>
                <a:lnTo>
                  <a:pt x="17652" y="13868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40501" y="5044959"/>
            <a:ext cx="46355" cy="38100"/>
          </a:xfrm>
          <a:custGeom>
            <a:avLst/>
            <a:gdLst/>
            <a:ahLst/>
            <a:cxnLst/>
            <a:rect l="l" t="t" r="r" b="b"/>
            <a:pathLst>
              <a:path w="46354" h="38100">
                <a:moveTo>
                  <a:pt x="0" y="23610"/>
                </a:moveTo>
                <a:lnTo>
                  <a:pt x="4966" y="14565"/>
                </a:lnTo>
                <a:lnTo>
                  <a:pt x="11160" y="5353"/>
                </a:lnTo>
                <a:lnTo>
                  <a:pt x="19234" y="0"/>
                </a:lnTo>
                <a:lnTo>
                  <a:pt x="29845" y="2528"/>
                </a:lnTo>
                <a:lnTo>
                  <a:pt x="36456" y="9487"/>
                </a:lnTo>
                <a:lnTo>
                  <a:pt x="40830" y="18768"/>
                </a:lnTo>
                <a:lnTo>
                  <a:pt x="43775" y="28692"/>
                </a:lnTo>
                <a:lnTo>
                  <a:pt x="46100" y="3758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31686" y="5175758"/>
            <a:ext cx="382905" cy="156210"/>
          </a:xfrm>
          <a:custGeom>
            <a:avLst/>
            <a:gdLst/>
            <a:ahLst/>
            <a:cxnLst/>
            <a:rect l="l" t="t" r="r" b="b"/>
            <a:pathLst>
              <a:path w="382904" h="156210">
                <a:moveTo>
                  <a:pt x="0" y="136906"/>
                </a:moveTo>
                <a:lnTo>
                  <a:pt x="5480" y="129004"/>
                </a:lnTo>
                <a:lnTo>
                  <a:pt x="8032" y="122364"/>
                </a:lnTo>
                <a:lnTo>
                  <a:pt x="9394" y="115153"/>
                </a:lnTo>
                <a:lnTo>
                  <a:pt x="11302" y="105537"/>
                </a:lnTo>
                <a:lnTo>
                  <a:pt x="25858" y="53209"/>
                </a:lnTo>
                <a:lnTo>
                  <a:pt x="51053" y="21891"/>
                </a:lnTo>
                <a:lnTo>
                  <a:pt x="61380" y="21294"/>
                </a:lnTo>
                <a:lnTo>
                  <a:pt x="72516" y="26543"/>
                </a:lnTo>
                <a:lnTo>
                  <a:pt x="96716" y="65190"/>
                </a:lnTo>
                <a:lnTo>
                  <a:pt x="106679" y="97520"/>
                </a:lnTo>
                <a:lnTo>
                  <a:pt x="109223" y="106257"/>
                </a:lnTo>
                <a:lnTo>
                  <a:pt x="111887" y="114935"/>
                </a:lnTo>
                <a:lnTo>
                  <a:pt x="123574" y="112633"/>
                </a:lnTo>
                <a:lnTo>
                  <a:pt x="130905" y="106426"/>
                </a:lnTo>
                <a:lnTo>
                  <a:pt x="136854" y="96789"/>
                </a:lnTo>
                <a:lnTo>
                  <a:pt x="144399" y="84201"/>
                </a:lnTo>
                <a:lnTo>
                  <a:pt x="155178" y="69617"/>
                </a:lnTo>
                <a:lnTo>
                  <a:pt x="166624" y="55832"/>
                </a:lnTo>
                <a:lnTo>
                  <a:pt x="178260" y="42356"/>
                </a:lnTo>
                <a:lnTo>
                  <a:pt x="189611" y="28702"/>
                </a:lnTo>
                <a:lnTo>
                  <a:pt x="199352" y="19889"/>
                </a:lnTo>
                <a:lnTo>
                  <a:pt x="209153" y="18303"/>
                </a:lnTo>
                <a:lnTo>
                  <a:pt x="218453" y="23504"/>
                </a:lnTo>
                <a:lnTo>
                  <a:pt x="226695" y="35052"/>
                </a:lnTo>
                <a:lnTo>
                  <a:pt x="233001" y="49730"/>
                </a:lnTo>
                <a:lnTo>
                  <a:pt x="237521" y="65325"/>
                </a:lnTo>
                <a:lnTo>
                  <a:pt x="241518" y="81182"/>
                </a:lnTo>
                <a:lnTo>
                  <a:pt x="246252" y="96647"/>
                </a:lnTo>
                <a:lnTo>
                  <a:pt x="250757" y="107977"/>
                </a:lnTo>
                <a:lnTo>
                  <a:pt x="255809" y="116808"/>
                </a:lnTo>
                <a:lnTo>
                  <a:pt x="261862" y="124543"/>
                </a:lnTo>
                <a:lnTo>
                  <a:pt x="269366" y="132588"/>
                </a:lnTo>
                <a:lnTo>
                  <a:pt x="281406" y="122741"/>
                </a:lnTo>
                <a:lnTo>
                  <a:pt x="288528" y="112299"/>
                </a:lnTo>
                <a:lnTo>
                  <a:pt x="293244" y="99905"/>
                </a:lnTo>
                <a:lnTo>
                  <a:pt x="298068" y="84201"/>
                </a:lnTo>
                <a:lnTo>
                  <a:pt x="303732" y="67105"/>
                </a:lnTo>
                <a:lnTo>
                  <a:pt x="309657" y="50117"/>
                </a:lnTo>
                <a:lnTo>
                  <a:pt x="315821" y="33248"/>
                </a:lnTo>
                <a:lnTo>
                  <a:pt x="322199" y="16510"/>
                </a:lnTo>
                <a:lnTo>
                  <a:pt x="325500" y="6096"/>
                </a:lnTo>
                <a:lnTo>
                  <a:pt x="325500" y="3048"/>
                </a:lnTo>
                <a:lnTo>
                  <a:pt x="332486" y="0"/>
                </a:lnTo>
                <a:lnTo>
                  <a:pt x="356235" y="40894"/>
                </a:lnTo>
                <a:lnTo>
                  <a:pt x="365569" y="81581"/>
                </a:lnTo>
                <a:lnTo>
                  <a:pt x="372998" y="122555"/>
                </a:lnTo>
                <a:lnTo>
                  <a:pt x="374491" y="132040"/>
                </a:lnTo>
                <a:lnTo>
                  <a:pt x="376174" y="139858"/>
                </a:lnTo>
                <a:lnTo>
                  <a:pt x="378714" y="147343"/>
                </a:lnTo>
                <a:lnTo>
                  <a:pt x="382778" y="15582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52945" y="5206238"/>
            <a:ext cx="17780" cy="97790"/>
          </a:xfrm>
          <a:custGeom>
            <a:avLst/>
            <a:gdLst/>
            <a:ahLst/>
            <a:cxnLst/>
            <a:rect l="l" t="t" r="r" b="b"/>
            <a:pathLst>
              <a:path w="17779" h="97789">
                <a:moveTo>
                  <a:pt x="0" y="24764"/>
                </a:moveTo>
                <a:lnTo>
                  <a:pt x="3633" y="16841"/>
                </a:lnTo>
                <a:lnTo>
                  <a:pt x="6207" y="11001"/>
                </a:lnTo>
                <a:lnTo>
                  <a:pt x="8090" y="5851"/>
                </a:lnTo>
                <a:lnTo>
                  <a:pt x="9651" y="0"/>
                </a:lnTo>
                <a:lnTo>
                  <a:pt x="14624" y="10560"/>
                </a:lnTo>
                <a:lnTo>
                  <a:pt x="17049" y="21907"/>
                </a:lnTo>
                <a:lnTo>
                  <a:pt x="17617" y="33825"/>
                </a:lnTo>
                <a:lnTo>
                  <a:pt x="17018" y="46100"/>
                </a:lnTo>
                <a:lnTo>
                  <a:pt x="16494" y="59062"/>
                </a:lnTo>
                <a:lnTo>
                  <a:pt x="16446" y="71691"/>
                </a:lnTo>
                <a:lnTo>
                  <a:pt x="16303" y="84320"/>
                </a:lnTo>
                <a:lnTo>
                  <a:pt x="15494" y="9728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90080" y="5059679"/>
            <a:ext cx="22225" cy="31115"/>
          </a:xfrm>
          <a:custGeom>
            <a:avLst/>
            <a:gdLst/>
            <a:ahLst/>
            <a:cxnLst/>
            <a:rect l="l" t="t" r="r" b="b"/>
            <a:pathLst>
              <a:path w="22225" h="31114">
                <a:moveTo>
                  <a:pt x="3429" y="19177"/>
                </a:moveTo>
                <a:lnTo>
                  <a:pt x="1524" y="9398"/>
                </a:lnTo>
                <a:lnTo>
                  <a:pt x="889" y="6350"/>
                </a:lnTo>
                <a:lnTo>
                  <a:pt x="0" y="0"/>
                </a:lnTo>
                <a:lnTo>
                  <a:pt x="5840" y="7498"/>
                </a:lnTo>
                <a:lnTo>
                  <a:pt x="11191" y="15033"/>
                </a:lnTo>
                <a:lnTo>
                  <a:pt x="16377" y="22734"/>
                </a:lnTo>
                <a:lnTo>
                  <a:pt x="21717" y="3073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8214" y="5089525"/>
            <a:ext cx="327025" cy="191770"/>
          </a:xfrm>
          <a:custGeom>
            <a:avLst/>
            <a:gdLst/>
            <a:ahLst/>
            <a:cxnLst/>
            <a:rect l="l" t="t" r="r" b="b"/>
            <a:pathLst>
              <a:path w="327025" h="191770">
                <a:moveTo>
                  <a:pt x="0" y="113664"/>
                </a:moveTo>
                <a:lnTo>
                  <a:pt x="11640" y="109384"/>
                </a:lnTo>
                <a:lnTo>
                  <a:pt x="22637" y="104378"/>
                </a:lnTo>
                <a:lnTo>
                  <a:pt x="33682" y="99538"/>
                </a:lnTo>
                <a:lnTo>
                  <a:pt x="45465" y="95757"/>
                </a:lnTo>
                <a:lnTo>
                  <a:pt x="59686" y="93497"/>
                </a:lnTo>
                <a:lnTo>
                  <a:pt x="73596" y="93487"/>
                </a:lnTo>
                <a:lnTo>
                  <a:pt x="87221" y="95597"/>
                </a:lnTo>
                <a:lnTo>
                  <a:pt x="123761" y="115014"/>
                </a:lnTo>
                <a:lnTo>
                  <a:pt x="144266" y="147427"/>
                </a:lnTo>
                <a:lnTo>
                  <a:pt x="149748" y="155828"/>
                </a:lnTo>
                <a:lnTo>
                  <a:pt x="189831" y="166493"/>
                </a:lnTo>
                <a:lnTo>
                  <a:pt x="232705" y="144926"/>
                </a:lnTo>
                <a:lnTo>
                  <a:pt x="274752" y="108579"/>
                </a:lnTo>
                <a:lnTo>
                  <a:pt x="311400" y="56354"/>
                </a:lnTo>
                <a:lnTo>
                  <a:pt x="325885" y="17323"/>
                </a:lnTo>
                <a:lnTo>
                  <a:pt x="327024" y="11144"/>
                </a:lnTo>
                <a:lnTo>
                  <a:pt x="326830" y="5869"/>
                </a:lnTo>
                <a:lnTo>
                  <a:pt x="324992" y="0"/>
                </a:lnTo>
                <a:lnTo>
                  <a:pt x="307133" y="7413"/>
                </a:lnTo>
                <a:lnTo>
                  <a:pt x="274700" y="51562"/>
                </a:lnTo>
                <a:lnTo>
                  <a:pt x="254539" y="98980"/>
                </a:lnTo>
                <a:lnTo>
                  <a:pt x="245999" y="149352"/>
                </a:lnTo>
                <a:lnTo>
                  <a:pt x="262233" y="186713"/>
                </a:lnTo>
                <a:lnTo>
                  <a:pt x="275589" y="19176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89750" y="5058790"/>
            <a:ext cx="86360" cy="223520"/>
          </a:xfrm>
          <a:custGeom>
            <a:avLst/>
            <a:gdLst/>
            <a:ahLst/>
            <a:cxnLst/>
            <a:rect l="l" t="t" r="r" b="b"/>
            <a:pathLst>
              <a:path w="86359" h="223520">
                <a:moveTo>
                  <a:pt x="83184" y="12191"/>
                </a:moveTo>
                <a:lnTo>
                  <a:pt x="83184" y="7873"/>
                </a:lnTo>
                <a:lnTo>
                  <a:pt x="82550" y="4190"/>
                </a:lnTo>
                <a:lnTo>
                  <a:pt x="82550" y="0"/>
                </a:lnTo>
                <a:lnTo>
                  <a:pt x="74527" y="9425"/>
                </a:lnTo>
                <a:lnTo>
                  <a:pt x="70278" y="18827"/>
                </a:lnTo>
                <a:lnTo>
                  <a:pt x="68673" y="29325"/>
                </a:lnTo>
                <a:lnTo>
                  <a:pt x="68579" y="42036"/>
                </a:lnTo>
                <a:lnTo>
                  <a:pt x="70094" y="60084"/>
                </a:lnTo>
                <a:lnTo>
                  <a:pt x="73834" y="77549"/>
                </a:lnTo>
                <a:lnTo>
                  <a:pt x="78599" y="94847"/>
                </a:lnTo>
                <a:lnTo>
                  <a:pt x="83184" y="112394"/>
                </a:lnTo>
                <a:lnTo>
                  <a:pt x="86028" y="130145"/>
                </a:lnTo>
                <a:lnTo>
                  <a:pt x="85931" y="146669"/>
                </a:lnTo>
                <a:lnTo>
                  <a:pt x="82238" y="162597"/>
                </a:lnTo>
                <a:lnTo>
                  <a:pt x="52768" y="206184"/>
                </a:lnTo>
                <a:lnTo>
                  <a:pt x="22478" y="222757"/>
                </a:lnTo>
                <a:lnTo>
                  <a:pt x="9398" y="222503"/>
                </a:lnTo>
                <a:lnTo>
                  <a:pt x="6096" y="223392"/>
                </a:lnTo>
                <a:lnTo>
                  <a:pt x="0" y="21729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2372" y="5005641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90" h="248920">
                <a:moveTo>
                  <a:pt x="0" y="20510"/>
                </a:moveTo>
                <a:lnTo>
                  <a:pt x="13733" y="12447"/>
                </a:lnTo>
                <a:lnTo>
                  <a:pt x="27574" y="8969"/>
                </a:lnTo>
                <a:lnTo>
                  <a:pt x="42487" y="8276"/>
                </a:lnTo>
                <a:lnTo>
                  <a:pt x="59435" y="8572"/>
                </a:lnTo>
                <a:lnTo>
                  <a:pt x="89153" y="9519"/>
                </a:lnTo>
                <a:lnTo>
                  <a:pt x="118872" y="11001"/>
                </a:lnTo>
                <a:lnTo>
                  <a:pt x="148590" y="12412"/>
                </a:lnTo>
                <a:lnTo>
                  <a:pt x="178307" y="13144"/>
                </a:lnTo>
                <a:lnTo>
                  <a:pt x="202961" y="13335"/>
                </a:lnTo>
                <a:lnTo>
                  <a:pt x="227806" y="13525"/>
                </a:lnTo>
                <a:lnTo>
                  <a:pt x="252602" y="13144"/>
                </a:lnTo>
                <a:lnTo>
                  <a:pt x="277113" y="11620"/>
                </a:lnTo>
                <a:lnTo>
                  <a:pt x="281050" y="10731"/>
                </a:lnTo>
                <a:lnTo>
                  <a:pt x="284352" y="10096"/>
                </a:lnTo>
                <a:lnTo>
                  <a:pt x="243959" y="1885"/>
                </a:lnTo>
                <a:lnTo>
                  <a:pt x="228600" y="952"/>
                </a:lnTo>
                <a:lnTo>
                  <a:pt x="215080" y="107"/>
                </a:lnTo>
                <a:lnTo>
                  <a:pt x="199786" y="0"/>
                </a:lnTo>
                <a:lnTo>
                  <a:pt x="184898" y="2274"/>
                </a:lnTo>
                <a:lnTo>
                  <a:pt x="172593" y="8572"/>
                </a:lnTo>
                <a:lnTo>
                  <a:pt x="167183" y="19448"/>
                </a:lnTo>
                <a:lnTo>
                  <a:pt x="167798" y="33289"/>
                </a:lnTo>
                <a:lnTo>
                  <a:pt x="171414" y="47345"/>
                </a:lnTo>
                <a:lnTo>
                  <a:pt x="175005" y="58864"/>
                </a:lnTo>
                <a:lnTo>
                  <a:pt x="185160" y="96131"/>
                </a:lnTo>
                <a:lnTo>
                  <a:pt x="192230" y="133826"/>
                </a:lnTo>
                <a:lnTo>
                  <a:pt x="191990" y="171378"/>
                </a:lnTo>
                <a:lnTo>
                  <a:pt x="180212" y="208216"/>
                </a:lnTo>
                <a:lnTo>
                  <a:pt x="148655" y="242345"/>
                </a:lnTo>
                <a:lnTo>
                  <a:pt x="120824" y="248808"/>
                </a:lnTo>
                <a:lnTo>
                  <a:pt x="110648" y="244157"/>
                </a:lnTo>
                <a:lnTo>
                  <a:pt x="102997" y="235505"/>
                </a:lnTo>
                <a:lnTo>
                  <a:pt x="96393" y="22409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05343" y="4948682"/>
            <a:ext cx="79375" cy="323215"/>
          </a:xfrm>
          <a:custGeom>
            <a:avLst/>
            <a:gdLst/>
            <a:ahLst/>
            <a:cxnLst/>
            <a:rect l="l" t="t" r="r" b="b"/>
            <a:pathLst>
              <a:path w="79375" h="323214">
                <a:moveTo>
                  <a:pt x="31114" y="381"/>
                </a:moveTo>
                <a:lnTo>
                  <a:pt x="41148" y="381"/>
                </a:lnTo>
                <a:lnTo>
                  <a:pt x="43560" y="0"/>
                </a:lnTo>
                <a:lnTo>
                  <a:pt x="49656" y="1905"/>
                </a:lnTo>
                <a:lnTo>
                  <a:pt x="43461" y="20093"/>
                </a:lnTo>
                <a:lnTo>
                  <a:pt x="36956" y="38163"/>
                </a:lnTo>
                <a:lnTo>
                  <a:pt x="30547" y="56233"/>
                </a:lnTo>
                <a:lnTo>
                  <a:pt x="14716" y="107723"/>
                </a:lnTo>
                <a:lnTo>
                  <a:pt x="1349" y="175184"/>
                </a:lnTo>
                <a:lnTo>
                  <a:pt x="0" y="210058"/>
                </a:lnTo>
                <a:lnTo>
                  <a:pt x="2633" y="237241"/>
                </a:lnTo>
                <a:lnTo>
                  <a:pt x="22092" y="288371"/>
                </a:lnTo>
                <a:lnTo>
                  <a:pt x="52119" y="314836"/>
                </a:lnTo>
                <a:lnTo>
                  <a:pt x="69570" y="321734"/>
                </a:lnTo>
                <a:lnTo>
                  <a:pt x="79248" y="32308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71459" y="5141340"/>
            <a:ext cx="334645" cy="158750"/>
          </a:xfrm>
          <a:custGeom>
            <a:avLst/>
            <a:gdLst/>
            <a:ahLst/>
            <a:cxnLst/>
            <a:rect l="l" t="t" r="r" b="b"/>
            <a:pathLst>
              <a:path w="334645" h="158750">
                <a:moveTo>
                  <a:pt x="0" y="9778"/>
                </a:moveTo>
                <a:lnTo>
                  <a:pt x="35306" y="38099"/>
                </a:lnTo>
                <a:lnTo>
                  <a:pt x="49968" y="93249"/>
                </a:lnTo>
                <a:lnTo>
                  <a:pt x="54264" y="124170"/>
                </a:lnTo>
                <a:lnTo>
                  <a:pt x="56229" y="138715"/>
                </a:lnTo>
                <a:lnTo>
                  <a:pt x="61194" y="151499"/>
                </a:lnTo>
                <a:lnTo>
                  <a:pt x="71374" y="158495"/>
                </a:lnTo>
                <a:lnTo>
                  <a:pt x="83236" y="156245"/>
                </a:lnTo>
                <a:lnTo>
                  <a:pt x="97885" y="148113"/>
                </a:lnTo>
                <a:lnTo>
                  <a:pt x="111914" y="138314"/>
                </a:lnTo>
                <a:lnTo>
                  <a:pt x="121920" y="131063"/>
                </a:lnTo>
                <a:lnTo>
                  <a:pt x="139279" y="120233"/>
                </a:lnTo>
                <a:lnTo>
                  <a:pt x="175426" y="101524"/>
                </a:lnTo>
                <a:lnTo>
                  <a:pt x="212302" y="91783"/>
                </a:lnTo>
                <a:lnTo>
                  <a:pt x="229092" y="90789"/>
                </a:lnTo>
                <a:lnTo>
                  <a:pt x="245953" y="91961"/>
                </a:lnTo>
                <a:lnTo>
                  <a:pt x="283892" y="100568"/>
                </a:lnTo>
                <a:lnTo>
                  <a:pt x="303911" y="106679"/>
                </a:lnTo>
                <a:lnTo>
                  <a:pt x="296517" y="98500"/>
                </a:lnTo>
                <a:lnTo>
                  <a:pt x="288671" y="90677"/>
                </a:lnTo>
                <a:lnTo>
                  <a:pt x="280443" y="82855"/>
                </a:lnTo>
                <a:lnTo>
                  <a:pt x="271907" y="74675"/>
                </a:lnTo>
                <a:lnTo>
                  <a:pt x="241313" y="42511"/>
                </a:lnTo>
                <a:lnTo>
                  <a:pt x="227330" y="19811"/>
                </a:lnTo>
                <a:lnTo>
                  <a:pt x="229235" y="13461"/>
                </a:lnTo>
                <a:lnTo>
                  <a:pt x="271272" y="25907"/>
                </a:lnTo>
                <a:lnTo>
                  <a:pt x="281733" y="29714"/>
                </a:lnTo>
                <a:lnTo>
                  <a:pt x="293624" y="33496"/>
                </a:lnTo>
                <a:lnTo>
                  <a:pt x="305704" y="36087"/>
                </a:lnTo>
                <a:lnTo>
                  <a:pt x="316738" y="36321"/>
                </a:lnTo>
                <a:lnTo>
                  <a:pt x="327737" y="34113"/>
                </a:lnTo>
                <a:lnTo>
                  <a:pt x="333105" y="30559"/>
                </a:lnTo>
                <a:lnTo>
                  <a:pt x="334543" y="23409"/>
                </a:lnTo>
                <a:lnTo>
                  <a:pt x="333756" y="10413"/>
                </a:lnTo>
                <a:lnTo>
                  <a:pt x="332486" y="6984"/>
                </a:lnTo>
                <a:lnTo>
                  <a:pt x="330962" y="3682"/>
                </a:lnTo>
                <a:lnTo>
                  <a:pt x="32981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51699" y="4908550"/>
            <a:ext cx="252095" cy="118110"/>
          </a:xfrm>
          <a:custGeom>
            <a:avLst/>
            <a:gdLst/>
            <a:ahLst/>
            <a:cxnLst/>
            <a:rect l="l" t="t" r="r" b="b"/>
            <a:pathLst>
              <a:path w="252095" h="118110">
                <a:moveTo>
                  <a:pt x="1472" y="109347"/>
                </a:moveTo>
                <a:lnTo>
                  <a:pt x="0" y="111377"/>
                </a:lnTo>
                <a:lnTo>
                  <a:pt x="9886" y="110537"/>
                </a:lnTo>
                <a:lnTo>
                  <a:pt x="23725" y="108721"/>
                </a:lnTo>
                <a:lnTo>
                  <a:pt x="34111" y="107823"/>
                </a:lnTo>
                <a:lnTo>
                  <a:pt x="54169" y="108713"/>
                </a:lnTo>
                <a:lnTo>
                  <a:pt x="74179" y="110283"/>
                </a:lnTo>
                <a:lnTo>
                  <a:pt x="94190" y="112305"/>
                </a:lnTo>
                <a:lnTo>
                  <a:pt x="114248" y="114554"/>
                </a:lnTo>
                <a:lnTo>
                  <a:pt x="136163" y="116711"/>
                </a:lnTo>
                <a:lnTo>
                  <a:pt x="158317" y="118094"/>
                </a:lnTo>
                <a:lnTo>
                  <a:pt x="180470" y="117929"/>
                </a:lnTo>
                <a:lnTo>
                  <a:pt x="202386" y="115443"/>
                </a:lnTo>
                <a:lnTo>
                  <a:pt x="242123" y="97405"/>
                </a:lnTo>
                <a:lnTo>
                  <a:pt x="251614" y="68242"/>
                </a:lnTo>
                <a:lnTo>
                  <a:pt x="247344" y="51562"/>
                </a:lnTo>
                <a:lnTo>
                  <a:pt x="225651" y="15823"/>
                </a:lnTo>
                <a:lnTo>
                  <a:pt x="210006" y="0"/>
                </a:lnTo>
                <a:lnTo>
                  <a:pt x="217912" y="3696"/>
                </a:lnTo>
                <a:lnTo>
                  <a:pt x="224103" y="6334"/>
                </a:lnTo>
                <a:lnTo>
                  <a:pt x="229723" y="8090"/>
                </a:lnTo>
                <a:lnTo>
                  <a:pt x="235914" y="914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57031" y="4844796"/>
            <a:ext cx="117475" cy="344805"/>
          </a:xfrm>
          <a:custGeom>
            <a:avLst/>
            <a:gdLst/>
            <a:ahLst/>
            <a:cxnLst/>
            <a:rect l="l" t="t" r="r" b="b"/>
            <a:pathLst>
              <a:path w="117475" h="344804">
                <a:moveTo>
                  <a:pt x="0" y="10032"/>
                </a:moveTo>
                <a:lnTo>
                  <a:pt x="12483" y="1718"/>
                </a:lnTo>
                <a:lnTo>
                  <a:pt x="21383" y="0"/>
                </a:lnTo>
                <a:lnTo>
                  <a:pt x="29878" y="5425"/>
                </a:lnTo>
                <a:lnTo>
                  <a:pt x="54586" y="37625"/>
                </a:lnTo>
                <a:lnTo>
                  <a:pt x="75938" y="80031"/>
                </a:lnTo>
                <a:lnTo>
                  <a:pt x="100189" y="139217"/>
                </a:lnTo>
                <a:lnTo>
                  <a:pt x="111966" y="178736"/>
                </a:lnTo>
                <a:lnTo>
                  <a:pt x="117290" y="219184"/>
                </a:lnTo>
                <a:lnTo>
                  <a:pt x="113029" y="259714"/>
                </a:lnTo>
                <a:lnTo>
                  <a:pt x="95853" y="296671"/>
                </a:lnTo>
                <a:lnTo>
                  <a:pt x="67056" y="323341"/>
                </a:lnTo>
                <a:lnTo>
                  <a:pt x="36962" y="340361"/>
                </a:lnTo>
                <a:lnTo>
                  <a:pt x="25019" y="34467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94205" y="5633923"/>
            <a:ext cx="248920" cy="96520"/>
          </a:xfrm>
          <a:custGeom>
            <a:avLst/>
            <a:gdLst/>
            <a:ahLst/>
            <a:cxnLst/>
            <a:rect l="l" t="t" r="r" b="b"/>
            <a:pathLst>
              <a:path w="248919" h="96520">
                <a:moveTo>
                  <a:pt x="0" y="1524"/>
                </a:moveTo>
                <a:lnTo>
                  <a:pt x="31228" y="37852"/>
                </a:lnTo>
                <a:lnTo>
                  <a:pt x="36824" y="83158"/>
                </a:lnTo>
                <a:lnTo>
                  <a:pt x="21590" y="96316"/>
                </a:lnTo>
                <a:lnTo>
                  <a:pt x="14313" y="85215"/>
                </a:lnTo>
                <a:lnTo>
                  <a:pt x="12045" y="37871"/>
                </a:lnTo>
                <a:lnTo>
                  <a:pt x="45031" y="9167"/>
                </a:lnTo>
                <a:lnTo>
                  <a:pt x="77088" y="32613"/>
                </a:lnTo>
                <a:lnTo>
                  <a:pt x="96758" y="55626"/>
                </a:lnTo>
                <a:lnTo>
                  <a:pt x="106431" y="67417"/>
                </a:lnTo>
                <a:lnTo>
                  <a:pt x="116712" y="78638"/>
                </a:lnTo>
                <a:lnTo>
                  <a:pt x="124332" y="84734"/>
                </a:lnTo>
                <a:lnTo>
                  <a:pt x="127000" y="86563"/>
                </a:lnTo>
                <a:lnTo>
                  <a:pt x="134365" y="86258"/>
                </a:lnTo>
                <a:lnTo>
                  <a:pt x="140527" y="74456"/>
                </a:lnTo>
                <a:lnTo>
                  <a:pt x="146034" y="62484"/>
                </a:lnTo>
                <a:lnTo>
                  <a:pt x="151421" y="50511"/>
                </a:lnTo>
                <a:lnTo>
                  <a:pt x="157225" y="38709"/>
                </a:lnTo>
                <a:lnTo>
                  <a:pt x="163069" y="27689"/>
                </a:lnTo>
                <a:lnTo>
                  <a:pt x="170259" y="16383"/>
                </a:lnTo>
                <a:lnTo>
                  <a:pt x="178996" y="6562"/>
                </a:lnTo>
                <a:lnTo>
                  <a:pt x="189484" y="0"/>
                </a:lnTo>
                <a:lnTo>
                  <a:pt x="199524" y="166"/>
                </a:lnTo>
                <a:lnTo>
                  <a:pt x="225393" y="37919"/>
                </a:lnTo>
                <a:lnTo>
                  <a:pt x="230663" y="51739"/>
                </a:lnTo>
                <a:lnTo>
                  <a:pt x="236172" y="65446"/>
                </a:lnTo>
                <a:lnTo>
                  <a:pt x="242824" y="78638"/>
                </a:lnTo>
                <a:lnTo>
                  <a:pt x="244982" y="81381"/>
                </a:lnTo>
                <a:lnTo>
                  <a:pt x="246887" y="84124"/>
                </a:lnTo>
                <a:lnTo>
                  <a:pt x="248919" y="8686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29739" y="5609539"/>
            <a:ext cx="121920" cy="86995"/>
          </a:xfrm>
          <a:custGeom>
            <a:avLst/>
            <a:gdLst/>
            <a:ahLst/>
            <a:cxnLst/>
            <a:rect l="l" t="t" r="r" b="b"/>
            <a:pathLst>
              <a:path w="121919" h="86995">
                <a:moveTo>
                  <a:pt x="0" y="10972"/>
                </a:moveTo>
                <a:lnTo>
                  <a:pt x="10733" y="49849"/>
                </a:lnTo>
                <a:lnTo>
                  <a:pt x="43354" y="80390"/>
                </a:lnTo>
                <a:lnTo>
                  <a:pt x="74676" y="86867"/>
                </a:lnTo>
                <a:lnTo>
                  <a:pt x="87187" y="85444"/>
                </a:lnTo>
                <a:lnTo>
                  <a:pt x="120364" y="54592"/>
                </a:lnTo>
                <a:lnTo>
                  <a:pt x="121507" y="43929"/>
                </a:lnTo>
                <a:lnTo>
                  <a:pt x="119745" y="33323"/>
                </a:lnTo>
                <a:lnTo>
                  <a:pt x="114935" y="23774"/>
                </a:lnTo>
                <a:lnTo>
                  <a:pt x="108200" y="16459"/>
                </a:lnTo>
                <a:lnTo>
                  <a:pt x="103060" y="10744"/>
                </a:lnTo>
                <a:lnTo>
                  <a:pt x="98682" y="5600"/>
                </a:lnTo>
                <a:lnTo>
                  <a:pt x="94234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03436" y="5557392"/>
            <a:ext cx="40640" cy="189865"/>
          </a:xfrm>
          <a:custGeom>
            <a:avLst/>
            <a:gdLst/>
            <a:ahLst/>
            <a:cxnLst/>
            <a:rect l="l" t="t" r="r" b="b"/>
            <a:pathLst>
              <a:path w="40639" h="189864">
                <a:moveTo>
                  <a:pt x="928" y="0"/>
                </a:moveTo>
                <a:lnTo>
                  <a:pt x="5401" y="3776"/>
                </a:lnTo>
                <a:lnTo>
                  <a:pt x="4992" y="10302"/>
                </a:lnTo>
                <a:lnTo>
                  <a:pt x="2393" y="19234"/>
                </a:lnTo>
                <a:lnTo>
                  <a:pt x="293" y="30225"/>
                </a:lnTo>
                <a:lnTo>
                  <a:pt x="5080" y="80564"/>
                </a:lnTo>
                <a:lnTo>
                  <a:pt x="22820" y="122745"/>
                </a:lnTo>
                <a:lnTo>
                  <a:pt x="30057" y="135266"/>
                </a:lnTo>
                <a:lnTo>
                  <a:pt x="36615" y="148158"/>
                </a:lnTo>
                <a:lnTo>
                  <a:pt x="39072" y="156273"/>
                </a:lnTo>
                <a:lnTo>
                  <a:pt x="40457" y="166446"/>
                </a:lnTo>
                <a:lnTo>
                  <a:pt x="40080" y="176618"/>
                </a:lnTo>
                <a:lnTo>
                  <a:pt x="37250" y="184734"/>
                </a:lnTo>
                <a:lnTo>
                  <a:pt x="29249" y="189610"/>
                </a:lnTo>
                <a:lnTo>
                  <a:pt x="26582" y="189306"/>
                </a:lnTo>
                <a:lnTo>
                  <a:pt x="26201" y="176809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68322" y="5455920"/>
            <a:ext cx="23495" cy="278765"/>
          </a:xfrm>
          <a:custGeom>
            <a:avLst/>
            <a:gdLst/>
            <a:ahLst/>
            <a:cxnLst/>
            <a:rect l="l" t="t" r="r" b="b"/>
            <a:pathLst>
              <a:path w="23494" h="278764">
                <a:moveTo>
                  <a:pt x="0" y="0"/>
                </a:moveTo>
                <a:lnTo>
                  <a:pt x="7594" y="21607"/>
                </a:lnTo>
                <a:lnTo>
                  <a:pt x="11699" y="43132"/>
                </a:lnTo>
                <a:lnTo>
                  <a:pt x="14019" y="65347"/>
                </a:lnTo>
                <a:lnTo>
                  <a:pt x="16255" y="89026"/>
                </a:lnTo>
                <a:lnTo>
                  <a:pt x="19512" y="123302"/>
                </a:lnTo>
                <a:lnTo>
                  <a:pt x="22018" y="157584"/>
                </a:lnTo>
                <a:lnTo>
                  <a:pt x="23167" y="191871"/>
                </a:lnTo>
                <a:lnTo>
                  <a:pt x="22351" y="226161"/>
                </a:lnTo>
                <a:lnTo>
                  <a:pt x="21155" y="239620"/>
                </a:lnTo>
                <a:lnTo>
                  <a:pt x="19351" y="252907"/>
                </a:lnTo>
                <a:lnTo>
                  <a:pt x="16762" y="265852"/>
                </a:lnTo>
                <a:lnTo>
                  <a:pt x="13207" y="27828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08885" y="5576061"/>
            <a:ext cx="217170" cy="15240"/>
          </a:xfrm>
          <a:custGeom>
            <a:avLst/>
            <a:gdLst/>
            <a:ahLst/>
            <a:cxnLst/>
            <a:rect l="l" t="t" r="r" b="b"/>
            <a:pathLst>
              <a:path w="217169" h="15239">
                <a:moveTo>
                  <a:pt x="0" y="5079"/>
                </a:moveTo>
                <a:lnTo>
                  <a:pt x="20133" y="1678"/>
                </a:lnTo>
                <a:lnTo>
                  <a:pt x="39433" y="349"/>
                </a:lnTo>
                <a:lnTo>
                  <a:pt x="58828" y="115"/>
                </a:lnTo>
                <a:lnTo>
                  <a:pt x="79247" y="0"/>
                </a:lnTo>
                <a:lnTo>
                  <a:pt x="113905" y="875"/>
                </a:lnTo>
                <a:lnTo>
                  <a:pt x="148383" y="4337"/>
                </a:lnTo>
                <a:lnTo>
                  <a:pt x="182743" y="9351"/>
                </a:lnTo>
                <a:lnTo>
                  <a:pt x="217043" y="14884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3485" y="5587619"/>
            <a:ext cx="97155" cy="175895"/>
          </a:xfrm>
          <a:custGeom>
            <a:avLst/>
            <a:gdLst/>
            <a:ahLst/>
            <a:cxnLst/>
            <a:rect l="l" t="t" r="r" b="b"/>
            <a:pathLst>
              <a:path w="97155" h="175895">
                <a:moveTo>
                  <a:pt x="96646" y="0"/>
                </a:moveTo>
                <a:lnTo>
                  <a:pt x="88592" y="8919"/>
                </a:lnTo>
                <a:lnTo>
                  <a:pt x="80311" y="15446"/>
                </a:lnTo>
                <a:lnTo>
                  <a:pt x="71054" y="20720"/>
                </a:lnTo>
                <a:lnTo>
                  <a:pt x="60070" y="25882"/>
                </a:lnTo>
                <a:lnTo>
                  <a:pt x="52619" y="30287"/>
                </a:lnTo>
                <a:lnTo>
                  <a:pt x="44180" y="36893"/>
                </a:lnTo>
                <a:lnTo>
                  <a:pt x="37050" y="44699"/>
                </a:lnTo>
                <a:lnTo>
                  <a:pt x="33527" y="52704"/>
                </a:lnTo>
                <a:lnTo>
                  <a:pt x="34839" y="63072"/>
                </a:lnTo>
                <a:lnTo>
                  <a:pt x="40211" y="71869"/>
                </a:lnTo>
                <a:lnTo>
                  <a:pt x="47797" y="79236"/>
                </a:lnTo>
                <a:lnTo>
                  <a:pt x="55752" y="85318"/>
                </a:lnTo>
                <a:lnTo>
                  <a:pt x="64448" y="91281"/>
                </a:lnTo>
                <a:lnTo>
                  <a:pt x="72739" y="97586"/>
                </a:lnTo>
                <a:lnTo>
                  <a:pt x="78791" y="105378"/>
                </a:lnTo>
                <a:lnTo>
                  <a:pt x="80771" y="115798"/>
                </a:lnTo>
                <a:lnTo>
                  <a:pt x="76487" y="127766"/>
                </a:lnTo>
                <a:lnTo>
                  <a:pt x="45465" y="160299"/>
                </a:lnTo>
                <a:lnTo>
                  <a:pt x="11783" y="173758"/>
                </a:lnTo>
                <a:lnTo>
                  <a:pt x="0" y="175844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22804" y="5658307"/>
            <a:ext cx="196215" cy="121920"/>
          </a:xfrm>
          <a:custGeom>
            <a:avLst/>
            <a:gdLst/>
            <a:ahLst/>
            <a:cxnLst/>
            <a:rect l="l" t="t" r="r" b="b"/>
            <a:pathLst>
              <a:path w="196214" h="121920">
                <a:moveTo>
                  <a:pt x="84708" y="609"/>
                </a:moveTo>
                <a:lnTo>
                  <a:pt x="95122" y="609"/>
                </a:lnTo>
                <a:lnTo>
                  <a:pt x="97535" y="0"/>
                </a:lnTo>
                <a:lnTo>
                  <a:pt x="102996" y="4267"/>
                </a:lnTo>
                <a:lnTo>
                  <a:pt x="89392" y="9634"/>
                </a:lnTo>
                <a:lnTo>
                  <a:pt x="77882" y="17487"/>
                </a:lnTo>
                <a:lnTo>
                  <a:pt x="67278" y="27112"/>
                </a:lnTo>
                <a:lnTo>
                  <a:pt x="56387" y="37795"/>
                </a:lnTo>
                <a:lnTo>
                  <a:pt x="41413" y="52187"/>
                </a:lnTo>
                <a:lnTo>
                  <a:pt x="25844" y="67894"/>
                </a:lnTo>
                <a:lnTo>
                  <a:pt x="11989" y="84858"/>
                </a:lnTo>
                <a:lnTo>
                  <a:pt x="2158" y="103022"/>
                </a:lnTo>
                <a:lnTo>
                  <a:pt x="888" y="113385"/>
                </a:lnTo>
                <a:lnTo>
                  <a:pt x="0" y="115824"/>
                </a:lnTo>
                <a:lnTo>
                  <a:pt x="3301" y="121615"/>
                </a:lnTo>
                <a:lnTo>
                  <a:pt x="18287" y="121777"/>
                </a:lnTo>
                <a:lnTo>
                  <a:pt x="32321" y="118567"/>
                </a:lnTo>
                <a:lnTo>
                  <a:pt x="77416" y="91649"/>
                </a:lnTo>
                <a:lnTo>
                  <a:pt x="111853" y="62541"/>
                </a:lnTo>
                <a:lnTo>
                  <a:pt x="135788" y="39271"/>
                </a:lnTo>
                <a:lnTo>
                  <a:pt x="142541" y="33756"/>
                </a:lnTo>
                <a:lnTo>
                  <a:pt x="150032" y="29498"/>
                </a:lnTo>
                <a:lnTo>
                  <a:pt x="160273" y="25298"/>
                </a:lnTo>
                <a:lnTo>
                  <a:pt x="166530" y="37014"/>
                </a:lnTo>
                <a:lnTo>
                  <a:pt x="172227" y="48844"/>
                </a:lnTo>
                <a:lnTo>
                  <a:pt x="177758" y="60788"/>
                </a:lnTo>
                <a:lnTo>
                  <a:pt x="183514" y="72847"/>
                </a:lnTo>
                <a:lnTo>
                  <a:pt x="187706" y="82905"/>
                </a:lnTo>
                <a:lnTo>
                  <a:pt x="188975" y="86258"/>
                </a:lnTo>
                <a:lnTo>
                  <a:pt x="195706" y="9052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39542" y="5454396"/>
            <a:ext cx="35560" cy="323215"/>
          </a:xfrm>
          <a:custGeom>
            <a:avLst/>
            <a:gdLst/>
            <a:ahLst/>
            <a:cxnLst/>
            <a:rect l="l" t="t" r="r" b="b"/>
            <a:pathLst>
              <a:path w="35560" h="323214">
                <a:moveTo>
                  <a:pt x="0" y="0"/>
                </a:moveTo>
                <a:lnTo>
                  <a:pt x="5984" y="559"/>
                </a:lnTo>
                <a:lnTo>
                  <a:pt x="7969" y="12858"/>
                </a:lnTo>
                <a:lnTo>
                  <a:pt x="8000" y="29396"/>
                </a:lnTo>
                <a:lnTo>
                  <a:pt x="8127" y="42671"/>
                </a:lnTo>
                <a:lnTo>
                  <a:pt x="11257" y="79131"/>
                </a:lnTo>
                <a:lnTo>
                  <a:pt x="13731" y="115652"/>
                </a:lnTo>
                <a:lnTo>
                  <a:pt x="16325" y="152107"/>
                </a:lnTo>
                <a:lnTo>
                  <a:pt x="19812" y="188366"/>
                </a:lnTo>
                <a:lnTo>
                  <a:pt x="23010" y="218713"/>
                </a:lnTo>
                <a:lnTo>
                  <a:pt x="25971" y="248945"/>
                </a:lnTo>
                <a:lnTo>
                  <a:pt x="29027" y="279063"/>
                </a:lnTo>
                <a:lnTo>
                  <a:pt x="32512" y="309067"/>
                </a:lnTo>
                <a:lnTo>
                  <a:pt x="33146" y="313639"/>
                </a:lnTo>
                <a:lnTo>
                  <a:pt x="34035" y="318515"/>
                </a:lnTo>
                <a:lnTo>
                  <a:pt x="35051" y="32308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29778" y="5615025"/>
            <a:ext cx="135890" cy="128905"/>
          </a:xfrm>
          <a:custGeom>
            <a:avLst/>
            <a:gdLst/>
            <a:ahLst/>
            <a:cxnLst/>
            <a:rect l="l" t="t" r="r" b="b"/>
            <a:pathLst>
              <a:path w="135889" h="128904">
                <a:moveTo>
                  <a:pt x="3667" y="61569"/>
                </a:moveTo>
                <a:lnTo>
                  <a:pt x="910" y="47496"/>
                </a:lnTo>
                <a:lnTo>
                  <a:pt x="0" y="34709"/>
                </a:lnTo>
                <a:lnTo>
                  <a:pt x="2827" y="22779"/>
                </a:lnTo>
                <a:lnTo>
                  <a:pt x="11287" y="11277"/>
                </a:lnTo>
                <a:lnTo>
                  <a:pt x="23288" y="3267"/>
                </a:lnTo>
                <a:lnTo>
                  <a:pt x="37195" y="0"/>
                </a:lnTo>
                <a:lnTo>
                  <a:pt x="51863" y="390"/>
                </a:lnTo>
                <a:lnTo>
                  <a:pt x="102171" y="24003"/>
                </a:lnTo>
                <a:lnTo>
                  <a:pt x="126095" y="57912"/>
                </a:lnTo>
                <a:lnTo>
                  <a:pt x="130016" y="80581"/>
                </a:lnTo>
                <a:lnTo>
                  <a:pt x="129899" y="91644"/>
                </a:lnTo>
                <a:lnTo>
                  <a:pt x="130413" y="103022"/>
                </a:lnTo>
                <a:lnTo>
                  <a:pt x="131280" y="110104"/>
                </a:lnTo>
                <a:lnTo>
                  <a:pt x="132206" y="116243"/>
                </a:lnTo>
                <a:lnTo>
                  <a:pt x="133538" y="122096"/>
                </a:lnTo>
                <a:lnTo>
                  <a:pt x="135620" y="12832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07689" y="5436742"/>
            <a:ext cx="6985" cy="60325"/>
          </a:xfrm>
          <a:custGeom>
            <a:avLst/>
            <a:gdLst/>
            <a:ahLst/>
            <a:cxnLst/>
            <a:rect l="l" t="t" r="r" b="b"/>
            <a:pathLst>
              <a:path w="6985" h="60325">
                <a:moveTo>
                  <a:pt x="6477" y="44195"/>
                </a:moveTo>
                <a:lnTo>
                  <a:pt x="5393" y="32789"/>
                </a:lnTo>
                <a:lnTo>
                  <a:pt x="4191" y="21812"/>
                </a:lnTo>
                <a:lnTo>
                  <a:pt x="2512" y="10977"/>
                </a:lnTo>
                <a:lnTo>
                  <a:pt x="0" y="0"/>
                </a:lnTo>
                <a:lnTo>
                  <a:pt x="3399" y="15087"/>
                </a:lnTo>
                <a:lnTo>
                  <a:pt x="5095" y="29924"/>
                </a:lnTo>
                <a:lnTo>
                  <a:pt x="5482" y="44880"/>
                </a:lnTo>
                <a:lnTo>
                  <a:pt x="4953" y="60324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60471" y="5533644"/>
            <a:ext cx="59055" cy="201295"/>
          </a:xfrm>
          <a:custGeom>
            <a:avLst/>
            <a:gdLst/>
            <a:ahLst/>
            <a:cxnLst/>
            <a:rect l="l" t="t" r="r" b="b"/>
            <a:pathLst>
              <a:path w="59054" h="201295">
                <a:moveTo>
                  <a:pt x="40766" y="0"/>
                </a:moveTo>
                <a:lnTo>
                  <a:pt x="42894" y="6070"/>
                </a:lnTo>
                <a:lnTo>
                  <a:pt x="39020" y="13700"/>
                </a:lnTo>
                <a:lnTo>
                  <a:pt x="31765" y="22163"/>
                </a:lnTo>
                <a:lnTo>
                  <a:pt x="23749" y="30733"/>
                </a:lnTo>
                <a:lnTo>
                  <a:pt x="14930" y="40952"/>
                </a:lnTo>
                <a:lnTo>
                  <a:pt x="6730" y="52019"/>
                </a:lnTo>
                <a:lnTo>
                  <a:pt x="1103" y="64266"/>
                </a:lnTo>
                <a:lnTo>
                  <a:pt x="0" y="78028"/>
                </a:lnTo>
                <a:lnTo>
                  <a:pt x="4450" y="89711"/>
                </a:lnTo>
                <a:lnTo>
                  <a:pt x="12938" y="100164"/>
                </a:lnTo>
                <a:lnTo>
                  <a:pt x="23020" y="109532"/>
                </a:lnTo>
                <a:lnTo>
                  <a:pt x="32257" y="117957"/>
                </a:lnTo>
                <a:lnTo>
                  <a:pt x="42320" y="128354"/>
                </a:lnTo>
                <a:lnTo>
                  <a:pt x="50752" y="139407"/>
                </a:lnTo>
                <a:lnTo>
                  <a:pt x="56636" y="151776"/>
                </a:lnTo>
                <a:lnTo>
                  <a:pt x="59054" y="166115"/>
                </a:lnTo>
                <a:lnTo>
                  <a:pt x="57673" y="175102"/>
                </a:lnTo>
                <a:lnTo>
                  <a:pt x="53720" y="186804"/>
                </a:lnTo>
                <a:lnTo>
                  <a:pt x="47482" y="196848"/>
                </a:lnTo>
                <a:lnTo>
                  <a:pt x="39242" y="200863"/>
                </a:lnTo>
                <a:lnTo>
                  <a:pt x="36194" y="199339"/>
                </a:lnTo>
                <a:lnTo>
                  <a:pt x="33146" y="197815"/>
                </a:lnTo>
                <a:lnTo>
                  <a:pt x="30099" y="19629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01567" y="5590946"/>
            <a:ext cx="21590" cy="172720"/>
          </a:xfrm>
          <a:custGeom>
            <a:avLst/>
            <a:gdLst/>
            <a:ahLst/>
            <a:cxnLst/>
            <a:rect l="l" t="t" r="r" b="b"/>
            <a:pathLst>
              <a:path w="21589" h="172720">
                <a:moveTo>
                  <a:pt x="0" y="0"/>
                </a:moveTo>
                <a:lnTo>
                  <a:pt x="6556" y="16673"/>
                </a:lnTo>
                <a:lnTo>
                  <a:pt x="9779" y="31889"/>
                </a:lnTo>
                <a:lnTo>
                  <a:pt x="11001" y="47620"/>
                </a:lnTo>
                <a:lnTo>
                  <a:pt x="11557" y="65836"/>
                </a:lnTo>
                <a:lnTo>
                  <a:pt x="12805" y="87863"/>
                </a:lnTo>
                <a:lnTo>
                  <a:pt x="14779" y="109689"/>
                </a:lnTo>
                <a:lnTo>
                  <a:pt x="16825" y="131459"/>
                </a:lnTo>
                <a:lnTo>
                  <a:pt x="18287" y="153314"/>
                </a:lnTo>
                <a:lnTo>
                  <a:pt x="17399" y="163372"/>
                </a:lnTo>
                <a:lnTo>
                  <a:pt x="17018" y="166420"/>
                </a:lnTo>
                <a:lnTo>
                  <a:pt x="21082" y="17251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56685" y="5489447"/>
            <a:ext cx="14604" cy="71120"/>
          </a:xfrm>
          <a:custGeom>
            <a:avLst/>
            <a:gdLst/>
            <a:ahLst/>
            <a:cxnLst/>
            <a:rect l="l" t="t" r="r" b="b"/>
            <a:pathLst>
              <a:path w="14604" h="71120">
                <a:moveTo>
                  <a:pt x="14097" y="13461"/>
                </a:moveTo>
                <a:lnTo>
                  <a:pt x="10413" y="3301"/>
                </a:lnTo>
                <a:lnTo>
                  <a:pt x="9143" y="0"/>
                </a:lnTo>
                <a:lnTo>
                  <a:pt x="0" y="2158"/>
                </a:lnTo>
                <a:lnTo>
                  <a:pt x="2530" y="19250"/>
                </a:lnTo>
                <a:lnTo>
                  <a:pt x="4619" y="36306"/>
                </a:lnTo>
                <a:lnTo>
                  <a:pt x="6304" y="53433"/>
                </a:lnTo>
                <a:lnTo>
                  <a:pt x="7619" y="7073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9893" y="5490321"/>
            <a:ext cx="133350" cy="253365"/>
          </a:xfrm>
          <a:custGeom>
            <a:avLst/>
            <a:gdLst/>
            <a:ahLst/>
            <a:cxnLst/>
            <a:rect l="l" t="t" r="r" b="b"/>
            <a:pathLst>
              <a:path w="133350" h="253364">
                <a:moveTo>
                  <a:pt x="43322" y="241442"/>
                </a:moveTo>
                <a:lnTo>
                  <a:pt x="49418" y="248148"/>
                </a:lnTo>
                <a:lnTo>
                  <a:pt x="50942" y="250282"/>
                </a:lnTo>
                <a:lnTo>
                  <a:pt x="56149" y="253025"/>
                </a:lnTo>
                <a:lnTo>
                  <a:pt x="59436" y="238137"/>
                </a:lnTo>
                <a:lnTo>
                  <a:pt x="59483" y="223993"/>
                </a:lnTo>
                <a:lnTo>
                  <a:pt x="56721" y="209734"/>
                </a:lnTo>
                <a:lnTo>
                  <a:pt x="51577" y="194503"/>
                </a:lnTo>
                <a:lnTo>
                  <a:pt x="40241" y="169356"/>
                </a:lnTo>
                <a:lnTo>
                  <a:pt x="27844" y="144662"/>
                </a:lnTo>
                <a:lnTo>
                  <a:pt x="15948" y="119730"/>
                </a:lnTo>
                <a:lnTo>
                  <a:pt x="6111" y="93868"/>
                </a:lnTo>
                <a:lnTo>
                  <a:pt x="1073" y="72024"/>
                </a:lnTo>
                <a:lnTo>
                  <a:pt x="0" y="50561"/>
                </a:lnTo>
                <a:lnTo>
                  <a:pt x="4808" y="30432"/>
                </a:lnTo>
                <a:lnTo>
                  <a:pt x="17414" y="12588"/>
                </a:lnTo>
                <a:lnTo>
                  <a:pt x="36004" y="2252"/>
                </a:lnTo>
                <a:lnTo>
                  <a:pt x="58023" y="0"/>
                </a:lnTo>
                <a:lnTo>
                  <a:pt x="80851" y="2962"/>
                </a:lnTo>
                <a:lnTo>
                  <a:pt x="101869" y="8270"/>
                </a:lnTo>
                <a:lnTo>
                  <a:pt x="112647" y="12727"/>
                </a:lnTo>
                <a:lnTo>
                  <a:pt x="120650" y="16684"/>
                </a:lnTo>
                <a:lnTo>
                  <a:pt x="127105" y="21165"/>
                </a:lnTo>
                <a:lnTo>
                  <a:pt x="133238" y="2719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98888" y="5587951"/>
            <a:ext cx="494665" cy="389255"/>
          </a:xfrm>
          <a:custGeom>
            <a:avLst/>
            <a:gdLst/>
            <a:ahLst/>
            <a:cxnLst/>
            <a:rect l="l" t="t" r="r" b="b"/>
            <a:pathLst>
              <a:path w="494664" h="389254">
                <a:moveTo>
                  <a:pt x="4101" y="27073"/>
                </a:moveTo>
                <a:lnTo>
                  <a:pt x="0" y="19734"/>
                </a:lnTo>
                <a:lnTo>
                  <a:pt x="244" y="14767"/>
                </a:lnTo>
                <a:lnTo>
                  <a:pt x="7369" y="10314"/>
                </a:lnTo>
                <a:lnTo>
                  <a:pt x="23913" y="4518"/>
                </a:lnTo>
                <a:lnTo>
                  <a:pt x="45501" y="0"/>
                </a:lnTo>
                <a:lnTo>
                  <a:pt x="64410" y="1422"/>
                </a:lnTo>
                <a:lnTo>
                  <a:pt x="96811" y="23720"/>
                </a:lnTo>
                <a:lnTo>
                  <a:pt x="112295" y="67354"/>
                </a:lnTo>
                <a:lnTo>
                  <a:pt x="117258" y="81632"/>
                </a:lnTo>
                <a:lnTo>
                  <a:pt x="124715" y="93558"/>
                </a:lnTo>
                <a:lnTo>
                  <a:pt x="133768" y="101825"/>
                </a:lnTo>
                <a:lnTo>
                  <a:pt x="145012" y="106321"/>
                </a:lnTo>
                <a:lnTo>
                  <a:pt x="159041" y="106931"/>
                </a:lnTo>
                <a:lnTo>
                  <a:pt x="182415" y="98992"/>
                </a:lnTo>
                <a:lnTo>
                  <a:pt x="203253" y="83423"/>
                </a:lnTo>
                <a:lnTo>
                  <a:pt x="221638" y="64368"/>
                </a:lnTo>
                <a:lnTo>
                  <a:pt x="237654" y="45971"/>
                </a:lnTo>
                <a:lnTo>
                  <a:pt x="247138" y="34879"/>
                </a:lnTo>
                <a:lnTo>
                  <a:pt x="257419" y="24673"/>
                </a:lnTo>
                <a:lnTo>
                  <a:pt x="269247" y="17724"/>
                </a:lnTo>
                <a:lnTo>
                  <a:pt x="283374" y="16405"/>
                </a:lnTo>
                <a:lnTo>
                  <a:pt x="305028" y="33731"/>
                </a:lnTo>
                <a:lnTo>
                  <a:pt x="322490" y="69288"/>
                </a:lnTo>
                <a:lnTo>
                  <a:pt x="335095" y="108045"/>
                </a:lnTo>
                <a:lnTo>
                  <a:pt x="352241" y="180419"/>
                </a:lnTo>
                <a:lnTo>
                  <a:pt x="358417" y="229129"/>
                </a:lnTo>
                <a:lnTo>
                  <a:pt x="358735" y="278584"/>
                </a:lnTo>
                <a:lnTo>
                  <a:pt x="351226" y="326270"/>
                </a:lnTo>
                <a:lnTo>
                  <a:pt x="333920" y="369668"/>
                </a:lnTo>
                <a:lnTo>
                  <a:pt x="302758" y="389214"/>
                </a:lnTo>
                <a:lnTo>
                  <a:pt x="286182" y="382570"/>
                </a:lnTo>
                <a:lnTo>
                  <a:pt x="272071" y="366925"/>
                </a:lnTo>
                <a:lnTo>
                  <a:pt x="259032" y="330697"/>
                </a:lnTo>
                <a:lnTo>
                  <a:pt x="257196" y="289925"/>
                </a:lnTo>
                <a:lnTo>
                  <a:pt x="263624" y="249096"/>
                </a:lnTo>
                <a:lnTo>
                  <a:pt x="275373" y="212696"/>
                </a:lnTo>
                <a:lnTo>
                  <a:pt x="311187" y="156651"/>
                </a:lnTo>
                <a:lnTo>
                  <a:pt x="361098" y="112722"/>
                </a:lnTo>
                <a:lnTo>
                  <a:pt x="426900" y="78851"/>
                </a:lnTo>
                <a:lnTo>
                  <a:pt x="461021" y="63473"/>
                </a:lnTo>
                <a:lnTo>
                  <a:pt x="494321" y="4749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96355" y="5647944"/>
            <a:ext cx="392430" cy="656590"/>
          </a:xfrm>
          <a:custGeom>
            <a:avLst/>
            <a:gdLst/>
            <a:ahLst/>
            <a:cxnLst/>
            <a:rect l="l" t="t" r="r" b="b"/>
            <a:pathLst>
              <a:path w="392429" h="656589">
                <a:moveTo>
                  <a:pt x="356034" y="9143"/>
                </a:moveTo>
                <a:lnTo>
                  <a:pt x="362130" y="2133"/>
                </a:lnTo>
                <a:lnTo>
                  <a:pt x="364543" y="0"/>
                </a:lnTo>
                <a:lnTo>
                  <a:pt x="371274" y="0"/>
                </a:lnTo>
                <a:lnTo>
                  <a:pt x="371488" y="15087"/>
                </a:lnTo>
                <a:lnTo>
                  <a:pt x="371465" y="30175"/>
                </a:lnTo>
                <a:lnTo>
                  <a:pt x="371346" y="45262"/>
                </a:lnTo>
                <a:lnTo>
                  <a:pt x="371274" y="60350"/>
                </a:lnTo>
                <a:lnTo>
                  <a:pt x="372338" y="113080"/>
                </a:lnTo>
                <a:lnTo>
                  <a:pt x="374830" y="165811"/>
                </a:lnTo>
                <a:lnTo>
                  <a:pt x="379196" y="221094"/>
                </a:lnTo>
                <a:lnTo>
                  <a:pt x="386514" y="276148"/>
                </a:lnTo>
                <a:lnTo>
                  <a:pt x="391997" y="231057"/>
                </a:lnTo>
                <a:lnTo>
                  <a:pt x="392229" y="215188"/>
                </a:lnTo>
                <a:lnTo>
                  <a:pt x="391386" y="196038"/>
                </a:lnTo>
                <a:lnTo>
                  <a:pt x="384746" y="157281"/>
                </a:lnTo>
                <a:lnTo>
                  <a:pt x="359669" y="112471"/>
                </a:lnTo>
                <a:lnTo>
                  <a:pt x="283721" y="93754"/>
                </a:lnTo>
                <a:lnTo>
                  <a:pt x="228351" y="105841"/>
                </a:lnTo>
                <a:lnTo>
                  <a:pt x="176053" y="128558"/>
                </a:lnTo>
                <a:lnTo>
                  <a:pt x="137721" y="157276"/>
                </a:lnTo>
                <a:lnTo>
                  <a:pt x="127259" y="180517"/>
                </a:lnTo>
                <a:lnTo>
                  <a:pt x="128702" y="192852"/>
                </a:lnTo>
                <a:lnTo>
                  <a:pt x="134419" y="205130"/>
                </a:lnTo>
                <a:lnTo>
                  <a:pt x="162786" y="236829"/>
                </a:lnTo>
                <a:lnTo>
                  <a:pt x="197808" y="263499"/>
                </a:lnTo>
                <a:lnTo>
                  <a:pt x="233521" y="290169"/>
                </a:lnTo>
                <a:lnTo>
                  <a:pt x="263959" y="321868"/>
                </a:lnTo>
                <a:lnTo>
                  <a:pt x="287221" y="365872"/>
                </a:lnTo>
                <a:lnTo>
                  <a:pt x="297993" y="412962"/>
                </a:lnTo>
                <a:lnTo>
                  <a:pt x="297591" y="461398"/>
                </a:lnTo>
                <a:lnTo>
                  <a:pt x="287331" y="509440"/>
                </a:lnTo>
                <a:lnTo>
                  <a:pt x="268531" y="555345"/>
                </a:lnTo>
                <a:lnTo>
                  <a:pt x="230447" y="607313"/>
                </a:lnTo>
                <a:lnTo>
                  <a:pt x="174932" y="639165"/>
                </a:lnTo>
                <a:lnTo>
                  <a:pt x="143894" y="641851"/>
                </a:lnTo>
                <a:lnTo>
                  <a:pt x="111226" y="637108"/>
                </a:lnTo>
                <a:lnTo>
                  <a:pt x="52758" y="610819"/>
                </a:lnTo>
                <a:lnTo>
                  <a:pt x="18611" y="575729"/>
                </a:lnTo>
                <a:lnTo>
                  <a:pt x="942" y="530351"/>
                </a:lnTo>
                <a:lnTo>
                  <a:pt x="0" y="506439"/>
                </a:lnTo>
                <a:lnTo>
                  <a:pt x="4260" y="483984"/>
                </a:lnTo>
                <a:lnTo>
                  <a:pt x="24056" y="442874"/>
                </a:lnTo>
                <a:lnTo>
                  <a:pt x="29263" y="480974"/>
                </a:lnTo>
                <a:lnTo>
                  <a:pt x="21780" y="518264"/>
                </a:lnTo>
                <a:lnTo>
                  <a:pt x="10165" y="579043"/>
                </a:lnTo>
                <a:lnTo>
                  <a:pt x="5814" y="634679"/>
                </a:lnTo>
                <a:lnTo>
                  <a:pt x="20119" y="656539"/>
                </a:lnTo>
                <a:lnTo>
                  <a:pt x="21643" y="653186"/>
                </a:lnTo>
                <a:lnTo>
                  <a:pt x="23421" y="649223"/>
                </a:lnTo>
                <a:lnTo>
                  <a:pt x="24945" y="64556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65090" y="6091123"/>
            <a:ext cx="189230" cy="264160"/>
          </a:xfrm>
          <a:custGeom>
            <a:avLst/>
            <a:gdLst/>
            <a:ahLst/>
            <a:cxnLst/>
            <a:rect l="l" t="t" r="r" b="b"/>
            <a:pathLst>
              <a:path w="189229" h="264160">
                <a:moveTo>
                  <a:pt x="0" y="14935"/>
                </a:moveTo>
                <a:lnTo>
                  <a:pt x="7471" y="16849"/>
                </a:lnTo>
                <a:lnTo>
                  <a:pt x="10144" y="22250"/>
                </a:lnTo>
                <a:lnTo>
                  <a:pt x="10126" y="30622"/>
                </a:lnTo>
                <a:lnTo>
                  <a:pt x="9525" y="41452"/>
                </a:lnTo>
                <a:lnTo>
                  <a:pt x="9215" y="61745"/>
                </a:lnTo>
                <a:lnTo>
                  <a:pt x="8858" y="81953"/>
                </a:lnTo>
                <a:lnTo>
                  <a:pt x="8453" y="102103"/>
                </a:lnTo>
                <a:lnTo>
                  <a:pt x="8000" y="122224"/>
                </a:lnTo>
                <a:lnTo>
                  <a:pt x="7786" y="139322"/>
                </a:lnTo>
                <a:lnTo>
                  <a:pt x="7715" y="156362"/>
                </a:lnTo>
                <a:lnTo>
                  <a:pt x="7786" y="173402"/>
                </a:lnTo>
                <a:lnTo>
                  <a:pt x="8000" y="190500"/>
                </a:lnTo>
                <a:lnTo>
                  <a:pt x="8000" y="192328"/>
                </a:lnTo>
                <a:lnTo>
                  <a:pt x="8000" y="194462"/>
                </a:lnTo>
                <a:lnTo>
                  <a:pt x="8000" y="196596"/>
                </a:lnTo>
                <a:lnTo>
                  <a:pt x="6566" y="180413"/>
                </a:lnTo>
                <a:lnTo>
                  <a:pt x="4810" y="164287"/>
                </a:lnTo>
                <a:lnTo>
                  <a:pt x="3125" y="148161"/>
                </a:lnTo>
                <a:lnTo>
                  <a:pt x="1905" y="131978"/>
                </a:lnTo>
                <a:lnTo>
                  <a:pt x="1428" y="108499"/>
                </a:lnTo>
                <a:lnTo>
                  <a:pt x="2667" y="85191"/>
                </a:lnTo>
                <a:lnTo>
                  <a:pt x="12573" y="39319"/>
                </a:lnTo>
                <a:lnTo>
                  <a:pt x="39094" y="3143"/>
                </a:lnTo>
                <a:lnTo>
                  <a:pt x="53721" y="0"/>
                </a:lnTo>
                <a:lnTo>
                  <a:pt x="66698" y="4610"/>
                </a:lnTo>
                <a:lnTo>
                  <a:pt x="75914" y="14478"/>
                </a:lnTo>
                <a:lnTo>
                  <a:pt x="81938" y="27089"/>
                </a:lnTo>
                <a:lnTo>
                  <a:pt x="85344" y="39928"/>
                </a:lnTo>
                <a:lnTo>
                  <a:pt x="86135" y="56821"/>
                </a:lnTo>
                <a:lnTo>
                  <a:pt x="83581" y="72656"/>
                </a:lnTo>
                <a:lnTo>
                  <a:pt x="78575" y="87977"/>
                </a:lnTo>
                <a:lnTo>
                  <a:pt x="72009" y="103327"/>
                </a:lnTo>
                <a:lnTo>
                  <a:pt x="65690" y="114600"/>
                </a:lnTo>
                <a:lnTo>
                  <a:pt x="60991" y="122872"/>
                </a:lnTo>
                <a:lnTo>
                  <a:pt x="59293" y="130973"/>
                </a:lnTo>
                <a:lnTo>
                  <a:pt x="61975" y="141732"/>
                </a:lnTo>
                <a:lnTo>
                  <a:pt x="78783" y="146732"/>
                </a:lnTo>
                <a:lnTo>
                  <a:pt x="95758" y="151104"/>
                </a:lnTo>
                <a:lnTo>
                  <a:pt x="112732" y="155362"/>
                </a:lnTo>
                <a:lnTo>
                  <a:pt x="129539" y="160020"/>
                </a:lnTo>
                <a:lnTo>
                  <a:pt x="145559" y="165263"/>
                </a:lnTo>
                <a:lnTo>
                  <a:pt x="163496" y="172478"/>
                </a:lnTo>
                <a:lnTo>
                  <a:pt x="179314" y="182608"/>
                </a:lnTo>
                <a:lnTo>
                  <a:pt x="188975" y="196596"/>
                </a:lnTo>
                <a:lnTo>
                  <a:pt x="188011" y="212221"/>
                </a:lnTo>
                <a:lnTo>
                  <a:pt x="151257" y="244754"/>
                </a:lnTo>
                <a:lnTo>
                  <a:pt x="113379" y="260337"/>
                </a:lnTo>
                <a:lnTo>
                  <a:pt x="92463" y="263828"/>
                </a:lnTo>
                <a:lnTo>
                  <a:pt x="72644" y="263347"/>
                </a:lnTo>
                <a:lnTo>
                  <a:pt x="61340" y="258775"/>
                </a:lnTo>
                <a:lnTo>
                  <a:pt x="57404" y="256336"/>
                </a:lnTo>
                <a:lnTo>
                  <a:pt x="55245" y="24688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12994" y="5927140"/>
            <a:ext cx="415925" cy="246379"/>
          </a:xfrm>
          <a:custGeom>
            <a:avLst/>
            <a:gdLst/>
            <a:ahLst/>
            <a:cxnLst/>
            <a:rect l="l" t="t" r="r" b="b"/>
            <a:pathLst>
              <a:path w="415925" h="246379">
                <a:moveTo>
                  <a:pt x="0" y="37185"/>
                </a:moveTo>
                <a:lnTo>
                  <a:pt x="3776" y="24817"/>
                </a:lnTo>
                <a:lnTo>
                  <a:pt x="8588" y="12763"/>
                </a:lnTo>
                <a:lnTo>
                  <a:pt x="16091" y="3624"/>
                </a:lnTo>
                <a:lnTo>
                  <a:pt x="27939" y="0"/>
                </a:lnTo>
                <a:lnTo>
                  <a:pt x="40340" y="4114"/>
                </a:lnTo>
                <a:lnTo>
                  <a:pt x="60325" y="41147"/>
                </a:lnTo>
                <a:lnTo>
                  <a:pt x="72961" y="97688"/>
                </a:lnTo>
                <a:lnTo>
                  <a:pt x="78577" y="126101"/>
                </a:lnTo>
                <a:lnTo>
                  <a:pt x="93196" y="177598"/>
                </a:lnTo>
                <a:lnTo>
                  <a:pt x="116726" y="220794"/>
                </a:lnTo>
                <a:lnTo>
                  <a:pt x="151586" y="244135"/>
                </a:lnTo>
                <a:lnTo>
                  <a:pt x="169132" y="246049"/>
                </a:lnTo>
                <a:lnTo>
                  <a:pt x="186725" y="243735"/>
                </a:lnTo>
                <a:lnTo>
                  <a:pt x="227504" y="220713"/>
                </a:lnTo>
                <a:lnTo>
                  <a:pt x="249935" y="188975"/>
                </a:lnTo>
                <a:lnTo>
                  <a:pt x="250825" y="186537"/>
                </a:lnTo>
                <a:lnTo>
                  <a:pt x="253872" y="181660"/>
                </a:lnTo>
                <a:lnTo>
                  <a:pt x="262884" y="189323"/>
                </a:lnTo>
                <a:lnTo>
                  <a:pt x="272240" y="197700"/>
                </a:lnTo>
                <a:lnTo>
                  <a:pt x="282001" y="205449"/>
                </a:lnTo>
                <a:lnTo>
                  <a:pt x="292226" y="211226"/>
                </a:lnTo>
                <a:lnTo>
                  <a:pt x="302085" y="213640"/>
                </a:lnTo>
                <a:lnTo>
                  <a:pt x="311753" y="213169"/>
                </a:lnTo>
                <a:lnTo>
                  <a:pt x="320801" y="209897"/>
                </a:lnTo>
                <a:lnTo>
                  <a:pt x="328802" y="203911"/>
                </a:lnTo>
                <a:lnTo>
                  <a:pt x="334688" y="192757"/>
                </a:lnTo>
                <a:lnTo>
                  <a:pt x="336454" y="178231"/>
                </a:lnTo>
                <a:lnTo>
                  <a:pt x="335696" y="163363"/>
                </a:lnTo>
                <a:lnTo>
                  <a:pt x="334009" y="151180"/>
                </a:lnTo>
                <a:lnTo>
                  <a:pt x="325054" y="120472"/>
                </a:lnTo>
                <a:lnTo>
                  <a:pt x="312277" y="87477"/>
                </a:lnTo>
                <a:lnTo>
                  <a:pt x="301666" y="54482"/>
                </a:lnTo>
                <a:lnTo>
                  <a:pt x="299211" y="23774"/>
                </a:lnTo>
                <a:lnTo>
                  <a:pt x="301116" y="21640"/>
                </a:lnTo>
                <a:lnTo>
                  <a:pt x="302894" y="19507"/>
                </a:lnTo>
                <a:lnTo>
                  <a:pt x="305053" y="17678"/>
                </a:lnTo>
                <a:lnTo>
                  <a:pt x="320168" y="22750"/>
                </a:lnTo>
                <a:lnTo>
                  <a:pt x="335391" y="28536"/>
                </a:lnTo>
                <a:lnTo>
                  <a:pt x="350684" y="33923"/>
                </a:lnTo>
                <a:lnTo>
                  <a:pt x="366013" y="37795"/>
                </a:lnTo>
                <a:lnTo>
                  <a:pt x="374903" y="38252"/>
                </a:lnTo>
                <a:lnTo>
                  <a:pt x="383508" y="36652"/>
                </a:lnTo>
                <a:lnTo>
                  <a:pt x="412444" y="9534"/>
                </a:lnTo>
                <a:lnTo>
                  <a:pt x="415670" y="274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05322" y="5696407"/>
            <a:ext cx="334010" cy="107314"/>
          </a:xfrm>
          <a:custGeom>
            <a:avLst/>
            <a:gdLst/>
            <a:ahLst/>
            <a:cxnLst/>
            <a:rect l="l" t="t" r="r" b="b"/>
            <a:pathLst>
              <a:path w="334010" h="107314">
                <a:moveTo>
                  <a:pt x="31623" y="82905"/>
                </a:moveTo>
                <a:lnTo>
                  <a:pt x="23681" y="81019"/>
                </a:lnTo>
                <a:lnTo>
                  <a:pt x="15811" y="79019"/>
                </a:lnTo>
                <a:lnTo>
                  <a:pt x="7941" y="76904"/>
                </a:lnTo>
                <a:lnTo>
                  <a:pt x="0" y="74675"/>
                </a:lnTo>
                <a:lnTo>
                  <a:pt x="8114" y="82286"/>
                </a:lnTo>
                <a:lnTo>
                  <a:pt x="62005" y="100122"/>
                </a:lnTo>
                <a:lnTo>
                  <a:pt x="108055" y="105560"/>
                </a:lnTo>
                <a:lnTo>
                  <a:pt x="161395" y="106899"/>
                </a:lnTo>
                <a:lnTo>
                  <a:pt x="191531" y="105917"/>
                </a:lnTo>
                <a:lnTo>
                  <a:pt x="251460" y="98755"/>
                </a:lnTo>
                <a:lnTo>
                  <a:pt x="292036" y="90487"/>
                </a:lnTo>
                <a:lnTo>
                  <a:pt x="329184" y="72847"/>
                </a:lnTo>
                <a:lnTo>
                  <a:pt x="333613" y="62550"/>
                </a:lnTo>
                <a:lnTo>
                  <a:pt x="328707" y="52882"/>
                </a:lnTo>
                <a:lnTo>
                  <a:pt x="294429" y="30327"/>
                </a:lnTo>
                <a:lnTo>
                  <a:pt x="242315" y="9753"/>
                </a:lnTo>
                <a:lnTo>
                  <a:pt x="223726" y="6362"/>
                </a:lnTo>
                <a:lnTo>
                  <a:pt x="220724" y="4310"/>
                </a:lnTo>
                <a:lnTo>
                  <a:pt x="227329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91660" y="5915558"/>
            <a:ext cx="184150" cy="48260"/>
          </a:xfrm>
          <a:custGeom>
            <a:avLst/>
            <a:gdLst/>
            <a:ahLst/>
            <a:cxnLst/>
            <a:rect l="l" t="t" r="r" b="b"/>
            <a:pathLst>
              <a:path w="184150" h="48260">
                <a:moveTo>
                  <a:pt x="1291" y="0"/>
                </a:moveTo>
                <a:lnTo>
                  <a:pt x="40465" y="36233"/>
                </a:lnTo>
                <a:lnTo>
                  <a:pt x="95525" y="47548"/>
                </a:lnTo>
                <a:lnTo>
                  <a:pt x="118546" y="48239"/>
                </a:lnTo>
                <a:lnTo>
                  <a:pt x="140245" y="46901"/>
                </a:lnTo>
                <a:lnTo>
                  <a:pt x="161587" y="43219"/>
                </a:lnTo>
                <a:lnTo>
                  <a:pt x="183536" y="3688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7938" y="5961278"/>
            <a:ext cx="168275" cy="66675"/>
          </a:xfrm>
          <a:custGeom>
            <a:avLst/>
            <a:gdLst/>
            <a:ahLst/>
            <a:cxnLst/>
            <a:rect l="l" t="t" r="r" b="b"/>
            <a:pathLst>
              <a:path w="168275" h="66675">
                <a:moveTo>
                  <a:pt x="74675" y="0"/>
                </a:moveTo>
                <a:lnTo>
                  <a:pt x="57366" y="7753"/>
                </a:lnTo>
                <a:lnTo>
                  <a:pt x="42116" y="16306"/>
                </a:lnTo>
                <a:lnTo>
                  <a:pt x="27652" y="25546"/>
                </a:lnTo>
                <a:lnTo>
                  <a:pt x="12700" y="35356"/>
                </a:lnTo>
                <a:lnTo>
                  <a:pt x="3301" y="38709"/>
                </a:lnTo>
                <a:lnTo>
                  <a:pt x="47115" y="66470"/>
                </a:lnTo>
                <a:lnTo>
                  <a:pt x="64262" y="65532"/>
                </a:lnTo>
                <a:lnTo>
                  <a:pt x="91366" y="59197"/>
                </a:lnTo>
                <a:lnTo>
                  <a:pt x="117554" y="49377"/>
                </a:lnTo>
                <a:lnTo>
                  <a:pt x="143003" y="37499"/>
                </a:lnTo>
                <a:lnTo>
                  <a:pt x="167894" y="2499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36740" y="5692749"/>
            <a:ext cx="117475" cy="410845"/>
          </a:xfrm>
          <a:custGeom>
            <a:avLst/>
            <a:gdLst/>
            <a:ahLst/>
            <a:cxnLst/>
            <a:rect l="l" t="t" r="r" b="b"/>
            <a:pathLst>
              <a:path w="117475" h="410845">
                <a:moveTo>
                  <a:pt x="0" y="32613"/>
                </a:moveTo>
                <a:lnTo>
                  <a:pt x="3762" y="21002"/>
                </a:lnTo>
                <a:lnTo>
                  <a:pt x="9048" y="11506"/>
                </a:lnTo>
                <a:lnTo>
                  <a:pt x="17144" y="4410"/>
                </a:lnTo>
                <a:lnTo>
                  <a:pt x="29337" y="0"/>
                </a:lnTo>
                <a:lnTo>
                  <a:pt x="45513" y="90"/>
                </a:lnTo>
                <a:lnTo>
                  <a:pt x="81661" y="27736"/>
                </a:lnTo>
                <a:lnTo>
                  <a:pt x="99827" y="63665"/>
                </a:lnTo>
                <a:lnTo>
                  <a:pt x="110410" y="103479"/>
                </a:lnTo>
                <a:lnTo>
                  <a:pt x="115540" y="144665"/>
                </a:lnTo>
                <a:lnTo>
                  <a:pt x="117348" y="184708"/>
                </a:lnTo>
                <a:lnTo>
                  <a:pt x="117074" y="223366"/>
                </a:lnTo>
                <a:lnTo>
                  <a:pt x="114490" y="261708"/>
                </a:lnTo>
                <a:lnTo>
                  <a:pt x="110382" y="299880"/>
                </a:lnTo>
                <a:lnTo>
                  <a:pt x="105537" y="338023"/>
                </a:lnTo>
                <a:lnTo>
                  <a:pt x="97869" y="376237"/>
                </a:lnTo>
                <a:lnTo>
                  <a:pt x="83819" y="410565"/>
                </a:lnTo>
                <a:lnTo>
                  <a:pt x="81661" y="406908"/>
                </a:lnTo>
                <a:lnTo>
                  <a:pt x="79883" y="402945"/>
                </a:lnTo>
                <a:lnTo>
                  <a:pt x="78105" y="39928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40372" y="5725972"/>
            <a:ext cx="135890" cy="367030"/>
          </a:xfrm>
          <a:custGeom>
            <a:avLst/>
            <a:gdLst/>
            <a:ahLst/>
            <a:cxnLst/>
            <a:rect l="l" t="t" r="r" b="b"/>
            <a:pathLst>
              <a:path w="135890" h="367029">
                <a:moveTo>
                  <a:pt x="380" y="19202"/>
                </a:moveTo>
                <a:lnTo>
                  <a:pt x="888" y="9753"/>
                </a:lnTo>
                <a:lnTo>
                  <a:pt x="1524" y="6705"/>
                </a:lnTo>
                <a:lnTo>
                  <a:pt x="0" y="0"/>
                </a:lnTo>
                <a:lnTo>
                  <a:pt x="20163" y="42991"/>
                </a:lnTo>
                <a:lnTo>
                  <a:pt x="33039" y="91844"/>
                </a:lnTo>
                <a:lnTo>
                  <a:pt x="41179" y="124167"/>
                </a:lnTo>
                <a:lnTo>
                  <a:pt x="49557" y="156433"/>
                </a:lnTo>
                <a:lnTo>
                  <a:pt x="58293" y="188671"/>
                </a:lnTo>
                <a:lnTo>
                  <a:pt x="66639" y="219717"/>
                </a:lnTo>
                <a:lnTo>
                  <a:pt x="85046" y="282840"/>
                </a:lnTo>
                <a:lnTo>
                  <a:pt x="104024" y="329088"/>
                </a:lnTo>
                <a:lnTo>
                  <a:pt x="123146" y="354691"/>
                </a:lnTo>
                <a:lnTo>
                  <a:pt x="135635" y="36697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54317" y="5578094"/>
            <a:ext cx="319405" cy="767715"/>
          </a:xfrm>
          <a:custGeom>
            <a:avLst/>
            <a:gdLst/>
            <a:ahLst/>
            <a:cxnLst/>
            <a:rect l="l" t="t" r="r" b="b"/>
            <a:pathLst>
              <a:path w="319404" h="767714">
                <a:moveTo>
                  <a:pt x="296036" y="34797"/>
                </a:moveTo>
                <a:lnTo>
                  <a:pt x="295257" y="25981"/>
                </a:lnTo>
                <a:lnTo>
                  <a:pt x="294465" y="17303"/>
                </a:lnTo>
                <a:lnTo>
                  <a:pt x="293697" y="8673"/>
                </a:lnTo>
                <a:lnTo>
                  <a:pt x="305311" y="46127"/>
                </a:lnTo>
                <a:lnTo>
                  <a:pt x="310890" y="93605"/>
                </a:lnTo>
                <a:lnTo>
                  <a:pt x="315720" y="153079"/>
                </a:lnTo>
                <a:lnTo>
                  <a:pt x="318516" y="212363"/>
                </a:lnTo>
                <a:lnTo>
                  <a:pt x="318897" y="241680"/>
                </a:lnTo>
                <a:lnTo>
                  <a:pt x="318516" y="270884"/>
                </a:lnTo>
                <a:lnTo>
                  <a:pt x="317373" y="299973"/>
                </a:lnTo>
                <a:lnTo>
                  <a:pt x="315789" y="288215"/>
                </a:lnTo>
                <a:lnTo>
                  <a:pt x="314229" y="276313"/>
                </a:lnTo>
                <a:lnTo>
                  <a:pt x="312622" y="264355"/>
                </a:lnTo>
                <a:lnTo>
                  <a:pt x="305228" y="219049"/>
                </a:lnTo>
                <a:lnTo>
                  <a:pt x="276677" y="158775"/>
                </a:lnTo>
                <a:lnTo>
                  <a:pt x="223861" y="126580"/>
                </a:lnTo>
                <a:lnTo>
                  <a:pt x="190880" y="121056"/>
                </a:lnTo>
                <a:lnTo>
                  <a:pt x="149232" y="122599"/>
                </a:lnTo>
                <a:lnTo>
                  <a:pt x="106870" y="133857"/>
                </a:lnTo>
                <a:lnTo>
                  <a:pt x="70223" y="155860"/>
                </a:lnTo>
                <a:lnTo>
                  <a:pt x="45719" y="189636"/>
                </a:lnTo>
                <a:lnTo>
                  <a:pt x="40322" y="226207"/>
                </a:lnTo>
                <a:lnTo>
                  <a:pt x="49593" y="262064"/>
                </a:lnTo>
                <a:lnTo>
                  <a:pt x="67151" y="296149"/>
                </a:lnTo>
                <a:lnTo>
                  <a:pt x="86613" y="327405"/>
                </a:lnTo>
                <a:lnTo>
                  <a:pt x="113521" y="371309"/>
                </a:lnTo>
                <a:lnTo>
                  <a:pt x="140057" y="415212"/>
                </a:lnTo>
                <a:lnTo>
                  <a:pt x="165636" y="459628"/>
                </a:lnTo>
                <a:lnTo>
                  <a:pt x="189672" y="505067"/>
                </a:lnTo>
                <a:lnTo>
                  <a:pt x="211581" y="552043"/>
                </a:lnTo>
                <a:lnTo>
                  <a:pt x="227832" y="590538"/>
                </a:lnTo>
                <a:lnTo>
                  <a:pt x="241665" y="633006"/>
                </a:lnTo>
                <a:lnTo>
                  <a:pt x="246711" y="676216"/>
                </a:lnTo>
                <a:lnTo>
                  <a:pt x="236600" y="716940"/>
                </a:lnTo>
                <a:lnTo>
                  <a:pt x="209157" y="747977"/>
                </a:lnTo>
                <a:lnTo>
                  <a:pt x="170687" y="764070"/>
                </a:lnTo>
                <a:lnTo>
                  <a:pt x="127837" y="767646"/>
                </a:lnTo>
                <a:lnTo>
                  <a:pt x="87249" y="761136"/>
                </a:lnTo>
                <a:lnTo>
                  <a:pt x="59733" y="749730"/>
                </a:lnTo>
                <a:lnTo>
                  <a:pt x="33242" y="731608"/>
                </a:lnTo>
                <a:lnTo>
                  <a:pt x="13561" y="707601"/>
                </a:lnTo>
                <a:lnTo>
                  <a:pt x="6476" y="678535"/>
                </a:lnTo>
                <a:lnTo>
                  <a:pt x="8304" y="673749"/>
                </a:lnTo>
                <a:lnTo>
                  <a:pt x="12144" y="672249"/>
                </a:lnTo>
                <a:lnTo>
                  <a:pt x="16103" y="670691"/>
                </a:lnTo>
                <a:lnTo>
                  <a:pt x="18287" y="665733"/>
                </a:lnTo>
                <a:lnTo>
                  <a:pt x="18162" y="653794"/>
                </a:lnTo>
                <a:lnTo>
                  <a:pt x="16335" y="640626"/>
                </a:lnTo>
                <a:lnTo>
                  <a:pt x="14055" y="627286"/>
                </a:lnTo>
                <a:lnTo>
                  <a:pt x="12573" y="614832"/>
                </a:lnTo>
                <a:lnTo>
                  <a:pt x="11695" y="589362"/>
                </a:lnTo>
                <a:lnTo>
                  <a:pt x="11271" y="563778"/>
                </a:lnTo>
                <a:lnTo>
                  <a:pt x="11179" y="538194"/>
                </a:lnTo>
                <a:lnTo>
                  <a:pt x="11302" y="512724"/>
                </a:lnTo>
                <a:lnTo>
                  <a:pt x="10027" y="526816"/>
                </a:lnTo>
                <a:lnTo>
                  <a:pt x="7365" y="569721"/>
                </a:lnTo>
                <a:lnTo>
                  <a:pt x="5643" y="616899"/>
                </a:lnTo>
                <a:lnTo>
                  <a:pt x="4254" y="664362"/>
                </a:lnTo>
                <a:lnTo>
                  <a:pt x="2579" y="711596"/>
                </a:lnTo>
                <a:lnTo>
                  <a:pt x="0" y="758088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91705" y="6156545"/>
            <a:ext cx="240029" cy="177165"/>
          </a:xfrm>
          <a:custGeom>
            <a:avLst/>
            <a:gdLst/>
            <a:ahLst/>
            <a:cxnLst/>
            <a:rect l="l" t="t" r="r" b="b"/>
            <a:pathLst>
              <a:path w="240029" h="177164">
                <a:moveTo>
                  <a:pt x="0" y="18092"/>
                </a:moveTo>
                <a:lnTo>
                  <a:pt x="6096" y="7424"/>
                </a:lnTo>
                <a:lnTo>
                  <a:pt x="6096" y="4071"/>
                </a:lnTo>
                <a:lnTo>
                  <a:pt x="14097" y="3157"/>
                </a:lnTo>
                <a:lnTo>
                  <a:pt x="15103" y="22217"/>
                </a:lnTo>
                <a:lnTo>
                  <a:pt x="15382" y="41105"/>
                </a:lnTo>
                <a:lnTo>
                  <a:pt x="15400" y="59993"/>
                </a:lnTo>
                <a:lnTo>
                  <a:pt x="15621" y="79052"/>
                </a:lnTo>
                <a:lnTo>
                  <a:pt x="18351" y="118676"/>
                </a:lnTo>
                <a:lnTo>
                  <a:pt x="26797" y="157386"/>
                </a:lnTo>
                <a:lnTo>
                  <a:pt x="43013" y="176845"/>
                </a:lnTo>
                <a:lnTo>
                  <a:pt x="51816" y="175674"/>
                </a:lnTo>
                <a:lnTo>
                  <a:pt x="64275" y="166292"/>
                </a:lnTo>
                <a:lnTo>
                  <a:pt x="73866" y="153423"/>
                </a:lnTo>
                <a:lnTo>
                  <a:pt x="82051" y="139412"/>
                </a:lnTo>
                <a:lnTo>
                  <a:pt x="90297" y="126601"/>
                </a:lnTo>
                <a:lnTo>
                  <a:pt x="97393" y="118310"/>
                </a:lnTo>
                <a:lnTo>
                  <a:pt x="105537" y="110561"/>
                </a:lnTo>
                <a:lnTo>
                  <a:pt x="114728" y="104355"/>
                </a:lnTo>
                <a:lnTo>
                  <a:pt x="124968" y="100693"/>
                </a:lnTo>
                <a:lnTo>
                  <a:pt x="138602" y="101469"/>
                </a:lnTo>
                <a:lnTo>
                  <a:pt x="151749" y="106218"/>
                </a:lnTo>
                <a:lnTo>
                  <a:pt x="164776" y="111709"/>
                </a:lnTo>
                <a:lnTo>
                  <a:pt x="178053" y="114714"/>
                </a:lnTo>
                <a:lnTo>
                  <a:pt x="171088" y="68046"/>
                </a:lnTo>
                <a:lnTo>
                  <a:pt x="168275" y="56459"/>
                </a:lnTo>
                <a:lnTo>
                  <a:pt x="165937" y="44815"/>
                </a:lnTo>
                <a:lnTo>
                  <a:pt x="164338" y="33027"/>
                </a:lnTo>
                <a:lnTo>
                  <a:pt x="163480" y="22531"/>
                </a:lnTo>
                <a:lnTo>
                  <a:pt x="164338" y="13063"/>
                </a:lnTo>
                <a:lnTo>
                  <a:pt x="168624" y="5424"/>
                </a:lnTo>
                <a:lnTo>
                  <a:pt x="178053" y="414"/>
                </a:lnTo>
                <a:lnTo>
                  <a:pt x="187277" y="0"/>
                </a:lnTo>
                <a:lnTo>
                  <a:pt x="196500" y="2586"/>
                </a:lnTo>
                <a:lnTo>
                  <a:pt x="205486" y="6372"/>
                </a:lnTo>
                <a:lnTo>
                  <a:pt x="213995" y="9558"/>
                </a:lnTo>
                <a:lnTo>
                  <a:pt x="221882" y="11663"/>
                </a:lnTo>
                <a:lnTo>
                  <a:pt x="227377" y="11768"/>
                </a:lnTo>
                <a:lnTo>
                  <a:pt x="232658" y="10158"/>
                </a:lnTo>
                <a:lnTo>
                  <a:pt x="239902" y="711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06232" y="5902147"/>
            <a:ext cx="412115" cy="273685"/>
          </a:xfrm>
          <a:custGeom>
            <a:avLst/>
            <a:gdLst/>
            <a:ahLst/>
            <a:cxnLst/>
            <a:rect l="l" t="t" r="r" b="b"/>
            <a:pathLst>
              <a:path w="412115" h="273685">
                <a:moveTo>
                  <a:pt x="0" y="0"/>
                </a:moveTo>
                <a:lnTo>
                  <a:pt x="39370" y="22555"/>
                </a:lnTo>
                <a:lnTo>
                  <a:pt x="59737" y="64350"/>
                </a:lnTo>
                <a:lnTo>
                  <a:pt x="70103" y="110032"/>
                </a:lnTo>
                <a:lnTo>
                  <a:pt x="77581" y="164134"/>
                </a:lnTo>
                <a:lnTo>
                  <a:pt x="82296" y="218236"/>
                </a:lnTo>
                <a:lnTo>
                  <a:pt x="84411" y="234053"/>
                </a:lnTo>
                <a:lnTo>
                  <a:pt x="87693" y="247383"/>
                </a:lnTo>
                <a:lnTo>
                  <a:pt x="92404" y="259856"/>
                </a:lnTo>
                <a:lnTo>
                  <a:pt x="98806" y="273100"/>
                </a:lnTo>
                <a:lnTo>
                  <a:pt x="109795" y="269000"/>
                </a:lnTo>
                <a:lnTo>
                  <a:pt x="142621" y="228304"/>
                </a:lnTo>
                <a:lnTo>
                  <a:pt x="157765" y="190261"/>
                </a:lnTo>
                <a:lnTo>
                  <a:pt x="165481" y="171297"/>
                </a:lnTo>
                <a:lnTo>
                  <a:pt x="170303" y="160615"/>
                </a:lnTo>
                <a:lnTo>
                  <a:pt x="174529" y="153047"/>
                </a:lnTo>
                <a:lnTo>
                  <a:pt x="179947" y="146908"/>
                </a:lnTo>
                <a:lnTo>
                  <a:pt x="188341" y="140512"/>
                </a:lnTo>
                <a:lnTo>
                  <a:pt x="195691" y="153423"/>
                </a:lnTo>
                <a:lnTo>
                  <a:pt x="202374" y="166535"/>
                </a:lnTo>
                <a:lnTo>
                  <a:pt x="208772" y="179817"/>
                </a:lnTo>
                <a:lnTo>
                  <a:pt x="215265" y="193243"/>
                </a:lnTo>
                <a:lnTo>
                  <a:pt x="224327" y="211135"/>
                </a:lnTo>
                <a:lnTo>
                  <a:pt x="237474" y="231686"/>
                </a:lnTo>
                <a:lnTo>
                  <a:pt x="254216" y="247035"/>
                </a:lnTo>
                <a:lnTo>
                  <a:pt x="274066" y="249326"/>
                </a:lnTo>
                <a:lnTo>
                  <a:pt x="284335" y="243092"/>
                </a:lnTo>
                <a:lnTo>
                  <a:pt x="291068" y="233286"/>
                </a:lnTo>
                <a:lnTo>
                  <a:pt x="295015" y="221594"/>
                </a:lnTo>
                <a:lnTo>
                  <a:pt x="296925" y="209702"/>
                </a:lnTo>
                <a:lnTo>
                  <a:pt x="297735" y="178622"/>
                </a:lnTo>
                <a:lnTo>
                  <a:pt x="294259" y="147142"/>
                </a:lnTo>
                <a:lnTo>
                  <a:pt x="287924" y="116004"/>
                </a:lnTo>
                <a:lnTo>
                  <a:pt x="280162" y="85953"/>
                </a:lnTo>
                <a:lnTo>
                  <a:pt x="276754" y="75466"/>
                </a:lnTo>
                <a:lnTo>
                  <a:pt x="272811" y="63550"/>
                </a:lnTo>
                <a:lnTo>
                  <a:pt x="270035" y="51406"/>
                </a:lnTo>
                <a:lnTo>
                  <a:pt x="295007" y="19531"/>
                </a:lnTo>
                <a:lnTo>
                  <a:pt x="336327" y="14287"/>
                </a:lnTo>
                <a:lnTo>
                  <a:pt x="351762" y="15949"/>
                </a:lnTo>
                <a:lnTo>
                  <a:pt x="367030" y="18897"/>
                </a:lnTo>
                <a:lnTo>
                  <a:pt x="380253" y="24855"/>
                </a:lnTo>
                <a:lnTo>
                  <a:pt x="394620" y="33185"/>
                </a:lnTo>
                <a:lnTo>
                  <a:pt x="406463" y="37799"/>
                </a:lnTo>
                <a:lnTo>
                  <a:pt x="412115" y="32613"/>
                </a:lnTo>
                <a:lnTo>
                  <a:pt x="409650" y="26255"/>
                </a:lnTo>
                <a:lnTo>
                  <a:pt x="402304" y="22212"/>
                </a:lnTo>
                <a:lnTo>
                  <a:pt x="393005" y="19026"/>
                </a:lnTo>
                <a:lnTo>
                  <a:pt x="384683" y="1524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52004" y="5715914"/>
            <a:ext cx="298450" cy="97790"/>
          </a:xfrm>
          <a:custGeom>
            <a:avLst/>
            <a:gdLst/>
            <a:ahLst/>
            <a:cxnLst/>
            <a:rect l="l" t="t" r="r" b="b"/>
            <a:pathLst>
              <a:path w="298450" h="97789">
                <a:moveTo>
                  <a:pt x="46354" y="59435"/>
                </a:moveTo>
                <a:lnTo>
                  <a:pt x="34039" y="58783"/>
                </a:lnTo>
                <a:lnTo>
                  <a:pt x="22701" y="57645"/>
                </a:lnTo>
                <a:lnTo>
                  <a:pt x="11600" y="55878"/>
                </a:lnTo>
                <a:lnTo>
                  <a:pt x="0" y="53340"/>
                </a:lnTo>
                <a:lnTo>
                  <a:pt x="14797" y="60779"/>
                </a:lnTo>
                <a:lnTo>
                  <a:pt x="61214" y="76809"/>
                </a:lnTo>
                <a:lnTo>
                  <a:pt x="111077" y="88391"/>
                </a:lnTo>
                <a:lnTo>
                  <a:pt x="161798" y="95402"/>
                </a:lnTo>
                <a:lnTo>
                  <a:pt x="206327" y="97421"/>
                </a:lnTo>
                <a:lnTo>
                  <a:pt x="228609" y="96045"/>
                </a:lnTo>
                <a:lnTo>
                  <a:pt x="277002" y="82829"/>
                </a:lnTo>
                <a:lnTo>
                  <a:pt x="298070" y="52554"/>
                </a:lnTo>
                <a:lnTo>
                  <a:pt x="296243" y="42633"/>
                </a:lnTo>
                <a:lnTo>
                  <a:pt x="270192" y="11696"/>
                </a:lnTo>
                <a:lnTo>
                  <a:pt x="261834" y="6005"/>
                </a:lnTo>
                <a:lnTo>
                  <a:pt x="25361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76292" y="6472123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0" y="0"/>
                </a:moveTo>
                <a:lnTo>
                  <a:pt x="6101" y="7134"/>
                </a:lnTo>
                <a:lnTo>
                  <a:pt x="10810" y="12268"/>
                </a:lnTo>
                <a:lnTo>
                  <a:pt x="15162" y="16373"/>
                </a:lnTo>
                <a:lnTo>
                  <a:pt x="20193" y="2042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67126" y="6289547"/>
            <a:ext cx="98425" cy="267335"/>
          </a:xfrm>
          <a:custGeom>
            <a:avLst/>
            <a:gdLst/>
            <a:ahLst/>
            <a:cxnLst/>
            <a:rect l="l" t="t" r="r" b="b"/>
            <a:pathLst>
              <a:path w="98425" h="267334">
                <a:moveTo>
                  <a:pt x="53308" y="0"/>
                </a:moveTo>
                <a:lnTo>
                  <a:pt x="12070" y="36390"/>
                </a:lnTo>
                <a:lnTo>
                  <a:pt x="627" y="73490"/>
                </a:lnTo>
                <a:lnTo>
                  <a:pt x="0" y="95669"/>
                </a:lnTo>
                <a:lnTo>
                  <a:pt x="2182" y="117790"/>
                </a:lnTo>
                <a:lnTo>
                  <a:pt x="15357" y="164711"/>
                </a:lnTo>
                <a:lnTo>
                  <a:pt x="41435" y="211164"/>
                </a:lnTo>
                <a:lnTo>
                  <a:pt x="70996" y="244249"/>
                </a:lnTo>
                <a:lnTo>
                  <a:pt x="88705" y="260080"/>
                </a:lnTo>
                <a:lnTo>
                  <a:pt x="98393" y="26730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935090" y="6552590"/>
            <a:ext cx="236220" cy="64135"/>
          </a:xfrm>
          <a:custGeom>
            <a:avLst/>
            <a:gdLst/>
            <a:ahLst/>
            <a:cxnLst/>
            <a:rect l="l" t="t" r="r" b="b"/>
            <a:pathLst>
              <a:path w="236220" h="64134">
                <a:moveTo>
                  <a:pt x="888" y="36576"/>
                </a:moveTo>
                <a:lnTo>
                  <a:pt x="888" y="32918"/>
                </a:lnTo>
                <a:lnTo>
                  <a:pt x="635" y="28956"/>
                </a:lnTo>
                <a:lnTo>
                  <a:pt x="0" y="25298"/>
                </a:lnTo>
                <a:lnTo>
                  <a:pt x="13049" y="26865"/>
                </a:lnTo>
                <a:lnTo>
                  <a:pt x="23717" y="29375"/>
                </a:lnTo>
                <a:lnTo>
                  <a:pt x="33861" y="32970"/>
                </a:lnTo>
                <a:lnTo>
                  <a:pt x="45338" y="37795"/>
                </a:lnTo>
                <a:lnTo>
                  <a:pt x="62472" y="44624"/>
                </a:lnTo>
                <a:lnTo>
                  <a:pt x="115443" y="60655"/>
                </a:lnTo>
                <a:lnTo>
                  <a:pt x="150875" y="63779"/>
                </a:lnTo>
                <a:lnTo>
                  <a:pt x="168663" y="61941"/>
                </a:lnTo>
                <a:lnTo>
                  <a:pt x="205184" y="44234"/>
                </a:lnTo>
                <a:lnTo>
                  <a:pt x="218821" y="25908"/>
                </a:lnTo>
                <a:lnTo>
                  <a:pt x="223236" y="19373"/>
                </a:lnTo>
                <a:lnTo>
                  <a:pt x="227663" y="12953"/>
                </a:lnTo>
                <a:lnTo>
                  <a:pt x="232019" y="6534"/>
                </a:lnTo>
                <a:lnTo>
                  <a:pt x="236220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75146" y="6559967"/>
            <a:ext cx="140335" cy="11430"/>
          </a:xfrm>
          <a:custGeom>
            <a:avLst/>
            <a:gdLst/>
            <a:ahLst/>
            <a:cxnLst/>
            <a:rect l="l" t="t" r="r" b="b"/>
            <a:pathLst>
              <a:path w="140334" h="11429">
                <a:moveTo>
                  <a:pt x="0" y="10910"/>
                </a:moveTo>
                <a:lnTo>
                  <a:pt x="10927" y="8743"/>
                </a:lnTo>
                <a:lnTo>
                  <a:pt x="21701" y="5919"/>
                </a:lnTo>
                <a:lnTo>
                  <a:pt x="32450" y="3152"/>
                </a:lnTo>
                <a:lnTo>
                  <a:pt x="43306" y="1157"/>
                </a:lnTo>
                <a:lnTo>
                  <a:pt x="59166" y="0"/>
                </a:lnTo>
                <a:lnTo>
                  <a:pt x="74834" y="128"/>
                </a:lnTo>
                <a:lnTo>
                  <a:pt x="90455" y="771"/>
                </a:lnTo>
                <a:lnTo>
                  <a:pt x="106171" y="1157"/>
                </a:lnTo>
                <a:lnTo>
                  <a:pt x="114986" y="1233"/>
                </a:lnTo>
                <a:lnTo>
                  <a:pt x="123158" y="1309"/>
                </a:lnTo>
                <a:lnTo>
                  <a:pt x="131282" y="1843"/>
                </a:lnTo>
                <a:lnTo>
                  <a:pt x="139953" y="329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088" y="6579717"/>
            <a:ext cx="48895" cy="134620"/>
          </a:xfrm>
          <a:custGeom>
            <a:avLst/>
            <a:gdLst/>
            <a:ahLst/>
            <a:cxnLst/>
            <a:rect l="l" t="t" r="r" b="b"/>
            <a:pathLst>
              <a:path w="48895" h="134620">
                <a:moveTo>
                  <a:pt x="0" y="0"/>
                </a:moveTo>
                <a:lnTo>
                  <a:pt x="6490" y="11344"/>
                </a:lnTo>
                <a:lnTo>
                  <a:pt x="13922" y="21031"/>
                </a:lnTo>
                <a:lnTo>
                  <a:pt x="21949" y="30260"/>
                </a:lnTo>
                <a:lnTo>
                  <a:pt x="30225" y="40233"/>
                </a:lnTo>
                <a:lnTo>
                  <a:pt x="37730" y="51311"/>
                </a:lnTo>
                <a:lnTo>
                  <a:pt x="43592" y="62788"/>
                </a:lnTo>
                <a:lnTo>
                  <a:pt x="47406" y="74952"/>
                </a:lnTo>
                <a:lnTo>
                  <a:pt x="48767" y="88087"/>
                </a:lnTo>
                <a:lnTo>
                  <a:pt x="47462" y="98621"/>
                </a:lnTo>
                <a:lnTo>
                  <a:pt x="23643" y="131240"/>
                </a:lnTo>
                <a:lnTo>
                  <a:pt x="9939" y="133383"/>
                </a:lnTo>
                <a:lnTo>
                  <a:pt x="3301" y="13411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38214" y="6655613"/>
            <a:ext cx="118745" cy="86995"/>
          </a:xfrm>
          <a:custGeom>
            <a:avLst/>
            <a:gdLst/>
            <a:ahLst/>
            <a:cxnLst/>
            <a:rect l="l" t="t" r="r" b="b"/>
            <a:pathLst>
              <a:path w="118745" h="86995">
                <a:moveTo>
                  <a:pt x="0" y="0"/>
                </a:moveTo>
                <a:lnTo>
                  <a:pt x="2867" y="9058"/>
                </a:lnTo>
                <a:lnTo>
                  <a:pt x="5413" y="18059"/>
                </a:lnTo>
                <a:lnTo>
                  <a:pt x="7697" y="27174"/>
                </a:lnTo>
                <a:lnTo>
                  <a:pt x="9778" y="36576"/>
                </a:lnTo>
                <a:lnTo>
                  <a:pt x="12795" y="46791"/>
                </a:lnTo>
                <a:lnTo>
                  <a:pt x="39119" y="80129"/>
                </a:lnTo>
                <a:lnTo>
                  <a:pt x="60051" y="86996"/>
                </a:lnTo>
                <a:lnTo>
                  <a:pt x="71374" y="86258"/>
                </a:lnTo>
                <a:lnTo>
                  <a:pt x="111886" y="58826"/>
                </a:lnTo>
                <a:lnTo>
                  <a:pt x="118316" y="41262"/>
                </a:lnTo>
                <a:lnTo>
                  <a:pt x="117405" y="31608"/>
                </a:lnTo>
                <a:lnTo>
                  <a:pt x="114934" y="21640"/>
                </a:lnTo>
                <a:lnTo>
                  <a:pt x="113791" y="18897"/>
                </a:lnTo>
                <a:lnTo>
                  <a:pt x="112521" y="16154"/>
                </a:lnTo>
                <a:lnTo>
                  <a:pt x="111251" y="1310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09282" y="6605930"/>
            <a:ext cx="52705" cy="114300"/>
          </a:xfrm>
          <a:custGeom>
            <a:avLst/>
            <a:gdLst/>
            <a:ahLst/>
            <a:cxnLst/>
            <a:rect l="l" t="t" r="r" b="b"/>
            <a:pathLst>
              <a:path w="52704" h="114300">
                <a:moveTo>
                  <a:pt x="0" y="0"/>
                </a:moveTo>
                <a:lnTo>
                  <a:pt x="18349" y="43767"/>
                </a:lnTo>
                <a:lnTo>
                  <a:pt x="33109" y="64131"/>
                </a:lnTo>
                <a:lnTo>
                  <a:pt x="40513" y="74371"/>
                </a:lnTo>
                <a:lnTo>
                  <a:pt x="45753" y="87296"/>
                </a:lnTo>
                <a:lnTo>
                  <a:pt x="48339" y="103022"/>
                </a:lnTo>
                <a:lnTo>
                  <a:pt x="49139" y="113718"/>
                </a:lnTo>
                <a:lnTo>
                  <a:pt x="49022" y="111556"/>
                </a:lnTo>
                <a:lnTo>
                  <a:pt x="50292" y="107899"/>
                </a:lnTo>
                <a:lnTo>
                  <a:pt x="51181" y="103936"/>
                </a:lnTo>
                <a:lnTo>
                  <a:pt x="52450" y="10027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99782" y="6516319"/>
            <a:ext cx="28575" cy="230504"/>
          </a:xfrm>
          <a:custGeom>
            <a:avLst/>
            <a:gdLst/>
            <a:ahLst/>
            <a:cxnLst/>
            <a:rect l="l" t="t" r="r" b="b"/>
            <a:pathLst>
              <a:path w="28575" h="230504">
                <a:moveTo>
                  <a:pt x="0" y="0"/>
                </a:moveTo>
                <a:lnTo>
                  <a:pt x="6883" y="12196"/>
                </a:lnTo>
                <a:lnTo>
                  <a:pt x="10302" y="23736"/>
                </a:lnTo>
                <a:lnTo>
                  <a:pt x="11840" y="36133"/>
                </a:lnTo>
                <a:lnTo>
                  <a:pt x="13081" y="50901"/>
                </a:lnTo>
                <a:lnTo>
                  <a:pt x="16317" y="77285"/>
                </a:lnTo>
                <a:lnTo>
                  <a:pt x="23171" y="130282"/>
                </a:lnTo>
                <a:lnTo>
                  <a:pt x="27293" y="175002"/>
                </a:lnTo>
                <a:lnTo>
                  <a:pt x="28035" y="193395"/>
                </a:lnTo>
                <a:lnTo>
                  <a:pt x="27872" y="211788"/>
                </a:lnTo>
                <a:lnTo>
                  <a:pt x="26543" y="23012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46443" y="6645554"/>
            <a:ext cx="226060" cy="28575"/>
          </a:xfrm>
          <a:custGeom>
            <a:avLst/>
            <a:gdLst/>
            <a:ahLst/>
            <a:cxnLst/>
            <a:rect l="l" t="t" r="r" b="b"/>
            <a:pathLst>
              <a:path w="226059" h="28575">
                <a:moveTo>
                  <a:pt x="0" y="28346"/>
                </a:moveTo>
                <a:lnTo>
                  <a:pt x="4695" y="13973"/>
                </a:lnTo>
                <a:lnTo>
                  <a:pt x="12414" y="5714"/>
                </a:lnTo>
                <a:lnTo>
                  <a:pt x="23895" y="1685"/>
                </a:lnTo>
                <a:lnTo>
                  <a:pt x="39877" y="0"/>
                </a:lnTo>
                <a:lnTo>
                  <a:pt x="64065" y="28"/>
                </a:lnTo>
                <a:lnTo>
                  <a:pt x="88407" y="2514"/>
                </a:lnTo>
                <a:lnTo>
                  <a:pt x="112583" y="6257"/>
                </a:lnTo>
                <a:lnTo>
                  <a:pt x="136271" y="10058"/>
                </a:lnTo>
                <a:lnTo>
                  <a:pt x="158793" y="13092"/>
                </a:lnTo>
                <a:lnTo>
                  <a:pt x="180911" y="15354"/>
                </a:lnTo>
                <a:lnTo>
                  <a:pt x="203029" y="16873"/>
                </a:lnTo>
                <a:lnTo>
                  <a:pt x="225551" y="1767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40920" y="6613855"/>
            <a:ext cx="138430" cy="118745"/>
          </a:xfrm>
          <a:custGeom>
            <a:avLst/>
            <a:gdLst/>
            <a:ahLst/>
            <a:cxnLst/>
            <a:rect l="l" t="t" r="r" b="b"/>
            <a:pathLst>
              <a:path w="138429" h="118745">
                <a:moveTo>
                  <a:pt x="37068" y="0"/>
                </a:moveTo>
                <a:lnTo>
                  <a:pt x="41802" y="3333"/>
                </a:lnTo>
                <a:lnTo>
                  <a:pt x="39512" y="9296"/>
                </a:lnTo>
                <a:lnTo>
                  <a:pt x="32889" y="17316"/>
                </a:lnTo>
                <a:lnTo>
                  <a:pt x="24622" y="26822"/>
                </a:lnTo>
                <a:lnTo>
                  <a:pt x="15668" y="38695"/>
                </a:lnTo>
                <a:lnTo>
                  <a:pt x="9001" y="50253"/>
                </a:lnTo>
                <a:lnTo>
                  <a:pt x="4048" y="62441"/>
                </a:lnTo>
                <a:lnTo>
                  <a:pt x="238" y="76200"/>
                </a:lnTo>
                <a:lnTo>
                  <a:pt x="0" y="86172"/>
                </a:lnTo>
                <a:lnTo>
                  <a:pt x="4429" y="92659"/>
                </a:lnTo>
                <a:lnTo>
                  <a:pt x="12382" y="96173"/>
                </a:lnTo>
                <a:lnTo>
                  <a:pt x="22717" y="97231"/>
                </a:lnTo>
                <a:lnTo>
                  <a:pt x="37925" y="95240"/>
                </a:lnTo>
                <a:lnTo>
                  <a:pt x="77073" y="74066"/>
                </a:lnTo>
                <a:lnTo>
                  <a:pt x="109585" y="41148"/>
                </a:lnTo>
                <a:lnTo>
                  <a:pt x="114823" y="47920"/>
                </a:lnTo>
                <a:lnTo>
                  <a:pt x="116443" y="55549"/>
                </a:lnTo>
                <a:lnTo>
                  <a:pt x="116157" y="64208"/>
                </a:lnTo>
                <a:lnTo>
                  <a:pt x="115681" y="74066"/>
                </a:lnTo>
                <a:lnTo>
                  <a:pt x="115482" y="85558"/>
                </a:lnTo>
                <a:lnTo>
                  <a:pt x="116093" y="99936"/>
                </a:lnTo>
                <a:lnTo>
                  <a:pt x="120181" y="112428"/>
                </a:lnTo>
                <a:lnTo>
                  <a:pt x="130413" y="118262"/>
                </a:lnTo>
                <a:lnTo>
                  <a:pt x="133080" y="116433"/>
                </a:lnTo>
                <a:lnTo>
                  <a:pt x="135874" y="114300"/>
                </a:lnTo>
                <a:lnTo>
                  <a:pt x="138033" y="11247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30769" y="6564172"/>
            <a:ext cx="48895" cy="167005"/>
          </a:xfrm>
          <a:custGeom>
            <a:avLst/>
            <a:gdLst/>
            <a:ahLst/>
            <a:cxnLst/>
            <a:rect l="l" t="t" r="r" b="b"/>
            <a:pathLst>
              <a:path w="48895" h="167004">
                <a:moveTo>
                  <a:pt x="48132" y="8229"/>
                </a:moveTo>
                <a:lnTo>
                  <a:pt x="48386" y="5486"/>
                </a:lnTo>
                <a:lnTo>
                  <a:pt x="48386" y="3047"/>
                </a:lnTo>
                <a:lnTo>
                  <a:pt x="48768" y="0"/>
                </a:lnTo>
                <a:lnTo>
                  <a:pt x="28321" y="42671"/>
                </a:lnTo>
                <a:lnTo>
                  <a:pt x="27682" y="55978"/>
                </a:lnTo>
                <a:lnTo>
                  <a:pt x="28448" y="69341"/>
                </a:lnTo>
                <a:lnTo>
                  <a:pt x="30356" y="82705"/>
                </a:lnTo>
                <a:lnTo>
                  <a:pt x="33147" y="96011"/>
                </a:lnTo>
                <a:lnTo>
                  <a:pt x="35688" y="106589"/>
                </a:lnTo>
                <a:lnTo>
                  <a:pt x="37480" y="117538"/>
                </a:lnTo>
                <a:lnTo>
                  <a:pt x="24098" y="156438"/>
                </a:lnTo>
                <a:lnTo>
                  <a:pt x="10286" y="166725"/>
                </a:lnTo>
                <a:lnTo>
                  <a:pt x="6984" y="163372"/>
                </a:lnTo>
                <a:lnTo>
                  <a:pt x="3555" y="160324"/>
                </a:lnTo>
                <a:lnTo>
                  <a:pt x="0" y="15697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38944" y="6574840"/>
            <a:ext cx="45085" cy="147320"/>
          </a:xfrm>
          <a:custGeom>
            <a:avLst/>
            <a:gdLst/>
            <a:ahLst/>
            <a:cxnLst/>
            <a:rect l="l" t="t" r="r" b="b"/>
            <a:pathLst>
              <a:path w="45084" h="147320">
                <a:moveTo>
                  <a:pt x="38637" y="0"/>
                </a:moveTo>
                <a:lnTo>
                  <a:pt x="34504" y="7677"/>
                </a:lnTo>
                <a:lnTo>
                  <a:pt x="28334" y="10210"/>
                </a:lnTo>
                <a:lnTo>
                  <a:pt x="20617" y="11830"/>
                </a:lnTo>
                <a:lnTo>
                  <a:pt x="11840" y="16764"/>
                </a:lnTo>
                <a:lnTo>
                  <a:pt x="6480" y="23179"/>
                </a:lnTo>
                <a:lnTo>
                  <a:pt x="2299" y="31508"/>
                </a:lnTo>
                <a:lnTo>
                  <a:pt x="0" y="40466"/>
                </a:lnTo>
                <a:lnTo>
                  <a:pt x="283" y="48768"/>
                </a:lnTo>
                <a:lnTo>
                  <a:pt x="4520" y="60698"/>
                </a:lnTo>
                <a:lnTo>
                  <a:pt x="11031" y="71285"/>
                </a:lnTo>
                <a:lnTo>
                  <a:pt x="18803" y="81129"/>
                </a:lnTo>
                <a:lnTo>
                  <a:pt x="26826" y="90830"/>
                </a:lnTo>
                <a:lnTo>
                  <a:pt x="33496" y="100002"/>
                </a:lnTo>
                <a:lnTo>
                  <a:pt x="39510" y="110032"/>
                </a:lnTo>
                <a:lnTo>
                  <a:pt x="43596" y="120748"/>
                </a:lnTo>
                <a:lnTo>
                  <a:pt x="44479" y="131978"/>
                </a:lnTo>
                <a:lnTo>
                  <a:pt x="40336" y="144103"/>
                </a:lnTo>
                <a:lnTo>
                  <a:pt x="32954" y="146913"/>
                </a:lnTo>
                <a:lnTo>
                  <a:pt x="24477" y="143551"/>
                </a:lnTo>
                <a:lnTo>
                  <a:pt x="17047" y="13716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87309" y="6626656"/>
            <a:ext cx="125730" cy="117475"/>
          </a:xfrm>
          <a:custGeom>
            <a:avLst/>
            <a:gdLst/>
            <a:ahLst/>
            <a:cxnLst/>
            <a:rect l="l" t="t" r="r" b="b"/>
            <a:pathLst>
              <a:path w="125729" h="117475">
                <a:moveTo>
                  <a:pt x="0" y="0"/>
                </a:moveTo>
                <a:lnTo>
                  <a:pt x="1404" y="12853"/>
                </a:lnTo>
                <a:lnTo>
                  <a:pt x="1904" y="25793"/>
                </a:lnTo>
                <a:lnTo>
                  <a:pt x="2214" y="38790"/>
                </a:lnTo>
                <a:lnTo>
                  <a:pt x="3048" y="51816"/>
                </a:lnTo>
                <a:lnTo>
                  <a:pt x="16103" y="93992"/>
                </a:lnTo>
                <a:lnTo>
                  <a:pt x="58469" y="116905"/>
                </a:lnTo>
                <a:lnTo>
                  <a:pt x="70485" y="113690"/>
                </a:lnTo>
                <a:lnTo>
                  <a:pt x="106275" y="84886"/>
                </a:lnTo>
                <a:lnTo>
                  <a:pt x="122888" y="47739"/>
                </a:lnTo>
                <a:lnTo>
                  <a:pt x="124600" y="33856"/>
                </a:lnTo>
                <a:lnTo>
                  <a:pt x="125349" y="2011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36407" y="6599643"/>
            <a:ext cx="414020" cy="145415"/>
          </a:xfrm>
          <a:custGeom>
            <a:avLst/>
            <a:gdLst/>
            <a:ahLst/>
            <a:cxnLst/>
            <a:rect l="l" t="t" r="r" b="b"/>
            <a:pathLst>
              <a:path w="414020" h="145415">
                <a:moveTo>
                  <a:pt x="0" y="19392"/>
                </a:moveTo>
                <a:lnTo>
                  <a:pt x="4343" y="31813"/>
                </a:lnTo>
                <a:lnTo>
                  <a:pt x="9032" y="44005"/>
                </a:lnTo>
                <a:lnTo>
                  <a:pt x="13841" y="56083"/>
                </a:lnTo>
                <a:lnTo>
                  <a:pt x="18542" y="68160"/>
                </a:lnTo>
                <a:lnTo>
                  <a:pt x="24084" y="81810"/>
                </a:lnTo>
                <a:lnTo>
                  <a:pt x="30305" y="95059"/>
                </a:lnTo>
                <a:lnTo>
                  <a:pt x="36740" y="108194"/>
                </a:lnTo>
                <a:lnTo>
                  <a:pt x="42925" y="121500"/>
                </a:lnTo>
                <a:lnTo>
                  <a:pt x="45908" y="128130"/>
                </a:lnTo>
                <a:lnTo>
                  <a:pt x="48783" y="133845"/>
                </a:lnTo>
                <a:lnTo>
                  <a:pt x="52159" y="139331"/>
                </a:lnTo>
                <a:lnTo>
                  <a:pt x="56642" y="145275"/>
                </a:lnTo>
                <a:lnTo>
                  <a:pt x="64619" y="134264"/>
                </a:lnTo>
                <a:lnTo>
                  <a:pt x="71120" y="123024"/>
                </a:lnTo>
                <a:lnTo>
                  <a:pt x="76858" y="111328"/>
                </a:lnTo>
                <a:lnTo>
                  <a:pt x="82550" y="98945"/>
                </a:lnTo>
                <a:lnTo>
                  <a:pt x="88356" y="84839"/>
                </a:lnTo>
                <a:lnTo>
                  <a:pt x="94710" y="69989"/>
                </a:lnTo>
                <a:lnTo>
                  <a:pt x="102159" y="55826"/>
                </a:lnTo>
                <a:lnTo>
                  <a:pt x="111251" y="43776"/>
                </a:lnTo>
                <a:lnTo>
                  <a:pt x="120576" y="37423"/>
                </a:lnTo>
                <a:lnTo>
                  <a:pt x="124793" y="41186"/>
                </a:lnTo>
                <a:lnTo>
                  <a:pt x="125985" y="50206"/>
                </a:lnTo>
                <a:lnTo>
                  <a:pt x="126238" y="59626"/>
                </a:lnTo>
                <a:lnTo>
                  <a:pt x="126746" y="67551"/>
                </a:lnTo>
                <a:lnTo>
                  <a:pt x="127126" y="70599"/>
                </a:lnTo>
                <a:lnTo>
                  <a:pt x="126238" y="76390"/>
                </a:lnTo>
                <a:lnTo>
                  <a:pt x="134002" y="68356"/>
                </a:lnTo>
                <a:lnTo>
                  <a:pt x="141112" y="62864"/>
                </a:lnTo>
                <a:lnTo>
                  <a:pt x="149294" y="60402"/>
                </a:lnTo>
                <a:lnTo>
                  <a:pt x="160274" y="61455"/>
                </a:lnTo>
                <a:lnTo>
                  <a:pt x="169898" y="65293"/>
                </a:lnTo>
                <a:lnTo>
                  <a:pt x="178974" y="70446"/>
                </a:lnTo>
                <a:lnTo>
                  <a:pt x="188098" y="75599"/>
                </a:lnTo>
                <a:lnTo>
                  <a:pt x="227456" y="81724"/>
                </a:lnTo>
                <a:lnTo>
                  <a:pt x="275554" y="65827"/>
                </a:lnTo>
                <a:lnTo>
                  <a:pt x="309328" y="33461"/>
                </a:lnTo>
                <a:lnTo>
                  <a:pt x="296576" y="0"/>
                </a:lnTo>
                <a:lnTo>
                  <a:pt x="285555" y="719"/>
                </a:lnTo>
                <a:lnTo>
                  <a:pt x="250894" y="33285"/>
                </a:lnTo>
                <a:lnTo>
                  <a:pt x="279193" y="80657"/>
                </a:lnTo>
                <a:lnTo>
                  <a:pt x="318770" y="98031"/>
                </a:lnTo>
                <a:lnTo>
                  <a:pt x="345434" y="103150"/>
                </a:lnTo>
                <a:lnTo>
                  <a:pt x="367109" y="101726"/>
                </a:lnTo>
                <a:lnTo>
                  <a:pt x="388332" y="95330"/>
                </a:lnTo>
                <a:lnTo>
                  <a:pt x="413639" y="8553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236" y="5654344"/>
            <a:ext cx="370840" cy="441325"/>
          </a:xfrm>
          <a:custGeom>
            <a:avLst/>
            <a:gdLst/>
            <a:ahLst/>
            <a:cxnLst/>
            <a:rect l="l" t="t" r="r" b="b"/>
            <a:pathLst>
              <a:path w="370840" h="441325">
                <a:moveTo>
                  <a:pt x="355396" y="9144"/>
                </a:moveTo>
                <a:lnTo>
                  <a:pt x="364540" y="6400"/>
                </a:lnTo>
                <a:lnTo>
                  <a:pt x="367588" y="5791"/>
                </a:lnTo>
                <a:lnTo>
                  <a:pt x="370636" y="0"/>
                </a:lnTo>
                <a:lnTo>
                  <a:pt x="336089" y="19202"/>
                </a:lnTo>
                <a:lnTo>
                  <a:pt x="304138" y="41881"/>
                </a:lnTo>
                <a:lnTo>
                  <a:pt x="263532" y="72685"/>
                </a:lnTo>
                <a:lnTo>
                  <a:pt x="243230" y="88087"/>
                </a:lnTo>
                <a:lnTo>
                  <a:pt x="193319" y="128968"/>
                </a:lnTo>
                <a:lnTo>
                  <a:pt x="146608" y="173736"/>
                </a:lnTo>
                <a:lnTo>
                  <a:pt x="114573" y="208809"/>
                </a:lnTo>
                <a:lnTo>
                  <a:pt x="84322" y="246795"/>
                </a:lnTo>
                <a:lnTo>
                  <a:pt x="56982" y="287238"/>
                </a:lnTo>
                <a:lnTo>
                  <a:pt x="33681" y="329686"/>
                </a:lnTo>
                <a:lnTo>
                  <a:pt x="15544" y="373684"/>
                </a:lnTo>
                <a:lnTo>
                  <a:pt x="5791" y="418795"/>
                </a:lnTo>
                <a:lnTo>
                  <a:pt x="4571" y="427939"/>
                </a:lnTo>
                <a:lnTo>
                  <a:pt x="3048" y="432206"/>
                </a:lnTo>
                <a:lnTo>
                  <a:pt x="0" y="441045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0598" y="5967984"/>
            <a:ext cx="231775" cy="165735"/>
          </a:xfrm>
          <a:custGeom>
            <a:avLst/>
            <a:gdLst/>
            <a:ahLst/>
            <a:cxnLst/>
            <a:rect l="l" t="t" r="r" b="b"/>
            <a:pathLst>
              <a:path w="231775" h="165735">
                <a:moveTo>
                  <a:pt x="0" y="19202"/>
                </a:moveTo>
                <a:lnTo>
                  <a:pt x="0" y="9143"/>
                </a:lnTo>
                <a:lnTo>
                  <a:pt x="0" y="6400"/>
                </a:lnTo>
                <a:lnTo>
                  <a:pt x="1524" y="0"/>
                </a:lnTo>
                <a:lnTo>
                  <a:pt x="6610" y="19764"/>
                </a:lnTo>
                <a:lnTo>
                  <a:pt x="10210" y="39700"/>
                </a:lnTo>
                <a:lnTo>
                  <a:pt x="13354" y="59750"/>
                </a:lnTo>
                <a:lnTo>
                  <a:pt x="17068" y="79857"/>
                </a:lnTo>
                <a:lnTo>
                  <a:pt x="30613" y="130435"/>
                </a:lnTo>
                <a:lnTo>
                  <a:pt x="60502" y="163144"/>
                </a:lnTo>
                <a:lnTo>
                  <a:pt x="73856" y="165239"/>
                </a:lnTo>
                <a:lnTo>
                  <a:pt x="88696" y="163677"/>
                </a:lnTo>
                <a:lnTo>
                  <a:pt x="104884" y="159138"/>
                </a:lnTo>
                <a:lnTo>
                  <a:pt x="121043" y="153428"/>
                </a:lnTo>
                <a:lnTo>
                  <a:pt x="137260" y="148118"/>
                </a:lnTo>
                <a:lnTo>
                  <a:pt x="153619" y="144779"/>
                </a:lnTo>
                <a:lnTo>
                  <a:pt x="170626" y="143846"/>
                </a:lnTo>
                <a:lnTo>
                  <a:pt x="187718" y="143713"/>
                </a:lnTo>
                <a:lnTo>
                  <a:pt x="204754" y="142894"/>
                </a:lnTo>
                <a:lnTo>
                  <a:pt x="221589" y="139903"/>
                </a:lnTo>
                <a:lnTo>
                  <a:pt x="224942" y="138683"/>
                </a:lnTo>
                <a:lnTo>
                  <a:pt x="228295" y="137159"/>
                </a:lnTo>
                <a:lnTo>
                  <a:pt x="231343" y="135940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1919" y="6164579"/>
            <a:ext cx="161925" cy="252729"/>
          </a:xfrm>
          <a:custGeom>
            <a:avLst/>
            <a:gdLst/>
            <a:ahLst/>
            <a:cxnLst/>
            <a:rect l="l" t="t" r="r" b="b"/>
            <a:pathLst>
              <a:path w="161925" h="252729">
                <a:moveTo>
                  <a:pt x="161343" y="50292"/>
                </a:moveTo>
                <a:lnTo>
                  <a:pt x="139703" y="13411"/>
                </a:lnTo>
                <a:lnTo>
                  <a:pt x="100079" y="0"/>
                </a:lnTo>
                <a:lnTo>
                  <a:pt x="83634" y="3271"/>
                </a:lnTo>
                <a:lnTo>
                  <a:pt x="40643" y="28346"/>
                </a:lnTo>
                <a:lnTo>
                  <a:pt x="7081" y="70223"/>
                </a:lnTo>
                <a:lnTo>
                  <a:pt x="0" y="97740"/>
                </a:lnTo>
                <a:lnTo>
                  <a:pt x="2162" y="107327"/>
                </a:lnTo>
                <a:lnTo>
                  <a:pt x="8096" y="114685"/>
                </a:lnTo>
                <a:lnTo>
                  <a:pt x="18087" y="118872"/>
                </a:lnTo>
                <a:lnTo>
                  <a:pt x="29213" y="119295"/>
                </a:lnTo>
                <a:lnTo>
                  <a:pt x="40109" y="116776"/>
                </a:lnTo>
                <a:lnTo>
                  <a:pt x="50663" y="112485"/>
                </a:lnTo>
                <a:lnTo>
                  <a:pt x="60759" y="107594"/>
                </a:lnTo>
                <a:lnTo>
                  <a:pt x="70223" y="102398"/>
                </a:lnTo>
                <a:lnTo>
                  <a:pt x="79086" y="98488"/>
                </a:lnTo>
                <a:lnTo>
                  <a:pt x="116119" y="123444"/>
                </a:lnTo>
                <a:lnTo>
                  <a:pt x="134721" y="163701"/>
                </a:lnTo>
                <a:lnTo>
                  <a:pt x="141712" y="195981"/>
                </a:lnTo>
                <a:lnTo>
                  <a:pt x="139093" y="211836"/>
                </a:lnTo>
                <a:lnTo>
                  <a:pt x="109432" y="242525"/>
                </a:lnTo>
                <a:lnTo>
                  <a:pt x="81829" y="252412"/>
                </a:lnTo>
                <a:lnTo>
                  <a:pt x="76147" y="249921"/>
                </a:lnTo>
                <a:lnTo>
                  <a:pt x="68379" y="24505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5008" y="6163241"/>
            <a:ext cx="164465" cy="121285"/>
          </a:xfrm>
          <a:custGeom>
            <a:avLst/>
            <a:gdLst/>
            <a:ahLst/>
            <a:cxnLst/>
            <a:rect l="l" t="t" r="r" b="b"/>
            <a:pathLst>
              <a:path w="164465" h="121285">
                <a:moveTo>
                  <a:pt x="7315" y="60164"/>
                </a:moveTo>
                <a:lnTo>
                  <a:pt x="5181" y="61688"/>
                </a:lnTo>
                <a:lnTo>
                  <a:pt x="2743" y="63517"/>
                </a:lnTo>
                <a:lnTo>
                  <a:pt x="0" y="65041"/>
                </a:lnTo>
                <a:lnTo>
                  <a:pt x="38709" y="56811"/>
                </a:lnTo>
                <a:lnTo>
                  <a:pt x="82296" y="33342"/>
                </a:lnTo>
                <a:lnTo>
                  <a:pt x="65336" y="0"/>
                </a:lnTo>
                <a:lnTo>
                  <a:pt x="54825" y="919"/>
                </a:lnTo>
                <a:lnTo>
                  <a:pt x="24688" y="31170"/>
                </a:lnTo>
                <a:lnTo>
                  <a:pt x="38009" y="73937"/>
                </a:lnTo>
                <a:lnTo>
                  <a:pt x="67394" y="100531"/>
                </a:lnTo>
                <a:lnTo>
                  <a:pt x="104193" y="117976"/>
                </a:lnTo>
                <a:lnTo>
                  <a:pt x="143494" y="121129"/>
                </a:lnTo>
                <a:lnTo>
                  <a:pt x="164287" y="11990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7567" y="6188049"/>
            <a:ext cx="156845" cy="72390"/>
          </a:xfrm>
          <a:custGeom>
            <a:avLst/>
            <a:gdLst/>
            <a:ahLst/>
            <a:cxnLst/>
            <a:rect l="l" t="t" r="r" b="b"/>
            <a:pathLst>
              <a:path w="156844" h="72389">
                <a:moveTo>
                  <a:pt x="7810" y="35356"/>
                </a:moveTo>
                <a:lnTo>
                  <a:pt x="7743" y="25803"/>
                </a:lnTo>
                <a:lnTo>
                  <a:pt x="7277" y="17221"/>
                </a:lnTo>
                <a:lnTo>
                  <a:pt x="6010" y="8867"/>
                </a:lnTo>
                <a:lnTo>
                  <a:pt x="3543" y="0"/>
                </a:lnTo>
                <a:lnTo>
                  <a:pt x="557" y="10810"/>
                </a:lnTo>
                <a:lnTo>
                  <a:pt x="0" y="20421"/>
                </a:lnTo>
                <a:lnTo>
                  <a:pt x="757" y="30260"/>
                </a:lnTo>
                <a:lnTo>
                  <a:pt x="1714" y="41757"/>
                </a:lnTo>
                <a:lnTo>
                  <a:pt x="2247" y="49991"/>
                </a:lnTo>
                <a:lnTo>
                  <a:pt x="3467" y="57111"/>
                </a:lnTo>
                <a:lnTo>
                  <a:pt x="5486" y="64174"/>
                </a:lnTo>
                <a:lnTo>
                  <a:pt x="8420" y="72237"/>
                </a:lnTo>
                <a:lnTo>
                  <a:pt x="15978" y="66875"/>
                </a:lnTo>
                <a:lnTo>
                  <a:pt x="21335" y="60426"/>
                </a:lnTo>
                <a:lnTo>
                  <a:pt x="25950" y="52949"/>
                </a:lnTo>
                <a:lnTo>
                  <a:pt x="31280" y="44500"/>
                </a:lnTo>
                <a:lnTo>
                  <a:pt x="58026" y="14539"/>
                </a:lnTo>
                <a:lnTo>
                  <a:pt x="88163" y="3467"/>
                </a:lnTo>
                <a:lnTo>
                  <a:pt x="97445" y="6453"/>
                </a:lnTo>
                <a:lnTo>
                  <a:pt x="105956" y="12496"/>
                </a:lnTo>
                <a:lnTo>
                  <a:pt x="114004" y="21288"/>
                </a:lnTo>
                <a:lnTo>
                  <a:pt x="121196" y="31394"/>
                </a:lnTo>
                <a:lnTo>
                  <a:pt x="128158" y="41729"/>
                </a:lnTo>
                <a:lnTo>
                  <a:pt x="135521" y="51206"/>
                </a:lnTo>
                <a:lnTo>
                  <a:pt x="140260" y="56664"/>
                </a:lnTo>
                <a:lnTo>
                  <a:pt x="145084" y="61036"/>
                </a:lnTo>
                <a:lnTo>
                  <a:pt x="150309" y="64836"/>
                </a:lnTo>
                <a:lnTo>
                  <a:pt x="156248" y="6858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68375" y="6161227"/>
            <a:ext cx="126364" cy="106680"/>
          </a:xfrm>
          <a:custGeom>
            <a:avLst/>
            <a:gdLst/>
            <a:ahLst/>
            <a:cxnLst/>
            <a:rect l="l" t="t" r="r" b="b"/>
            <a:pathLst>
              <a:path w="126365" h="106679">
                <a:moveTo>
                  <a:pt x="0" y="62788"/>
                </a:moveTo>
                <a:lnTo>
                  <a:pt x="6381" y="70251"/>
                </a:lnTo>
                <a:lnTo>
                  <a:pt x="13334" y="73113"/>
                </a:lnTo>
                <a:lnTo>
                  <a:pt x="21774" y="72261"/>
                </a:lnTo>
                <a:lnTo>
                  <a:pt x="57645" y="57035"/>
                </a:lnTo>
                <a:lnTo>
                  <a:pt x="93497" y="25603"/>
                </a:lnTo>
                <a:lnTo>
                  <a:pt x="99059" y="6400"/>
                </a:lnTo>
                <a:lnTo>
                  <a:pt x="96621" y="4267"/>
                </a:lnTo>
                <a:lnTo>
                  <a:pt x="93878" y="1828"/>
                </a:lnTo>
                <a:lnTo>
                  <a:pt x="60221" y="43448"/>
                </a:lnTo>
                <a:lnTo>
                  <a:pt x="61912" y="61455"/>
                </a:lnTo>
                <a:lnTo>
                  <a:pt x="92749" y="99645"/>
                </a:lnTo>
                <a:lnTo>
                  <a:pt x="113542" y="105427"/>
                </a:lnTo>
                <a:lnTo>
                  <a:pt x="125882" y="10637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67219" y="6166904"/>
            <a:ext cx="248285" cy="80645"/>
          </a:xfrm>
          <a:custGeom>
            <a:avLst/>
            <a:gdLst/>
            <a:ahLst/>
            <a:cxnLst/>
            <a:rect l="l" t="t" r="r" b="b"/>
            <a:pathLst>
              <a:path w="248284" h="80645">
                <a:moveTo>
                  <a:pt x="2324" y="12611"/>
                </a:moveTo>
                <a:lnTo>
                  <a:pt x="176" y="23045"/>
                </a:lnTo>
                <a:lnTo>
                  <a:pt x="0" y="31165"/>
                </a:lnTo>
                <a:lnTo>
                  <a:pt x="909" y="39228"/>
                </a:lnTo>
                <a:lnTo>
                  <a:pt x="2019" y="49491"/>
                </a:lnTo>
                <a:lnTo>
                  <a:pt x="3305" y="59093"/>
                </a:lnTo>
                <a:lnTo>
                  <a:pt x="5448" y="72809"/>
                </a:lnTo>
                <a:lnTo>
                  <a:pt x="6562" y="80352"/>
                </a:lnTo>
                <a:lnTo>
                  <a:pt x="4762" y="71437"/>
                </a:lnTo>
                <a:lnTo>
                  <a:pt x="4633" y="60317"/>
                </a:lnTo>
                <a:lnTo>
                  <a:pt x="6019" y="49225"/>
                </a:lnTo>
                <a:lnTo>
                  <a:pt x="42329" y="10210"/>
                </a:lnTo>
                <a:lnTo>
                  <a:pt x="92716" y="233"/>
                </a:lnTo>
                <a:lnTo>
                  <a:pt x="112052" y="0"/>
                </a:lnTo>
                <a:lnTo>
                  <a:pt x="131387" y="738"/>
                </a:lnTo>
                <a:lnTo>
                  <a:pt x="150152" y="2247"/>
                </a:lnTo>
                <a:lnTo>
                  <a:pt x="158248" y="3490"/>
                </a:lnTo>
                <a:lnTo>
                  <a:pt x="166458" y="4876"/>
                </a:lnTo>
                <a:lnTo>
                  <a:pt x="174669" y="6319"/>
                </a:lnTo>
                <a:lnTo>
                  <a:pt x="182765" y="7734"/>
                </a:lnTo>
                <a:lnTo>
                  <a:pt x="172793" y="10263"/>
                </a:lnTo>
                <a:lnTo>
                  <a:pt x="162648" y="12649"/>
                </a:lnTo>
                <a:lnTo>
                  <a:pt x="152504" y="15320"/>
                </a:lnTo>
                <a:lnTo>
                  <a:pt x="113771" y="37652"/>
                </a:lnTo>
                <a:lnTo>
                  <a:pt x="108699" y="47358"/>
                </a:lnTo>
                <a:lnTo>
                  <a:pt x="109389" y="57002"/>
                </a:lnTo>
                <a:lnTo>
                  <a:pt x="114452" y="65074"/>
                </a:lnTo>
                <a:lnTo>
                  <a:pt x="122200" y="71146"/>
                </a:lnTo>
                <a:lnTo>
                  <a:pt x="130949" y="74790"/>
                </a:lnTo>
                <a:lnTo>
                  <a:pt x="144651" y="76704"/>
                </a:lnTo>
                <a:lnTo>
                  <a:pt x="158724" y="75476"/>
                </a:lnTo>
                <a:lnTo>
                  <a:pt x="195862" y="57792"/>
                </a:lnTo>
                <a:lnTo>
                  <a:pt x="219925" y="26631"/>
                </a:lnTo>
                <a:lnTo>
                  <a:pt x="223608" y="19011"/>
                </a:lnTo>
                <a:lnTo>
                  <a:pt x="224497" y="17183"/>
                </a:lnTo>
                <a:lnTo>
                  <a:pt x="225386" y="12001"/>
                </a:lnTo>
                <a:lnTo>
                  <a:pt x="225470" y="21883"/>
                </a:lnTo>
                <a:lnTo>
                  <a:pt x="225767" y="32080"/>
                </a:lnTo>
                <a:lnTo>
                  <a:pt x="239311" y="72289"/>
                </a:lnTo>
                <a:lnTo>
                  <a:pt x="247992" y="7326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75283" y="6052718"/>
            <a:ext cx="57785" cy="186690"/>
          </a:xfrm>
          <a:custGeom>
            <a:avLst/>
            <a:gdLst/>
            <a:ahLst/>
            <a:cxnLst/>
            <a:rect l="l" t="t" r="r" b="b"/>
            <a:pathLst>
              <a:path w="57784" h="186689">
                <a:moveTo>
                  <a:pt x="0" y="0"/>
                </a:moveTo>
                <a:lnTo>
                  <a:pt x="4135" y="14130"/>
                </a:lnTo>
                <a:lnTo>
                  <a:pt x="6699" y="28003"/>
                </a:lnTo>
                <a:lnTo>
                  <a:pt x="8643" y="42048"/>
                </a:lnTo>
                <a:lnTo>
                  <a:pt x="10921" y="56692"/>
                </a:lnTo>
                <a:lnTo>
                  <a:pt x="15049" y="77033"/>
                </a:lnTo>
                <a:lnTo>
                  <a:pt x="19081" y="97345"/>
                </a:lnTo>
                <a:lnTo>
                  <a:pt x="22780" y="117600"/>
                </a:lnTo>
                <a:lnTo>
                  <a:pt x="25907" y="137769"/>
                </a:lnTo>
                <a:lnTo>
                  <a:pt x="28180" y="150833"/>
                </a:lnTo>
                <a:lnTo>
                  <a:pt x="32083" y="165239"/>
                </a:lnTo>
                <a:lnTo>
                  <a:pt x="38677" y="178103"/>
                </a:lnTo>
                <a:lnTo>
                  <a:pt x="49021" y="186537"/>
                </a:lnTo>
                <a:lnTo>
                  <a:pt x="51815" y="186537"/>
                </a:lnTo>
                <a:lnTo>
                  <a:pt x="54482" y="186537"/>
                </a:lnTo>
                <a:lnTo>
                  <a:pt x="57276" y="18653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95044" y="6168237"/>
            <a:ext cx="25400" cy="58419"/>
          </a:xfrm>
          <a:custGeom>
            <a:avLst/>
            <a:gdLst/>
            <a:ahLst/>
            <a:cxnLst/>
            <a:rect l="l" t="t" r="r" b="b"/>
            <a:pathLst>
              <a:path w="25400" h="58420">
                <a:moveTo>
                  <a:pt x="0" y="0"/>
                </a:moveTo>
                <a:lnTo>
                  <a:pt x="617" y="9705"/>
                </a:lnTo>
                <a:lnTo>
                  <a:pt x="2174" y="18669"/>
                </a:lnTo>
                <a:lnTo>
                  <a:pt x="4232" y="27517"/>
                </a:lnTo>
                <a:lnTo>
                  <a:pt x="6350" y="36880"/>
                </a:lnTo>
                <a:lnTo>
                  <a:pt x="8556" y="45610"/>
                </a:lnTo>
                <a:lnTo>
                  <a:pt x="11715" y="50482"/>
                </a:lnTo>
                <a:lnTo>
                  <a:pt x="16922" y="53811"/>
                </a:lnTo>
                <a:lnTo>
                  <a:pt x="25272" y="57912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14778" y="6112764"/>
            <a:ext cx="17145" cy="15875"/>
          </a:xfrm>
          <a:custGeom>
            <a:avLst/>
            <a:gdLst/>
            <a:ahLst/>
            <a:cxnLst/>
            <a:rect l="l" t="t" r="r" b="b"/>
            <a:pathLst>
              <a:path w="17144" h="15875">
                <a:moveTo>
                  <a:pt x="16841" y="15544"/>
                </a:moveTo>
                <a:lnTo>
                  <a:pt x="10592" y="9944"/>
                </a:lnTo>
                <a:lnTo>
                  <a:pt x="3331" y="4114"/>
                </a:lnTo>
                <a:lnTo>
                  <a:pt x="0" y="114"/>
                </a:lnTo>
                <a:lnTo>
                  <a:pt x="5538" y="0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28267" y="6139586"/>
            <a:ext cx="193675" cy="114935"/>
          </a:xfrm>
          <a:custGeom>
            <a:avLst/>
            <a:gdLst/>
            <a:ahLst/>
            <a:cxnLst/>
            <a:rect l="l" t="t" r="r" b="b"/>
            <a:pathLst>
              <a:path w="193675" h="114935">
                <a:moveTo>
                  <a:pt x="7874" y="0"/>
                </a:moveTo>
                <a:lnTo>
                  <a:pt x="5460" y="3352"/>
                </a:lnTo>
                <a:lnTo>
                  <a:pt x="2666" y="6400"/>
                </a:lnTo>
                <a:lnTo>
                  <a:pt x="0" y="9753"/>
                </a:lnTo>
                <a:lnTo>
                  <a:pt x="10054" y="6977"/>
                </a:lnTo>
                <a:lnTo>
                  <a:pt x="20431" y="5143"/>
                </a:lnTo>
                <a:lnTo>
                  <a:pt x="30878" y="5081"/>
                </a:lnTo>
                <a:lnTo>
                  <a:pt x="41147" y="7619"/>
                </a:lnTo>
                <a:lnTo>
                  <a:pt x="49635" y="15006"/>
                </a:lnTo>
                <a:lnTo>
                  <a:pt x="47323" y="23964"/>
                </a:lnTo>
                <a:lnTo>
                  <a:pt x="39701" y="33208"/>
                </a:lnTo>
                <a:lnTo>
                  <a:pt x="32257" y="41452"/>
                </a:lnTo>
                <a:lnTo>
                  <a:pt x="23973" y="51468"/>
                </a:lnTo>
                <a:lnTo>
                  <a:pt x="14938" y="61912"/>
                </a:lnTo>
                <a:lnTo>
                  <a:pt x="6879" y="72871"/>
                </a:lnTo>
                <a:lnTo>
                  <a:pt x="1524" y="84429"/>
                </a:lnTo>
                <a:lnTo>
                  <a:pt x="964" y="95007"/>
                </a:lnTo>
                <a:lnTo>
                  <a:pt x="5524" y="102755"/>
                </a:lnTo>
                <a:lnTo>
                  <a:pt x="13418" y="108046"/>
                </a:lnTo>
                <a:lnTo>
                  <a:pt x="22859" y="111251"/>
                </a:lnTo>
                <a:lnTo>
                  <a:pt x="40318" y="112799"/>
                </a:lnTo>
                <a:lnTo>
                  <a:pt x="58038" y="110832"/>
                </a:lnTo>
                <a:lnTo>
                  <a:pt x="108956" y="93068"/>
                </a:lnTo>
                <a:lnTo>
                  <a:pt x="141813" y="73237"/>
                </a:lnTo>
                <a:lnTo>
                  <a:pt x="172672" y="44043"/>
                </a:lnTo>
                <a:lnTo>
                  <a:pt x="183769" y="23164"/>
                </a:lnTo>
                <a:lnTo>
                  <a:pt x="182880" y="20421"/>
                </a:lnTo>
                <a:lnTo>
                  <a:pt x="182244" y="17983"/>
                </a:lnTo>
                <a:lnTo>
                  <a:pt x="143890" y="41757"/>
                </a:lnTo>
                <a:lnTo>
                  <a:pt x="132121" y="77204"/>
                </a:lnTo>
                <a:lnTo>
                  <a:pt x="136270" y="88696"/>
                </a:lnTo>
                <a:lnTo>
                  <a:pt x="147822" y="100545"/>
                </a:lnTo>
                <a:lnTo>
                  <a:pt x="162004" y="107822"/>
                </a:lnTo>
                <a:lnTo>
                  <a:pt x="177544" y="112013"/>
                </a:lnTo>
                <a:lnTo>
                  <a:pt x="193166" y="11460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08952" y="6046622"/>
            <a:ext cx="164465" cy="216535"/>
          </a:xfrm>
          <a:custGeom>
            <a:avLst/>
            <a:gdLst/>
            <a:ahLst/>
            <a:cxnLst/>
            <a:rect l="l" t="t" r="r" b="b"/>
            <a:pathLst>
              <a:path w="164464" h="216535">
                <a:moveTo>
                  <a:pt x="85074" y="128625"/>
                </a:moveTo>
                <a:lnTo>
                  <a:pt x="38004" y="122462"/>
                </a:lnTo>
                <a:lnTo>
                  <a:pt x="6715" y="148437"/>
                </a:lnTo>
                <a:lnTo>
                  <a:pt x="0" y="170230"/>
                </a:lnTo>
                <a:lnTo>
                  <a:pt x="2518" y="180670"/>
                </a:lnTo>
                <a:lnTo>
                  <a:pt x="9763" y="190195"/>
                </a:lnTo>
                <a:lnTo>
                  <a:pt x="19821" y="195848"/>
                </a:lnTo>
                <a:lnTo>
                  <a:pt x="30702" y="196557"/>
                </a:lnTo>
                <a:lnTo>
                  <a:pt x="41463" y="193324"/>
                </a:lnTo>
                <a:lnTo>
                  <a:pt x="68294" y="160400"/>
                </a:lnTo>
                <a:lnTo>
                  <a:pt x="73878" y="107308"/>
                </a:lnTo>
                <a:lnTo>
                  <a:pt x="71266" y="63988"/>
                </a:lnTo>
                <a:lnTo>
                  <a:pt x="68115" y="31846"/>
                </a:lnTo>
                <a:lnTo>
                  <a:pt x="67198" y="21221"/>
                </a:lnTo>
                <a:lnTo>
                  <a:pt x="66520" y="10653"/>
                </a:lnTo>
                <a:lnTo>
                  <a:pt x="66151" y="0"/>
                </a:lnTo>
                <a:lnTo>
                  <a:pt x="75461" y="15178"/>
                </a:lnTo>
                <a:lnTo>
                  <a:pt x="95107" y="66141"/>
                </a:lnTo>
                <a:lnTo>
                  <a:pt x="110124" y="116090"/>
                </a:lnTo>
                <a:lnTo>
                  <a:pt x="117859" y="140936"/>
                </a:lnTo>
                <a:lnTo>
                  <a:pt x="126857" y="164896"/>
                </a:lnTo>
                <a:lnTo>
                  <a:pt x="133693" y="180613"/>
                </a:lnTo>
                <a:lnTo>
                  <a:pt x="141350" y="195071"/>
                </a:lnTo>
                <a:lnTo>
                  <a:pt x="151128" y="207244"/>
                </a:lnTo>
                <a:lnTo>
                  <a:pt x="164322" y="21610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54896" y="6016142"/>
            <a:ext cx="31115" cy="227329"/>
          </a:xfrm>
          <a:custGeom>
            <a:avLst/>
            <a:gdLst/>
            <a:ahLst/>
            <a:cxnLst/>
            <a:rect l="l" t="t" r="r" b="b"/>
            <a:pathLst>
              <a:path w="31114" h="227329">
                <a:moveTo>
                  <a:pt x="6109" y="0"/>
                </a:moveTo>
                <a:lnTo>
                  <a:pt x="7054" y="12839"/>
                </a:lnTo>
                <a:lnTo>
                  <a:pt x="7189" y="26593"/>
                </a:lnTo>
                <a:lnTo>
                  <a:pt x="6467" y="40462"/>
                </a:lnTo>
                <a:lnTo>
                  <a:pt x="4839" y="53644"/>
                </a:lnTo>
                <a:lnTo>
                  <a:pt x="2210" y="75271"/>
                </a:lnTo>
                <a:lnTo>
                  <a:pt x="664" y="96812"/>
                </a:lnTo>
                <a:lnTo>
                  <a:pt x="0" y="118410"/>
                </a:lnTo>
                <a:lnTo>
                  <a:pt x="13" y="140208"/>
                </a:lnTo>
                <a:lnTo>
                  <a:pt x="1950" y="179755"/>
                </a:lnTo>
                <a:lnTo>
                  <a:pt x="12459" y="217932"/>
                </a:lnTo>
                <a:lnTo>
                  <a:pt x="21302" y="226771"/>
                </a:lnTo>
                <a:lnTo>
                  <a:pt x="25550" y="226590"/>
                </a:lnTo>
                <a:lnTo>
                  <a:pt x="31001" y="22280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420566" y="5988558"/>
            <a:ext cx="179705" cy="236854"/>
          </a:xfrm>
          <a:custGeom>
            <a:avLst/>
            <a:gdLst/>
            <a:ahLst/>
            <a:cxnLst/>
            <a:rect l="l" t="t" r="r" b="b"/>
            <a:pathLst>
              <a:path w="179705" h="236854">
                <a:moveTo>
                  <a:pt x="12626" y="83972"/>
                </a:moveTo>
                <a:lnTo>
                  <a:pt x="5163" y="74185"/>
                </a:lnTo>
                <a:lnTo>
                  <a:pt x="545" y="64427"/>
                </a:lnTo>
                <a:lnTo>
                  <a:pt x="0" y="53925"/>
                </a:lnTo>
                <a:lnTo>
                  <a:pt x="4752" y="41909"/>
                </a:lnTo>
                <a:lnTo>
                  <a:pt x="49186" y="8905"/>
                </a:lnTo>
                <a:lnTo>
                  <a:pt x="106844" y="0"/>
                </a:lnTo>
                <a:lnTo>
                  <a:pt x="127694" y="2819"/>
                </a:lnTo>
                <a:lnTo>
                  <a:pt x="146484" y="9296"/>
                </a:lnTo>
                <a:lnTo>
                  <a:pt x="156253" y="16068"/>
                </a:lnTo>
                <a:lnTo>
                  <a:pt x="163581" y="25298"/>
                </a:lnTo>
                <a:lnTo>
                  <a:pt x="166933" y="36128"/>
                </a:lnTo>
                <a:lnTo>
                  <a:pt x="164772" y="47701"/>
                </a:lnTo>
                <a:lnTo>
                  <a:pt x="157481" y="57631"/>
                </a:lnTo>
                <a:lnTo>
                  <a:pt x="147024" y="66332"/>
                </a:lnTo>
                <a:lnTo>
                  <a:pt x="135376" y="73718"/>
                </a:lnTo>
                <a:lnTo>
                  <a:pt x="124513" y="79705"/>
                </a:lnTo>
                <a:lnTo>
                  <a:pt x="113299" y="86553"/>
                </a:lnTo>
                <a:lnTo>
                  <a:pt x="104717" y="94487"/>
                </a:lnTo>
                <a:lnTo>
                  <a:pt x="98635" y="104479"/>
                </a:lnTo>
                <a:lnTo>
                  <a:pt x="94922" y="117500"/>
                </a:lnTo>
                <a:lnTo>
                  <a:pt x="94876" y="132445"/>
                </a:lnTo>
                <a:lnTo>
                  <a:pt x="98462" y="146989"/>
                </a:lnTo>
                <a:lnTo>
                  <a:pt x="120185" y="189190"/>
                </a:lnTo>
                <a:lnTo>
                  <a:pt x="154993" y="226009"/>
                </a:lnTo>
                <a:lnTo>
                  <a:pt x="173335" y="235353"/>
                </a:lnTo>
                <a:lnTo>
                  <a:pt x="179377" y="236372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83815" y="6133842"/>
            <a:ext cx="196850" cy="132080"/>
          </a:xfrm>
          <a:custGeom>
            <a:avLst/>
            <a:gdLst/>
            <a:ahLst/>
            <a:cxnLst/>
            <a:rect l="l" t="t" r="r" b="b"/>
            <a:pathLst>
              <a:path w="196850" h="132079">
                <a:moveTo>
                  <a:pt x="96849" y="19459"/>
                </a:moveTo>
                <a:lnTo>
                  <a:pt x="95331" y="8896"/>
                </a:lnTo>
                <a:lnTo>
                  <a:pt x="90134" y="2390"/>
                </a:lnTo>
                <a:lnTo>
                  <a:pt x="81151" y="0"/>
                </a:lnTo>
                <a:lnTo>
                  <a:pt x="68274" y="1781"/>
                </a:lnTo>
                <a:lnTo>
                  <a:pt x="26465" y="28013"/>
                </a:lnTo>
                <a:lnTo>
                  <a:pt x="2075" y="63617"/>
                </a:lnTo>
                <a:lnTo>
                  <a:pt x="0" y="77214"/>
                </a:lnTo>
                <a:lnTo>
                  <a:pt x="4520" y="89868"/>
                </a:lnTo>
                <a:lnTo>
                  <a:pt x="13886" y="97135"/>
                </a:lnTo>
                <a:lnTo>
                  <a:pt x="25348" y="99317"/>
                </a:lnTo>
                <a:lnTo>
                  <a:pt x="37381" y="97840"/>
                </a:lnTo>
                <a:lnTo>
                  <a:pt x="48462" y="94135"/>
                </a:lnTo>
                <a:lnTo>
                  <a:pt x="63238" y="84920"/>
                </a:lnTo>
                <a:lnTo>
                  <a:pt x="75037" y="73218"/>
                </a:lnTo>
                <a:lnTo>
                  <a:pt x="85645" y="60317"/>
                </a:lnTo>
                <a:lnTo>
                  <a:pt x="96849" y="47501"/>
                </a:lnTo>
                <a:lnTo>
                  <a:pt x="99008" y="45977"/>
                </a:lnTo>
                <a:lnTo>
                  <a:pt x="101421" y="44453"/>
                </a:lnTo>
                <a:lnTo>
                  <a:pt x="103580" y="42929"/>
                </a:lnTo>
                <a:lnTo>
                  <a:pt x="115456" y="48848"/>
                </a:lnTo>
                <a:lnTo>
                  <a:pt x="123249" y="57369"/>
                </a:lnTo>
                <a:lnTo>
                  <a:pt x="129208" y="68346"/>
                </a:lnTo>
                <a:lnTo>
                  <a:pt x="135584" y="81638"/>
                </a:lnTo>
                <a:lnTo>
                  <a:pt x="142138" y="93416"/>
                </a:lnTo>
                <a:lnTo>
                  <a:pt x="149538" y="106137"/>
                </a:lnTo>
                <a:lnTo>
                  <a:pt x="157962" y="118114"/>
                </a:lnTo>
                <a:lnTo>
                  <a:pt x="167588" y="127663"/>
                </a:lnTo>
                <a:lnTo>
                  <a:pt x="175359" y="131645"/>
                </a:lnTo>
                <a:lnTo>
                  <a:pt x="182034" y="131397"/>
                </a:lnTo>
                <a:lnTo>
                  <a:pt x="188662" y="128520"/>
                </a:lnTo>
                <a:lnTo>
                  <a:pt x="196290" y="12461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17570" y="6136843"/>
            <a:ext cx="109220" cy="173355"/>
          </a:xfrm>
          <a:custGeom>
            <a:avLst/>
            <a:gdLst/>
            <a:ahLst/>
            <a:cxnLst/>
            <a:rect l="l" t="t" r="r" b="b"/>
            <a:pathLst>
              <a:path w="109219" h="173354">
                <a:moveTo>
                  <a:pt x="0" y="24383"/>
                </a:moveTo>
                <a:lnTo>
                  <a:pt x="8671" y="34213"/>
                </a:lnTo>
                <a:lnTo>
                  <a:pt x="18605" y="45643"/>
                </a:lnTo>
                <a:lnTo>
                  <a:pt x="29682" y="55587"/>
                </a:lnTo>
                <a:lnTo>
                  <a:pt x="41783" y="60959"/>
                </a:lnTo>
                <a:lnTo>
                  <a:pt x="54697" y="60578"/>
                </a:lnTo>
                <a:lnTo>
                  <a:pt x="63087" y="55854"/>
                </a:lnTo>
                <a:lnTo>
                  <a:pt x="69429" y="48272"/>
                </a:lnTo>
                <a:lnTo>
                  <a:pt x="76200" y="39319"/>
                </a:lnTo>
                <a:lnTo>
                  <a:pt x="82028" y="30718"/>
                </a:lnTo>
                <a:lnTo>
                  <a:pt x="87582" y="21259"/>
                </a:lnTo>
                <a:lnTo>
                  <a:pt x="93541" y="12144"/>
                </a:lnTo>
                <a:lnTo>
                  <a:pt x="100584" y="4571"/>
                </a:lnTo>
                <a:lnTo>
                  <a:pt x="103251" y="3047"/>
                </a:lnTo>
                <a:lnTo>
                  <a:pt x="106299" y="1523"/>
                </a:lnTo>
                <a:lnTo>
                  <a:pt x="108839" y="0"/>
                </a:lnTo>
                <a:lnTo>
                  <a:pt x="106934" y="14849"/>
                </a:lnTo>
                <a:lnTo>
                  <a:pt x="102838" y="28498"/>
                </a:lnTo>
                <a:lnTo>
                  <a:pt x="97551" y="41919"/>
                </a:lnTo>
                <a:lnTo>
                  <a:pt x="92075" y="56083"/>
                </a:lnTo>
                <a:lnTo>
                  <a:pt x="77136" y="100698"/>
                </a:lnTo>
                <a:lnTo>
                  <a:pt x="59055" y="144170"/>
                </a:lnTo>
                <a:lnTo>
                  <a:pt x="53512" y="152981"/>
                </a:lnTo>
                <a:lnTo>
                  <a:pt x="49863" y="159562"/>
                </a:lnTo>
                <a:lnTo>
                  <a:pt x="47857" y="165687"/>
                </a:lnTo>
                <a:lnTo>
                  <a:pt x="47243" y="17312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86354" y="5976823"/>
            <a:ext cx="20320" cy="255904"/>
          </a:xfrm>
          <a:custGeom>
            <a:avLst/>
            <a:gdLst/>
            <a:ahLst/>
            <a:cxnLst/>
            <a:rect l="l" t="t" r="r" b="b"/>
            <a:pathLst>
              <a:path w="20319" h="255904">
                <a:moveTo>
                  <a:pt x="0" y="0"/>
                </a:moveTo>
                <a:lnTo>
                  <a:pt x="16877" y="40933"/>
                </a:lnTo>
                <a:lnTo>
                  <a:pt x="20137" y="85496"/>
                </a:lnTo>
                <a:lnTo>
                  <a:pt x="20034" y="114300"/>
                </a:lnTo>
                <a:lnTo>
                  <a:pt x="17779" y="171907"/>
                </a:lnTo>
                <a:lnTo>
                  <a:pt x="13827" y="213931"/>
                </a:lnTo>
                <a:lnTo>
                  <a:pt x="11047" y="234615"/>
                </a:lnTo>
                <a:lnTo>
                  <a:pt x="8635" y="25572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33673" y="6101234"/>
            <a:ext cx="122555" cy="130810"/>
          </a:xfrm>
          <a:custGeom>
            <a:avLst/>
            <a:gdLst/>
            <a:ahLst/>
            <a:cxnLst/>
            <a:rect l="l" t="t" r="r" b="b"/>
            <a:pathLst>
              <a:path w="122554" h="130810">
                <a:moveTo>
                  <a:pt x="0" y="72490"/>
                </a:moveTo>
                <a:lnTo>
                  <a:pt x="7715" y="80552"/>
                </a:lnTo>
                <a:lnTo>
                  <a:pt x="15621" y="82129"/>
                </a:lnTo>
                <a:lnTo>
                  <a:pt x="24860" y="79648"/>
                </a:lnTo>
                <a:lnTo>
                  <a:pt x="36575" y="75538"/>
                </a:lnTo>
                <a:lnTo>
                  <a:pt x="51476" y="71466"/>
                </a:lnTo>
                <a:lnTo>
                  <a:pt x="94106" y="53592"/>
                </a:lnTo>
                <a:lnTo>
                  <a:pt x="114806" y="26203"/>
                </a:lnTo>
                <a:lnTo>
                  <a:pt x="113029" y="14273"/>
                </a:lnTo>
                <a:lnTo>
                  <a:pt x="104638" y="4829"/>
                </a:lnTo>
                <a:lnTo>
                  <a:pt x="91709" y="442"/>
                </a:lnTo>
                <a:lnTo>
                  <a:pt x="77471" y="0"/>
                </a:lnTo>
                <a:lnTo>
                  <a:pt x="65150" y="2386"/>
                </a:lnTo>
                <a:lnTo>
                  <a:pt x="23056" y="33589"/>
                </a:lnTo>
                <a:lnTo>
                  <a:pt x="11050" y="69122"/>
                </a:lnTo>
                <a:lnTo>
                  <a:pt x="13731" y="89368"/>
                </a:lnTo>
                <a:lnTo>
                  <a:pt x="22913" y="107270"/>
                </a:lnTo>
                <a:lnTo>
                  <a:pt x="38608" y="120343"/>
                </a:lnTo>
                <a:lnTo>
                  <a:pt x="59562" y="127992"/>
                </a:lnTo>
                <a:lnTo>
                  <a:pt x="80137" y="130325"/>
                </a:lnTo>
                <a:lnTo>
                  <a:pt x="100901" y="128658"/>
                </a:lnTo>
                <a:lnTo>
                  <a:pt x="122427" y="12430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24428" y="6043879"/>
            <a:ext cx="43180" cy="182880"/>
          </a:xfrm>
          <a:custGeom>
            <a:avLst/>
            <a:gdLst/>
            <a:ahLst/>
            <a:cxnLst/>
            <a:rect l="l" t="t" r="r" b="b"/>
            <a:pathLst>
              <a:path w="43179" h="182879">
                <a:moveTo>
                  <a:pt x="7620" y="108508"/>
                </a:moveTo>
                <a:lnTo>
                  <a:pt x="8518" y="99679"/>
                </a:lnTo>
                <a:lnTo>
                  <a:pt x="8715" y="95249"/>
                </a:lnTo>
                <a:lnTo>
                  <a:pt x="6459" y="92649"/>
                </a:lnTo>
                <a:lnTo>
                  <a:pt x="0" y="89306"/>
                </a:lnTo>
                <a:lnTo>
                  <a:pt x="847" y="98855"/>
                </a:lnTo>
                <a:lnTo>
                  <a:pt x="1635" y="108318"/>
                </a:lnTo>
                <a:lnTo>
                  <a:pt x="9429" y="152285"/>
                </a:lnTo>
                <a:lnTo>
                  <a:pt x="23749" y="177393"/>
                </a:lnTo>
                <a:lnTo>
                  <a:pt x="26797" y="180136"/>
                </a:lnTo>
                <a:lnTo>
                  <a:pt x="42084" y="142798"/>
                </a:lnTo>
                <a:lnTo>
                  <a:pt x="42757" y="106913"/>
                </a:lnTo>
                <a:lnTo>
                  <a:pt x="42402" y="85915"/>
                </a:lnTo>
                <a:lnTo>
                  <a:pt x="38988" y="44805"/>
                </a:lnTo>
                <a:lnTo>
                  <a:pt x="29210" y="0"/>
                </a:lnTo>
                <a:lnTo>
                  <a:pt x="27493" y="10696"/>
                </a:lnTo>
                <a:lnTo>
                  <a:pt x="28717" y="18592"/>
                </a:lnTo>
                <a:lnTo>
                  <a:pt x="33014" y="25803"/>
                </a:lnTo>
                <a:lnTo>
                  <a:pt x="40512" y="34442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16757" y="6114897"/>
            <a:ext cx="69850" cy="182880"/>
          </a:xfrm>
          <a:custGeom>
            <a:avLst/>
            <a:gdLst/>
            <a:ahLst/>
            <a:cxnLst/>
            <a:rect l="l" t="t" r="r" b="b"/>
            <a:pathLst>
              <a:path w="69850" h="182879">
                <a:moveTo>
                  <a:pt x="69468" y="0"/>
                </a:moveTo>
                <a:lnTo>
                  <a:pt x="63174" y="7900"/>
                </a:lnTo>
                <a:lnTo>
                  <a:pt x="56546" y="15887"/>
                </a:lnTo>
                <a:lnTo>
                  <a:pt x="50823" y="24388"/>
                </a:lnTo>
                <a:lnTo>
                  <a:pt x="47243" y="33832"/>
                </a:lnTo>
                <a:lnTo>
                  <a:pt x="45692" y="46491"/>
                </a:lnTo>
                <a:lnTo>
                  <a:pt x="46069" y="59207"/>
                </a:lnTo>
                <a:lnTo>
                  <a:pt x="47636" y="71808"/>
                </a:lnTo>
                <a:lnTo>
                  <a:pt x="49656" y="84124"/>
                </a:lnTo>
                <a:lnTo>
                  <a:pt x="52085" y="99445"/>
                </a:lnTo>
                <a:lnTo>
                  <a:pt x="53943" y="114795"/>
                </a:lnTo>
                <a:lnTo>
                  <a:pt x="54800" y="130201"/>
                </a:lnTo>
                <a:lnTo>
                  <a:pt x="54228" y="145694"/>
                </a:lnTo>
                <a:lnTo>
                  <a:pt x="52314" y="156476"/>
                </a:lnTo>
                <a:lnTo>
                  <a:pt x="48053" y="167944"/>
                </a:lnTo>
                <a:lnTo>
                  <a:pt x="41102" y="177584"/>
                </a:lnTo>
                <a:lnTo>
                  <a:pt x="31114" y="182879"/>
                </a:lnTo>
                <a:lnTo>
                  <a:pt x="15073" y="179903"/>
                </a:lnTo>
                <a:lnTo>
                  <a:pt x="6318" y="167068"/>
                </a:lnTo>
                <a:lnTo>
                  <a:pt x="2182" y="150175"/>
                </a:lnTo>
                <a:lnTo>
                  <a:pt x="0" y="13502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42105" y="6009132"/>
            <a:ext cx="174625" cy="206375"/>
          </a:xfrm>
          <a:custGeom>
            <a:avLst/>
            <a:gdLst/>
            <a:ahLst/>
            <a:cxnLst/>
            <a:rect l="l" t="t" r="r" b="b"/>
            <a:pathLst>
              <a:path w="174625" h="206375">
                <a:moveTo>
                  <a:pt x="0" y="0"/>
                </a:moveTo>
                <a:lnTo>
                  <a:pt x="4732" y="14511"/>
                </a:lnTo>
                <a:lnTo>
                  <a:pt x="8429" y="29222"/>
                </a:lnTo>
                <a:lnTo>
                  <a:pt x="11626" y="44105"/>
                </a:lnTo>
                <a:lnTo>
                  <a:pt x="14859" y="59131"/>
                </a:lnTo>
                <a:lnTo>
                  <a:pt x="19218" y="83691"/>
                </a:lnTo>
                <a:lnTo>
                  <a:pt x="24876" y="113195"/>
                </a:lnTo>
                <a:lnTo>
                  <a:pt x="33843" y="140355"/>
                </a:lnTo>
                <a:lnTo>
                  <a:pt x="48133" y="157886"/>
                </a:lnTo>
                <a:lnTo>
                  <a:pt x="56405" y="150394"/>
                </a:lnTo>
                <a:lnTo>
                  <a:pt x="64119" y="142303"/>
                </a:lnTo>
                <a:lnTo>
                  <a:pt x="71618" y="133926"/>
                </a:lnTo>
                <a:lnTo>
                  <a:pt x="79248" y="125577"/>
                </a:lnTo>
                <a:lnTo>
                  <a:pt x="88265" y="116624"/>
                </a:lnTo>
                <a:lnTo>
                  <a:pt x="98806" y="108127"/>
                </a:lnTo>
                <a:lnTo>
                  <a:pt x="110680" y="102260"/>
                </a:lnTo>
                <a:lnTo>
                  <a:pt x="123698" y="101193"/>
                </a:lnTo>
                <a:lnTo>
                  <a:pt x="136463" y="106670"/>
                </a:lnTo>
                <a:lnTo>
                  <a:pt x="160020" y="141732"/>
                </a:lnTo>
                <a:lnTo>
                  <a:pt x="172307" y="189395"/>
                </a:lnTo>
                <a:lnTo>
                  <a:pt x="174625" y="206044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77272" y="6523938"/>
            <a:ext cx="147955" cy="183515"/>
          </a:xfrm>
          <a:custGeom>
            <a:avLst/>
            <a:gdLst/>
            <a:ahLst/>
            <a:cxnLst/>
            <a:rect l="l" t="t" r="r" b="b"/>
            <a:pathLst>
              <a:path w="147954" h="183515">
                <a:moveTo>
                  <a:pt x="85744" y="28346"/>
                </a:moveTo>
                <a:lnTo>
                  <a:pt x="88406" y="17616"/>
                </a:lnTo>
                <a:lnTo>
                  <a:pt x="88753" y="12001"/>
                </a:lnTo>
                <a:lnTo>
                  <a:pt x="85615" y="7472"/>
                </a:lnTo>
                <a:lnTo>
                  <a:pt x="77819" y="0"/>
                </a:lnTo>
                <a:lnTo>
                  <a:pt x="66989" y="3543"/>
                </a:lnTo>
                <a:lnTo>
                  <a:pt x="24626" y="36185"/>
                </a:lnTo>
                <a:lnTo>
                  <a:pt x="5567" y="71866"/>
                </a:lnTo>
                <a:lnTo>
                  <a:pt x="0" y="111628"/>
                </a:lnTo>
                <a:lnTo>
                  <a:pt x="3219" y="131406"/>
                </a:lnTo>
                <a:lnTo>
                  <a:pt x="24174" y="165506"/>
                </a:lnTo>
                <a:lnTo>
                  <a:pt x="58654" y="182346"/>
                </a:lnTo>
                <a:lnTo>
                  <a:pt x="77709" y="183165"/>
                </a:lnTo>
                <a:lnTo>
                  <a:pt x="97021" y="179527"/>
                </a:lnTo>
                <a:lnTo>
                  <a:pt x="138041" y="146180"/>
                </a:lnTo>
                <a:lnTo>
                  <a:pt x="147337" y="112033"/>
                </a:lnTo>
                <a:lnTo>
                  <a:pt x="145141" y="94945"/>
                </a:lnTo>
                <a:lnTo>
                  <a:pt x="127220" y="53111"/>
                </a:lnTo>
                <a:lnTo>
                  <a:pt x="103117" y="6370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9534" y="6598310"/>
            <a:ext cx="89535" cy="125730"/>
          </a:xfrm>
          <a:custGeom>
            <a:avLst/>
            <a:gdLst/>
            <a:ahLst/>
            <a:cxnLst/>
            <a:rect l="l" t="t" r="r" b="b"/>
            <a:pathLst>
              <a:path w="89534" h="125729">
                <a:moveTo>
                  <a:pt x="9753" y="14020"/>
                </a:moveTo>
                <a:lnTo>
                  <a:pt x="2438" y="9143"/>
                </a:lnTo>
                <a:lnTo>
                  <a:pt x="304" y="7010"/>
                </a:lnTo>
                <a:lnTo>
                  <a:pt x="0" y="0"/>
                </a:lnTo>
                <a:lnTo>
                  <a:pt x="4271" y="11063"/>
                </a:lnTo>
                <a:lnTo>
                  <a:pt x="7886" y="21983"/>
                </a:lnTo>
                <a:lnTo>
                  <a:pt x="11444" y="32961"/>
                </a:lnTo>
                <a:lnTo>
                  <a:pt x="15544" y="44195"/>
                </a:lnTo>
                <a:lnTo>
                  <a:pt x="33718" y="86544"/>
                </a:lnTo>
                <a:lnTo>
                  <a:pt x="60921" y="122072"/>
                </a:lnTo>
                <a:lnTo>
                  <a:pt x="73547" y="125310"/>
                </a:lnTo>
                <a:lnTo>
                  <a:pt x="89001" y="12374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7946" y="6504127"/>
            <a:ext cx="177800" cy="120650"/>
          </a:xfrm>
          <a:custGeom>
            <a:avLst/>
            <a:gdLst/>
            <a:ahLst/>
            <a:cxnLst/>
            <a:rect l="l" t="t" r="r" b="b"/>
            <a:pathLst>
              <a:path w="177800" h="120650">
                <a:moveTo>
                  <a:pt x="2133" y="22860"/>
                </a:moveTo>
                <a:lnTo>
                  <a:pt x="6043" y="18007"/>
                </a:lnTo>
                <a:lnTo>
                  <a:pt x="4838" y="24269"/>
                </a:lnTo>
                <a:lnTo>
                  <a:pt x="1747" y="35161"/>
                </a:lnTo>
                <a:lnTo>
                  <a:pt x="0" y="44196"/>
                </a:lnTo>
                <a:lnTo>
                  <a:pt x="2700" y="85601"/>
                </a:lnTo>
                <a:lnTo>
                  <a:pt x="27917" y="119024"/>
                </a:lnTo>
                <a:lnTo>
                  <a:pt x="38404" y="120091"/>
                </a:lnTo>
                <a:lnTo>
                  <a:pt x="57802" y="114995"/>
                </a:lnTo>
                <a:lnTo>
                  <a:pt x="87568" y="88115"/>
                </a:lnTo>
                <a:lnTo>
                  <a:pt x="108851" y="44310"/>
                </a:lnTo>
                <a:lnTo>
                  <a:pt x="119481" y="7315"/>
                </a:lnTo>
                <a:lnTo>
                  <a:pt x="120091" y="5181"/>
                </a:lnTo>
                <a:lnTo>
                  <a:pt x="122529" y="0"/>
                </a:lnTo>
                <a:lnTo>
                  <a:pt x="126568" y="12163"/>
                </a:lnTo>
                <a:lnTo>
                  <a:pt x="129921" y="24384"/>
                </a:lnTo>
                <a:lnTo>
                  <a:pt x="133159" y="36604"/>
                </a:lnTo>
                <a:lnTo>
                  <a:pt x="136855" y="48768"/>
                </a:lnTo>
                <a:lnTo>
                  <a:pt x="159105" y="88087"/>
                </a:lnTo>
                <a:lnTo>
                  <a:pt x="168249" y="91440"/>
                </a:lnTo>
                <a:lnTo>
                  <a:pt x="170992" y="92964"/>
                </a:lnTo>
                <a:lnTo>
                  <a:pt x="177393" y="9265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98255" y="6515404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4" h="114934">
                <a:moveTo>
                  <a:pt x="41748" y="10058"/>
                </a:moveTo>
                <a:lnTo>
                  <a:pt x="12301" y="37233"/>
                </a:lnTo>
                <a:lnTo>
                  <a:pt x="0" y="85891"/>
                </a:lnTo>
                <a:lnTo>
                  <a:pt x="2733" y="97840"/>
                </a:lnTo>
                <a:lnTo>
                  <a:pt x="9115" y="107003"/>
                </a:lnTo>
                <a:lnTo>
                  <a:pt x="17668" y="112394"/>
                </a:lnTo>
                <a:lnTo>
                  <a:pt x="27593" y="114471"/>
                </a:lnTo>
                <a:lnTo>
                  <a:pt x="38090" y="113690"/>
                </a:lnTo>
                <a:lnTo>
                  <a:pt x="69180" y="84429"/>
                </a:lnTo>
                <a:lnTo>
                  <a:pt x="70275" y="73328"/>
                </a:lnTo>
                <a:lnTo>
                  <a:pt x="68570" y="61912"/>
                </a:lnTo>
                <a:lnTo>
                  <a:pt x="64808" y="50782"/>
                </a:lnTo>
                <a:lnTo>
                  <a:pt x="59731" y="40538"/>
                </a:lnTo>
                <a:lnTo>
                  <a:pt x="52792" y="28675"/>
                </a:lnTo>
                <a:lnTo>
                  <a:pt x="49939" y="21069"/>
                </a:lnTo>
                <a:lnTo>
                  <a:pt x="50687" y="13063"/>
                </a:lnTo>
                <a:lnTo>
                  <a:pt x="54549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93927" y="6396228"/>
            <a:ext cx="57785" cy="228600"/>
          </a:xfrm>
          <a:custGeom>
            <a:avLst/>
            <a:gdLst/>
            <a:ahLst/>
            <a:cxnLst/>
            <a:rect l="l" t="t" r="r" b="b"/>
            <a:pathLst>
              <a:path w="57784" h="228600">
                <a:moveTo>
                  <a:pt x="0" y="0"/>
                </a:moveTo>
                <a:lnTo>
                  <a:pt x="4953" y="1728"/>
                </a:lnTo>
                <a:lnTo>
                  <a:pt x="5791" y="9029"/>
                </a:lnTo>
                <a:lnTo>
                  <a:pt x="4800" y="19588"/>
                </a:lnTo>
                <a:lnTo>
                  <a:pt x="4267" y="31089"/>
                </a:lnTo>
                <a:lnTo>
                  <a:pt x="8458" y="74637"/>
                </a:lnTo>
                <a:lnTo>
                  <a:pt x="15849" y="117957"/>
                </a:lnTo>
                <a:lnTo>
                  <a:pt x="28155" y="159943"/>
                </a:lnTo>
                <a:lnTo>
                  <a:pt x="43891" y="200558"/>
                </a:lnTo>
                <a:lnTo>
                  <a:pt x="53835" y="221132"/>
                </a:lnTo>
                <a:lnTo>
                  <a:pt x="57302" y="22799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66495" y="6535216"/>
            <a:ext cx="193040" cy="76200"/>
          </a:xfrm>
          <a:custGeom>
            <a:avLst/>
            <a:gdLst/>
            <a:ahLst/>
            <a:cxnLst/>
            <a:rect l="l" t="t" r="r" b="b"/>
            <a:pathLst>
              <a:path w="193040" h="76200">
                <a:moveTo>
                  <a:pt x="7010" y="25908"/>
                </a:moveTo>
                <a:lnTo>
                  <a:pt x="4571" y="23774"/>
                </a:lnTo>
                <a:lnTo>
                  <a:pt x="2438" y="21945"/>
                </a:lnTo>
                <a:lnTo>
                  <a:pt x="0" y="20116"/>
                </a:lnTo>
                <a:lnTo>
                  <a:pt x="10801" y="15744"/>
                </a:lnTo>
                <a:lnTo>
                  <a:pt x="21259" y="12801"/>
                </a:lnTo>
                <a:lnTo>
                  <a:pt x="32061" y="10772"/>
                </a:lnTo>
                <a:lnTo>
                  <a:pt x="43891" y="9144"/>
                </a:lnTo>
                <a:lnTo>
                  <a:pt x="60955" y="6515"/>
                </a:lnTo>
                <a:lnTo>
                  <a:pt x="78219" y="3657"/>
                </a:lnTo>
                <a:lnTo>
                  <a:pt x="95540" y="1257"/>
                </a:lnTo>
                <a:lnTo>
                  <a:pt x="112775" y="0"/>
                </a:lnTo>
                <a:lnTo>
                  <a:pt x="123972" y="66"/>
                </a:lnTo>
                <a:lnTo>
                  <a:pt x="160843" y="21731"/>
                </a:lnTo>
                <a:lnTo>
                  <a:pt x="178279" y="68065"/>
                </a:lnTo>
                <a:lnTo>
                  <a:pt x="181127" y="75895"/>
                </a:lnTo>
                <a:lnTo>
                  <a:pt x="185232" y="75952"/>
                </a:lnTo>
                <a:lnTo>
                  <a:pt x="192938" y="6583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46022" y="6397752"/>
            <a:ext cx="24765" cy="32384"/>
          </a:xfrm>
          <a:custGeom>
            <a:avLst/>
            <a:gdLst/>
            <a:ahLst/>
            <a:cxnLst/>
            <a:rect l="l" t="t" r="r" b="b"/>
            <a:pathLst>
              <a:path w="24765" h="32385">
                <a:moveTo>
                  <a:pt x="24358" y="23469"/>
                </a:moveTo>
                <a:lnTo>
                  <a:pt x="18848" y="14658"/>
                </a:lnTo>
                <a:lnTo>
                  <a:pt x="14017" y="8077"/>
                </a:lnTo>
                <a:lnTo>
                  <a:pt x="8267" y="3324"/>
                </a:lnTo>
                <a:lnTo>
                  <a:pt x="0" y="0"/>
                </a:lnTo>
                <a:lnTo>
                  <a:pt x="3252" y="12072"/>
                </a:lnTo>
                <a:lnTo>
                  <a:pt x="7273" y="20231"/>
                </a:lnTo>
                <a:lnTo>
                  <a:pt x="13748" y="26274"/>
                </a:lnTo>
                <a:lnTo>
                  <a:pt x="24358" y="3200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25645" y="6486791"/>
            <a:ext cx="345440" cy="129539"/>
          </a:xfrm>
          <a:custGeom>
            <a:avLst/>
            <a:gdLst/>
            <a:ahLst/>
            <a:cxnLst/>
            <a:rect l="l" t="t" r="r" b="b"/>
            <a:pathLst>
              <a:path w="345439" h="129540">
                <a:moveTo>
                  <a:pt x="6965" y="37147"/>
                </a:moveTo>
                <a:lnTo>
                  <a:pt x="2976" y="45500"/>
                </a:lnTo>
                <a:lnTo>
                  <a:pt x="678" y="51854"/>
                </a:lnTo>
                <a:lnTo>
                  <a:pt x="0" y="58321"/>
                </a:lnTo>
                <a:lnTo>
                  <a:pt x="869" y="67017"/>
                </a:lnTo>
                <a:lnTo>
                  <a:pt x="45319" y="58178"/>
                </a:lnTo>
                <a:lnTo>
                  <a:pt x="89021" y="27446"/>
                </a:lnTo>
                <a:lnTo>
                  <a:pt x="92563" y="10629"/>
                </a:lnTo>
                <a:lnTo>
                  <a:pt x="91928" y="8191"/>
                </a:lnTo>
                <a:lnTo>
                  <a:pt x="90785" y="5753"/>
                </a:lnTo>
                <a:lnTo>
                  <a:pt x="90150" y="3314"/>
                </a:lnTo>
                <a:lnTo>
                  <a:pt x="80123" y="0"/>
                </a:lnTo>
                <a:lnTo>
                  <a:pt x="71370" y="114"/>
                </a:lnTo>
                <a:lnTo>
                  <a:pt x="63021" y="3657"/>
                </a:lnTo>
                <a:lnTo>
                  <a:pt x="36048" y="38138"/>
                </a:lnTo>
                <a:lnTo>
                  <a:pt x="30079" y="70675"/>
                </a:lnTo>
                <a:lnTo>
                  <a:pt x="34315" y="90563"/>
                </a:lnTo>
                <a:lnTo>
                  <a:pt x="44827" y="107937"/>
                </a:lnTo>
                <a:lnTo>
                  <a:pt x="60315" y="121081"/>
                </a:lnTo>
                <a:lnTo>
                  <a:pt x="79482" y="128282"/>
                </a:lnTo>
                <a:lnTo>
                  <a:pt x="95351" y="128930"/>
                </a:lnTo>
                <a:lnTo>
                  <a:pt x="111470" y="125463"/>
                </a:lnTo>
                <a:lnTo>
                  <a:pt x="150590" y="96735"/>
                </a:lnTo>
                <a:lnTo>
                  <a:pt x="171557" y="51473"/>
                </a:lnTo>
                <a:lnTo>
                  <a:pt x="175748" y="40805"/>
                </a:lnTo>
                <a:lnTo>
                  <a:pt x="177018" y="37757"/>
                </a:lnTo>
                <a:lnTo>
                  <a:pt x="176383" y="30137"/>
                </a:lnTo>
                <a:lnTo>
                  <a:pt x="178309" y="44034"/>
                </a:lnTo>
                <a:lnTo>
                  <a:pt x="179986" y="57873"/>
                </a:lnTo>
                <a:lnTo>
                  <a:pt x="181544" y="71713"/>
                </a:lnTo>
                <a:lnTo>
                  <a:pt x="183114" y="85610"/>
                </a:lnTo>
                <a:lnTo>
                  <a:pt x="184249" y="94202"/>
                </a:lnTo>
                <a:lnTo>
                  <a:pt x="185812" y="100850"/>
                </a:lnTo>
                <a:lnTo>
                  <a:pt x="188471" y="107041"/>
                </a:lnTo>
                <a:lnTo>
                  <a:pt x="192893" y="114261"/>
                </a:lnTo>
                <a:lnTo>
                  <a:pt x="201531" y="105389"/>
                </a:lnTo>
                <a:lnTo>
                  <a:pt x="209133" y="96088"/>
                </a:lnTo>
                <a:lnTo>
                  <a:pt x="216235" y="86272"/>
                </a:lnTo>
                <a:lnTo>
                  <a:pt x="223373" y="75857"/>
                </a:lnTo>
                <a:lnTo>
                  <a:pt x="231272" y="63574"/>
                </a:lnTo>
                <a:lnTo>
                  <a:pt x="241137" y="49606"/>
                </a:lnTo>
                <a:lnTo>
                  <a:pt x="252787" y="38095"/>
                </a:lnTo>
                <a:lnTo>
                  <a:pt x="266045" y="33185"/>
                </a:lnTo>
                <a:lnTo>
                  <a:pt x="275111" y="36309"/>
                </a:lnTo>
                <a:lnTo>
                  <a:pt x="297614" y="77071"/>
                </a:lnTo>
                <a:lnTo>
                  <a:pt x="304383" y="94030"/>
                </a:lnTo>
                <a:lnTo>
                  <a:pt x="313223" y="109218"/>
                </a:lnTo>
                <a:lnTo>
                  <a:pt x="325100" y="117919"/>
                </a:lnTo>
                <a:lnTo>
                  <a:pt x="338562" y="117309"/>
                </a:lnTo>
                <a:lnTo>
                  <a:pt x="342880" y="117614"/>
                </a:lnTo>
                <a:lnTo>
                  <a:pt x="345293" y="10694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38629" y="6370320"/>
            <a:ext cx="61594" cy="240665"/>
          </a:xfrm>
          <a:custGeom>
            <a:avLst/>
            <a:gdLst/>
            <a:ahLst/>
            <a:cxnLst/>
            <a:rect l="l" t="t" r="r" b="b"/>
            <a:pathLst>
              <a:path w="61594" h="240665">
                <a:moveTo>
                  <a:pt x="0" y="21031"/>
                </a:moveTo>
                <a:lnTo>
                  <a:pt x="3047" y="10363"/>
                </a:lnTo>
                <a:lnTo>
                  <a:pt x="3937" y="7315"/>
                </a:lnTo>
                <a:lnTo>
                  <a:pt x="3047" y="0"/>
                </a:lnTo>
                <a:lnTo>
                  <a:pt x="7891" y="16516"/>
                </a:lnTo>
                <a:lnTo>
                  <a:pt x="11414" y="33146"/>
                </a:lnTo>
                <a:lnTo>
                  <a:pt x="14245" y="49891"/>
                </a:lnTo>
                <a:lnTo>
                  <a:pt x="17018" y="66751"/>
                </a:lnTo>
                <a:lnTo>
                  <a:pt x="22379" y="96231"/>
                </a:lnTo>
                <a:lnTo>
                  <a:pt x="28098" y="125653"/>
                </a:lnTo>
                <a:lnTo>
                  <a:pt x="33770" y="154962"/>
                </a:lnTo>
                <a:lnTo>
                  <a:pt x="38988" y="184099"/>
                </a:lnTo>
                <a:lnTo>
                  <a:pt x="41961" y="199939"/>
                </a:lnTo>
                <a:lnTo>
                  <a:pt x="46005" y="214350"/>
                </a:lnTo>
                <a:lnTo>
                  <a:pt x="52097" y="227733"/>
                </a:lnTo>
                <a:lnTo>
                  <a:pt x="61213" y="24048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698043" y="6449567"/>
            <a:ext cx="201295" cy="48260"/>
          </a:xfrm>
          <a:custGeom>
            <a:avLst/>
            <a:gdLst/>
            <a:ahLst/>
            <a:cxnLst/>
            <a:rect l="l" t="t" r="r" b="b"/>
            <a:pathLst>
              <a:path w="201294" h="48260">
                <a:moveTo>
                  <a:pt x="2740" y="42062"/>
                </a:moveTo>
                <a:lnTo>
                  <a:pt x="0" y="47982"/>
                </a:lnTo>
                <a:lnTo>
                  <a:pt x="10725" y="45986"/>
                </a:lnTo>
                <a:lnTo>
                  <a:pt x="27047" y="40733"/>
                </a:lnTo>
                <a:lnTo>
                  <a:pt x="41094" y="36880"/>
                </a:lnTo>
                <a:lnTo>
                  <a:pt x="67109" y="32237"/>
                </a:lnTo>
                <a:lnTo>
                  <a:pt x="93196" y="28308"/>
                </a:lnTo>
                <a:lnTo>
                  <a:pt x="119139" y="24322"/>
                </a:lnTo>
                <a:lnTo>
                  <a:pt x="144726" y="19507"/>
                </a:lnTo>
                <a:lnTo>
                  <a:pt x="159484" y="16116"/>
                </a:lnTo>
                <a:lnTo>
                  <a:pt x="173634" y="11810"/>
                </a:lnTo>
                <a:lnTo>
                  <a:pt x="187428" y="6476"/>
                </a:lnTo>
                <a:lnTo>
                  <a:pt x="201114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2823" y="6631533"/>
            <a:ext cx="168275" cy="90170"/>
          </a:xfrm>
          <a:custGeom>
            <a:avLst/>
            <a:gdLst/>
            <a:ahLst/>
            <a:cxnLst/>
            <a:rect l="l" t="t" r="r" b="b"/>
            <a:pathLst>
              <a:path w="168275" h="90170">
                <a:moveTo>
                  <a:pt x="8000" y="23469"/>
                </a:moveTo>
                <a:lnTo>
                  <a:pt x="2371" y="17787"/>
                </a:lnTo>
                <a:lnTo>
                  <a:pt x="0" y="13906"/>
                </a:lnTo>
                <a:lnTo>
                  <a:pt x="28" y="8939"/>
                </a:lnTo>
                <a:lnTo>
                  <a:pt x="1600" y="0"/>
                </a:lnTo>
                <a:lnTo>
                  <a:pt x="12168" y="5648"/>
                </a:lnTo>
                <a:lnTo>
                  <a:pt x="22136" y="13182"/>
                </a:lnTo>
                <a:lnTo>
                  <a:pt x="31818" y="21516"/>
                </a:lnTo>
                <a:lnTo>
                  <a:pt x="41528" y="29565"/>
                </a:lnTo>
                <a:lnTo>
                  <a:pt x="94792" y="63893"/>
                </a:lnTo>
                <a:lnTo>
                  <a:pt x="153085" y="87477"/>
                </a:lnTo>
                <a:lnTo>
                  <a:pt x="162839" y="89001"/>
                </a:lnTo>
                <a:lnTo>
                  <a:pt x="167716" y="8991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80426" y="6529425"/>
            <a:ext cx="12065" cy="156845"/>
          </a:xfrm>
          <a:custGeom>
            <a:avLst/>
            <a:gdLst/>
            <a:ahLst/>
            <a:cxnLst/>
            <a:rect l="l" t="t" r="r" b="b"/>
            <a:pathLst>
              <a:path w="12064" h="156845">
                <a:moveTo>
                  <a:pt x="12076" y="25907"/>
                </a:moveTo>
                <a:lnTo>
                  <a:pt x="9536" y="19459"/>
                </a:lnTo>
                <a:lnTo>
                  <a:pt x="7377" y="13182"/>
                </a:lnTo>
                <a:lnTo>
                  <a:pt x="5504" y="6791"/>
                </a:lnTo>
                <a:lnTo>
                  <a:pt x="3821" y="0"/>
                </a:lnTo>
                <a:lnTo>
                  <a:pt x="4661" y="10801"/>
                </a:lnTo>
                <a:lnTo>
                  <a:pt x="4726" y="21716"/>
                </a:lnTo>
                <a:lnTo>
                  <a:pt x="4339" y="32746"/>
                </a:lnTo>
                <a:lnTo>
                  <a:pt x="3821" y="43891"/>
                </a:lnTo>
                <a:lnTo>
                  <a:pt x="2734" y="63179"/>
                </a:lnTo>
                <a:lnTo>
                  <a:pt x="1789" y="82295"/>
                </a:lnTo>
                <a:lnTo>
                  <a:pt x="1035" y="101412"/>
                </a:lnTo>
                <a:lnTo>
                  <a:pt x="519" y="120700"/>
                </a:lnTo>
                <a:lnTo>
                  <a:pt x="0" y="130306"/>
                </a:lnTo>
                <a:lnTo>
                  <a:pt x="170" y="138798"/>
                </a:lnTo>
                <a:lnTo>
                  <a:pt x="1341" y="147232"/>
                </a:lnTo>
                <a:lnTo>
                  <a:pt x="3821" y="15666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85161" y="6381597"/>
            <a:ext cx="69850" cy="196215"/>
          </a:xfrm>
          <a:custGeom>
            <a:avLst/>
            <a:gdLst/>
            <a:ahLst/>
            <a:cxnLst/>
            <a:rect l="l" t="t" r="r" b="b"/>
            <a:pathLst>
              <a:path w="69850" h="196215">
                <a:moveTo>
                  <a:pt x="0" y="36576"/>
                </a:moveTo>
                <a:lnTo>
                  <a:pt x="3030" y="27260"/>
                </a:lnTo>
                <a:lnTo>
                  <a:pt x="6524" y="18288"/>
                </a:lnTo>
                <a:lnTo>
                  <a:pt x="10090" y="9315"/>
                </a:lnTo>
                <a:lnTo>
                  <a:pt x="13335" y="0"/>
                </a:lnTo>
                <a:lnTo>
                  <a:pt x="33527" y="38100"/>
                </a:lnTo>
                <a:lnTo>
                  <a:pt x="37923" y="58854"/>
                </a:lnTo>
                <a:lnTo>
                  <a:pt x="42402" y="79552"/>
                </a:lnTo>
                <a:lnTo>
                  <a:pt x="46761" y="100250"/>
                </a:lnTo>
                <a:lnTo>
                  <a:pt x="50800" y="121005"/>
                </a:lnTo>
                <a:lnTo>
                  <a:pt x="54232" y="138298"/>
                </a:lnTo>
                <a:lnTo>
                  <a:pt x="57880" y="154876"/>
                </a:lnTo>
                <a:lnTo>
                  <a:pt x="62051" y="171283"/>
                </a:lnTo>
                <a:lnTo>
                  <a:pt x="67056" y="188061"/>
                </a:lnTo>
                <a:lnTo>
                  <a:pt x="68199" y="190500"/>
                </a:lnTo>
                <a:lnTo>
                  <a:pt x="68833" y="193243"/>
                </a:lnTo>
                <a:lnTo>
                  <a:pt x="69723" y="19568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68982" y="6390741"/>
            <a:ext cx="116205" cy="192405"/>
          </a:xfrm>
          <a:custGeom>
            <a:avLst/>
            <a:gdLst/>
            <a:ahLst/>
            <a:cxnLst/>
            <a:rect l="l" t="t" r="r" b="b"/>
            <a:pathLst>
              <a:path w="116205" h="192404">
                <a:moveTo>
                  <a:pt x="56006" y="71628"/>
                </a:moveTo>
                <a:lnTo>
                  <a:pt x="64686" y="33266"/>
                </a:lnTo>
                <a:lnTo>
                  <a:pt x="94839" y="2547"/>
                </a:lnTo>
                <a:lnTo>
                  <a:pt x="104140" y="0"/>
                </a:lnTo>
                <a:lnTo>
                  <a:pt x="114341" y="4257"/>
                </a:lnTo>
                <a:lnTo>
                  <a:pt x="115839" y="14859"/>
                </a:lnTo>
                <a:lnTo>
                  <a:pt x="112408" y="27174"/>
                </a:lnTo>
                <a:lnTo>
                  <a:pt x="82788" y="67932"/>
                </a:lnTo>
                <a:lnTo>
                  <a:pt x="53848" y="96316"/>
                </a:lnTo>
                <a:lnTo>
                  <a:pt x="26447" y="119748"/>
                </a:lnTo>
                <a:lnTo>
                  <a:pt x="12842" y="131421"/>
                </a:lnTo>
                <a:lnTo>
                  <a:pt x="0" y="143865"/>
                </a:lnTo>
                <a:lnTo>
                  <a:pt x="8929" y="147999"/>
                </a:lnTo>
                <a:lnTo>
                  <a:pt x="18002" y="151790"/>
                </a:lnTo>
                <a:lnTo>
                  <a:pt x="27217" y="155352"/>
                </a:lnTo>
                <a:lnTo>
                  <a:pt x="36575" y="158800"/>
                </a:lnTo>
                <a:lnTo>
                  <a:pt x="49178" y="163463"/>
                </a:lnTo>
                <a:lnTo>
                  <a:pt x="61769" y="168668"/>
                </a:lnTo>
                <a:lnTo>
                  <a:pt x="74241" y="174274"/>
                </a:lnTo>
                <a:lnTo>
                  <a:pt x="86487" y="180136"/>
                </a:lnTo>
                <a:lnTo>
                  <a:pt x="92838" y="183456"/>
                </a:lnTo>
                <a:lnTo>
                  <a:pt x="99202" y="186575"/>
                </a:lnTo>
                <a:lnTo>
                  <a:pt x="105685" y="189523"/>
                </a:lnTo>
                <a:lnTo>
                  <a:pt x="112394" y="19232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35605" y="6493373"/>
            <a:ext cx="152400" cy="104775"/>
          </a:xfrm>
          <a:custGeom>
            <a:avLst/>
            <a:gdLst/>
            <a:ahLst/>
            <a:cxnLst/>
            <a:rect l="l" t="t" r="r" b="b"/>
            <a:pathLst>
              <a:path w="152400" h="104775">
                <a:moveTo>
                  <a:pt x="1270" y="39100"/>
                </a:moveTo>
                <a:lnTo>
                  <a:pt x="1524" y="37271"/>
                </a:lnTo>
                <a:lnTo>
                  <a:pt x="1524" y="34832"/>
                </a:lnTo>
                <a:lnTo>
                  <a:pt x="2159" y="33004"/>
                </a:lnTo>
                <a:lnTo>
                  <a:pt x="519" y="39633"/>
                </a:lnTo>
                <a:lnTo>
                  <a:pt x="0" y="46034"/>
                </a:lnTo>
                <a:lnTo>
                  <a:pt x="337" y="52549"/>
                </a:lnTo>
                <a:lnTo>
                  <a:pt x="9144" y="90001"/>
                </a:lnTo>
                <a:lnTo>
                  <a:pt x="30226" y="104327"/>
                </a:lnTo>
                <a:lnTo>
                  <a:pt x="32408" y="93316"/>
                </a:lnTo>
                <a:lnTo>
                  <a:pt x="34734" y="82305"/>
                </a:lnTo>
                <a:lnTo>
                  <a:pt x="37155" y="71408"/>
                </a:lnTo>
                <a:lnTo>
                  <a:pt x="39624" y="60740"/>
                </a:lnTo>
                <a:lnTo>
                  <a:pt x="42175" y="49720"/>
                </a:lnTo>
                <a:lnTo>
                  <a:pt x="44608" y="38414"/>
                </a:lnTo>
                <a:lnTo>
                  <a:pt x="62007" y="2524"/>
                </a:lnTo>
                <a:lnTo>
                  <a:pt x="69822" y="0"/>
                </a:lnTo>
                <a:lnTo>
                  <a:pt x="78994" y="1304"/>
                </a:lnTo>
                <a:lnTo>
                  <a:pt x="113157" y="25688"/>
                </a:lnTo>
                <a:lnTo>
                  <a:pt x="137927" y="56207"/>
                </a:lnTo>
                <a:lnTo>
                  <a:pt x="145796" y="66532"/>
                </a:lnTo>
                <a:lnTo>
                  <a:pt x="148209" y="69275"/>
                </a:lnTo>
                <a:lnTo>
                  <a:pt x="149987" y="71713"/>
                </a:lnTo>
                <a:lnTo>
                  <a:pt x="152146" y="7476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05151" y="6541313"/>
            <a:ext cx="264795" cy="83820"/>
          </a:xfrm>
          <a:custGeom>
            <a:avLst/>
            <a:gdLst/>
            <a:ahLst/>
            <a:cxnLst/>
            <a:rect l="l" t="t" r="r" b="b"/>
            <a:pathLst>
              <a:path w="264794" h="83820">
                <a:moveTo>
                  <a:pt x="13081" y="0"/>
                </a:moveTo>
                <a:lnTo>
                  <a:pt x="7518" y="7662"/>
                </a:lnTo>
                <a:lnTo>
                  <a:pt x="2873" y="15811"/>
                </a:lnTo>
                <a:lnTo>
                  <a:pt x="61" y="24817"/>
                </a:lnTo>
                <a:lnTo>
                  <a:pt x="0" y="35052"/>
                </a:lnTo>
                <a:lnTo>
                  <a:pt x="3319" y="47120"/>
                </a:lnTo>
                <a:lnTo>
                  <a:pt x="9509" y="56845"/>
                </a:lnTo>
                <a:lnTo>
                  <a:pt x="18341" y="64284"/>
                </a:lnTo>
                <a:lnTo>
                  <a:pt x="29591" y="69494"/>
                </a:lnTo>
                <a:lnTo>
                  <a:pt x="46908" y="73428"/>
                </a:lnTo>
                <a:lnTo>
                  <a:pt x="64690" y="72618"/>
                </a:lnTo>
                <a:lnTo>
                  <a:pt x="104862" y="48629"/>
                </a:lnTo>
                <a:lnTo>
                  <a:pt x="111506" y="15240"/>
                </a:lnTo>
                <a:lnTo>
                  <a:pt x="112478" y="26450"/>
                </a:lnTo>
                <a:lnTo>
                  <a:pt x="127771" y="65108"/>
                </a:lnTo>
                <a:lnTo>
                  <a:pt x="147828" y="79552"/>
                </a:lnTo>
                <a:lnTo>
                  <a:pt x="157126" y="78852"/>
                </a:lnTo>
                <a:lnTo>
                  <a:pt x="165925" y="76009"/>
                </a:lnTo>
                <a:lnTo>
                  <a:pt x="174438" y="72651"/>
                </a:lnTo>
                <a:lnTo>
                  <a:pt x="182880" y="70408"/>
                </a:lnTo>
                <a:lnTo>
                  <a:pt x="222757" y="76200"/>
                </a:lnTo>
                <a:lnTo>
                  <a:pt x="243522" y="82067"/>
                </a:lnTo>
                <a:lnTo>
                  <a:pt x="253333" y="83743"/>
                </a:lnTo>
                <a:lnTo>
                  <a:pt x="264287" y="82905"/>
                </a:lnTo>
                <a:lnTo>
                  <a:pt x="259709" y="72537"/>
                </a:lnTo>
                <a:lnTo>
                  <a:pt x="254809" y="62369"/>
                </a:lnTo>
                <a:lnTo>
                  <a:pt x="249695" y="52258"/>
                </a:lnTo>
                <a:lnTo>
                  <a:pt x="244475" y="42062"/>
                </a:lnTo>
                <a:lnTo>
                  <a:pt x="238250" y="30327"/>
                </a:lnTo>
                <a:lnTo>
                  <a:pt x="234680" y="20421"/>
                </a:lnTo>
                <a:lnTo>
                  <a:pt x="235848" y="11201"/>
                </a:lnTo>
                <a:lnTo>
                  <a:pt x="243840" y="152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04108" y="6558381"/>
            <a:ext cx="185420" cy="80010"/>
          </a:xfrm>
          <a:custGeom>
            <a:avLst/>
            <a:gdLst/>
            <a:ahLst/>
            <a:cxnLst/>
            <a:rect l="l" t="t" r="r" b="b"/>
            <a:pathLst>
              <a:path w="185419" h="80009">
                <a:moveTo>
                  <a:pt x="0" y="21335"/>
                </a:moveTo>
                <a:lnTo>
                  <a:pt x="1196" y="30199"/>
                </a:lnTo>
                <a:lnTo>
                  <a:pt x="2428" y="38976"/>
                </a:lnTo>
                <a:lnTo>
                  <a:pt x="3589" y="47696"/>
                </a:lnTo>
                <a:lnTo>
                  <a:pt x="4572" y="56387"/>
                </a:lnTo>
                <a:lnTo>
                  <a:pt x="5207" y="64312"/>
                </a:lnTo>
                <a:lnTo>
                  <a:pt x="6477" y="71932"/>
                </a:lnTo>
                <a:lnTo>
                  <a:pt x="35941" y="37185"/>
                </a:lnTo>
                <a:lnTo>
                  <a:pt x="40852" y="27732"/>
                </a:lnTo>
                <a:lnTo>
                  <a:pt x="48180" y="15049"/>
                </a:lnTo>
                <a:lnTo>
                  <a:pt x="57104" y="4138"/>
                </a:lnTo>
                <a:lnTo>
                  <a:pt x="66802" y="0"/>
                </a:lnTo>
                <a:lnTo>
                  <a:pt x="73788" y="4481"/>
                </a:lnTo>
                <a:lnTo>
                  <a:pt x="78787" y="13677"/>
                </a:lnTo>
                <a:lnTo>
                  <a:pt x="82428" y="23960"/>
                </a:lnTo>
                <a:lnTo>
                  <a:pt x="85343" y="31699"/>
                </a:lnTo>
                <a:lnTo>
                  <a:pt x="119253" y="68275"/>
                </a:lnTo>
                <a:lnTo>
                  <a:pt x="168187" y="79590"/>
                </a:lnTo>
                <a:lnTo>
                  <a:pt x="185293" y="7985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43326" y="6579717"/>
            <a:ext cx="47625" cy="59055"/>
          </a:xfrm>
          <a:custGeom>
            <a:avLst/>
            <a:gdLst/>
            <a:ahLst/>
            <a:cxnLst/>
            <a:rect l="l" t="t" r="r" b="b"/>
            <a:pathLst>
              <a:path w="47625" h="59054">
                <a:moveTo>
                  <a:pt x="0" y="13411"/>
                </a:moveTo>
                <a:lnTo>
                  <a:pt x="9525" y="7924"/>
                </a:lnTo>
                <a:lnTo>
                  <a:pt x="12573" y="7620"/>
                </a:lnTo>
                <a:lnTo>
                  <a:pt x="12826" y="0"/>
                </a:lnTo>
                <a:lnTo>
                  <a:pt x="16591" y="8053"/>
                </a:lnTo>
                <a:lnTo>
                  <a:pt x="19891" y="16192"/>
                </a:lnTo>
                <a:lnTo>
                  <a:pt x="23024" y="24388"/>
                </a:lnTo>
                <a:lnTo>
                  <a:pt x="26288" y="32613"/>
                </a:lnTo>
                <a:lnTo>
                  <a:pt x="30408" y="40819"/>
                </a:lnTo>
                <a:lnTo>
                  <a:pt x="35147" y="47510"/>
                </a:lnTo>
                <a:lnTo>
                  <a:pt x="40790" y="53230"/>
                </a:lnTo>
                <a:lnTo>
                  <a:pt x="47625" y="5852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25038" y="6462979"/>
            <a:ext cx="26670" cy="34925"/>
          </a:xfrm>
          <a:custGeom>
            <a:avLst/>
            <a:gdLst/>
            <a:ahLst/>
            <a:cxnLst/>
            <a:rect l="l" t="t" r="r" b="b"/>
            <a:pathLst>
              <a:path w="26670" h="34925">
                <a:moveTo>
                  <a:pt x="14097" y="34442"/>
                </a:moveTo>
                <a:lnTo>
                  <a:pt x="10376" y="25846"/>
                </a:lnTo>
                <a:lnTo>
                  <a:pt x="6715" y="17335"/>
                </a:lnTo>
                <a:lnTo>
                  <a:pt x="3220" y="8767"/>
                </a:lnTo>
                <a:lnTo>
                  <a:pt x="0" y="0"/>
                </a:lnTo>
                <a:lnTo>
                  <a:pt x="8987" y="2971"/>
                </a:lnTo>
                <a:lnTo>
                  <a:pt x="15605" y="5486"/>
                </a:lnTo>
                <a:lnTo>
                  <a:pt x="21056" y="8229"/>
                </a:lnTo>
                <a:lnTo>
                  <a:pt x="26542" y="1188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52355" y="6548632"/>
            <a:ext cx="123189" cy="76200"/>
          </a:xfrm>
          <a:custGeom>
            <a:avLst/>
            <a:gdLst/>
            <a:ahLst/>
            <a:cxnLst/>
            <a:rect l="l" t="t" r="r" b="b"/>
            <a:pathLst>
              <a:path w="123189" h="76200">
                <a:moveTo>
                  <a:pt x="7429" y="42057"/>
                </a:moveTo>
                <a:lnTo>
                  <a:pt x="8165" y="49920"/>
                </a:lnTo>
                <a:lnTo>
                  <a:pt x="8366" y="56726"/>
                </a:lnTo>
                <a:lnTo>
                  <a:pt x="7875" y="63360"/>
                </a:lnTo>
                <a:lnTo>
                  <a:pt x="6540" y="70708"/>
                </a:lnTo>
                <a:lnTo>
                  <a:pt x="1615" y="61193"/>
                </a:lnTo>
                <a:lnTo>
                  <a:pt x="0" y="52420"/>
                </a:lnTo>
                <a:lnTo>
                  <a:pt x="1432" y="43191"/>
                </a:lnTo>
                <a:lnTo>
                  <a:pt x="25314" y="5043"/>
                </a:lnTo>
                <a:lnTo>
                  <a:pt x="46216" y="0"/>
                </a:lnTo>
                <a:lnTo>
                  <a:pt x="56070" y="5214"/>
                </a:lnTo>
                <a:lnTo>
                  <a:pt x="64400" y="13458"/>
                </a:lnTo>
                <a:lnTo>
                  <a:pt x="71183" y="22245"/>
                </a:lnTo>
                <a:lnTo>
                  <a:pt x="79855" y="36580"/>
                </a:lnTo>
                <a:lnTo>
                  <a:pt x="89217" y="52801"/>
                </a:lnTo>
                <a:lnTo>
                  <a:pt x="100294" y="67079"/>
                </a:lnTo>
                <a:lnTo>
                  <a:pt x="114109" y="75585"/>
                </a:lnTo>
                <a:lnTo>
                  <a:pt x="117157" y="75585"/>
                </a:lnTo>
                <a:lnTo>
                  <a:pt x="119951" y="75280"/>
                </a:lnTo>
                <a:lnTo>
                  <a:pt x="122999" y="7528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37788" y="6393818"/>
            <a:ext cx="81280" cy="236220"/>
          </a:xfrm>
          <a:custGeom>
            <a:avLst/>
            <a:gdLst/>
            <a:ahLst/>
            <a:cxnLst/>
            <a:rect l="l" t="t" r="r" b="b"/>
            <a:pathLst>
              <a:path w="81279" h="236220">
                <a:moveTo>
                  <a:pt x="0" y="1495"/>
                </a:moveTo>
                <a:lnTo>
                  <a:pt x="3260" y="0"/>
                </a:lnTo>
                <a:lnTo>
                  <a:pt x="4079" y="10106"/>
                </a:lnTo>
                <a:lnTo>
                  <a:pt x="4161" y="24898"/>
                </a:lnTo>
                <a:lnTo>
                  <a:pt x="5207" y="37461"/>
                </a:lnTo>
                <a:lnTo>
                  <a:pt x="17446" y="89201"/>
                </a:lnTo>
                <a:lnTo>
                  <a:pt x="31114" y="140484"/>
                </a:lnTo>
                <a:lnTo>
                  <a:pt x="44576" y="183613"/>
                </a:lnTo>
                <a:lnTo>
                  <a:pt x="64897" y="223999"/>
                </a:lnTo>
                <a:lnTo>
                  <a:pt x="71882" y="230705"/>
                </a:lnTo>
                <a:lnTo>
                  <a:pt x="74675" y="233448"/>
                </a:lnTo>
                <a:lnTo>
                  <a:pt x="81025" y="23588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760342" y="6569354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0" y="0"/>
                </a:moveTo>
                <a:lnTo>
                  <a:pt x="3637" y="8239"/>
                </a:lnTo>
                <a:lnTo>
                  <a:pt x="6524" y="17221"/>
                </a:lnTo>
                <a:lnTo>
                  <a:pt x="9483" y="25974"/>
                </a:lnTo>
                <a:lnTo>
                  <a:pt x="13335" y="33527"/>
                </a:lnTo>
                <a:lnTo>
                  <a:pt x="19286" y="39533"/>
                </a:lnTo>
                <a:lnTo>
                  <a:pt x="24082" y="43853"/>
                </a:lnTo>
                <a:lnTo>
                  <a:pt x="28711" y="47201"/>
                </a:lnTo>
                <a:lnTo>
                  <a:pt x="34162" y="5029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64915" y="6407810"/>
            <a:ext cx="19685" cy="57150"/>
          </a:xfrm>
          <a:custGeom>
            <a:avLst/>
            <a:gdLst/>
            <a:ahLst/>
            <a:cxnLst/>
            <a:rect l="l" t="t" r="r" b="b"/>
            <a:pathLst>
              <a:path w="19685" h="57150">
                <a:moveTo>
                  <a:pt x="11811" y="56692"/>
                </a:moveTo>
                <a:lnTo>
                  <a:pt x="8161" y="42605"/>
                </a:lnTo>
                <a:lnTo>
                  <a:pt x="4905" y="28574"/>
                </a:lnTo>
                <a:lnTo>
                  <a:pt x="2149" y="14430"/>
                </a:lnTo>
                <a:lnTo>
                  <a:pt x="0" y="0"/>
                </a:lnTo>
                <a:lnTo>
                  <a:pt x="5714" y="4248"/>
                </a:lnTo>
                <a:lnTo>
                  <a:pt x="10287" y="8610"/>
                </a:lnTo>
                <a:lnTo>
                  <a:pt x="14573" y="13544"/>
                </a:lnTo>
                <a:lnTo>
                  <a:pt x="19431" y="1950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49370" y="6546798"/>
            <a:ext cx="86995" cy="78105"/>
          </a:xfrm>
          <a:custGeom>
            <a:avLst/>
            <a:gdLst/>
            <a:ahLst/>
            <a:cxnLst/>
            <a:rect l="l" t="t" r="r" b="b"/>
            <a:pathLst>
              <a:path w="86995" h="78104">
                <a:moveTo>
                  <a:pt x="0" y="6705"/>
                </a:moveTo>
                <a:lnTo>
                  <a:pt x="246" y="19407"/>
                </a:lnTo>
                <a:lnTo>
                  <a:pt x="825" y="31965"/>
                </a:lnTo>
                <a:lnTo>
                  <a:pt x="1500" y="44467"/>
                </a:lnTo>
                <a:lnTo>
                  <a:pt x="2031" y="56997"/>
                </a:lnTo>
                <a:lnTo>
                  <a:pt x="1524" y="64617"/>
                </a:lnTo>
                <a:lnTo>
                  <a:pt x="1524" y="67056"/>
                </a:lnTo>
                <a:lnTo>
                  <a:pt x="4825" y="71628"/>
                </a:lnTo>
                <a:lnTo>
                  <a:pt x="10068" y="61069"/>
                </a:lnTo>
                <a:lnTo>
                  <a:pt x="14763" y="50482"/>
                </a:lnTo>
                <a:lnTo>
                  <a:pt x="19506" y="39952"/>
                </a:lnTo>
                <a:lnTo>
                  <a:pt x="43001" y="5133"/>
                </a:lnTo>
                <a:lnTo>
                  <a:pt x="51815" y="0"/>
                </a:lnTo>
                <a:lnTo>
                  <a:pt x="58610" y="9482"/>
                </a:lnTo>
                <a:lnTo>
                  <a:pt x="63119" y="19164"/>
                </a:lnTo>
                <a:lnTo>
                  <a:pt x="66675" y="29703"/>
                </a:lnTo>
                <a:lnTo>
                  <a:pt x="70612" y="41757"/>
                </a:lnTo>
                <a:lnTo>
                  <a:pt x="74027" y="51063"/>
                </a:lnTo>
                <a:lnTo>
                  <a:pt x="77835" y="59969"/>
                </a:lnTo>
                <a:lnTo>
                  <a:pt x="82095" y="68760"/>
                </a:lnTo>
                <a:lnTo>
                  <a:pt x="86867" y="7772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88308" y="6646773"/>
            <a:ext cx="24130" cy="4445"/>
          </a:xfrm>
          <a:custGeom>
            <a:avLst/>
            <a:gdLst/>
            <a:ahLst/>
            <a:cxnLst/>
            <a:rect l="l" t="t" r="r" b="b"/>
            <a:pathLst>
              <a:path w="24129" h="4445">
                <a:moveTo>
                  <a:pt x="0" y="3657"/>
                </a:moveTo>
                <a:lnTo>
                  <a:pt x="10413" y="4267"/>
                </a:lnTo>
                <a:lnTo>
                  <a:pt x="13969" y="3352"/>
                </a:lnTo>
                <a:lnTo>
                  <a:pt x="24129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69679" y="6538150"/>
            <a:ext cx="131445" cy="115570"/>
          </a:xfrm>
          <a:custGeom>
            <a:avLst/>
            <a:gdLst/>
            <a:ahLst/>
            <a:cxnLst/>
            <a:rect l="l" t="t" r="r" b="b"/>
            <a:pathLst>
              <a:path w="131445" h="115570">
                <a:moveTo>
                  <a:pt x="107553" y="33032"/>
                </a:moveTo>
                <a:lnTo>
                  <a:pt x="79817" y="0"/>
                </a:lnTo>
                <a:lnTo>
                  <a:pt x="65881" y="3771"/>
                </a:lnTo>
                <a:lnTo>
                  <a:pt x="29261" y="30051"/>
                </a:lnTo>
                <a:lnTo>
                  <a:pt x="1508" y="78143"/>
                </a:lnTo>
                <a:lnTo>
                  <a:pt x="0" y="89125"/>
                </a:lnTo>
                <a:lnTo>
                  <a:pt x="1730" y="99707"/>
                </a:lnTo>
                <a:lnTo>
                  <a:pt x="7223" y="108575"/>
                </a:lnTo>
                <a:lnTo>
                  <a:pt x="17002" y="114414"/>
                </a:lnTo>
                <a:lnTo>
                  <a:pt x="28215" y="115090"/>
                </a:lnTo>
                <a:lnTo>
                  <a:pt x="39655" y="112280"/>
                </a:lnTo>
                <a:lnTo>
                  <a:pt x="76358" y="78066"/>
                </a:lnTo>
                <a:lnTo>
                  <a:pt x="88630" y="50711"/>
                </a:lnTo>
                <a:lnTo>
                  <a:pt x="89265" y="48272"/>
                </a:lnTo>
                <a:lnTo>
                  <a:pt x="89900" y="46443"/>
                </a:lnTo>
                <a:lnTo>
                  <a:pt x="93920" y="57697"/>
                </a:lnTo>
                <a:lnTo>
                  <a:pt x="97488" y="69037"/>
                </a:lnTo>
                <a:lnTo>
                  <a:pt x="101008" y="80433"/>
                </a:lnTo>
                <a:lnTo>
                  <a:pt x="104886" y="91859"/>
                </a:lnTo>
                <a:lnTo>
                  <a:pt x="108870" y="101531"/>
                </a:lnTo>
                <a:lnTo>
                  <a:pt x="114093" y="107746"/>
                </a:lnTo>
                <a:lnTo>
                  <a:pt x="121316" y="111275"/>
                </a:lnTo>
                <a:lnTo>
                  <a:pt x="131302" y="11289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64735" y="6398342"/>
            <a:ext cx="53340" cy="193675"/>
          </a:xfrm>
          <a:custGeom>
            <a:avLst/>
            <a:gdLst/>
            <a:ahLst/>
            <a:cxnLst/>
            <a:rect l="l" t="t" r="r" b="b"/>
            <a:pathLst>
              <a:path w="53339" h="193675">
                <a:moveTo>
                  <a:pt x="0" y="19"/>
                </a:moveTo>
                <a:lnTo>
                  <a:pt x="6570" y="0"/>
                </a:lnTo>
                <a:lnTo>
                  <a:pt x="9890" y="8553"/>
                </a:lnTo>
                <a:lnTo>
                  <a:pt x="11376" y="21450"/>
                </a:lnTo>
                <a:lnTo>
                  <a:pt x="12446" y="34461"/>
                </a:lnTo>
                <a:lnTo>
                  <a:pt x="15146" y="57188"/>
                </a:lnTo>
                <a:lnTo>
                  <a:pt x="20786" y="103555"/>
                </a:lnTo>
                <a:lnTo>
                  <a:pt x="30462" y="143417"/>
                </a:lnTo>
                <a:lnTo>
                  <a:pt x="44078" y="177460"/>
                </a:lnTo>
                <a:lnTo>
                  <a:pt x="53339" y="19356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0014" y="6542837"/>
            <a:ext cx="222885" cy="210185"/>
          </a:xfrm>
          <a:custGeom>
            <a:avLst/>
            <a:gdLst/>
            <a:ahLst/>
            <a:cxnLst/>
            <a:rect l="l" t="t" r="r" b="b"/>
            <a:pathLst>
              <a:path w="222885" h="210184">
                <a:moveTo>
                  <a:pt x="78866" y="0"/>
                </a:moveTo>
                <a:lnTo>
                  <a:pt x="66105" y="6896"/>
                </a:lnTo>
                <a:lnTo>
                  <a:pt x="52879" y="14020"/>
                </a:lnTo>
                <a:lnTo>
                  <a:pt x="39915" y="21602"/>
                </a:lnTo>
                <a:lnTo>
                  <a:pt x="10540" y="49149"/>
                </a:lnTo>
                <a:lnTo>
                  <a:pt x="0" y="72542"/>
                </a:lnTo>
                <a:lnTo>
                  <a:pt x="11249" y="79019"/>
                </a:lnTo>
                <a:lnTo>
                  <a:pt x="20939" y="82067"/>
                </a:lnTo>
                <a:lnTo>
                  <a:pt x="31271" y="83172"/>
                </a:lnTo>
                <a:lnTo>
                  <a:pt x="44450" y="83820"/>
                </a:lnTo>
                <a:lnTo>
                  <a:pt x="55721" y="84934"/>
                </a:lnTo>
                <a:lnTo>
                  <a:pt x="87304" y="117867"/>
                </a:lnTo>
                <a:lnTo>
                  <a:pt x="87375" y="167030"/>
                </a:lnTo>
                <a:lnTo>
                  <a:pt x="72231" y="205092"/>
                </a:lnTo>
                <a:lnTo>
                  <a:pt x="60578" y="209702"/>
                </a:lnTo>
                <a:lnTo>
                  <a:pt x="47863" y="204963"/>
                </a:lnTo>
                <a:lnTo>
                  <a:pt x="42005" y="193509"/>
                </a:lnTo>
                <a:lnTo>
                  <a:pt x="40862" y="179484"/>
                </a:lnTo>
                <a:lnTo>
                  <a:pt x="42290" y="167030"/>
                </a:lnTo>
                <a:lnTo>
                  <a:pt x="63325" y="121500"/>
                </a:lnTo>
                <a:lnTo>
                  <a:pt x="97789" y="84429"/>
                </a:lnTo>
                <a:lnTo>
                  <a:pt x="141271" y="55092"/>
                </a:lnTo>
                <a:lnTo>
                  <a:pt x="190753" y="38100"/>
                </a:lnTo>
                <a:lnTo>
                  <a:pt x="201590" y="37523"/>
                </a:lnTo>
                <a:lnTo>
                  <a:pt x="209248" y="36918"/>
                </a:lnTo>
                <a:lnTo>
                  <a:pt x="215596" y="35914"/>
                </a:lnTo>
                <a:lnTo>
                  <a:pt x="222503" y="3413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74572" y="6616903"/>
            <a:ext cx="31750" cy="27940"/>
          </a:xfrm>
          <a:custGeom>
            <a:avLst/>
            <a:gdLst/>
            <a:ahLst/>
            <a:cxnLst/>
            <a:rect l="l" t="t" r="r" b="b"/>
            <a:pathLst>
              <a:path w="31750" h="27940">
                <a:moveTo>
                  <a:pt x="8679" y="0"/>
                </a:moveTo>
                <a:lnTo>
                  <a:pt x="4722" y="6386"/>
                </a:lnTo>
                <a:lnTo>
                  <a:pt x="361" y="14973"/>
                </a:lnTo>
                <a:lnTo>
                  <a:pt x="0" y="22931"/>
                </a:lnTo>
                <a:lnTo>
                  <a:pt x="8044" y="27432"/>
                </a:lnTo>
                <a:lnTo>
                  <a:pt x="17127" y="25707"/>
                </a:lnTo>
                <a:lnTo>
                  <a:pt x="23459" y="23469"/>
                </a:lnTo>
                <a:lnTo>
                  <a:pt x="27957" y="19631"/>
                </a:lnTo>
                <a:lnTo>
                  <a:pt x="31539" y="1310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41193" y="5395336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21681" y="4194"/>
                </a:moveTo>
                <a:lnTo>
                  <a:pt x="10421" y="0"/>
                </a:lnTo>
                <a:lnTo>
                  <a:pt x="3234" y="162"/>
                </a:lnTo>
                <a:lnTo>
                  <a:pt x="0" y="6088"/>
                </a:lnTo>
                <a:lnTo>
                  <a:pt x="599" y="1918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72478" y="5490971"/>
            <a:ext cx="292735" cy="149225"/>
          </a:xfrm>
          <a:custGeom>
            <a:avLst/>
            <a:gdLst/>
            <a:ahLst/>
            <a:cxnLst/>
            <a:rect l="l" t="t" r="r" b="b"/>
            <a:pathLst>
              <a:path w="292734" h="149225">
                <a:moveTo>
                  <a:pt x="3911" y="149047"/>
                </a:moveTo>
                <a:lnTo>
                  <a:pt x="2242" y="139265"/>
                </a:lnTo>
                <a:lnTo>
                  <a:pt x="656" y="127939"/>
                </a:lnTo>
                <a:lnTo>
                  <a:pt x="0" y="116728"/>
                </a:lnTo>
                <a:lnTo>
                  <a:pt x="1117" y="107289"/>
                </a:lnTo>
                <a:lnTo>
                  <a:pt x="28888" y="67398"/>
                </a:lnTo>
                <a:lnTo>
                  <a:pt x="74777" y="31305"/>
                </a:lnTo>
                <a:lnTo>
                  <a:pt x="113258" y="11302"/>
                </a:lnTo>
                <a:lnTo>
                  <a:pt x="153977" y="1412"/>
                </a:lnTo>
                <a:lnTo>
                  <a:pt x="195554" y="0"/>
                </a:lnTo>
                <a:lnTo>
                  <a:pt x="215128" y="873"/>
                </a:lnTo>
                <a:lnTo>
                  <a:pt x="234320" y="3175"/>
                </a:lnTo>
                <a:lnTo>
                  <a:pt x="253561" y="5857"/>
                </a:lnTo>
                <a:lnTo>
                  <a:pt x="273278" y="7873"/>
                </a:lnTo>
                <a:lnTo>
                  <a:pt x="279755" y="8254"/>
                </a:lnTo>
                <a:lnTo>
                  <a:pt x="285851" y="8254"/>
                </a:lnTo>
                <a:lnTo>
                  <a:pt x="292201" y="8254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080901" y="5381244"/>
            <a:ext cx="22225" cy="204470"/>
          </a:xfrm>
          <a:custGeom>
            <a:avLst/>
            <a:gdLst/>
            <a:ahLst/>
            <a:cxnLst/>
            <a:rect l="l" t="t" r="r" b="b"/>
            <a:pathLst>
              <a:path w="22225" h="204470">
                <a:moveTo>
                  <a:pt x="6969" y="0"/>
                </a:moveTo>
                <a:lnTo>
                  <a:pt x="1881" y="10429"/>
                </a:lnTo>
                <a:lnTo>
                  <a:pt x="174" y="19621"/>
                </a:lnTo>
                <a:lnTo>
                  <a:pt x="182" y="29289"/>
                </a:lnTo>
                <a:lnTo>
                  <a:pt x="238" y="41147"/>
                </a:lnTo>
                <a:lnTo>
                  <a:pt x="0" y="58445"/>
                </a:lnTo>
                <a:lnTo>
                  <a:pt x="3286" y="110362"/>
                </a:lnTo>
                <a:lnTo>
                  <a:pt x="12055" y="164637"/>
                </a:lnTo>
                <a:lnTo>
                  <a:pt x="16621" y="182625"/>
                </a:lnTo>
                <a:lnTo>
                  <a:pt x="19161" y="193801"/>
                </a:lnTo>
                <a:lnTo>
                  <a:pt x="20050" y="196595"/>
                </a:lnTo>
                <a:lnTo>
                  <a:pt x="21828" y="20396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74356" y="5471217"/>
            <a:ext cx="111760" cy="80010"/>
          </a:xfrm>
          <a:custGeom>
            <a:avLst/>
            <a:gdLst/>
            <a:ahLst/>
            <a:cxnLst/>
            <a:rect l="l" t="t" r="r" b="b"/>
            <a:pathLst>
              <a:path w="111759" h="80010">
                <a:moveTo>
                  <a:pt x="111633" y="5149"/>
                </a:moveTo>
                <a:lnTo>
                  <a:pt x="104348" y="0"/>
                </a:lnTo>
                <a:lnTo>
                  <a:pt x="96694" y="434"/>
                </a:lnTo>
                <a:lnTo>
                  <a:pt x="87969" y="4274"/>
                </a:lnTo>
                <a:lnTo>
                  <a:pt x="51133" y="24897"/>
                </a:lnTo>
                <a:lnTo>
                  <a:pt x="27177" y="43884"/>
                </a:lnTo>
                <a:lnTo>
                  <a:pt x="17466" y="51750"/>
                </a:lnTo>
                <a:lnTo>
                  <a:pt x="9969" y="59664"/>
                </a:lnTo>
                <a:lnTo>
                  <a:pt x="4282" y="68673"/>
                </a:lnTo>
                <a:lnTo>
                  <a:pt x="0" y="79825"/>
                </a:lnTo>
                <a:lnTo>
                  <a:pt x="9163" y="76646"/>
                </a:lnTo>
                <a:lnTo>
                  <a:pt x="16351" y="71824"/>
                </a:lnTo>
                <a:lnTo>
                  <a:pt x="22824" y="65573"/>
                </a:lnTo>
                <a:lnTo>
                  <a:pt x="29845" y="58108"/>
                </a:lnTo>
                <a:lnTo>
                  <a:pt x="36427" y="50885"/>
                </a:lnTo>
                <a:lnTo>
                  <a:pt x="43545" y="43471"/>
                </a:lnTo>
                <a:lnTo>
                  <a:pt x="51687" y="37534"/>
                </a:lnTo>
                <a:lnTo>
                  <a:pt x="61341" y="34740"/>
                </a:lnTo>
                <a:lnTo>
                  <a:pt x="74920" y="37669"/>
                </a:lnTo>
                <a:lnTo>
                  <a:pt x="84153" y="46360"/>
                </a:lnTo>
                <a:lnTo>
                  <a:pt x="91791" y="57243"/>
                </a:lnTo>
                <a:lnTo>
                  <a:pt x="100584" y="66744"/>
                </a:lnTo>
                <a:lnTo>
                  <a:pt x="104013" y="67633"/>
                </a:lnTo>
                <a:lnTo>
                  <a:pt x="107569" y="69157"/>
                </a:lnTo>
                <a:lnTo>
                  <a:pt x="111251" y="7030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41361" y="5461015"/>
            <a:ext cx="72390" cy="74295"/>
          </a:xfrm>
          <a:custGeom>
            <a:avLst/>
            <a:gdLst/>
            <a:ahLst/>
            <a:cxnLst/>
            <a:rect l="l" t="t" r="r" b="b"/>
            <a:pathLst>
              <a:path w="72390" h="74295">
                <a:moveTo>
                  <a:pt x="0" y="7096"/>
                </a:moveTo>
                <a:lnTo>
                  <a:pt x="17399" y="41259"/>
                </a:lnTo>
                <a:lnTo>
                  <a:pt x="25908" y="73898"/>
                </a:lnTo>
                <a:lnTo>
                  <a:pt x="21971" y="63910"/>
                </a:lnTo>
                <a:lnTo>
                  <a:pt x="18752" y="22417"/>
                </a:lnTo>
                <a:lnTo>
                  <a:pt x="53133" y="0"/>
                </a:lnTo>
                <a:lnTo>
                  <a:pt x="62382" y="629"/>
                </a:lnTo>
                <a:lnTo>
                  <a:pt x="72263" y="227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74966" y="5452617"/>
            <a:ext cx="168910" cy="158750"/>
          </a:xfrm>
          <a:custGeom>
            <a:avLst/>
            <a:gdLst/>
            <a:ahLst/>
            <a:cxnLst/>
            <a:rect l="l" t="t" r="r" b="b"/>
            <a:pathLst>
              <a:path w="168909" h="158750">
                <a:moveTo>
                  <a:pt x="44450" y="9143"/>
                </a:moveTo>
                <a:lnTo>
                  <a:pt x="49754" y="9538"/>
                </a:lnTo>
                <a:lnTo>
                  <a:pt x="45354" y="11541"/>
                </a:lnTo>
                <a:lnTo>
                  <a:pt x="37074" y="14091"/>
                </a:lnTo>
                <a:lnTo>
                  <a:pt x="30733" y="16128"/>
                </a:lnTo>
                <a:lnTo>
                  <a:pt x="21181" y="20143"/>
                </a:lnTo>
                <a:lnTo>
                  <a:pt x="10890" y="26050"/>
                </a:lnTo>
                <a:lnTo>
                  <a:pt x="2837" y="34077"/>
                </a:lnTo>
                <a:lnTo>
                  <a:pt x="0" y="44449"/>
                </a:lnTo>
                <a:lnTo>
                  <a:pt x="2762" y="53871"/>
                </a:lnTo>
                <a:lnTo>
                  <a:pt x="8000" y="63626"/>
                </a:lnTo>
                <a:lnTo>
                  <a:pt x="13716" y="73382"/>
                </a:lnTo>
                <a:lnTo>
                  <a:pt x="17906" y="82803"/>
                </a:lnTo>
                <a:lnTo>
                  <a:pt x="23425" y="130049"/>
                </a:lnTo>
                <a:lnTo>
                  <a:pt x="11810" y="158445"/>
                </a:lnTo>
                <a:lnTo>
                  <a:pt x="14188" y="146498"/>
                </a:lnTo>
                <a:lnTo>
                  <a:pt x="46192" y="102846"/>
                </a:lnTo>
                <a:lnTo>
                  <a:pt x="76267" y="74953"/>
                </a:lnTo>
                <a:lnTo>
                  <a:pt x="106622" y="51258"/>
                </a:lnTo>
                <a:lnTo>
                  <a:pt x="121142" y="40116"/>
                </a:lnTo>
                <a:lnTo>
                  <a:pt x="155701" y="9397"/>
                </a:lnTo>
                <a:lnTo>
                  <a:pt x="156336" y="0"/>
                </a:lnTo>
                <a:lnTo>
                  <a:pt x="146159" y="3883"/>
                </a:lnTo>
                <a:lnTo>
                  <a:pt x="116748" y="29124"/>
                </a:lnTo>
                <a:lnTo>
                  <a:pt x="109993" y="47781"/>
                </a:lnTo>
                <a:lnTo>
                  <a:pt x="112140" y="56895"/>
                </a:lnTo>
                <a:lnTo>
                  <a:pt x="120128" y="66700"/>
                </a:lnTo>
                <a:lnTo>
                  <a:pt x="129841" y="71802"/>
                </a:lnTo>
                <a:lnTo>
                  <a:pt x="141055" y="72880"/>
                </a:lnTo>
                <a:lnTo>
                  <a:pt x="153542" y="70611"/>
                </a:lnTo>
                <a:lnTo>
                  <a:pt x="158750" y="68833"/>
                </a:lnTo>
                <a:lnTo>
                  <a:pt x="163956" y="67055"/>
                </a:lnTo>
                <a:lnTo>
                  <a:pt x="168782" y="64896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97116" y="5405006"/>
            <a:ext cx="52705" cy="139065"/>
          </a:xfrm>
          <a:custGeom>
            <a:avLst/>
            <a:gdLst/>
            <a:ahLst/>
            <a:cxnLst/>
            <a:rect l="l" t="t" r="r" b="b"/>
            <a:pathLst>
              <a:path w="52704" h="139064">
                <a:moveTo>
                  <a:pt x="52677" y="367"/>
                </a:moveTo>
                <a:lnTo>
                  <a:pt x="10503" y="28074"/>
                </a:lnTo>
                <a:lnTo>
                  <a:pt x="6340" y="61900"/>
                </a:lnTo>
                <a:lnTo>
                  <a:pt x="7592" y="78599"/>
                </a:lnTo>
                <a:lnTo>
                  <a:pt x="9304" y="89165"/>
                </a:lnTo>
                <a:lnTo>
                  <a:pt x="11767" y="100268"/>
                </a:lnTo>
                <a:lnTo>
                  <a:pt x="13825" y="111299"/>
                </a:lnTo>
                <a:lnTo>
                  <a:pt x="14323" y="121652"/>
                </a:lnTo>
                <a:lnTo>
                  <a:pt x="10104" y="130730"/>
                </a:lnTo>
                <a:lnTo>
                  <a:pt x="3337" y="137034"/>
                </a:lnTo>
                <a:lnTo>
                  <a:pt x="0" y="138600"/>
                </a:lnTo>
                <a:lnTo>
                  <a:pt x="6068" y="133463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32090" y="5396484"/>
            <a:ext cx="17780" cy="138430"/>
          </a:xfrm>
          <a:custGeom>
            <a:avLst/>
            <a:gdLst/>
            <a:ahLst/>
            <a:cxnLst/>
            <a:rect l="l" t="t" r="r" b="b"/>
            <a:pathLst>
              <a:path w="17779" h="138429">
                <a:moveTo>
                  <a:pt x="0" y="0"/>
                </a:moveTo>
                <a:lnTo>
                  <a:pt x="4976" y="7903"/>
                </a:lnTo>
                <a:lnTo>
                  <a:pt x="6667" y="19415"/>
                </a:lnTo>
                <a:lnTo>
                  <a:pt x="6643" y="32807"/>
                </a:lnTo>
                <a:lnTo>
                  <a:pt x="6476" y="46354"/>
                </a:lnTo>
                <a:lnTo>
                  <a:pt x="7286" y="64414"/>
                </a:lnTo>
                <a:lnTo>
                  <a:pt x="12573" y="118617"/>
                </a:lnTo>
                <a:lnTo>
                  <a:pt x="16509" y="131317"/>
                </a:lnTo>
                <a:lnTo>
                  <a:pt x="17399" y="138429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97418" y="5470663"/>
            <a:ext cx="98425" cy="3810"/>
          </a:xfrm>
          <a:custGeom>
            <a:avLst/>
            <a:gdLst/>
            <a:ahLst/>
            <a:cxnLst/>
            <a:rect l="l" t="t" r="r" b="b"/>
            <a:pathLst>
              <a:path w="98425" h="3810">
                <a:moveTo>
                  <a:pt x="0" y="750"/>
                </a:moveTo>
                <a:lnTo>
                  <a:pt x="12203" y="500"/>
                </a:lnTo>
                <a:lnTo>
                  <a:pt x="23241" y="83"/>
                </a:lnTo>
                <a:lnTo>
                  <a:pt x="34468" y="0"/>
                </a:lnTo>
                <a:lnTo>
                  <a:pt x="47244" y="750"/>
                </a:lnTo>
                <a:lnTo>
                  <a:pt x="59955" y="1865"/>
                </a:lnTo>
                <a:lnTo>
                  <a:pt x="72834" y="2528"/>
                </a:lnTo>
                <a:lnTo>
                  <a:pt x="85713" y="3000"/>
                </a:lnTo>
                <a:lnTo>
                  <a:pt x="98425" y="3544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67802" y="5443156"/>
            <a:ext cx="101600" cy="123825"/>
          </a:xfrm>
          <a:custGeom>
            <a:avLst/>
            <a:gdLst/>
            <a:ahLst/>
            <a:cxnLst/>
            <a:rect l="l" t="t" r="r" b="b"/>
            <a:pathLst>
              <a:path w="101600" h="123825">
                <a:moveTo>
                  <a:pt x="0" y="74358"/>
                </a:moveTo>
                <a:lnTo>
                  <a:pt x="44067" y="70387"/>
                </a:lnTo>
                <a:lnTo>
                  <a:pt x="78231" y="49974"/>
                </a:lnTo>
                <a:lnTo>
                  <a:pt x="101473" y="14033"/>
                </a:lnTo>
                <a:lnTo>
                  <a:pt x="97992" y="3468"/>
                </a:lnTo>
                <a:lnTo>
                  <a:pt x="88487" y="0"/>
                </a:lnTo>
                <a:lnTo>
                  <a:pt x="76934" y="1389"/>
                </a:lnTo>
                <a:lnTo>
                  <a:pt x="44799" y="26019"/>
                </a:lnTo>
                <a:lnTo>
                  <a:pt x="27564" y="69072"/>
                </a:lnTo>
                <a:lnTo>
                  <a:pt x="45084" y="112077"/>
                </a:lnTo>
                <a:lnTo>
                  <a:pt x="70850" y="123634"/>
                </a:lnTo>
                <a:lnTo>
                  <a:pt x="84357" y="122435"/>
                </a:lnTo>
                <a:lnTo>
                  <a:pt x="98425" y="119189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228965" y="5456173"/>
            <a:ext cx="7620" cy="76200"/>
          </a:xfrm>
          <a:custGeom>
            <a:avLst/>
            <a:gdLst/>
            <a:ahLst/>
            <a:cxnLst/>
            <a:rect l="l" t="t" r="r" b="b"/>
            <a:pathLst>
              <a:path w="7620" h="76200">
                <a:moveTo>
                  <a:pt x="2794" y="16509"/>
                </a:moveTo>
                <a:lnTo>
                  <a:pt x="5842" y="8635"/>
                </a:lnTo>
                <a:lnTo>
                  <a:pt x="6985" y="5841"/>
                </a:lnTo>
                <a:lnTo>
                  <a:pt x="7366" y="0"/>
                </a:lnTo>
                <a:lnTo>
                  <a:pt x="5998" y="9364"/>
                </a:lnTo>
                <a:lnTo>
                  <a:pt x="4429" y="18621"/>
                </a:lnTo>
                <a:lnTo>
                  <a:pt x="3026" y="27807"/>
                </a:lnTo>
                <a:lnTo>
                  <a:pt x="2159" y="36956"/>
                </a:lnTo>
                <a:lnTo>
                  <a:pt x="1043" y="47884"/>
                </a:lnTo>
                <a:lnTo>
                  <a:pt x="0" y="57229"/>
                </a:lnTo>
                <a:lnTo>
                  <a:pt x="480" y="66121"/>
                </a:lnTo>
                <a:lnTo>
                  <a:pt x="3937" y="7569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255254" y="5438902"/>
            <a:ext cx="71120" cy="199390"/>
          </a:xfrm>
          <a:custGeom>
            <a:avLst/>
            <a:gdLst/>
            <a:ahLst/>
            <a:cxnLst/>
            <a:rect l="l" t="t" r="r" b="b"/>
            <a:pathLst>
              <a:path w="71120" h="199389">
                <a:moveTo>
                  <a:pt x="70993" y="0"/>
                </a:moveTo>
                <a:lnTo>
                  <a:pt x="65605" y="8155"/>
                </a:lnTo>
                <a:lnTo>
                  <a:pt x="60563" y="16478"/>
                </a:lnTo>
                <a:lnTo>
                  <a:pt x="56830" y="25324"/>
                </a:lnTo>
                <a:lnTo>
                  <a:pt x="55372" y="35052"/>
                </a:lnTo>
                <a:lnTo>
                  <a:pt x="56169" y="47087"/>
                </a:lnTo>
                <a:lnTo>
                  <a:pt x="58038" y="59420"/>
                </a:lnTo>
                <a:lnTo>
                  <a:pt x="60194" y="71824"/>
                </a:lnTo>
                <a:lnTo>
                  <a:pt x="61849" y="84074"/>
                </a:lnTo>
                <a:lnTo>
                  <a:pt x="63323" y="100127"/>
                </a:lnTo>
                <a:lnTo>
                  <a:pt x="63642" y="115919"/>
                </a:lnTo>
                <a:lnTo>
                  <a:pt x="62081" y="131472"/>
                </a:lnTo>
                <a:lnTo>
                  <a:pt x="43688" y="173335"/>
                </a:lnTo>
                <a:lnTo>
                  <a:pt x="12019" y="198921"/>
                </a:lnTo>
                <a:lnTo>
                  <a:pt x="5064" y="196049"/>
                </a:lnTo>
                <a:lnTo>
                  <a:pt x="1418" y="188548"/>
                </a:lnTo>
                <a:lnTo>
                  <a:pt x="0" y="17856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67648" y="5434822"/>
            <a:ext cx="92710" cy="96520"/>
          </a:xfrm>
          <a:custGeom>
            <a:avLst/>
            <a:gdLst/>
            <a:ahLst/>
            <a:cxnLst/>
            <a:rect l="l" t="t" r="r" b="b"/>
            <a:pathLst>
              <a:path w="92709" h="96520">
                <a:moveTo>
                  <a:pt x="0" y="45735"/>
                </a:moveTo>
                <a:lnTo>
                  <a:pt x="8389" y="48240"/>
                </a:lnTo>
                <a:lnTo>
                  <a:pt x="16446" y="51482"/>
                </a:lnTo>
                <a:lnTo>
                  <a:pt x="24503" y="54772"/>
                </a:lnTo>
                <a:lnTo>
                  <a:pt x="32893" y="57419"/>
                </a:lnTo>
                <a:lnTo>
                  <a:pt x="71627" y="47259"/>
                </a:lnTo>
                <a:lnTo>
                  <a:pt x="92328" y="13223"/>
                </a:lnTo>
                <a:lnTo>
                  <a:pt x="92539" y="3891"/>
                </a:lnTo>
                <a:lnTo>
                  <a:pt x="88106" y="0"/>
                </a:lnTo>
                <a:lnTo>
                  <a:pt x="58467" y="26257"/>
                </a:lnTo>
                <a:lnTo>
                  <a:pt x="51532" y="64676"/>
                </a:lnTo>
                <a:lnTo>
                  <a:pt x="71627" y="95773"/>
                </a:lnTo>
                <a:lnTo>
                  <a:pt x="75056" y="96027"/>
                </a:lnTo>
                <a:lnTo>
                  <a:pt x="78358" y="96408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549237" y="5415026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40" h="105410">
                <a:moveTo>
                  <a:pt x="4339" y="0"/>
                </a:moveTo>
                <a:lnTo>
                  <a:pt x="2416" y="9745"/>
                </a:lnTo>
                <a:lnTo>
                  <a:pt x="863" y="19288"/>
                </a:lnTo>
                <a:lnTo>
                  <a:pt x="0" y="28807"/>
                </a:lnTo>
                <a:lnTo>
                  <a:pt x="148" y="38481"/>
                </a:lnTo>
                <a:lnTo>
                  <a:pt x="402" y="46101"/>
                </a:lnTo>
                <a:lnTo>
                  <a:pt x="1291" y="54356"/>
                </a:lnTo>
                <a:lnTo>
                  <a:pt x="1926" y="61976"/>
                </a:lnTo>
                <a:lnTo>
                  <a:pt x="10068" y="51907"/>
                </a:lnTo>
                <a:lnTo>
                  <a:pt x="17531" y="41624"/>
                </a:lnTo>
                <a:lnTo>
                  <a:pt x="24876" y="31293"/>
                </a:lnTo>
                <a:lnTo>
                  <a:pt x="32660" y="21082"/>
                </a:lnTo>
                <a:lnTo>
                  <a:pt x="40320" y="14535"/>
                </a:lnTo>
                <a:lnTo>
                  <a:pt x="47837" y="12525"/>
                </a:lnTo>
                <a:lnTo>
                  <a:pt x="54877" y="15492"/>
                </a:lnTo>
                <a:lnTo>
                  <a:pt x="71332" y="50418"/>
                </a:lnTo>
                <a:lnTo>
                  <a:pt x="78126" y="78105"/>
                </a:lnTo>
                <a:lnTo>
                  <a:pt x="80063" y="86506"/>
                </a:lnTo>
                <a:lnTo>
                  <a:pt x="82286" y="92741"/>
                </a:lnTo>
                <a:lnTo>
                  <a:pt x="85699" y="98357"/>
                </a:lnTo>
                <a:lnTo>
                  <a:pt x="91207" y="10490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69781" y="5400166"/>
            <a:ext cx="107950" cy="91440"/>
          </a:xfrm>
          <a:custGeom>
            <a:avLst/>
            <a:gdLst/>
            <a:ahLst/>
            <a:cxnLst/>
            <a:rect l="l" t="t" r="r" b="b"/>
            <a:pathLst>
              <a:path w="107950" h="91439">
                <a:moveTo>
                  <a:pt x="0" y="49403"/>
                </a:moveTo>
                <a:lnTo>
                  <a:pt x="19812" y="86233"/>
                </a:lnTo>
                <a:lnTo>
                  <a:pt x="29182" y="91314"/>
                </a:lnTo>
                <a:lnTo>
                  <a:pt x="34004" y="85550"/>
                </a:lnTo>
                <a:lnTo>
                  <a:pt x="36206" y="74570"/>
                </a:lnTo>
                <a:lnTo>
                  <a:pt x="37719" y="64008"/>
                </a:lnTo>
                <a:lnTo>
                  <a:pt x="40407" y="53288"/>
                </a:lnTo>
                <a:lnTo>
                  <a:pt x="65228" y="12819"/>
                </a:lnTo>
                <a:lnTo>
                  <a:pt x="100838" y="635"/>
                </a:lnTo>
                <a:lnTo>
                  <a:pt x="104521" y="0"/>
                </a:lnTo>
                <a:lnTo>
                  <a:pt x="107823" y="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67318" y="5424170"/>
            <a:ext cx="57785" cy="86995"/>
          </a:xfrm>
          <a:custGeom>
            <a:avLst/>
            <a:gdLst/>
            <a:ahLst/>
            <a:cxnLst/>
            <a:rect l="l" t="t" r="r" b="b"/>
            <a:pathLst>
              <a:path w="57784" h="86995">
                <a:moveTo>
                  <a:pt x="46862" y="0"/>
                </a:moveTo>
                <a:lnTo>
                  <a:pt x="17652" y="29336"/>
                </a:lnTo>
                <a:lnTo>
                  <a:pt x="3048" y="70484"/>
                </a:lnTo>
                <a:lnTo>
                  <a:pt x="888" y="78993"/>
                </a:lnTo>
                <a:lnTo>
                  <a:pt x="0" y="81152"/>
                </a:lnTo>
                <a:lnTo>
                  <a:pt x="2412" y="86867"/>
                </a:lnTo>
                <a:lnTo>
                  <a:pt x="12436" y="83454"/>
                </a:lnTo>
                <a:lnTo>
                  <a:pt x="34472" y="51450"/>
                </a:lnTo>
                <a:lnTo>
                  <a:pt x="45974" y="23875"/>
                </a:lnTo>
                <a:lnTo>
                  <a:pt x="48148" y="33506"/>
                </a:lnTo>
                <a:lnTo>
                  <a:pt x="49847" y="44338"/>
                </a:lnTo>
                <a:lnTo>
                  <a:pt x="50688" y="55290"/>
                </a:lnTo>
                <a:lnTo>
                  <a:pt x="50291" y="65277"/>
                </a:lnTo>
                <a:lnTo>
                  <a:pt x="49022" y="76199"/>
                </a:lnTo>
                <a:lnTo>
                  <a:pt x="46608" y="75691"/>
                </a:lnTo>
                <a:lnTo>
                  <a:pt x="57530" y="7924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862059" y="5363590"/>
            <a:ext cx="185420" cy="133985"/>
          </a:xfrm>
          <a:custGeom>
            <a:avLst/>
            <a:gdLst/>
            <a:ahLst/>
            <a:cxnLst/>
            <a:rect l="l" t="t" r="r" b="b"/>
            <a:pathLst>
              <a:path w="185420" h="133985">
                <a:moveTo>
                  <a:pt x="6096" y="0"/>
                </a:moveTo>
                <a:lnTo>
                  <a:pt x="3446" y="11443"/>
                </a:lnTo>
                <a:lnTo>
                  <a:pt x="1476" y="22971"/>
                </a:lnTo>
                <a:lnTo>
                  <a:pt x="291" y="34665"/>
                </a:lnTo>
                <a:lnTo>
                  <a:pt x="0" y="46609"/>
                </a:lnTo>
                <a:lnTo>
                  <a:pt x="303" y="63861"/>
                </a:lnTo>
                <a:lnTo>
                  <a:pt x="4572" y="115189"/>
                </a:lnTo>
                <a:lnTo>
                  <a:pt x="21199" y="132976"/>
                </a:lnTo>
                <a:lnTo>
                  <a:pt x="29845" y="128651"/>
                </a:lnTo>
                <a:lnTo>
                  <a:pt x="37595" y="120792"/>
                </a:lnTo>
                <a:lnTo>
                  <a:pt x="44513" y="111506"/>
                </a:lnTo>
                <a:lnTo>
                  <a:pt x="50954" y="101647"/>
                </a:lnTo>
                <a:lnTo>
                  <a:pt x="57276" y="92075"/>
                </a:lnTo>
                <a:lnTo>
                  <a:pt x="65403" y="82095"/>
                </a:lnTo>
                <a:lnTo>
                  <a:pt x="73517" y="78152"/>
                </a:lnTo>
                <a:lnTo>
                  <a:pt x="82655" y="80091"/>
                </a:lnTo>
                <a:lnTo>
                  <a:pt x="93853" y="87757"/>
                </a:lnTo>
                <a:lnTo>
                  <a:pt x="100891" y="94743"/>
                </a:lnTo>
                <a:lnTo>
                  <a:pt x="107203" y="101933"/>
                </a:lnTo>
                <a:lnTo>
                  <a:pt x="114016" y="108670"/>
                </a:lnTo>
                <a:lnTo>
                  <a:pt x="158242" y="106045"/>
                </a:lnTo>
                <a:lnTo>
                  <a:pt x="184150" y="64008"/>
                </a:lnTo>
                <a:lnTo>
                  <a:pt x="185039" y="54229"/>
                </a:lnTo>
                <a:lnTo>
                  <a:pt x="185039" y="50927"/>
                </a:lnTo>
                <a:lnTo>
                  <a:pt x="176784" y="47244"/>
                </a:lnTo>
                <a:lnTo>
                  <a:pt x="166719" y="52316"/>
                </a:lnTo>
                <a:lnTo>
                  <a:pt x="137681" y="86167"/>
                </a:lnTo>
                <a:lnTo>
                  <a:pt x="131699" y="124333"/>
                </a:lnTo>
                <a:lnTo>
                  <a:pt x="139573" y="130683"/>
                </a:lnTo>
                <a:lnTo>
                  <a:pt x="141478" y="133477"/>
                </a:lnTo>
                <a:lnTo>
                  <a:pt x="146304" y="12585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29882" y="5616244"/>
            <a:ext cx="406400" cy="663575"/>
          </a:xfrm>
          <a:custGeom>
            <a:avLst/>
            <a:gdLst/>
            <a:ahLst/>
            <a:cxnLst/>
            <a:rect l="l" t="t" r="r" b="b"/>
            <a:pathLst>
              <a:path w="406400" h="663575">
                <a:moveTo>
                  <a:pt x="401625" y="632155"/>
                </a:moveTo>
                <a:lnTo>
                  <a:pt x="403443" y="624554"/>
                </a:lnTo>
                <a:lnTo>
                  <a:pt x="405022" y="617067"/>
                </a:lnTo>
                <a:lnTo>
                  <a:pt x="405983" y="608666"/>
                </a:lnTo>
                <a:lnTo>
                  <a:pt x="405943" y="598322"/>
                </a:lnTo>
                <a:lnTo>
                  <a:pt x="404685" y="583249"/>
                </a:lnTo>
                <a:lnTo>
                  <a:pt x="402927" y="568490"/>
                </a:lnTo>
                <a:lnTo>
                  <a:pt x="400835" y="553788"/>
                </a:lnTo>
                <a:lnTo>
                  <a:pt x="398577" y="538886"/>
                </a:lnTo>
                <a:lnTo>
                  <a:pt x="395243" y="516650"/>
                </a:lnTo>
                <a:lnTo>
                  <a:pt x="386718" y="473435"/>
                </a:lnTo>
                <a:lnTo>
                  <a:pt x="375735" y="426205"/>
                </a:lnTo>
                <a:lnTo>
                  <a:pt x="369288" y="400812"/>
                </a:lnTo>
                <a:lnTo>
                  <a:pt x="363007" y="375418"/>
                </a:lnTo>
                <a:lnTo>
                  <a:pt x="357429" y="349910"/>
                </a:lnTo>
                <a:lnTo>
                  <a:pt x="351724" y="297946"/>
                </a:lnTo>
                <a:lnTo>
                  <a:pt x="354175" y="248526"/>
                </a:lnTo>
                <a:lnTo>
                  <a:pt x="361840" y="199505"/>
                </a:lnTo>
                <a:lnTo>
                  <a:pt x="371780" y="148742"/>
                </a:lnTo>
                <a:lnTo>
                  <a:pt x="373258" y="138650"/>
                </a:lnTo>
                <a:lnTo>
                  <a:pt x="374177" y="128816"/>
                </a:lnTo>
                <a:lnTo>
                  <a:pt x="374120" y="119038"/>
                </a:lnTo>
                <a:lnTo>
                  <a:pt x="372669" y="109118"/>
                </a:lnTo>
                <a:lnTo>
                  <a:pt x="369125" y="95540"/>
                </a:lnTo>
                <a:lnTo>
                  <a:pt x="364509" y="81876"/>
                </a:lnTo>
                <a:lnTo>
                  <a:pt x="359560" y="68270"/>
                </a:lnTo>
                <a:lnTo>
                  <a:pt x="355016" y="54864"/>
                </a:lnTo>
                <a:lnTo>
                  <a:pt x="319329" y="19812"/>
                </a:lnTo>
                <a:lnTo>
                  <a:pt x="290133" y="17044"/>
                </a:lnTo>
                <a:lnTo>
                  <a:pt x="259115" y="18935"/>
                </a:lnTo>
                <a:lnTo>
                  <a:pt x="227407" y="20883"/>
                </a:lnTo>
                <a:lnTo>
                  <a:pt x="196139" y="18288"/>
                </a:lnTo>
                <a:lnTo>
                  <a:pt x="169441" y="12258"/>
                </a:lnTo>
                <a:lnTo>
                  <a:pt x="142386" y="6172"/>
                </a:lnTo>
                <a:lnTo>
                  <a:pt x="115093" y="1571"/>
                </a:lnTo>
                <a:lnTo>
                  <a:pt x="87681" y="0"/>
                </a:lnTo>
                <a:lnTo>
                  <a:pt x="76164" y="704"/>
                </a:lnTo>
                <a:lnTo>
                  <a:pt x="27691" y="19364"/>
                </a:lnTo>
                <a:lnTo>
                  <a:pt x="5385" y="65227"/>
                </a:lnTo>
                <a:lnTo>
                  <a:pt x="0" y="106680"/>
                </a:lnTo>
                <a:lnTo>
                  <a:pt x="591" y="150418"/>
                </a:lnTo>
                <a:lnTo>
                  <a:pt x="4278" y="194157"/>
                </a:lnTo>
                <a:lnTo>
                  <a:pt x="8179" y="235610"/>
                </a:lnTo>
                <a:lnTo>
                  <a:pt x="11563" y="282999"/>
                </a:lnTo>
                <a:lnTo>
                  <a:pt x="15395" y="330346"/>
                </a:lnTo>
                <a:lnTo>
                  <a:pt x="20101" y="377609"/>
                </a:lnTo>
                <a:lnTo>
                  <a:pt x="26110" y="424744"/>
                </a:lnTo>
                <a:lnTo>
                  <a:pt x="33847" y="471710"/>
                </a:lnTo>
                <a:lnTo>
                  <a:pt x="43739" y="518464"/>
                </a:lnTo>
                <a:lnTo>
                  <a:pt x="58106" y="575881"/>
                </a:lnTo>
                <a:lnTo>
                  <a:pt x="73330" y="633069"/>
                </a:lnTo>
                <a:lnTo>
                  <a:pt x="100127" y="657148"/>
                </a:lnTo>
                <a:lnTo>
                  <a:pt x="138283" y="654043"/>
                </a:lnTo>
                <a:lnTo>
                  <a:pt x="175819" y="644880"/>
                </a:lnTo>
                <a:lnTo>
                  <a:pt x="213927" y="636746"/>
                </a:lnTo>
                <a:lnTo>
                  <a:pt x="253797" y="636727"/>
                </a:lnTo>
                <a:lnTo>
                  <a:pt x="272708" y="642761"/>
                </a:lnTo>
                <a:lnTo>
                  <a:pt x="295167" y="652310"/>
                </a:lnTo>
                <a:lnTo>
                  <a:pt x="317198" y="660773"/>
                </a:lnTo>
                <a:lnTo>
                  <a:pt x="334823" y="663549"/>
                </a:lnTo>
                <a:lnTo>
                  <a:pt x="343078" y="662635"/>
                </a:lnTo>
                <a:lnTo>
                  <a:pt x="345872" y="661720"/>
                </a:lnTo>
                <a:lnTo>
                  <a:pt x="343459" y="65288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437721" y="5881115"/>
            <a:ext cx="208915" cy="323850"/>
          </a:xfrm>
          <a:custGeom>
            <a:avLst/>
            <a:gdLst/>
            <a:ahLst/>
            <a:cxnLst/>
            <a:rect l="l" t="t" r="r" b="b"/>
            <a:pathLst>
              <a:path w="208915" h="323850">
                <a:moveTo>
                  <a:pt x="208819" y="7924"/>
                </a:moveTo>
                <a:lnTo>
                  <a:pt x="207676" y="0"/>
                </a:lnTo>
                <a:lnTo>
                  <a:pt x="208184" y="7924"/>
                </a:lnTo>
                <a:lnTo>
                  <a:pt x="206406" y="304"/>
                </a:lnTo>
                <a:lnTo>
                  <a:pt x="206190" y="10310"/>
                </a:lnTo>
                <a:lnTo>
                  <a:pt x="205914" y="20231"/>
                </a:lnTo>
                <a:lnTo>
                  <a:pt x="205567" y="30094"/>
                </a:lnTo>
                <a:lnTo>
                  <a:pt x="205136" y="39928"/>
                </a:lnTo>
                <a:lnTo>
                  <a:pt x="204624" y="56283"/>
                </a:lnTo>
                <a:lnTo>
                  <a:pt x="203898" y="72466"/>
                </a:lnTo>
                <a:lnTo>
                  <a:pt x="203029" y="88534"/>
                </a:lnTo>
                <a:lnTo>
                  <a:pt x="202088" y="104546"/>
                </a:lnTo>
                <a:lnTo>
                  <a:pt x="201576" y="119305"/>
                </a:lnTo>
                <a:lnTo>
                  <a:pt x="200850" y="133921"/>
                </a:lnTo>
                <a:lnTo>
                  <a:pt x="199981" y="148480"/>
                </a:lnTo>
                <a:lnTo>
                  <a:pt x="199040" y="163068"/>
                </a:lnTo>
                <a:lnTo>
                  <a:pt x="198790" y="151185"/>
                </a:lnTo>
                <a:lnTo>
                  <a:pt x="198754" y="139331"/>
                </a:lnTo>
                <a:lnTo>
                  <a:pt x="198862" y="127534"/>
                </a:lnTo>
                <a:lnTo>
                  <a:pt x="199040" y="115824"/>
                </a:lnTo>
                <a:lnTo>
                  <a:pt x="199433" y="107037"/>
                </a:lnTo>
                <a:lnTo>
                  <a:pt x="200088" y="97878"/>
                </a:lnTo>
                <a:lnTo>
                  <a:pt x="200219" y="88777"/>
                </a:lnTo>
                <a:lnTo>
                  <a:pt x="175859" y="56202"/>
                </a:lnTo>
                <a:lnTo>
                  <a:pt x="135667" y="42367"/>
                </a:lnTo>
                <a:lnTo>
                  <a:pt x="127879" y="43395"/>
                </a:lnTo>
                <a:lnTo>
                  <a:pt x="82597" y="69646"/>
                </a:lnTo>
                <a:lnTo>
                  <a:pt x="52911" y="98188"/>
                </a:lnTo>
                <a:lnTo>
                  <a:pt x="50450" y="109537"/>
                </a:lnTo>
                <a:lnTo>
                  <a:pt x="53419" y="120829"/>
                </a:lnTo>
                <a:lnTo>
                  <a:pt x="61626" y="131064"/>
                </a:lnTo>
                <a:lnTo>
                  <a:pt x="71119" y="138050"/>
                </a:lnTo>
                <a:lnTo>
                  <a:pt x="81184" y="144208"/>
                </a:lnTo>
                <a:lnTo>
                  <a:pt x="91058" y="150652"/>
                </a:lnTo>
                <a:lnTo>
                  <a:pt x="119268" y="189957"/>
                </a:lnTo>
                <a:lnTo>
                  <a:pt x="124251" y="213750"/>
                </a:lnTo>
                <a:lnTo>
                  <a:pt x="124190" y="225780"/>
                </a:lnTo>
                <a:lnTo>
                  <a:pt x="109944" y="263228"/>
                </a:lnTo>
                <a:lnTo>
                  <a:pt x="70135" y="285902"/>
                </a:lnTo>
                <a:lnTo>
                  <a:pt x="56880" y="287121"/>
                </a:lnTo>
                <a:lnTo>
                  <a:pt x="50151" y="286931"/>
                </a:lnTo>
                <a:lnTo>
                  <a:pt x="9810" y="278587"/>
                </a:lnTo>
                <a:lnTo>
                  <a:pt x="0" y="264452"/>
                </a:lnTo>
                <a:lnTo>
                  <a:pt x="1273" y="255398"/>
                </a:lnTo>
                <a:lnTo>
                  <a:pt x="3714" y="245973"/>
                </a:lnTo>
                <a:lnTo>
                  <a:pt x="5877" y="237977"/>
                </a:lnTo>
                <a:lnTo>
                  <a:pt x="8540" y="230009"/>
                </a:lnTo>
                <a:lnTo>
                  <a:pt x="11394" y="222099"/>
                </a:lnTo>
                <a:lnTo>
                  <a:pt x="14128" y="214274"/>
                </a:lnTo>
                <a:lnTo>
                  <a:pt x="13801" y="222508"/>
                </a:lnTo>
                <a:lnTo>
                  <a:pt x="13414" y="230771"/>
                </a:lnTo>
                <a:lnTo>
                  <a:pt x="13003" y="239091"/>
                </a:lnTo>
                <a:lnTo>
                  <a:pt x="12604" y="247497"/>
                </a:lnTo>
                <a:lnTo>
                  <a:pt x="11414" y="266819"/>
                </a:lnTo>
                <a:lnTo>
                  <a:pt x="10699" y="285940"/>
                </a:lnTo>
                <a:lnTo>
                  <a:pt x="11318" y="304890"/>
                </a:lnTo>
                <a:lnTo>
                  <a:pt x="14128" y="32369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15784" y="6146291"/>
            <a:ext cx="113664" cy="138430"/>
          </a:xfrm>
          <a:custGeom>
            <a:avLst/>
            <a:gdLst/>
            <a:ahLst/>
            <a:cxnLst/>
            <a:rect l="l" t="t" r="r" b="b"/>
            <a:pathLst>
              <a:path w="113665" h="138429">
                <a:moveTo>
                  <a:pt x="5482" y="33223"/>
                </a:moveTo>
                <a:lnTo>
                  <a:pt x="6752" y="31089"/>
                </a:lnTo>
                <a:lnTo>
                  <a:pt x="7895" y="28346"/>
                </a:lnTo>
                <a:lnTo>
                  <a:pt x="8784" y="25908"/>
                </a:lnTo>
                <a:lnTo>
                  <a:pt x="7790" y="36971"/>
                </a:lnTo>
                <a:lnTo>
                  <a:pt x="5689" y="47891"/>
                </a:lnTo>
                <a:lnTo>
                  <a:pt x="3230" y="58869"/>
                </a:lnTo>
                <a:lnTo>
                  <a:pt x="1164" y="70104"/>
                </a:lnTo>
                <a:lnTo>
                  <a:pt x="0" y="82481"/>
                </a:lnTo>
                <a:lnTo>
                  <a:pt x="228" y="94830"/>
                </a:lnTo>
                <a:lnTo>
                  <a:pt x="2004" y="107008"/>
                </a:lnTo>
                <a:lnTo>
                  <a:pt x="28088" y="138074"/>
                </a:lnTo>
                <a:lnTo>
                  <a:pt x="36710" y="134821"/>
                </a:lnTo>
                <a:lnTo>
                  <a:pt x="51631" y="94145"/>
                </a:lnTo>
                <a:lnTo>
                  <a:pt x="52748" y="85615"/>
                </a:lnTo>
                <a:lnTo>
                  <a:pt x="53996" y="77114"/>
                </a:lnTo>
                <a:lnTo>
                  <a:pt x="57743" y="84472"/>
                </a:lnTo>
                <a:lnTo>
                  <a:pt x="61489" y="91859"/>
                </a:lnTo>
                <a:lnTo>
                  <a:pt x="65426" y="99188"/>
                </a:lnTo>
                <a:lnTo>
                  <a:pt x="69744" y="106375"/>
                </a:lnTo>
                <a:lnTo>
                  <a:pt x="74316" y="113690"/>
                </a:lnTo>
                <a:lnTo>
                  <a:pt x="77110" y="116738"/>
                </a:lnTo>
                <a:lnTo>
                  <a:pt x="83206" y="118872"/>
                </a:lnTo>
                <a:lnTo>
                  <a:pt x="90110" y="111928"/>
                </a:lnTo>
                <a:lnTo>
                  <a:pt x="99558" y="67703"/>
                </a:lnTo>
                <a:lnTo>
                  <a:pt x="99379" y="58478"/>
                </a:lnTo>
                <a:lnTo>
                  <a:pt x="98700" y="49682"/>
                </a:lnTo>
                <a:lnTo>
                  <a:pt x="97936" y="39471"/>
                </a:lnTo>
                <a:lnTo>
                  <a:pt x="98589" y="30861"/>
                </a:lnTo>
                <a:lnTo>
                  <a:pt x="101076" y="22593"/>
                </a:lnTo>
                <a:lnTo>
                  <a:pt x="105812" y="13411"/>
                </a:lnTo>
                <a:lnTo>
                  <a:pt x="107844" y="8839"/>
                </a:lnTo>
                <a:lnTo>
                  <a:pt x="110638" y="4572"/>
                </a:lnTo>
                <a:lnTo>
                  <a:pt x="113051" y="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93480" y="5894222"/>
            <a:ext cx="135890" cy="396240"/>
          </a:xfrm>
          <a:custGeom>
            <a:avLst/>
            <a:gdLst/>
            <a:ahLst/>
            <a:cxnLst/>
            <a:rect l="l" t="t" r="r" b="b"/>
            <a:pathLst>
              <a:path w="135890" h="396239">
                <a:moveTo>
                  <a:pt x="130175" y="4876"/>
                </a:moveTo>
                <a:lnTo>
                  <a:pt x="127380" y="3352"/>
                </a:lnTo>
                <a:lnTo>
                  <a:pt x="124714" y="1524"/>
                </a:lnTo>
                <a:lnTo>
                  <a:pt x="121920" y="0"/>
                </a:lnTo>
                <a:lnTo>
                  <a:pt x="122965" y="13363"/>
                </a:lnTo>
                <a:lnTo>
                  <a:pt x="124190" y="26898"/>
                </a:lnTo>
                <a:lnTo>
                  <a:pt x="125581" y="40547"/>
                </a:lnTo>
                <a:lnTo>
                  <a:pt x="127126" y="54254"/>
                </a:lnTo>
                <a:lnTo>
                  <a:pt x="128793" y="72904"/>
                </a:lnTo>
                <a:lnTo>
                  <a:pt x="130270" y="91440"/>
                </a:lnTo>
                <a:lnTo>
                  <a:pt x="131699" y="109975"/>
                </a:lnTo>
                <a:lnTo>
                  <a:pt x="133223" y="128625"/>
                </a:lnTo>
                <a:lnTo>
                  <a:pt x="133881" y="141884"/>
                </a:lnTo>
                <a:lnTo>
                  <a:pt x="134493" y="155143"/>
                </a:lnTo>
                <a:lnTo>
                  <a:pt x="135008" y="168402"/>
                </a:lnTo>
                <a:lnTo>
                  <a:pt x="135381" y="181660"/>
                </a:lnTo>
                <a:lnTo>
                  <a:pt x="135381" y="189585"/>
                </a:lnTo>
                <a:lnTo>
                  <a:pt x="135381" y="192633"/>
                </a:lnTo>
                <a:lnTo>
                  <a:pt x="135381" y="182575"/>
                </a:lnTo>
                <a:lnTo>
                  <a:pt x="134395" y="174221"/>
                </a:lnTo>
                <a:lnTo>
                  <a:pt x="133397" y="166039"/>
                </a:lnTo>
                <a:lnTo>
                  <a:pt x="132470" y="157972"/>
                </a:lnTo>
                <a:lnTo>
                  <a:pt x="131699" y="149961"/>
                </a:lnTo>
                <a:lnTo>
                  <a:pt x="130470" y="139674"/>
                </a:lnTo>
                <a:lnTo>
                  <a:pt x="129206" y="129387"/>
                </a:lnTo>
                <a:lnTo>
                  <a:pt x="128109" y="119100"/>
                </a:lnTo>
                <a:lnTo>
                  <a:pt x="127380" y="108813"/>
                </a:lnTo>
                <a:lnTo>
                  <a:pt x="127605" y="97978"/>
                </a:lnTo>
                <a:lnTo>
                  <a:pt x="127936" y="87287"/>
                </a:lnTo>
                <a:lnTo>
                  <a:pt x="125862" y="77909"/>
                </a:lnTo>
                <a:lnTo>
                  <a:pt x="118872" y="71018"/>
                </a:lnTo>
                <a:lnTo>
                  <a:pt x="108741" y="67994"/>
                </a:lnTo>
                <a:lnTo>
                  <a:pt x="96218" y="67398"/>
                </a:lnTo>
                <a:lnTo>
                  <a:pt x="83528" y="68232"/>
                </a:lnTo>
                <a:lnTo>
                  <a:pt x="43947" y="77895"/>
                </a:lnTo>
                <a:lnTo>
                  <a:pt x="11084" y="110380"/>
                </a:lnTo>
                <a:lnTo>
                  <a:pt x="10668" y="122529"/>
                </a:lnTo>
                <a:lnTo>
                  <a:pt x="17899" y="140012"/>
                </a:lnTo>
                <a:lnTo>
                  <a:pt x="30035" y="155638"/>
                </a:lnTo>
                <a:lnTo>
                  <a:pt x="44457" y="169721"/>
                </a:lnTo>
                <a:lnTo>
                  <a:pt x="58547" y="182575"/>
                </a:lnTo>
                <a:lnTo>
                  <a:pt x="65218" y="189252"/>
                </a:lnTo>
                <a:lnTo>
                  <a:pt x="87078" y="222604"/>
                </a:lnTo>
                <a:lnTo>
                  <a:pt x="97510" y="266223"/>
                </a:lnTo>
                <a:lnTo>
                  <a:pt x="96726" y="275996"/>
                </a:lnTo>
                <a:lnTo>
                  <a:pt x="71262" y="308800"/>
                </a:lnTo>
                <a:lnTo>
                  <a:pt x="27304" y="310286"/>
                </a:lnTo>
                <a:lnTo>
                  <a:pt x="6254" y="276948"/>
                </a:lnTo>
                <a:lnTo>
                  <a:pt x="33" y="235267"/>
                </a:lnTo>
                <a:lnTo>
                  <a:pt x="0" y="227076"/>
                </a:lnTo>
                <a:lnTo>
                  <a:pt x="1397" y="239010"/>
                </a:lnTo>
                <a:lnTo>
                  <a:pt x="3651" y="291788"/>
                </a:lnTo>
                <a:lnTo>
                  <a:pt x="2968" y="325164"/>
                </a:lnTo>
                <a:lnTo>
                  <a:pt x="2794" y="341680"/>
                </a:lnTo>
                <a:lnTo>
                  <a:pt x="2413" y="353620"/>
                </a:lnTo>
                <a:lnTo>
                  <a:pt x="2508" y="369989"/>
                </a:lnTo>
                <a:lnTo>
                  <a:pt x="4937" y="385614"/>
                </a:lnTo>
                <a:lnTo>
                  <a:pt x="11556" y="395325"/>
                </a:lnTo>
                <a:lnTo>
                  <a:pt x="14604" y="395935"/>
                </a:lnTo>
                <a:lnTo>
                  <a:pt x="17399" y="396240"/>
                </a:lnTo>
                <a:lnTo>
                  <a:pt x="20447" y="39624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939783" y="616088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28956" y="6743"/>
                </a:moveTo>
                <a:lnTo>
                  <a:pt x="21943" y="8420"/>
                </a:lnTo>
                <a:lnTo>
                  <a:pt x="18859" y="12611"/>
                </a:lnTo>
                <a:lnTo>
                  <a:pt x="17776" y="19431"/>
                </a:lnTo>
                <a:lnTo>
                  <a:pt x="16764" y="28994"/>
                </a:lnTo>
                <a:lnTo>
                  <a:pt x="15361" y="41509"/>
                </a:lnTo>
                <a:lnTo>
                  <a:pt x="13827" y="53911"/>
                </a:lnTo>
                <a:lnTo>
                  <a:pt x="12174" y="66198"/>
                </a:lnTo>
                <a:lnTo>
                  <a:pt x="10414" y="78371"/>
                </a:lnTo>
                <a:lnTo>
                  <a:pt x="9227" y="87225"/>
                </a:lnTo>
                <a:lnTo>
                  <a:pt x="7778" y="95935"/>
                </a:lnTo>
                <a:lnTo>
                  <a:pt x="5806" y="104474"/>
                </a:lnTo>
                <a:lnTo>
                  <a:pt x="3048" y="112814"/>
                </a:lnTo>
                <a:lnTo>
                  <a:pt x="1625" y="104532"/>
                </a:lnTo>
                <a:lnTo>
                  <a:pt x="619" y="96164"/>
                </a:lnTo>
                <a:lnTo>
                  <a:pt x="65" y="87739"/>
                </a:lnTo>
                <a:lnTo>
                  <a:pt x="0" y="79286"/>
                </a:lnTo>
                <a:lnTo>
                  <a:pt x="577" y="66908"/>
                </a:lnTo>
                <a:lnTo>
                  <a:pt x="11039" y="18402"/>
                </a:lnTo>
                <a:lnTo>
                  <a:pt x="30116" y="0"/>
                </a:lnTo>
                <a:lnTo>
                  <a:pt x="43561" y="1257"/>
                </a:lnTo>
                <a:lnTo>
                  <a:pt x="49758" y="5848"/>
                </a:lnTo>
                <a:lnTo>
                  <a:pt x="53990" y="13068"/>
                </a:lnTo>
                <a:lnTo>
                  <a:pt x="56151" y="21316"/>
                </a:lnTo>
                <a:lnTo>
                  <a:pt x="56134" y="28994"/>
                </a:lnTo>
                <a:lnTo>
                  <a:pt x="54223" y="35533"/>
                </a:lnTo>
                <a:lnTo>
                  <a:pt x="51133" y="41529"/>
                </a:lnTo>
                <a:lnTo>
                  <a:pt x="47400" y="47124"/>
                </a:lnTo>
                <a:lnTo>
                  <a:pt x="43561" y="52463"/>
                </a:lnTo>
                <a:lnTo>
                  <a:pt x="52198" y="55697"/>
                </a:lnTo>
                <a:lnTo>
                  <a:pt x="93249" y="77343"/>
                </a:lnTo>
                <a:lnTo>
                  <a:pt x="101219" y="94830"/>
                </a:lnTo>
                <a:lnTo>
                  <a:pt x="100091" y="104975"/>
                </a:lnTo>
                <a:lnTo>
                  <a:pt x="62738" y="135369"/>
                </a:lnTo>
                <a:lnTo>
                  <a:pt x="42672" y="139331"/>
                </a:lnTo>
                <a:lnTo>
                  <a:pt x="32004" y="137198"/>
                </a:lnTo>
                <a:lnTo>
                  <a:pt x="28701" y="136893"/>
                </a:lnTo>
                <a:lnTo>
                  <a:pt x="23749" y="13110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587105" y="5836310"/>
            <a:ext cx="48260" cy="13335"/>
          </a:xfrm>
          <a:custGeom>
            <a:avLst/>
            <a:gdLst/>
            <a:ahLst/>
            <a:cxnLst/>
            <a:rect l="l" t="t" r="r" b="b"/>
            <a:pathLst>
              <a:path w="48259" h="13335">
                <a:moveTo>
                  <a:pt x="1524" y="0"/>
                </a:moveTo>
                <a:lnTo>
                  <a:pt x="635" y="2438"/>
                </a:lnTo>
                <a:lnTo>
                  <a:pt x="380" y="5486"/>
                </a:lnTo>
                <a:lnTo>
                  <a:pt x="0" y="8229"/>
                </a:lnTo>
                <a:lnTo>
                  <a:pt x="7431" y="8696"/>
                </a:lnTo>
                <a:lnTo>
                  <a:pt x="14970" y="8991"/>
                </a:lnTo>
                <a:lnTo>
                  <a:pt x="22484" y="9515"/>
                </a:lnTo>
                <a:lnTo>
                  <a:pt x="29845" y="10667"/>
                </a:lnTo>
                <a:lnTo>
                  <a:pt x="38480" y="12801"/>
                </a:lnTo>
                <a:lnTo>
                  <a:pt x="42037" y="13106"/>
                </a:lnTo>
                <a:lnTo>
                  <a:pt x="48133" y="13106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89228" y="5795771"/>
            <a:ext cx="10160" cy="88900"/>
          </a:xfrm>
          <a:custGeom>
            <a:avLst/>
            <a:gdLst/>
            <a:ahLst/>
            <a:cxnLst/>
            <a:rect l="l" t="t" r="r" b="b"/>
            <a:pathLst>
              <a:path w="10159" h="88900">
                <a:moveTo>
                  <a:pt x="10017" y="0"/>
                </a:moveTo>
                <a:lnTo>
                  <a:pt x="365" y="39014"/>
                </a:lnTo>
                <a:lnTo>
                  <a:pt x="0" y="49672"/>
                </a:lnTo>
                <a:lnTo>
                  <a:pt x="301" y="60502"/>
                </a:lnTo>
                <a:lnTo>
                  <a:pt x="1079" y="71332"/>
                </a:lnTo>
                <a:lnTo>
                  <a:pt x="2143" y="81991"/>
                </a:lnTo>
                <a:lnTo>
                  <a:pt x="2397" y="84124"/>
                </a:lnTo>
                <a:lnTo>
                  <a:pt x="2397" y="86258"/>
                </a:lnTo>
                <a:lnTo>
                  <a:pt x="3032" y="88391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701689" y="5617464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79" h="67310">
                <a:moveTo>
                  <a:pt x="31720" y="3657"/>
                </a:moveTo>
                <a:lnTo>
                  <a:pt x="1621" y="31699"/>
                </a:lnTo>
                <a:lnTo>
                  <a:pt x="0" y="45177"/>
                </a:lnTo>
                <a:lnTo>
                  <a:pt x="3796" y="54940"/>
                </a:lnTo>
                <a:lnTo>
                  <a:pt x="12283" y="61617"/>
                </a:lnTo>
                <a:lnTo>
                  <a:pt x="24735" y="65836"/>
                </a:lnTo>
                <a:lnTo>
                  <a:pt x="33916" y="66779"/>
                </a:lnTo>
                <a:lnTo>
                  <a:pt x="42753" y="65608"/>
                </a:lnTo>
                <a:lnTo>
                  <a:pt x="68367" y="36947"/>
                </a:lnTo>
                <a:lnTo>
                  <a:pt x="66772" y="28956"/>
                </a:lnTo>
                <a:lnTo>
                  <a:pt x="62892" y="20531"/>
                </a:lnTo>
                <a:lnTo>
                  <a:pt x="57548" y="13220"/>
                </a:lnTo>
                <a:lnTo>
                  <a:pt x="51323" y="6538"/>
                </a:lnTo>
                <a:lnTo>
                  <a:pt x="44801" y="0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24738" y="5576061"/>
            <a:ext cx="56515" cy="114935"/>
          </a:xfrm>
          <a:custGeom>
            <a:avLst/>
            <a:gdLst/>
            <a:ahLst/>
            <a:cxnLst/>
            <a:rect l="l" t="t" r="r" b="b"/>
            <a:pathLst>
              <a:path w="56515" h="114935">
                <a:moveTo>
                  <a:pt x="32115" y="114553"/>
                </a:moveTo>
                <a:lnTo>
                  <a:pt x="25979" y="106705"/>
                </a:lnTo>
                <a:lnTo>
                  <a:pt x="20939" y="98856"/>
                </a:lnTo>
                <a:lnTo>
                  <a:pt x="16470" y="90551"/>
                </a:lnTo>
                <a:lnTo>
                  <a:pt x="12049" y="81330"/>
                </a:lnTo>
                <a:lnTo>
                  <a:pt x="8534" y="74325"/>
                </a:lnTo>
                <a:lnTo>
                  <a:pt x="0" y="36220"/>
                </a:lnTo>
                <a:lnTo>
                  <a:pt x="1283" y="28333"/>
                </a:lnTo>
                <a:lnTo>
                  <a:pt x="39735" y="2412"/>
                </a:lnTo>
                <a:lnTo>
                  <a:pt x="50403" y="0"/>
                </a:lnTo>
                <a:lnTo>
                  <a:pt x="56245" y="507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03258" y="5654344"/>
            <a:ext cx="97790" cy="15875"/>
          </a:xfrm>
          <a:custGeom>
            <a:avLst/>
            <a:gdLst/>
            <a:ahLst/>
            <a:cxnLst/>
            <a:rect l="l" t="t" r="r" b="b"/>
            <a:pathLst>
              <a:path w="97790" h="15875">
                <a:moveTo>
                  <a:pt x="5207" y="0"/>
                </a:moveTo>
                <a:lnTo>
                  <a:pt x="1524" y="7620"/>
                </a:lnTo>
                <a:lnTo>
                  <a:pt x="0" y="10058"/>
                </a:lnTo>
                <a:lnTo>
                  <a:pt x="1777" y="15544"/>
                </a:lnTo>
                <a:lnTo>
                  <a:pt x="11719" y="12958"/>
                </a:lnTo>
                <a:lnTo>
                  <a:pt x="20923" y="12001"/>
                </a:lnTo>
                <a:lnTo>
                  <a:pt x="30174" y="11901"/>
                </a:lnTo>
                <a:lnTo>
                  <a:pt x="40259" y="11887"/>
                </a:lnTo>
                <a:lnTo>
                  <a:pt x="54748" y="10734"/>
                </a:lnTo>
                <a:lnTo>
                  <a:pt x="69119" y="8839"/>
                </a:lnTo>
                <a:lnTo>
                  <a:pt x="83442" y="6486"/>
                </a:lnTo>
                <a:lnTo>
                  <a:pt x="97790" y="3962"/>
                </a:lnTo>
              </a:path>
            </a:pathLst>
          </a:custGeom>
          <a:ln w="124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09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7939" y="2255660"/>
            <a:ext cx="33020" cy="31115"/>
          </a:xfrm>
          <a:custGeom>
            <a:avLst/>
            <a:gdLst/>
            <a:ahLst/>
            <a:cxnLst/>
            <a:rect l="l" t="t" r="r" b="b"/>
            <a:pathLst>
              <a:path w="33020" h="31114">
                <a:moveTo>
                  <a:pt x="0" y="30593"/>
                </a:moveTo>
                <a:lnTo>
                  <a:pt x="2307" y="21903"/>
                </a:lnTo>
                <a:lnTo>
                  <a:pt x="6746" y="9272"/>
                </a:lnTo>
                <a:lnTo>
                  <a:pt x="13590" y="0"/>
                </a:lnTo>
                <a:lnTo>
                  <a:pt x="23113" y="1383"/>
                </a:lnTo>
                <a:lnTo>
                  <a:pt x="28575" y="11797"/>
                </a:lnTo>
                <a:lnTo>
                  <a:pt x="30480" y="15734"/>
                </a:lnTo>
                <a:lnTo>
                  <a:pt x="32893" y="236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804" y="2256408"/>
            <a:ext cx="393700" cy="349250"/>
          </a:xfrm>
          <a:custGeom>
            <a:avLst/>
            <a:gdLst/>
            <a:ahLst/>
            <a:cxnLst/>
            <a:rect l="l" t="t" r="r" b="b"/>
            <a:pathLst>
              <a:path w="393700" h="349250">
                <a:moveTo>
                  <a:pt x="0" y="0"/>
                </a:moveTo>
                <a:lnTo>
                  <a:pt x="3714" y="5709"/>
                </a:lnTo>
                <a:lnTo>
                  <a:pt x="5257" y="9382"/>
                </a:lnTo>
                <a:lnTo>
                  <a:pt x="6000" y="13412"/>
                </a:lnTo>
                <a:lnTo>
                  <a:pt x="7315" y="20192"/>
                </a:lnTo>
                <a:lnTo>
                  <a:pt x="12596" y="42832"/>
                </a:lnTo>
                <a:lnTo>
                  <a:pt x="17564" y="65579"/>
                </a:lnTo>
                <a:lnTo>
                  <a:pt x="22359" y="88397"/>
                </a:lnTo>
                <a:lnTo>
                  <a:pt x="27127" y="111251"/>
                </a:lnTo>
                <a:lnTo>
                  <a:pt x="37999" y="157906"/>
                </a:lnTo>
                <a:lnTo>
                  <a:pt x="50101" y="204168"/>
                </a:lnTo>
                <a:lnTo>
                  <a:pt x="63517" y="250072"/>
                </a:lnTo>
                <a:lnTo>
                  <a:pt x="78333" y="295655"/>
                </a:lnTo>
                <a:lnTo>
                  <a:pt x="95478" y="336053"/>
                </a:lnTo>
                <a:lnTo>
                  <a:pt x="102717" y="348995"/>
                </a:lnTo>
                <a:lnTo>
                  <a:pt x="108827" y="334083"/>
                </a:lnTo>
                <a:lnTo>
                  <a:pt x="113880" y="319039"/>
                </a:lnTo>
                <a:lnTo>
                  <a:pt x="118533" y="303829"/>
                </a:lnTo>
                <a:lnTo>
                  <a:pt x="123444" y="288416"/>
                </a:lnTo>
                <a:lnTo>
                  <a:pt x="145003" y="243839"/>
                </a:lnTo>
                <a:lnTo>
                  <a:pt x="174026" y="223676"/>
                </a:lnTo>
                <a:lnTo>
                  <a:pt x="192824" y="225599"/>
                </a:lnTo>
                <a:lnTo>
                  <a:pt x="211221" y="233689"/>
                </a:lnTo>
                <a:lnTo>
                  <a:pt x="227990" y="243839"/>
                </a:lnTo>
                <a:lnTo>
                  <a:pt x="247330" y="256758"/>
                </a:lnTo>
                <a:lnTo>
                  <a:pt x="266357" y="270224"/>
                </a:lnTo>
                <a:lnTo>
                  <a:pt x="285554" y="283452"/>
                </a:lnTo>
                <a:lnTo>
                  <a:pt x="305409" y="295655"/>
                </a:lnTo>
                <a:lnTo>
                  <a:pt x="320940" y="303754"/>
                </a:lnTo>
                <a:lnTo>
                  <a:pt x="337527" y="310340"/>
                </a:lnTo>
                <a:lnTo>
                  <a:pt x="354744" y="313711"/>
                </a:lnTo>
                <a:lnTo>
                  <a:pt x="372160" y="312165"/>
                </a:lnTo>
                <a:lnTo>
                  <a:pt x="385600" y="303889"/>
                </a:lnTo>
                <a:lnTo>
                  <a:pt x="391896" y="290528"/>
                </a:lnTo>
                <a:lnTo>
                  <a:pt x="393506" y="274714"/>
                </a:lnTo>
                <a:lnTo>
                  <a:pt x="392887" y="259079"/>
                </a:lnTo>
                <a:lnTo>
                  <a:pt x="383781" y="202755"/>
                </a:lnTo>
                <a:lnTo>
                  <a:pt x="368503" y="147574"/>
                </a:lnTo>
                <a:lnTo>
                  <a:pt x="355015" y="101218"/>
                </a:lnTo>
                <a:lnTo>
                  <a:pt x="341071" y="54863"/>
                </a:lnTo>
                <a:lnTo>
                  <a:pt x="338342" y="46900"/>
                </a:lnTo>
                <a:lnTo>
                  <a:pt x="337756" y="42687"/>
                </a:lnTo>
                <a:lnTo>
                  <a:pt x="340428" y="42880"/>
                </a:lnTo>
                <a:lnTo>
                  <a:pt x="347472" y="481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32" y="2374586"/>
            <a:ext cx="175895" cy="208915"/>
          </a:xfrm>
          <a:custGeom>
            <a:avLst/>
            <a:gdLst/>
            <a:ahLst/>
            <a:cxnLst/>
            <a:rect l="l" t="t" r="r" b="b"/>
            <a:pathLst>
              <a:path w="175894" h="208914">
                <a:moveTo>
                  <a:pt x="0" y="128075"/>
                </a:moveTo>
                <a:lnTo>
                  <a:pt x="49420" y="117020"/>
                </a:lnTo>
                <a:lnTo>
                  <a:pt x="97688" y="91436"/>
                </a:lnTo>
                <a:lnTo>
                  <a:pt x="127496" y="52828"/>
                </a:lnTo>
                <a:lnTo>
                  <a:pt x="113995" y="16823"/>
                </a:lnTo>
                <a:lnTo>
                  <a:pt x="66246" y="0"/>
                </a:lnTo>
                <a:lnTo>
                  <a:pt x="49072" y="3488"/>
                </a:lnTo>
                <a:lnTo>
                  <a:pt x="16916" y="28348"/>
                </a:lnTo>
                <a:lnTo>
                  <a:pt x="3047" y="67115"/>
                </a:lnTo>
                <a:lnTo>
                  <a:pt x="7848" y="117010"/>
                </a:lnTo>
                <a:lnTo>
                  <a:pt x="37795" y="157666"/>
                </a:lnTo>
                <a:lnTo>
                  <a:pt x="103365" y="191940"/>
                </a:lnTo>
                <a:lnTo>
                  <a:pt x="138822" y="201296"/>
                </a:lnTo>
                <a:lnTo>
                  <a:pt x="175564" y="2085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2130" y="2400079"/>
            <a:ext cx="175895" cy="153035"/>
          </a:xfrm>
          <a:custGeom>
            <a:avLst/>
            <a:gdLst/>
            <a:ahLst/>
            <a:cxnLst/>
            <a:rect l="l" t="t" r="r" b="b"/>
            <a:pathLst>
              <a:path w="175894" h="153035">
                <a:moveTo>
                  <a:pt x="0" y="112107"/>
                </a:moveTo>
                <a:lnTo>
                  <a:pt x="40380" y="104784"/>
                </a:lnTo>
                <a:lnTo>
                  <a:pt x="90169" y="88929"/>
                </a:lnTo>
                <a:lnTo>
                  <a:pt x="132151" y="62283"/>
                </a:lnTo>
                <a:lnTo>
                  <a:pt x="124497" y="18797"/>
                </a:lnTo>
                <a:lnTo>
                  <a:pt x="82296" y="474"/>
                </a:lnTo>
                <a:lnTo>
                  <a:pt x="61696" y="0"/>
                </a:lnTo>
                <a:lnTo>
                  <a:pt x="41798" y="4871"/>
                </a:lnTo>
                <a:lnTo>
                  <a:pt x="10921" y="30700"/>
                </a:lnTo>
                <a:lnTo>
                  <a:pt x="11082" y="78616"/>
                </a:lnTo>
                <a:lnTo>
                  <a:pt x="36431" y="108960"/>
                </a:lnTo>
                <a:lnTo>
                  <a:pt x="77876" y="132542"/>
                </a:lnTo>
                <a:lnTo>
                  <a:pt x="118244" y="145405"/>
                </a:lnTo>
                <a:lnTo>
                  <a:pt x="156392" y="151072"/>
                </a:lnTo>
                <a:lnTo>
                  <a:pt x="175894" y="1526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608" y="2389159"/>
            <a:ext cx="266700" cy="154305"/>
          </a:xfrm>
          <a:custGeom>
            <a:avLst/>
            <a:gdLst/>
            <a:ahLst/>
            <a:cxnLst/>
            <a:rect l="l" t="t" r="r" b="b"/>
            <a:pathLst>
              <a:path w="266700" h="154305">
                <a:moveTo>
                  <a:pt x="0" y="98643"/>
                </a:moveTo>
                <a:lnTo>
                  <a:pt x="22605" y="136997"/>
                </a:lnTo>
                <a:lnTo>
                  <a:pt x="62483" y="154142"/>
                </a:lnTo>
                <a:lnTo>
                  <a:pt x="65006" y="141904"/>
                </a:lnTo>
                <a:lnTo>
                  <a:pt x="66182" y="129774"/>
                </a:lnTo>
                <a:lnTo>
                  <a:pt x="66716" y="117476"/>
                </a:lnTo>
                <a:lnTo>
                  <a:pt x="67309" y="104739"/>
                </a:lnTo>
                <a:lnTo>
                  <a:pt x="73358" y="64781"/>
                </a:lnTo>
                <a:lnTo>
                  <a:pt x="90550" y="28539"/>
                </a:lnTo>
                <a:lnTo>
                  <a:pt x="120522" y="4377"/>
                </a:lnTo>
                <a:lnTo>
                  <a:pt x="138842" y="0"/>
                </a:lnTo>
                <a:lnTo>
                  <a:pt x="158495" y="1742"/>
                </a:lnTo>
                <a:lnTo>
                  <a:pt x="197373" y="24443"/>
                </a:lnTo>
                <a:lnTo>
                  <a:pt x="225297" y="59908"/>
                </a:lnTo>
                <a:lnTo>
                  <a:pt x="250604" y="110414"/>
                </a:lnTo>
                <a:lnTo>
                  <a:pt x="259334" y="126964"/>
                </a:lnTo>
                <a:lnTo>
                  <a:pt x="261873" y="130266"/>
                </a:lnTo>
                <a:lnTo>
                  <a:pt x="263905" y="133695"/>
                </a:lnTo>
                <a:lnTo>
                  <a:pt x="266446" y="1369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8195" y="2170429"/>
            <a:ext cx="392430" cy="367030"/>
          </a:xfrm>
          <a:custGeom>
            <a:avLst/>
            <a:gdLst/>
            <a:ahLst/>
            <a:cxnLst/>
            <a:rect l="l" t="t" r="r" b="b"/>
            <a:pathLst>
              <a:path w="392430" h="367030">
                <a:moveTo>
                  <a:pt x="103139" y="230759"/>
                </a:moveTo>
                <a:lnTo>
                  <a:pt x="54371" y="234442"/>
                </a:lnTo>
                <a:lnTo>
                  <a:pt x="24018" y="267700"/>
                </a:lnTo>
                <a:lnTo>
                  <a:pt x="4714" y="308483"/>
                </a:lnTo>
                <a:lnTo>
                  <a:pt x="0" y="341868"/>
                </a:lnTo>
                <a:lnTo>
                  <a:pt x="5411" y="357114"/>
                </a:lnTo>
                <a:lnTo>
                  <a:pt x="19573" y="366775"/>
                </a:lnTo>
                <a:lnTo>
                  <a:pt x="42916" y="366861"/>
                </a:lnTo>
                <a:lnTo>
                  <a:pt x="67055" y="357171"/>
                </a:lnTo>
                <a:lnTo>
                  <a:pt x="106441" y="327660"/>
                </a:lnTo>
                <a:lnTo>
                  <a:pt x="133790" y="297523"/>
                </a:lnTo>
                <a:lnTo>
                  <a:pt x="157591" y="263636"/>
                </a:lnTo>
                <a:lnTo>
                  <a:pt x="177629" y="227343"/>
                </a:lnTo>
                <a:lnTo>
                  <a:pt x="193690" y="189992"/>
                </a:lnTo>
                <a:lnTo>
                  <a:pt x="205134" y="153519"/>
                </a:lnTo>
                <a:lnTo>
                  <a:pt x="213328" y="116141"/>
                </a:lnTo>
                <a:lnTo>
                  <a:pt x="218783" y="78192"/>
                </a:lnTo>
                <a:lnTo>
                  <a:pt x="222011" y="40005"/>
                </a:lnTo>
                <a:lnTo>
                  <a:pt x="222011" y="0"/>
                </a:lnTo>
                <a:lnTo>
                  <a:pt x="223500" y="24518"/>
                </a:lnTo>
                <a:lnTo>
                  <a:pt x="228905" y="73652"/>
                </a:lnTo>
                <a:lnTo>
                  <a:pt x="246066" y="141527"/>
                </a:lnTo>
                <a:lnTo>
                  <a:pt x="262143" y="182610"/>
                </a:lnTo>
                <a:lnTo>
                  <a:pt x="283364" y="221097"/>
                </a:lnTo>
                <a:lnTo>
                  <a:pt x="311038" y="256667"/>
                </a:lnTo>
                <a:lnTo>
                  <a:pt x="354202" y="294592"/>
                </a:lnTo>
                <a:lnTo>
                  <a:pt x="371921" y="307048"/>
                </a:lnTo>
                <a:lnTo>
                  <a:pt x="392318" y="3185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3107" y="2338451"/>
            <a:ext cx="306705" cy="278765"/>
          </a:xfrm>
          <a:custGeom>
            <a:avLst/>
            <a:gdLst/>
            <a:ahLst/>
            <a:cxnLst/>
            <a:rect l="l" t="t" r="r" b="b"/>
            <a:pathLst>
              <a:path w="306705" h="278764">
                <a:moveTo>
                  <a:pt x="0" y="71627"/>
                </a:moveTo>
                <a:lnTo>
                  <a:pt x="16180" y="60063"/>
                </a:lnTo>
                <a:lnTo>
                  <a:pt x="31623" y="47878"/>
                </a:lnTo>
                <a:lnTo>
                  <a:pt x="47255" y="35980"/>
                </a:lnTo>
                <a:lnTo>
                  <a:pt x="64007" y="25273"/>
                </a:lnTo>
                <a:lnTo>
                  <a:pt x="72929" y="19430"/>
                </a:lnTo>
                <a:lnTo>
                  <a:pt x="87185" y="10350"/>
                </a:lnTo>
                <a:lnTo>
                  <a:pt x="101727" y="2412"/>
                </a:lnTo>
                <a:lnTo>
                  <a:pt x="111506" y="0"/>
                </a:lnTo>
                <a:lnTo>
                  <a:pt x="123128" y="6834"/>
                </a:lnTo>
                <a:lnTo>
                  <a:pt x="128762" y="16478"/>
                </a:lnTo>
                <a:lnTo>
                  <a:pt x="130561" y="28932"/>
                </a:lnTo>
                <a:lnTo>
                  <a:pt x="130682" y="44196"/>
                </a:lnTo>
                <a:lnTo>
                  <a:pt x="131468" y="67829"/>
                </a:lnTo>
                <a:lnTo>
                  <a:pt x="135326" y="114811"/>
                </a:lnTo>
                <a:lnTo>
                  <a:pt x="141202" y="153160"/>
                </a:lnTo>
                <a:lnTo>
                  <a:pt x="162687" y="198754"/>
                </a:lnTo>
                <a:lnTo>
                  <a:pt x="171576" y="200787"/>
                </a:lnTo>
                <a:lnTo>
                  <a:pt x="175894" y="201802"/>
                </a:lnTo>
                <a:lnTo>
                  <a:pt x="193557" y="166387"/>
                </a:lnTo>
                <a:lnTo>
                  <a:pt x="203279" y="122951"/>
                </a:lnTo>
                <a:lnTo>
                  <a:pt x="205218" y="108198"/>
                </a:lnTo>
                <a:lnTo>
                  <a:pt x="207263" y="93218"/>
                </a:lnTo>
                <a:lnTo>
                  <a:pt x="209423" y="83438"/>
                </a:lnTo>
                <a:lnTo>
                  <a:pt x="209676" y="80772"/>
                </a:lnTo>
                <a:lnTo>
                  <a:pt x="212979" y="75564"/>
                </a:lnTo>
                <a:lnTo>
                  <a:pt x="220483" y="94652"/>
                </a:lnTo>
                <a:lnTo>
                  <a:pt x="226726" y="114157"/>
                </a:lnTo>
                <a:lnTo>
                  <a:pt x="232731" y="133732"/>
                </a:lnTo>
                <a:lnTo>
                  <a:pt x="239522" y="153035"/>
                </a:lnTo>
                <a:lnTo>
                  <a:pt x="258730" y="196183"/>
                </a:lnTo>
                <a:lnTo>
                  <a:pt x="280416" y="237998"/>
                </a:lnTo>
                <a:lnTo>
                  <a:pt x="299864" y="269787"/>
                </a:lnTo>
                <a:lnTo>
                  <a:pt x="306324" y="2785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4477" y="2427491"/>
            <a:ext cx="214629" cy="344805"/>
          </a:xfrm>
          <a:custGeom>
            <a:avLst/>
            <a:gdLst/>
            <a:ahLst/>
            <a:cxnLst/>
            <a:rect l="l" t="t" r="r" b="b"/>
            <a:pathLst>
              <a:path w="214630" h="344805">
                <a:moveTo>
                  <a:pt x="133223" y="316978"/>
                </a:moveTo>
                <a:lnTo>
                  <a:pt x="138380" y="323661"/>
                </a:lnTo>
                <a:lnTo>
                  <a:pt x="142954" y="330249"/>
                </a:lnTo>
                <a:lnTo>
                  <a:pt x="147171" y="337123"/>
                </a:lnTo>
                <a:lnTo>
                  <a:pt x="151257" y="344664"/>
                </a:lnTo>
                <a:lnTo>
                  <a:pt x="138118" y="330174"/>
                </a:lnTo>
                <a:lnTo>
                  <a:pt x="114555" y="299908"/>
                </a:lnTo>
                <a:lnTo>
                  <a:pt x="85844" y="254666"/>
                </a:lnTo>
                <a:lnTo>
                  <a:pt x="55697" y="193639"/>
                </a:lnTo>
                <a:lnTo>
                  <a:pt x="36526" y="130998"/>
                </a:lnTo>
                <a:lnTo>
                  <a:pt x="34712" y="67411"/>
                </a:lnTo>
                <a:lnTo>
                  <a:pt x="61456" y="16791"/>
                </a:lnTo>
                <a:lnTo>
                  <a:pt x="107803" y="0"/>
                </a:lnTo>
                <a:lnTo>
                  <a:pt x="133858" y="1129"/>
                </a:lnTo>
                <a:lnTo>
                  <a:pt x="157583" y="6919"/>
                </a:lnTo>
                <a:lnTo>
                  <a:pt x="181641" y="17829"/>
                </a:lnTo>
                <a:lnTo>
                  <a:pt x="201937" y="33883"/>
                </a:lnTo>
                <a:lnTo>
                  <a:pt x="214376" y="55104"/>
                </a:lnTo>
                <a:lnTo>
                  <a:pt x="213167" y="79597"/>
                </a:lnTo>
                <a:lnTo>
                  <a:pt x="177032" y="114486"/>
                </a:lnTo>
                <a:lnTo>
                  <a:pt x="125317" y="142156"/>
                </a:lnTo>
                <a:lnTo>
                  <a:pt x="58594" y="162464"/>
                </a:lnTo>
                <a:lnTo>
                  <a:pt x="15875" y="165721"/>
                </a:lnTo>
                <a:lnTo>
                  <a:pt x="8001" y="165086"/>
                </a:lnTo>
                <a:lnTo>
                  <a:pt x="0" y="1648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9636" y="2237232"/>
            <a:ext cx="878205" cy="327660"/>
          </a:xfrm>
          <a:custGeom>
            <a:avLst/>
            <a:gdLst/>
            <a:ahLst/>
            <a:cxnLst/>
            <a:rect l="l" t="t" r="r" b="b"/>
            <a:pathLst>
              <a:path w="878204" h="327660">
                <a:moveTo>
                  <a:pt x="259790" y="268223"/>
                </a:moveTo>
                <a:lnTo>
                  <a:pt x="263318" y="253890"/>
                </a:lnTo>
                <a:lnTo>
                  <a:pt x="266108" y="243570"/>
                </a:lnTo>
                <a:lnTo>
                  <a:pt x="265898" y="232844"/>
                </a:lnTo>
                <a:lnTo>
                  <a:pt x="242081" y="187324"/>
                </a:lnTo>
                <a:lnTo>
                  <a:pt x="186058" y="140287"/>
                </a:lnTo>
                <a:lnTo>
                  <a:pt x="120818" y="117899"/>
                </a:lnTo>
                <a:lnTo>
                  <a:pt x="58076" y="130067"/>
                </a:lnTo>
                <a:lnTo>
                  <a:pt x="12723" y="180173"/>
                </a:lnTo>
                <a:lnTo>
                  <a:pt x="0" y="248308"/>
                </a:lnTo>
                <a:lnTo>
                  <a:pt x="8330" y="281685"/>
                </a:lnTo>
                <a:lnTo>
                  <a:pt x="22272" y="302760"/>
                </a:lnTo>
                <a:lnTo>
                  <a:pt x="41858" y="317309"/>
                </a:lnTo>
                <a:lnTo>
                  <a:pt x="65158" y="325477"/>
                </a:lnTo>
                <a:lnTo>
                  <a:pt x="90245" y="327405"/>
                </a:lnTo>
                <a:lnTo>
                  <a:pt x="125227" y="319972"/>
                </a:lnTo>
                <a:lnTo>
                  <a:pt x="181381" y="276721"/>
                </a:lnTo>
                <a:lnTo>
                  <a:pt x="214430" y="200788"/>
                </a:lnTo>
                <a:lnTo>
                  <a:pt x="221240" y="151072"/>
                </a:lnTo>
                <a:lnTo>
                  <a:pt x="220174" y="99996"/>
                </a:lnTo>
                <a:lnTo>
                  <a:pt x="211257" y="50707"/>
                </a:lnTo>
                <a:lnTo>
                  <a:pt x="194512" y="6350"/>
                </a:lnTo>
                <a:lnTo>
                  <a:pt x="192099" y="4571"/>
                </a:lnTo>
                <a:lnTo>
                  <a:pt x="189686" y="2158"/>
                </a:lnTo>
                <a:lnTo>
                  <a:pt x="165949" y="42683"/>
                </a:lnTo>
                <a:lnTo>
                  <a:pt x="164413" y="64642"/>
                </a:lnTo>
                <a:lnTo>
                  <a:pt x="167559" y="112778"/>
                </a:lnTo>
                <a:lnTo>
                  <a:pt x="178910" y="160716"/>
                </a:lnTo>
                <a:lnTo>
                  <a:pt x="198481" y="205866"/>
                </a:lnTo>
                <a:lnTo>
                  <a:pt x="226285" y="245641"/>
                </a:lnTo>
                <a:lnTo>
                  <a:pt x="262338" y="277450"/>
                </a:lnTo>
                <a:lnTo>
                  <a:pt x="306653" y="298703"/>
                </a:lnTo>
                <a:lnTo>
                  <a:pt x="354278" y="303704"/>
                </a:lnTo>
                <a:lnTo>
                  <a:pt x="377555" y="298328"/>
                </a:lnTo>
                <a:lnTo>
                  <a:pt x="413964" y="266053"/>
                </a:lnTo>
                <a:lnTo>
                  <a:pt x="417226" y="214610"/>
                </a:lnTo>
                <a:lnTo>
                  <a:pt x="402252" y="172789"/>
                </a:lnTo>
                <a:lnTo>
                  <a:pt x="367105" y="141731"/>
                </a:lnTo>
                <a:lnTo>
                  <a:pt x="344424" y="176736"/>
                </a:lnTo>
                <a:lnTo>
                  <a:pt x="355631" y="231106"/>
                </a:lnTo>
                <a:lnTo>
                  <a:pt x="376439" y="264017"/>
                </a:lnTo>
                <a:lnTo>
                  <a:pt x="442035" y="294131"/>
                </a:lnTo>
                <a:lnTo>
                  <a:pt x="475118" y="273812"/>
                </a:lnTo>
                <a:lnTo>
                  <a:pt x="486485" y="234060"/>
                </a:lnTo>
                <a:lnTo>
                  <a:pt x="491978" y="177355"/>
                </a:lnTo>
                <a:lnTo>
                  <a:pt x="495593" y="149943"/>
                </a:lnTo>
                <a:lnTo>
                  <a:pt x="502995" y="122173"/>
                </a:lnTo>
                <a:lnTo>
                  <a:pt x="521606" y="126589"/>
                </a:lnTo>
                <a:lnTo>
                  <a:pt x="537587" y="132159"/>
                </a:lnTo>
                <a:lnTo>
                  <a:pt x="569416" y="153288"/>
                </a:lnTo>
                <a:lnTo>
                  <a:pt x="597997" y="180006"/>
                </a:lnTo>
                <a:lnTo>
                  <a:pt x="625280" y="208248"/>
                </a:lnTo>
                <a:lnTo>
                  <a:pt x="651301" y="237585"/>
                </a:lnTo>
                <a:lnTo>
                  <a:pt x="676096" y="267588"/>
                </a:lnTo>
                <a:lnTo>
                  <a:pt x="677473" y="253124"/>
                </a:lnTo>
                <a:lnTo>
                  <a:pt x="686510" y="213994"/>
                </a:lnTo>
                <a:lnTo>
                  <a:pt x="711545" y="178688"/>
                </a:lnTo>
                <a:lnTo>
                  <a:pt x="748105" y="154812"/>
                </a:lnTo>
                <a:lnTo>
                  <a:pt x="784804" y="149121"/>
                </a:lnTo>
                <a:lnTo>
                  <a:pt x="816526" y="160718"/>
                </a:lnTo>
                <a:lnTo>
                  <a:pt x="861135" y="215772"/>
                </a:lnTo>
                <a:lnTo>
                  <a:pt x="874422" y="260957"/>
                </a:lnTo>
                <a:lnTo>
                  <a:pt x="877645" y="276097"/>
                </a:lnTo>
                <a:lnTo>
                  <a:pt x="877645" y="278256"/>
                </a:lnTo>
                <a:lnTo>
                  <a:pt x="877899" y="280415"/>
                </a:lnTo>
                <a:lnTo>
                  <a:pt x="878153" y="2825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915" y="2239391"/>
            <a:ext cx="36195" cy="44450"/>
          </a:xfrm>
          <a:custGeom>
            <a:avLst/>
            <a:gdLst/>
            <a:ahLst/>
            <a:cxnLst/>
            <a:rect l="l" t="t" r="r" b="b"/>
            <a:pathLst>
              <a:path w="36195" h="44450">
                <a:moveTo>
                  <a:pt x="0" y="12826"/>
                </a:moveTo>
                <a:lnTo>
                  <a:pt x="6731" y="5461"/>
                </a:lnTo>
                <a:lnTo>
                  <a:pt x="9144" y="3048"/>
                </a:lnTo>
                <a:lnTo>
                  <a:pt x="15494" y="0"/>
                </a:lnTo>
                <a:lnTo>
                  <a:pt x="21492" y="10927"/>
                </a:lnTo>
                <a:lnTo>
                  <a:pt x="26527" y="21891"/>
                </a:lnTo>
                <a:lnTo>
                  <a:pt x="31156" y="33021"/>
                </a:lnTo>
                <a:lnTo>
                  <a:pt x="35941" y="444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2503" y="2375916"/>
            <a:ext cx="133985" cy="127000"/>
          </a:xfrm>
          <a:custGeom>
            <a:avLst/>
            <a:gdLst/>
            <a:ahLst/>
            <a:cxnLst/>
            <a:rect l="l" t="t" r="r" b="b"/>
            <a:pathLst>
              <a:path w="133985" h="127000">
                <a:moveTo>
                  <a:pt x="0" y="11937"/>
                </a:moveTo>
                <a:lnTo>
                  <a:pt x="23235" y="62337"/>
                </a:lnTo>
                <a:lnTo>
                  <a:pt x="55737" y="108029"/>
                </a:lnTo>
                <a:lnTo>
                  <a:pt x="100151" y="126886"/>
                </a:lnTo>
                <a:lnTo>
                  <a:pt x="109727" y="122221"/>
                </a:lnTo>
                <a:lnTo>
                  <a:pt x="116256" y="113436"/>
                </a:lnTo>
                <a:lnTo>
                  <a:pt x="119761" y="101473"/>
                </a:lnTo>
                <a:lnTo>
                  <a:pt x="120415" y="87094"/>
                </a:lnTo>
                <a:lnTo>
                  <a:pt x="118999" y="72739"/>
                </a:lnTo>
                <a:lnTo>
                  <a:pt x="117296" y="58431"/>
                </a:lnTo>
                <a:lnTo>
                  <a:pt x="117094" y="44196"/>
                </a:lnTo>
                <a:lnTo>
                  <a:pt x="118802" y="32146"/>
                </a:lnTo>
                <a:lnTo>
                  <a:pt x="122380" y="20954"/>
                </a:lnTo>
                <a:lnTo>
                  <a:pt x="127506" y="10334"/>
                </a:lnTo>
                <a:lnTo>
                  <a:pt x="13385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46" y="2371979"/>
            <a:ext cx="79375" cy="154940"/>
          </a:xfrm>
          <a:custGeom>
            <a:avLst/>
            <a:gdLst/>
            <a:ahLst/>
            <a:cxnLst/>
            <a:rect l="l" t="t" r="r" b="b"/>
            <a:pathLst>
              <a:path w="79375" h="154939">
                <a:moveTo>
                  <a:pt x="0" y="0"/>
                </a:moveTo>
                <a:lnTo>
                  <a:pt x="27074" y="35522"/>
                </a:lnTo>
                <a:lnTo>
                  <a:pt x="44287" y="69947"/>
                </a:lnTo>
                <a:lnTo>
                  <a:pt x="62170" y="112940"/>
                </a:lnTo>
                <a:lnTo>
                  <a:pt x="75183" y="148462"/>
                </a:lnTo>
                <a:lnTo>
                  <a:pt x="79248" y="154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7953" y="2415752"/>
            <a:ext cx="474980" cy="343535"/>
          </a:xfrm>
          <a:custGeom>
            <a:avLst/>
            <a:gdLst/>
            <a:ahLst/>
            <a:cxnLst/>
            <a:rect l="l" t="t" r="r" b="b"/>
            <a:pathLst>
              <a:path w="474979" h="343535">
                <a:moveTo>
                  <a:pt x="0" y="107991"/>
                </a:moveTo>
                <a:lnTo>
                  <a:pt x="6877" y="114778"/>
                </a:lnTo>
                <a:lnTo>
                  <a:pt x="11398" y="118659"/>
                </a:lnTo>
                <a:lnTo>
                  <a:pt x="16252" y="121779"/>
                </a:lnTo>
                <a:lnTo>
                  <a:pt x="24130" y="126279"/>
                </a:lnTo>
                <a:lnTo>
                  <a:pt x="28777" y="117254"/>
                </a:lnTo>
                <a:lnTo>
                  <a:pt x="32638" y="108848"/>
                </a:lnTo>
                <a:lnTo>
                  <a:pt x="35738" y="99633"/>
                </a:lnTo>
                <a:lnTo>
                  <a:pt x="38100" y="88179"/>
                </a:lnTo>
                <a:lnTo>
                  <a:pt x="41211" y="71437"/>
                </a:lnTo>
                <a:lnTo>
                  <a:pt x="45561" y="55588"/>
                </a:lnTo>
                <a:lnTo>
                  <a:pt x="68417" y="10568"/>
                </a:lnTo>
                <a:lnTo>
                  <a:pt x="92539" y="0"/>
                </a:lnTo>
                <a:lnTo>
                  <a:pt x="107315" y="7407"/>
                </a:lnTo>
                <a:lnTo>
                  <a:pt x="127533" y="30944"/>
                </a:lnTo>
                <a:lnTo>
                  <a:pt x="141335" y="58350"/>
                </a:lnTo>
                <a:lnTo>
                  <a:pt x="156731" y="85113"/>
                </a:lnTo>
                <a:lnTo>
                  <a:pt x="181737" y="106721"/>
                </a:lnTo>
                <a:lnTo>
                  <a:pt x="201124" y="116264"/>
                </a:lnTo>
                <a:lnTo>
                  <a:pt x="221011" y="124962"/>
                </a:lnTo>
                <a:lnTo>
                  <a:pt x="240851" y="133778"/>
                </a:lnTo>
                <a:lnTo>
                  <a:pt x="297209" y="169340"/>
                </a:lnTo>
                <a:lnTo>
                  <a:pt x="329168" y="202670"/>
                </a:lnTo>
                <a:lnTo>
                  <a:pt x="349196" y="242476"/>
                </a:lnTo>
                <a:lnTo>
                  <a:pt x="350520" y="287569"/>
                </a:lnTo>
                <a:lnTo>
                  <a:pt x="323992" y="326336"/>
                </a:lnTo>
                <a:lnTo>
                  <a:pt x="278892" y="342052"/>
                </a:lnTo>
                <a:lnTo>
                  <a:pt x="251944" y="343130"/>
                </a:lnTo>
                <a:lnTo>
                  <a:pt x="225234" y="338195"/>
                </a:lnTo>
                <a:lnTo>
                  <a:pt x="200525" y="327282"/>
                </a:lnTo>
                <a:lnTo>
                  <a:pt x="179578" y="310429"/>
                </a:lnTo>
                <a:lnTo>
                  <a:pt x="165996" y="288028"/>
                </a:lnTo>
                <a:lnTo>
                  <a:pt x="163893" y="264376"/>
                </a:lnTo>
                <a:lnTo>
                  <a:pt x="170934" y="240795"/>
                </a:lnTo>
                <a:lnTo>
                  <a:pt x="213070" y="189285"/>
                </a:lnTo>
                <a:lnTo>
                  <a:pt x="245999" y="165760"/>
                </a:lnTo>
                <a:lnTo>
                  <a:pt x="281689" y="146117"/>
                </a:lnTo>
                <a:lnTo>
                  <a:pt x="318262" y="128438"/>
                </a:lnTo>
                <a:lnTo>
                  <a:pt x="357125" y="110247"/>
                </a:lnTo>
                <a:lnTo>
                  <a:pt x="396287" y="92926"/>
                </a:lnTo>
                <a:lnTo>
                  <a:pt x="435615" y="76057"/>
                </a:lnTo>
                <a:lnTo>
                  <a:pt x="474980" y="592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646" y="2224785"/>
            <a:ext cx="608965" cy="410845"/>
          </a:xfrm>
          <a:custGeom>
            <a:avLst/>
            <a:gdLst/>
            <a:ahLst/>
            <a:cxnLst/>
            <a:rect l="l" t="t" r="r" b="b"/>
            <a:pathLst>
              <a:path w="608964" h="410844">
                <a:moveTo>
                  <a:pt x="65150" y="0"/>
                </a:moveTo>
                <a:lnTo>
                  <a:pt x="73937" y="18115"/>
                </a:lnTo>
                <a:lnTo>
                  <a:pt x="78295" y="34147"/>
                </a:lnTo>
                <a:lnTo>
                  <a:pt x="80367" y="50917"/>
                </a:lnTo>
                <a:lnTo>
                  <a:pt x="82295" y="71247"/>
                </a:lnTo>
                <a:lnTo>
                  <a:pt x="86996" y="109543"/>
                </a:lnTo>
                <a:lnTo>
                  <a:pt x="92471" y="147685"/>
                </a:lnTo>
                <a:lnTo>
                  <a:pt x="98637" y="185707"/>
                </a:lnTo>
                <a:lnTo>
                  <a:pt x="105409" y="223647"/>
                </a:lnTo>
                <a:lnTo>
                  <a:pt x="115665" y="272669"/>
                </a:lnTo>
                <a:lnTo>
                  <a:pt x="119518" y="297906"/>
                </a:lnTo>
                <a:lnTo>
                  <a:pt x="120014" y="322072"/>
                </a:lnTo>
                <a:lnTo>
                  <a:pt x="119379" y="331215"/>
                </a:lnTo>
                <a:lnTo>
                  <a:pt x="120395" y="334263"/>
                </a:lnTo>
                <a:lnTo>
                  <a:pt x="74725" y="321863"/>
                </a:lnTo>
                <a:lnTo>
                  <a:pt x="31797" y="292941"/>
                </a:lnTo>
                <a:lnTo>
                  <a:pt x="2031" y="258444"/>
                </a:lnTo>
                <a:lnTo>
                  <a:pt x="0" y="256286"/>
                </a:lnTo>
                <a:lnTo>
                  <a:pt x="34000" y="231901"/>
                </a:lnTo>
                <a:lnTo>
                  <a:pt x="45338" y="225805"/>
                </a:lnTo>
                <a:lnTo>
                  <a:pt x="64252" y="214419"/>
                </a:lnTo>
                <a:lnTo>
                  <a:pt x="98649" y="186551"/>
                </a:lnTo>
                <a:lnTo>
                  <a:pt x="135540" y="140370"/>
                </a:lnTo>
                <a:lnTo>
                  <a:pt x="153638" y="107791"/>
                </a:lnTo>
                <a:lnTo>
                  <a:pt x="172069" y="75545"/>
                </a:lnTo>
                <a:lnTo>
                  <a:pt x="194690" y="46609"/>
                </a:lnTo>
                <a:lnTo>
                  <a:pt x="197103" y="45974"/>
                </a:lnTo>
                <a:lnTo>
                  <a:pt x="199898" y="45085"/>
                </a:lnTo>
                <a:lnTo>
                  <a:pt x="223974" y="92416"/>
                </a:lnTo>
                <a:lnTo>
                  <a:pt x="234076" y="144704"/>
                </a:lnTo>
                <a:lnTo>
                  <a:pt x="239553" y="177037"/>
                </a:lnTo>
                <a:lnTo>
                  <a:pt x="245078" y="209371"/>
                </a:lnTo>
                <a:lnTo>
                  <a:pt x="251078" y="241680"/>
                </a:lnTo>
                <a:lnTo>
                  <a:pt x="253805" y="258873"/>
                </a:lnTo>
                <a:lnTo>
                  <a:pt x="257746" y="280828"/>
                </a:lnTo>
                <a:lnTo>
                  <a:pt x="264830" y="301402"/>
                </a:lnTo>
                <a:lnTo>
                  <a:pt x="276987" y="314451"/>
                </a:lnTo>
                <a:lnTo>
                  <a:pt x="284281" y="315469"/>
                </a:lnTo>
                <a:lnTo>
                  <a:pt x="295624" y="315071"/>
                </a:lnTo>
                <a:lnTo>
                  <a:pt x="307490" y="314362"/>
                </a:lnTo>
                <a:lnTo>
                  <a:pt x="316356" y="314451"/>
                </a:lnTo>
                <a:lnTo>
                  <a:pt x="356596" y="319821"/>
                </a:lnTo>
                <a:lnTo>
                  <a:pt x="396621" y="322262"/>
                </a:lnTo>
                <a:lnTo>
                  <a:pt x="435979" y="317845"/>
                </a:lnTo>
                <a:lnTo>
                  <a:pt x="474217" y="302640"/>
                </a:lnTo>
                <a:lnTo>
                  <a:pt x="511419" y="263046"/>
                </a:lnTo>
                <a:lnTo>
                  <a:pt x="515365" y="245872"/>
                </a:lnTo>
                <a:lnTo>
                  <a:pt x="514002" y="231284"/>
                </a:lnTo>
                <a:lnTo>
                  <a:pt x="509889" y="221757"/>
                </a:lnTo>
                <a:lnTo>
                  <a:pt x="503560" y="213778"/>
                </a:lnTo>
                <a:lnTo>
                  <a:pt x="495553" y="203835"/>
                </a:lnTo>
                <a:lnTo>
                  <a:pt x="483883" y="209178"/>
                </a:lnTo>
                <a:lnTo>
                  <a:pt x="474773" y="213344"/>
                </a:lnTo>
                <a:lnTo>
                  <a:pt x="467354" y="220533"/>
                </a:lnTo>
                <a:lnTo>
                  <a:pt x="460755" y="234950"/>
                </a:lnTo>
                <a:lnTo>
                  <a:pt x="457192" y="255569"/>
                </a:lnTo>
                <a:lnTo>
                  <a:pt x="458628" y="278177"/>
                </a:lnTo>
                <a:lnTo>
                  <a:pt x="472693" y="319024"/>
                </a:lnTo>
                <a:lnTo>
                  <a:pt x="515334" y="367109"/>
                </a:lnTo>
                <a:lnTo>
                  <a:pt x="571500" y="398906"/>
                </a:lnTo>
                <a:lnTo>
                  <a:pt x="580836" y="401772"/>
                </a:lnTo>
                <a:lnTo>
                  <a:pt x="590184" y="404780"/>
                </a:lnTo>
                <a:lnTo>
                  <a:pt x="599557" y="407836"/>
                </a:lnTo>
                <a:lnTo>
                  <a:pt x="608964" y="4108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0678" y="2183050"/>
            <a:ext cx="231140" cy="402590"/>
          </a:xfrm>
          <a:custGeom>
            <a:avLst/>
            <a:gdLst/>
            <a:ahLst/>
            <a:cxnLst/>
            <a:rect l="l" t="t" r="r" b="b"/>
            <a:pathLst>
              <a:path w="231140" h="402589">
                <a:moveTo>
                  <a:pt x="57404" y="402542"/>
                </a:moveTo>
                <a:lnTo>
                  <a:pt x="65506" y="390606"/>
                </a:lnTo>
                <a:lnTo>
                  <a:pt x="71167" y="378491"/>
                </a:lnTo>
                <a:lnTo>
                  <a:pt x="74423" y="365448"/>
                </a:lnTo>
                <a:lnTo>
                  <a:pt x="75311" y="350726"/>
                </a:lnTo>
                <a:lnTo>
                  <a:pt x="66576" y="299646"/>
                </a:lnTo>
                <a:lnTo>
                  <a:pt x="48289" y="250945"/>
                </a:lnTo>
                <a:lnTo>
                  <a:pt x="26838" y="203005"/>
                </a:lnTo>
                <a:lnTo>
                  <a:pt x="8612" y="154211"/>
                </a:lnTo>
                <a:lnTo>
                  <a:pt x="0" y="102949"/>
                </a:lnTo>
                <a:lnTo>
                  <a:pt x="2428" y="75717"/>
                </a:lnTo>
                <a:lnTo>
                  <a:pt x="11334" y="49498"/>
                </a:lnTo>
                <a:lnTo>
                  <a:pt x="27146" y="27207"/>
                </a:lnTo>
                <a:lnTo>
                  <a:pt x="50292" y="11763"/>
                </a:lnTo>
                <a:lnTo>
                  <a:pt x="81990" y="3018"/>
                </a:lnTo>
                <a:lnTo>
                  <a:pt x="115189" y="0"/>
                </a:lnTo>
                <a:lnTo>
                  <a:pt x="148482" y="2101"/>
                </a:lnTo>
                <a:lnTo>
                  <a:pt x="180467" y="8715"/>
                </a:lnTo>
                <a:lnTo>
                  <a:pt x="197486" y="15490"/>
                </a:lnTo>
                <a:lnTo>
                  <a:pt x="209946" y="20812"/>
                </a:lnTo>
                <a:lnTo>
                  <a:pt x="220239" y="26181"/>
                </a:lnTo>
                <a:lnTo>
                  <a:pt x="230758" y="3309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0921" y="2304288"/>
            <a:ext cx="466725" cy="233679"/>
          </a:xfrm>
          <a:custGeom>
            <a:avLst/>
            <a:gdLst/>
            <a:ahLst/>
            <a:cxnLst/>
            <a:rect l="l" t="t" r="r" b="b"/>
            <a:pathLst>
              <a:path w="466725" h="233680">
                <a:moveTo>
                  <a:pt x="53848" y="63119"/>
                </a:moveTo>
                <a:lnTo>
                  <a:pt x="38844" y="64952"/>
                </a:lnTo>
                <a:lnTo>
                  <a:pt x="26019" y="65404"/>
                </a:lnTo>
                <a:lnTo>
                  <a:pt x="13646" y="64333"/>
                </a:lnTo>
                <a:lnTo>
                  <a:pt x="0" y="61595"/>
                </a:lnTo>
                <a:lnTo>
                  <a:pt x="18077" y="57544"/>
                </a:lnTo>
                <a:lnTo>
                  <a:pt x="73405" y="52704"/>
                </a:lnTo>
                <a:lnTo>
                  <a:pt x="127265" y="50276"/>
                </a:lnTo>
                <a:lnTo>
                  <a:pt x="181292" y="48704"/>
                </a:lnTo>
                <a:lnTo>
                  <a:pt x="235319" y="47704"/>
                </a:lnTo>
                <a:lnTo>
                  <a:pt x="289178" y="46989"/>
                </a:lnTo>
                <a:lnTo>
                  <a:pt x="311036" y="46214"/>
                </a:lnTo>
                <a:lnTo>
                  <a:pt x="333835" y="45354"/>
                </a:lnTo>
                <a:lnTo>
                  <a:pt x="356562" y="45757"/>
                </a:lnTo>
                <a:lnTo>
                  <a:pt x="378205" y="48767"/>
                </a:lnTo>
                <a:lnTo>
                  <a:pt x="381000" y="50291"/>
                </a:lnTo>
                <a:lnTo>
                  <a:pt x="383667" y="51562"/>
                </a:lnTo>
                <a:lnTo>
                  <a:pt x="386460" y="52704"/>
                </a:lnTo>
                <a:lnTo>
                  <a:pt x="381005" y="68248"/>
                </a:lnTo>
                <a:lnTo>
                  <a:pt x="373395" y="81708"/>
                </a:lnTo>
                <a:lnTo>
                  <a:pt x="364476" y="94763"/>
                </a:lnTo>
                <a:lnTo>
                  <a:pt x="355092" y="109092"/>
                </a:lnTo>
                <a:lnTo>
                  <a:pt x="345074" y="127105"/>
                </a:lnTo>
                <a:lnTo>
                  <a:pt x="336391" y="146700"/>
                </a:lnTo>
                <a:lnTo>
                  <a:pt x="330803" y="167082"/>
                </a:lnTo>
                <a:lnTo>
                  <a:pt x="330073" y="187451"/>
                </a:lnTo>
                <a:lnTo>
                  <a:pt x="335238" y="203761"/>
                </a:lnTo>
                <a:lnTo>
                  <a:pt x="345868" y="217058"/>
                </a:lnTo>
                <a:lnTo>
                  <a:pt x="360094" y="226760"/>
                </a:lnTo>
                <a:lnTo>
                  <a:pt x="376047" y="232283"/>
                </a:lnTo>
                <a:lnTo>
                  <a:pt x="394233" y="233606"/>
                </a:lnTo>
                <a:lnTo>
                  <a:pt x="413146" y="230489"/>
                </a:lnTo>
                <a:lnTo>
                  <a:pt x="455834" y="194462"/>
                </a:lnTo>
                <a:lnTo>
                  <a:pt x="461152" y="153525"/>
                </a:lnTo>
                <a:lnTo>
                  <a:pt x="458977" y="133223"/>
                </a:lnTo>
                <a:lnTo>
                  <a:pt x="453743" y="107521"/>
                </a:lnTo>
                <a:lnTo>
                  <a:pt x="446913" y="82296"/>
                </a:lnTo>
                <a:lnTo>
                  <a:pt x="440940" y="57070"/>
                </a:lnTo>
                <a:lnTo>
                  <a:pt x="438276" y="31369"/>
                </a:lnTo>
                <a:lnTo>
                  <a:pt x="439858" y="18609"/>
                </a:lnTo>
                <a:lnTo>
                  <a:pt x="445309" y="10445"/>
                </a:lnTo>
                <a:lnTo>
                  <a:pt x="454261" y="4901"/>
                </a:lnTo>
                <a:lnTo>
                  <a:pt x="46634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78395" y="2253360"/>
            <a:ext cx="74930" cy="289560"/>
          </a:xfrm>
          <a:custGeom>
            <a:avLst/>
            <a:gdLst/>
            <a:ahLst/>
            <a:cxnLst/>
            <a:rect l="l" t="t" r="r" b="b"/>
            <a:pathLst>
              <a:path w="74929" h="289560">
                <a:moveTo>
                  <a:pt x="0" y="0"/>
                </a:moveTo>
                <a:lnTo>
                  <a:pt x="32893" y="36322"/>
                </a:lnTo>
                <a:lnTo>
                  <a:pt x="46418" y="95948"/>
                </a:lnTo>
                <a:lnTo>
                  <a:pt x="50252" y="126368"/>
                </a:lnTo>
                <a:lnTo>
                  <a:pt x="54228" y="156717"/>
                </a:lnTo>
                <a:lnTo>
                  <a:pt x="58402" y="184356"/>
                </a:lnTo>
                <a:lnTo>
                  <a:pt x="62277" y="211994"/>
                </a:lnTo>
                <a:lnTo>
                  <a:pt x="66034" y="239585"/>
                </a:lnTo>
                <a:lnTo>
                  <a:pt x="69850" y="267080"/>
                </a:lnTo>
                <a:lnTo>
                  <a:pt x="71627" y="280162"/>
                </a:lnTo>
                <a:lnTo>
                  <a:pt x="71374" y="282321"/>
                </a:lnTo>
                <a:lnTo>
                  <a:pt x="74675" y="2895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3208" y="2224785"/>
            <a:ext cx="63500" cy="325120"/>
          </a:xfrm>
          <a:custGeom>
            <a:avLst/>
            <a:gdLst/>
            <a:ahLst/>
            <a:cxnLst/>
            <a:rect l="l" t="t" r="r" b="b"/>
            <a:pathLst>
              <a:path w="63500" h="325119">
                <a:moveTo>
                  <a:pt x="0" y="0"/>
                </a:moveTo>
                <a:lnTo>
                  <a:pt x="31361" y="38469"/>
                </a:lnTo>
                <a:lnTo>
                  <a:pt x="39379" y="85586"/>
                </a:lnTo>
                <a:lnTo>
                  <a:pt x="41352" y="144903"/>
                </a:lnTo>
                <a:lnTo>
                  <a:pt x="41148" y="173989"/>
                </a:lnTo>
                <a:lnTo>
                  <a:pt x="40141" y="200235"/>
                </a:lnTo>
                <a:lnTo>
                  <a:pt x="38433" y="226980"/>
                </a:lnTo>
                <a:lnTo>
                  <a:pt x="37415" y="253678"/>
                </a:lnTo>
                <a:lnTo>
                  <a:pt x="38481" y="279780"/>
                </a:lnTo>
                <a:lnTo>
                  <a:pt x="41298" y="293465"/>
                </a:lnTo>
                <a:lnTo>
                  <a:pt x="46259" y="305149"/>
                </a:lnTo>
                <a:lnTo>
                  <a:pt x="53554" y="315356"/>
                </a:lnTo>
                <a:lnTo>
                  <a:pt x="63373" y="3246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4867" y="2349754"/>
            <a:ext cx="495934" cy="192405"/>
          </a:xfrm>
          <a:custGeom>
            <a:avLst/>
            <a:gdLst/>
            <a:ahLst/>
            <a:cxnLst/>
            <a:rect l="l" t="t" r="r" b="b"/>
            <a:pathLst>
              <a:path w="495934" h="192405">
                <a:moveTo>
                  <a:pt x="32369" y="51181"/>
                </a:moveTo>
                <a:lnTo>
                  <a:pt x="6544" y="84453"/>
                </a:lnTo>
                <a:lnTo>
                  <a:pt x="0" y="132857"/>
                </a:lnTo>
                <a:lnTo>
                  <a:pt x="1688" y="149909"/>
                </a:lnTo>
                <a:lnTo>
                  <a:pt x="21336" y="184959"/>
                </a:lnTo>
                <a:lnTo>
                  <a:pt x="43926" y="192278"/>
                </a:lnTo>
                <a:lnTo>
                  <a:pt x="50151" y="177426"/>
                </a:lnTo>
                <a:lnTo>
                  <a:pt x="53720" y="163195"/>
                </a:lnTo>
                <a:lnTo>
                  <a:pt x="55981" y="148486"/>
                </a:lnTo>
                <a:lnTo>
                  <a:pt x="58277" y="132207"/>
                </a:lnTo>
                <a:lnTo>
                  <a:pt x="62726" y="111275"/>
                </a:lnTo>
                <a:lnTo>
                  <a:pt x="77243" y="71699"/>
                </a:lnTo>
                <a:lnTo>
                  <a:pt x="99391" y="39834"/>
                </a:lnTo>
                <a:lnTo>
                  <a:pt x="129788" y="22157"/>
                </a:lnTo>
                <a:lnTo>
                  <a:pt x="147558" y="22225"/>
                </a:lnTo>
                <a:lnTo>
                  <a:pt x="179312" y="60086"/>
                </a:lnTo>
                <a:lnTo>
                  <a:pt x="188150" y="117157"/>
                </a:lnTo>
                <a:lnTo>
                  <a:pt x="189799" y="137707"/>
                </a:lnTo>
                <a:lnTo>
                  <a:pt x="192389" y="158115"/>
                </a:lnTo>
                <a:lnTo>
                  <a:pt x="194581" y="168804"/>
                </a:lnTo>
                <a:lnTo>
                  <a:pt x="198310" y="179244"/>
                </a:lnTo>
                <a:lnTo>
                  <a:pt x="204729" y="187279"/>
                </a:lnTo>
                <a:lnTo>
                  <a:pt x="214995" y="190754"/>
                </a:lnTo>
                <a:lnTo>
                  <a:pt x="225341" y="188856"/>
                </a:lnTo>
                <a:lnTo>
                  <a:pt x="259949" y="155711"/>
                </a:lnTo>
                <a:lnTo>
                  <a:pt x="269922" y="143557"/>
                </a:lnTo>
                <a:lnTo>
                  <a:pt x="279991" y="131474"/>
                </a:lnTo>
                <a:lnTo>
                  <a:pt x="290560" y="119761"/>
                </a:lnTo>
                <a:lnTo>
                  <a:pt x="306970" y="107759"/>
                </a:lnTo>
                <a:lnTo>
                  <a:pt x="323453" y="104901"/>
                </a:lnTo>
                <a:lnTo>
                  <a:pt x="340316" y="109474"/>
                </a:lnTo>
                <a:lnTo>
                  <a:pt x="357870" y="119761"/>
                </a:lnTo>
                <a:lnTo>
                  <a:pt x="371203" y="130817"/>
                </a:lnTo>
                <a:lnTo>
                  <a:pt x="385857" y="143827"/>
                </a:lnTo>
                <a:lnTo>
                  <a:pt x="401536" y="154551"/>
                </a:lnTo>
                <a:lnTo>
                  <a:pt x="417941" y="158750"/>
                </a:lnTo>
                <a:lnTo>
                  <a:pt x="425884" y="155959"/>
                </a:lnTo>
                <a:lnTo>
                  <a:pt x="431101" y="149288"/>
                </a:lnTo>
                <a:lnTo>
                  <a:pt x="434532" y="140712"/>
                </a:lnTo>
                <a:lnTo>
                  <a:pt x="437118" y="132207"/>
                </a:lnTo>
                <a:lnTo>
                  <a:pt x="443142" y="114819"/>
                </a:lnTo>
                <a:lnTo>
                  <a:pt x="449405" y="97123"/>
                </a:lnTo>
                <a:lnTo>
                  <a:pt x="455334" y="79378"/>
                </a:lnTo>
                <a:lnTo>
                  <a:pt x="460359" y="61849"/>
                </a:lnTo>
                <a:lnTo>
                  <a:pt x="464542" y="45862"/>
                </a:lnTo>
                <a:lnTo>
                  <a:pt x="469725" y="31496"/>
                </a:lnTo>
                <a:lnTo>
                  <a:pt x="477146" y="18272"/>
                </a:lnTo>
                <a:lnTo>
                  <a:pt x="488045" y="5715"/>
                </a:lnTo>
                <a:lnTo>
                  <a:pt x="490839" y="3937"/>
                </a:lnTo>
                <a:lnTo>
                  <a:pt x="493506" y="1778"/>
                </a:lnTo>
                <a:lnTo>
                  <a:pt x="49566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5364" y="2416175"/>
            <a:ext cx="36195" cy="106045"/>
          </a:xfrm>
          <a:custGeom>
            <a:avLst/>
            <a:gdLst/>
            <a:ahLst/>
            <a:cxnLst/>
            <a:rect l="l" t="t" r="r" b="b"/>
            <a:pathLst>
              <a:path w="36195" h="106044">
                <a:moveTo>
                  <a:pt x="0" y="0"/>
                </a:moveTo>
                <a:lnTo>
                  <a:pt x="7750" y="37665"/>
                </a:lnTo>
                <a:lnTo>
                  <a:pt x="26130" y="70770"/>
                </a:lnTo>
                <a:lnTo>
                  <a:pt x="32297" y="82053"/>
                </a:lnTo>
                <a:lnTo>
                  <a:pt x="35940" y="93217"/>
                </a:lnTo>
                <a:lnTo>
                  <a:pt x="34416" y="99313"/>
                </a:lnTo>
                <a:lnTo>
                  <a:pt x="34162" y="101473"/>
                </a:lnTo>
                <a:lnTo>
                  <a:pt x="35940" y="10579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6069" y="2238755"/>
            <a:ext cx="13970" cy="50165"/>
          </a:xfrm>
          <a:custGeom>
            <a:avLst/>
            <a:gdLst/>
            <a:ahLst/>
            <a:cxnLst/>
            <a:rect l="l" t="t" r="r" b="b"/>
            <a:pathLst>
              <a:path w="13970" h="50164">
                <a:moveTo>
                  <a:pt x="0" y="19812"/>
                </a:moveTo>
                <a:lnTo>
                  <a:pt x="3936" y="9144"/>
                </a:lnTo>
                <a:lnTo>
                  <a:pt x="5079" y="6096"/>
                </a:lnTo>
                <a:lnTo>
                  <a:pt x="9651" y="0"/>
                </a:lnTo>
                <a:lnTo>
                  <a:pt x="12041" y="12670"/>
                </a:lnTo>
                <a:lnTo>
                  <a:pt x="12953" y="24399"/>
                </a:lnTo>
                <a:lnTo>
                  <a:pt x="13295" y="36343"/>
                </a:lnTo>
                <a:lnTo>
                  <a:pt x="13970" y="4965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727" y="2330436"/>
            <a:ext cx="499745" cy="349250"/>
          </a:xfrm>
          <a:custGeom>
            <a:avLst/>
            <a:gdLst/>
            <a:ahLst/>
            <a:cxnLst/>
            <a:rect l="l" t="t" r="r" b="b"/>
            <a:pathLst>
              <a:path w="499745" h="349250">
                <a:moveTo>
                  <a:pt x="0" y="83579"/>
                </a:moveTo>
                <a:lnTo>
                  <a:pt x="10324" y="100730"/>
                </a:lnTo>
                <a:lnTo>
                  <a:pt x="20875" y="117155"/>
                </a:lnTo>
                <a:lnTo>
                  <a:pt x="31878" y="133175"/>
                </a:lnTo>
                <a:lnTo>
                  <a:pt x="43561" y="149111"/>
                </a:lnTo>
                <a:lnTo>
                  <a:pt x="49131" y="134768"/>
                </a:lnTo>
                <a:lnTo>
                  <a:pt x="54498" y="120473"/>
                </a:lnTo>
                <a:lnTo>
                  <a:pt x="59795" y="106177"/>
                </a:lnTo>
                <a:lnTo>
                  <a:pt x="65150" y="91834"/>
                </a:lnTo>
                <a:lnTo>
                  <a:pt x="86328" y="51099"/>
                </a:lnTo>
                <a:lnTo>
                  <a:pt x="117982" y="17412"/>
                </a:lnTo>
                <a:lnTo>
                  <a:pt x="160952" y="0"/>
                </a:lnTo>
                <a:lnTo>
                  <a:pt x="177926" y="4077"/>
                </a:lnTo>
                <a:lnTo>
                  <a:pt x="196536" y="41921"/>
                </a:lnTo>
                <a:lnTo>
                  <a:pt x="199161" y="73693"/>
                </a:lnTo>
                <a:lnTo>
                  <a:pt x="200739" y="90437"/>
                </a:lnTo>
                <a:lnTo>
                  <a:pt x="233181" y="145420"/>
                </a:lnTo>
                <a:lnTo>
                  <a:pt x="280922" y="184028"/>
                </a:lnTo>
                <a:lnTo>
                  <a:pt x="302387" y="205499"/>
                </a:lnTo>
                <a:lnTo>
                  <a:pt x="327151" y="252410"/>
                </a:lnTo>
                <a:lnTo>
                  <a:pt x="326771" y="304559"/>
                </a:lnTo>
                <a:lnTo>
                  <a:pt x="302037" y="335976"/>
                </a:lnTo>
                <a:lnTo>
                  <a:pt x="264541" y="349009"/>
                </a:lnTo>
                <a:lnTo>
                  <a:pt x="244224" y="348353"/>
                </a:lnTo>
                <a:lnTo>
                  <a:pt x="224885" y="341850"/>
                </a:lnTo>
                <a:lnTo>
                  <a:pt x="207783" y="330418"/>
                </a:lnTo>
                <a:lnTo>
                  <a:pt x="194182" y="314973"/>
                </a:lnTo>
                <a:lnTo>
                  <a:pt x="186178" y="294133"/>
                </a:lnTo>
                <a:lnTo>
                  <a:pt x="187769" y="273317"/>
                </a:lnTo>
                <a:lnTo>
                  <a:pt x="208788" y="235090"/>
                </a:lnTo>
                <a:lnTo>
                  <a:pt x="265795" y="188608"/>
                </a:lnTo>
                <a:lnTo>
                  <a:pt x="332231" y="155842"/>
                </a:lnTo>
                <a:lnTo>
                  <a:pt x="368204" y="139513"/>
                </a:lnTo>
                <a:lnTo>
                  <a:pt x="404653" y="125029"/>
                </a:lnTo>
                <a:lnTo>
                  <a:pt x="441245" y="110712"/>
                </a:lnTo>
                <a:lnTo>
                  <a:pt x="477647" y="94882"/>
                </a:lnTo>
                <a:lnTo>
                  <a:pt x="483131" y="91606"/>
                </a:lnTo>
                <a:lnTo>
                  <a:pt x="488664" y="88294"/>
                </a:lnTo>
                <a:lnTo>
                  <a:pt x="494149" y="85006"/>
                </a:lnTo>
                <a:lnTo>
                  <a:pt x="499491" y="8180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9873" y="3220211"/>
            <a:ext cx="392430" cy="280670"/>
          </a:xfrm>
          <a:custGeom>
            <a:avLst/>
            <a:gdLst/>
            <a:ahLst/>
            <a:cxnLst/>
            <a:rect l="l" t="t" r="r" b="b"/>
            <a:pathLst>
              <a:path w="392430" h="280670">
                <a:moveTo>
                  <a:pt x="56882" y="7620"/>
                </a:moveTo>
                <a:lnTo>
                  <a:pt x="58660" y="5207"/>
                </a:lnTo>
                <a:lnTo>
                  <a:pt x="60565" y="2412"/>
                </a:lnTo>
                <a:lnTo>
                  <a:pt x="62089" y="0"/>
                </a:lnTo>
                <a:lnTo>
                  <a:pt x="54113" y="5937"/>
                </a:lnTo>
                <a:lnTo>
                  <a:pt x="22248" y="46112"/>
                </a:lnTo>
                <a:lnTo>
                  <a:pt x="7322" y="87697"/>
                </a:lnTo>
                <a:lnTo>
                  <a:pt x="0" y="138545"/>
                </a:lnTo>
                <a:lnTo>
                  <a:pt x="986" y="166624"/>
                </a:lnTo>
                <a:lnTo>
                  <a:pt x="15734" y="221234"/>
                </a:lnTo>
                <a:lnTo>
                  <a:pt x="49944" y="266604"/>
                </a:lnTo>
                <a:lnTo>
                  <a:pt x="103872" y="280162"/>
                </a:lnTo>
                <a:lnTo>
                  <a:pt x="117012" y="275800"/>
                </a:lnTo>
                <a:lnTo>
                  <a:pt x="145909" y="249047"/>
                </a:lnTo>
                <a:lnTo>
                  <a:pt x="157815" y="229314"/>
                </a:lnTo>
                <a:lnTo>
                  <a:pt x="165232" y="218346"/>
                </a:lnTo>
                <a:lnTo>
                  <a:pt x="171817" y="212725"/>
                </a:lnTo>
                <a:lnTo>
                  <a:pt x="183780" y="212957"/>
                </a:lnTo>
                <a:lnTo>
                  <a:pt x="193137" y="218106"/>
                </a:lnTo>
                <a:lnTo>
                  <a:pt x="201803" y="225994"/>
                </a:lnTo>
                <a:lnTo>
                  <a:pt x="211695" y="234441"/>
                </a:lnTo>
                <a:lnTo>
                  <a:pt x="226439" y="243966"/>
                </a:lnTo>
                <a:lnTo>
                  <a:pt x="242206" y="251682"/>
                </a:lnTo>
                <a:lnTo>
                  <a:pt x="258879" y="257159"/>
                </a:lnTo>
                <a:lnTo>
                  <a:pt x="276338" y="259968"/>
                </a:lnTo>
                <a:lnTo>
                  <a:pt x="292498" y="259881"/>
                </a:lnTo>
                <a:lnTo>
                  <a:pt x="337933" y="242950"/>
                </a:lnTo>
                <a:lnTo>
                  <a:pt x="355149" y="205928"/>
                </a:lnTo>
                <a:lnTo>
                  <a:pt x="354697" y="192024"/>
                </a:lnTo>
                <a:lnTo>
                  <a:pt x="344410" y="155241"/>
                </a:lnTo>
                <a:lnTo>
                  <a:pt x="327265" y="121030"/>
                </a:lnTo>
                <a:lnTo>
                  <a:pt x="302357" y="84439"/>
                </a:lnTo>
                <a:lnTo>
                  <a:pt x="289206" y="66577"/>
                </a:lnTo>
                <a:lnTo>
                  <a:pt x="276973" y="48133"/>
                </a:lnTo>
                <a:lnTo>
                  <a:pt x="273184" y="40890"/>
                </a:lnTo>
                <a:lnTo>
                  <a:pt x="272099" y="36195"/>
                </a:lnTo>
                <a:lnTo>
                  <a:pt x="271990" y="31595"/>
                </a:lnTo>
                <a:lnTo>
                  <a:pt x="271131" y="24637"/>
                </a:lnTo>
                <a:lnTo>
                  <a:pt x="281467" y="23665"/>
                </a:lnTo>
                <a:lnTo>
                  <a:pt x="291339" y="23240"/>
                </a:lnTo>
                <a:lnTo>
                  <a:pt x="301331" y="23673"/>
                </a:lnTo>
                <a:lnTo>
                  <a:pt x="341155" y="33718"/>
                </a:lnTo>
                <a:lnTo>
                  <a:pt x="368667" y="46354"/>
                </a:lnTo>
                <a:lnTo>
                  <a:pt x="378192" y="50926"/>
                </a:lnTo>
                <a:lnTo>
                  <a:pt x="384288" y="50291"/>
                </a:lnTo>
                <a:lnTo>
                  <a:pt x="392416" y="527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4310" y="2973609"/>
            <a:ext cx="332740" cy="82550"/>
          </a:xfrm>
          <a:custGeom>
            <a:avLst/>
            <a:gdLst/>
            <a:ahLst/>
            <a:cxnLst/>
            <a:rect l="l" t="t" r="r" b="b"/>
            <a:pathLst>
              <a:path w="332739" h="82550">
                <a:moveTo>
                  <a:pt x="0" y="67405"/>
                </a:moveTo>
                <a:lnTo>
                  <a:pt x="7419" y="64337"/>
                </a:lnTo>
                <a:lnTo>
                  <a:pt x="13731" y="62579"/>
                </a:lnTo>
                <a:lnTo>
                  <a:pt x="20163" y="62154"/>
                </a:lnTo>
                <a:lnTo>
                  <a:pt x="27940" y="63087"/>
                </a:lnTo>
                <a:lnTo>
                  <a:pt x="43378" y="65537"/>
                </a:lnTo>
                <a:lnTo>
                  <a:pt x="58959" y="67548"/>
                </a:lnTo>
                <a:lnTo>
                  <a:pt x="74588" y="69391"/>
                </a:lnTo>
                <a:lnTo>
                  <a:pt x="90170" y="71342"/>
                </a:lnTo>
                <a:lnTo>
                  <a:pt x="140775" y="77458"/>
                </a:lnTo>
                <a:lnTo>
                  <a:pt x="191547" y="81407"/>
                </a:lnTo>
                <a:lnTo>
                  <a:pt x="242367" y="82165"/>
                </a:lnTo>
                <a:lnTo>
                  <a:pt x="293116" y="78708"/>
                </a:lnTo>
                <a:lnTo>
                  <a:pt x="303893" y="76942"/>
                </a:lnTo>
                <a:lnTo>
                  <a:pt x="313420" y="74485"/>
                </a:lnTo>
                <a:lnTo>
                  <a:pt x="322637" y="71314"/>
                </a:lnTo>
                <a:lnTo>
                  <a:pt x="332485" y="67405"/>
                </a:lnTo>
                <a:lnTo>
                  <a:pt x="330666" y="53722"/>
                </a:lnTo>
                <a:lnTo>
                  <a:pt x="289042" y="20367"/>
                </a:lnTo>
                <a:lnTo>
                  <a:pt x="244983" y="2508"/>
                </a:lnTo>
                <a:lnTo>
                  <a:pt x="227425" y="0"/>
                </a:lnTo>
                <a:lnTo>
                  <a:pt x="221265" y="2579"/>
                </a:lnTo>
                <a:lnTo>
                  <a:pt x="231647" y="308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4370" y="3145535"/>
            <a:ext cx="183515" cy="36830"/>
          </a:xfrm>
          <a:custGeom>
            <a:avLst/>
            <a:gdLst/>
            <a:ahLst/>
            <a:cxnLst/>
            <a:rect l="l" t="t" r="r" b="b"/>
            <a:pathLst>
              <a:path w="183514" h="36830">
                <a:moveTo>
                  <a:pt x="0" y="0"/>
                </a:moveTo>
                <a:lnTo>
                  <a:pt x="9598" y="4812"/>
                </a:lnTo>
                <a:lnTo>
                  <a:pt x="19923" y="8397"/>
                </a:lnTo>
                <a:lnTo>
                  <a:pt x="30700" y="11054"/>
                </a:lnTo>
                <a:lnTo>
                  <a:pt x="41656" y="13080"/>
                </a:lnTo>
                <a:lnTo>
                  <a:pt x="59545" y="16410"/>
                </a:lnTo>
                <a:lnTo>
                  <a:pt x="77422" y="19621"/>
                </a:lnTo>
                <a:lnTo>
                  <a:pt x="95323" y="22832"/>
                </a:lnTo>
                <a:lnTo>
                  <a:pt x="113284" y="26162"/>
                </a:lnTo>
                <a:lnTo>
                  <a:pt x="128516" y="28805"/>
                </a:lnTo>
                <a:lnTo>
                  <a:pt x="143891" y="31210"/>
                </a:lnTo>
                <a:lnTo>
                  <a:pt x="159361" y="33377"/>
                </a:lnTo>
                <a:lnTo>
                  <a:pt x="174879" y="35305"/>
                </a:lnTo>
                <a:lnTo>
                  <a:pt x="177673" y="35940"/>
                </a:lnTo>
                <a:lnTo>
                  <a:pt x="180340" y="35940"/>
                </a:lnTo>
                <a:lnTo>
                  <a:pt x="183134" y="363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6900" y="3231514"/>
            <a:ext cx="113664" cy="47625"/>
          </a:xfrm>
          <a:custGeom>
            <a:avLst/>
            <a:gdLst/>
            <a:ahLst/>
            <a:cxnLst/>
            <a:rect l="l" t="t" r="r" b="b"/>
            <a:pathLst>
              <a:path w="113664" h="47625">
                <a:moveTo>
                  <a:pt x="5889" y="0"/>
                </a:moveTo>
                <a:lnTo>
                  <a:pt x="1105" y="8574"/>
                </a:lnTo>
                <a:lnTo>
                  <a:pt x="0" y="14684"/>
                </a:lnTo>
                <a:lnTo>
                  <a:pt x="3300" y="19770"/>
                </a:lnTo>
                <a:lnTo>
                  <a:pt x="45950" y="39381"/>
                </a:lnTo>
                <a:lnTo>
                  <a:pt x="85058" y="46783"/>
                </a:lnTo>
                <a:lnTo>
                  <a:pt x="99077" y="47047"/>
                </a:lnTo>
                <a:lnTo>
                  <a:pt x="113204" y="466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22880" y="2928239"/>
            <a:ext cx="424815" cy="694055"/>
          </a:xfrm>
          <a:custGeom>
            <a:avLst/>
            <a:gdLst/>
            <a:ahLst/>
            <a:cxnLst/>
            <a:rect l="l" t="t" r="r" b="b"/>
            <a:pathLst>
              <a:path w="424814" h="694054">
                <a:moveTo>
                  <a:pt x="424561" y="0"/>
                </a:moveTo>
                <a:lnTo>
                  <a:pt x="412468" y="55846"/>
                </a:lnTo>
                <a:lnTo>
                  <a:pt x="412206" y="95609"/>
                </a:lnTo>
                <a:lnTo>
                  <a:pt x="411861" y="115443"/>
                </a:lnTo>
                <a:lnTo>
                  <a:pt x="411061" y="137846"/>
                </a:lnTo>
                <a:lnTo>
                  <a:pt x="410130" y="160178"/>
                </a:lnTo>
                <a:lnTo>
                  <a:pt x="408985" y="182558"/>
                </a:lnTo>
                <a:lnTo>
                  <a:pt x="407543" y="205105"/>
                </a:lnTo>
                <a:lnTo>
                  <a:pt x="406771" y="218604"/>
                </a:lnTo>
                <a:lnTo>
                  <a:pt x="405844" y="232044"/>
                </a:lnTo>
                <a:lnTo>
                  <a:pt x="404846" y="245413"/>
                </a:lnTo>
                <a:lnTo>
                  <a:pt x="403860" y="258699"/>
                </a:lnTo>
                <a:lnTo>
                  <a:pt x="406296" y="244816"/>
                </a:lnTo>
                <a:lnTo>
                  <a:pt x="408685" y="230886"/>
                </a:lnTo>
                <a:lnTo>
                  <a:pt x="410503" y="216765"/>
                </a:lnTo>
                <a:lnTo>
                  <a:pt x="411225" y="202311"/>
                </a:lnTo>
                <a:lnTo>
                  <a:pt x="408797" y="174271"/>
                </a:lnTo>
                <a:lnTo>
                  <a:pt x="386794" y="125337"/>
                </a:lnTo>
                <a:lnTo>
                  <a:pt x="335698" y="92918"/>
                </a:lnTo>
                <a:lnTo>
                  <a:pt x="304688" y="90312"/>
                </a:lnTo>
                <a:lnTo>
                  <a:pt x="274369" y="97922"/>
                </a:lnTo>
                <a:lnTo>
                  <a:pt x="246633" y="115188"/>
                </a:lnTo>
                <a:lnTo>
                  <a:pt x="225770" y="139991"/>
                </a:lnTo>
                <a:lnTo>
                  <a:pt x="214026" y="169687"/>
                </a:lnTo>
                <a:lnTo>
                  <a:pt x="210808" y="201789"/>
                </a:lnTo>
                <a:lnTo>
                  <a:pt x="215519" y="233807"/>
                </a:lnTo>
                <a:lnTo>
                  <a:pt x="231616" y="274431"/>
                </a:lnTo>
                <a:lnTo>
                  <a:pt x="252094" y="313055"/>
                </a:lnTo>
                <a:lnTo>
                  <a:pt x="274011" y="351608"/>
                </a:lnTo>
                <a:lnTo>
                  <a:pt x="296786" y="392422"/>
                </a:lnTo>
                <a:lnTo>
                  <a:pt x="316313" y="435017"/>
                </a:lnTo>
                <a:lnTo>
                  <a:pt x="328481" y="478910"/>
                </a:lnTo>
                <a:lnTo>
                  <a:pt x="329183" y="523621"/>
                </a:lnTo>
                <a:lnTo>
                  <a:pt x="324725" y="542256"/>
                </a:lnTo>
                <a:lnTo>
                  <a:pt x="306806" y="576431"/>
                </a:lnTo>
                <a:lnTo>
                  <a:pt x="278701" y="602614"/>
                </a:lnTo>
                <a:lnTo>
                  <a:pt x="243268" y="620283"/>
                </a:lnTo>
                <a:lnTo>
                  <a:pt x="190319" y="627639"/>
                </a:lnTo>
                <a:lnTo>
                  <a:pt x="147145" y="623077"/>
                </a:lnTo>
                <a:lnTo>
                  <a:pt x="107233" y="609490"/>
                </a:lnTo>
                <a:lnTo>
                  <a:pt x="82931" y="584581"/>
                </a:lnTo>
                <a:lnTo>
                  <a:pt x="80641" y="572103"/>
                </a:lnTo>
                <a:lnTo>
                  <a:pt x="82803" y="560006"/>
                </a:lnTo>
                <a:lnTo>
                  <a:pt x="87252" y="548005"/>
                </a:lnTo>
                <a:lnTo>
                  <a:pt x="91820" y="535813"/>
                </a:lnTo>
                <a:lnTo>
                  <a:pt x="94120" y="528318"/>
                </a:lnTo>
                <a:lnTo>
                  <a:pt x="96027" y="520811"/>
                </a:lnTo>
                <a:lnTo>
                  <a:pt x="97482" y="513185"/>
                </a:lnTo>
                <a:lnTo>
                  <a:pt x="98425" y="505333"/>
                </a:lnTo>
                <a:lnTo>
                  <a:pt x="99075" y="485128"/>
                </a:lnTo>
                <a:lnTo>
                  <a:pt x="96964" y="465232"/>
                </a:lnTo>
                <a:lnTo>
                  <a:pt x="92852" y="445575"/>
                </a:lnTo>
                <a:lnTo>
                  <a:pt x="87502" y="426085"/>
                </a:lnTo>
                <a:lnTo>
                  <a:pt x="82071" y="436798"/>
                </a:lnTo>
                <a:lnTo>
                  <a:pt x="54788" y="519348"/>
                </a:lnTo>
                <a:lnTo>
                  <a:pt x="43465" y="568626"/>
                </a:lnTo>
                <a:lnTo>
                  <a:pt x="31047" y="617499"/>
                </a:lnTo>
                <a:lnTo>
                  <a:pt x="14605" y="665099"/>
                </a:lnTo>
                <a:lnTo>
                  <a:pt x="11197" y="673010"/>
                </a:lnTo>
                <a:lnTo>
                  <a:pt x="7921" y="679719"/>
                </a:lnTo>
                <a:lnTo>
                  <a:pt x="4335" y="686262"/>
                </a:lnTo>
                <a:lnTo>
                  <a:pt x="0" y="6936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4628" y="3469259"/>
            <a:ext cx="335280" cy="255904"/>
          </a:xfrm>
          <a:custGeom>
            <a:avLst/>
            <a:gdLst/>
            <a:ahLst/>
            <a:cxnLst/>
            <a:rect l="l" t="t" r="r" b="b"/>
            <a:pathLst>
              <a:path w="335280" h="255904">
                <a:moveTo>
                  <a:pt x="6016" y="91693"/>
                </a:moveTo>
                <a:lnTo>
                  <a:pt x="13636" y="87502"/>
                </a:lnTo>
                <a:lnTo>
                  <a:pt x="17319" y="85343"/>
                </a:lnTo>
                <a:lnTo>
                  <a:pt x="22526" y="81406"/>
                </a:lnTo>
                <a:lnTo>
                  <a:pt x="17208" y="92616"/>
                </a:lnTo>
                <a:lnTo>
                  <a:pt x="954" y="146357"/>
                </a:lnTo>
                <a:lnTo>
                  <a:pt x="0" y="166385"/>
                </a:lnTo>
                <a:lnTo>
                  <a:pt x="1831" y="186342"/>
                </a:lnTo>
                <a:lnTo>
                  <a:pt x="14910" y="223521"/>
                </a:lnTo>
                <a:lnTo>
                  <a:pt x="60880" y="255650"/>
                </a:lnTo>
                <a:lnTo>
                  <a:pt x="80025" y="255569"/>
                </a:lnTo>
                <a:lnTo>
                  <a:pt x="117173" y="241595"/>
                </a:lnTo>
                <a:lnTo>
                  <a:pt x="156622" y="207200"/>
                </a:lnTo>
                <a:lnTo>
                  <a:pt x="179752" y="170052"/>
                </a:lnTo>
                <a:lnTo>
                  <a:pt x="181022" y="167893"/>
                </a:lnTo>
                <a:lnTo>
                  <a:pt x="183181" y="162178"/>
                </a:lnTo>
                <a:lnTo>
                  <a:pt x="190303" y="166276"/>
                </a:lnTo>
                <a:lnTo>
                  <a:pt x="197580" y="170957"/>
                </a:lnTo>
                <a:lnTo>
                  <a:pt x="205023" y="175662"/>
                </a:lnTo>
                <a:lnTo>
                  <a:pt x="212645" y="179831"/>
                </a:lnTo>
                <a:lnTo>
                  <a:pt x="223726" y="184078"/>
                </a:lnTo>
                <a:lnTo>
                  <a:pt x="234616" y="185515"/>
                </a:lnTo>
                <a:lnTo>
                  <a:pt x="245506" y="184332"/>
                </a:lnTo>
                <a:lnTo>
                  <a:pt x="278376" y="155985"/>
                </a:lnTo>
                <a:lnTo>
                  <a:pt x="281297" y="131536"/>
                </a:lnTo>
                <a:lnTo>
                  <a:pt x="279288" y="118840"/>
                </a:lnTo>
                <a:lnTo>
                  <a:pt x="275899" y="106287"/>
                </a:lnTo>
                <a:lnTo>
                  <a:pt x="272081" y="93852"/>
                </a:lnTo>
                <a:lnTo>
                  <a:pt x="268255" y="83040"/>
                </a:lnTo>
                <a:lnTo>
                  <a:pt x="263858" y="71548"/>
                </a:lnTo>
                <a:lnTo>
                  <a:pt x="260080" y="59938"/>
                </a:lnTo>
                <a:lnTo>
                  <a:pt x="258111" y="48767"/>
                </a:lnTo>
                <a:lnTo>
                  <a:pt x="257958" y="38415"/>
                </a:lnTo>
                <a:lnTo>
                  <a:pt x="259746" y="32623"/>
                </a:lnTo>
                <a:lnTo>
                  <a:pt x="264844" y="29569"/>
                </a:lnTo>
                <a:lnTo>
                  <a:pt x="274621" y="27431"/>
                </a:lnTo>
                <a:lnTo>
                  <a:pt x="282993" y="26374"/>
                </a:lnTo>
                <a:lnTo>
                  <a:pt x="291782" y="25923"/>
                </a:lnTo>
                <a:lnTo>
                  <a:pt x="300499" y="25306"/>
                </a:lnTo>
                <a:lnTo>
                  <a:pt x="308657" y="23749"/>
                </a:lnTo>
                <a:lnTo>
                  <a:pt x="317305" y="19788"/>
                </a:lnTo>
                <a:lnTo>
                  <a:pt x="324024" y="14160"/>
                </a:lnTo>
                <a:lnTo>
                  <a:pt x="329695" y="7389"/>
                </a:lnTo>
                <a:lnTo>
                  <a:pt x="33520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3129" y="2846577"/>
            <a:ext cx="128905" cy="15875"/>
          </a:xfrm>
          <a:custGeom>
            <a:avLst/>
            <a:gdLst/>
            <a:ahLst/>
            <a:cxnLst/>
            <a:rect l="l" t="t" r="r" b="b"/>
            <a:pathLst>
              <a:path w="128905" h="15875">
                <a:moveTo>
                  <a:pt x="0" y="0"/>
                </a:moveTo>
                <a:lnTo>
                  <a:pt x="43668" y="10346"/>
                </a:lnTo>
                <a:lnTo>
                  <a:pt x="84708" y="15239"/>
                </a:lnTo>
                <a:lnTo>
                  <a:pt x="95950" y="15341"/>
                </a:lnTo>
                <a:lnTo>
                  <a:pt x="106918" y="14239"/>
                </a:lnTo>
                <a:lnTo>
                  <a:pt x="117766" y="12400"/>
                </a:lnTo>
                <a:lnTo>
                  <a:pt x="128650" y="102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0490" y="2775457"/>
            <a:ext cx="25400" cy="135890"/>
          </a:xfrm>
          <a:custGeom>
            <a:avLst/>
            <a:gdLst/>
            <a:ahLst/>
            <a:cxnLst/>
            <a:rect l="l" t="t" r="r" b="b"/>
            <a:pathLst>
              <a:path w="25400" h="135889">
                <a:moveTo>
                  <a:pt x="603" y="0"/>
                </a:moveTo>
                <a:lnTo>
                  <a:pt x="0" y="11709"/>
                </a:lnTo>
                <a:lnTo>
                  <a:pt x="349" y="22336"/>
                </a:lnTo>
                <a:lnTo>
                  <a:pt x="1460" y="32843"/>
                </a:lnTo>
                <a:lnTo>
                  <a:pt x="3143" y="44195"/>
                </a:lnTo>
                <a:lnTo>
                  <a:pt x="5367" y="60219"/>
                </a:lnTo>
                <a:lnTo>
                  <a:pt x="14065" y="107314"/>
                </a:lnTo>
                <a:lnTo>
                  <a:pt x="21905" y="129460"/>
                </a:lnTo>
                <a:lnTo>
                  <a:pt x="25368" y="1353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6158" y="2912110"/>
            <a:ext cx="172720" cy="706120"/>
          </a:xfrm>
          <a:custGeom>
            <a:avLst/>
            <a:gdLst/>
            <a:ahLst/>
            <a:cxnLst/>
            <a:rect l="l" t="t" r="r" b="b"/>
            <a:pathLst>
              <a:path w="172720" h="706120">
                <a:moveTo>
                  <a:pt x="172719" y="0"/>
                </a:moveTo>
                <a:lnTo>
                  <a:pt x="164576" y="15454"/>
                </a:lnTo>
                <a:lnTo>
                  <a:pt x="153098" y="28765"/>
                </a:lnTo>
                <a:lnTo>
                  <a:pt x="140001" y="41790"/>
                </a:lnTo>
                <a:lnTo>
                  <a:pt x="127000" y="56387"/>
                </a:lnTo>
                <a:lnTo>
                  <a:pt x="103481" y="88237"/>
                </a:lnTo>
                <a:lnTo>
                  <a:pt x="81724" y="121348"/>
                </a:lnTo>
                <a:lnTo>
                  <a:pt x="62349" y="155793"/>
                </a:lnTo>
                <a:lnTo>
                  <a:pt x="45974" y="191642"/>
                </a:lnTo>
                <a:lnTo>
                  <a:pt x="28057" y="241811"/>
                </a:lnTo>
                <a:lnTo>
                  <a:pt x="14271" y="293242"/>
                </a:lnTo>
                <a:lnTo>
                  <a:pt x="4843" y="345626"/>
                </a:lnTo>
                <a:lnTo>
                  <a:pt x="0" y="398652"/>
                </a:lnTo>
                <a:lnTo>
                  <a:pt x="550" y="447170"/>
                </a:lnTo>
                <a:lnTo>
                  <a:pt x="6630" y="493175"/>
                </a:lnTo>
                <a:lnTo>
                  <a:pt x="18708" y="537084"/>
                </a:lnTo>
                <a:lnTo>
                  <a:pt x="37254" y="579309"/>
                </a:lnTo>
                <a:lnTo>
                  <a:pt x="62737" y="620267"/>
                </a:lnTo>
                <a:lnTo>
                  <a:pt x="95107" y="658447"/>
                </a:lnTo>
                <a:lnTo>
                  <a:pt x="130428" y="693674"/>
                </a:lnTo>
                <a:lnTo>
                  <a:pt x="134619" y="697991"/>
                </a:lnTo>
                <a:lnTo>
                  <a:pt x="138937" y="701928"/>
                </a:lnTo>
                <a:lnTo>
                  <a:pt x="143255" y="7058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5128" y="3270503"/>
            <a:ext cx="455930" cy="451484"/>
          </a:xfrm>
          <a:custGeom>
            <a:avLst/>
            <a:gdLst/>
            <a:ahLst/>
            <a:cxnLst/>
            <a:rect l="l" t="t" r="r" b="b"/>
            <a:pathLst>
              <a:path w="455929" h="451485">
                <a:moveTo>
                  <a:pt x="17653" y="412369"/>
                </a:moveTo>
                <a:lnTo>
                  <a:pt x="13448" y="419877"/>
                </a:lnTo>
                <a:lnTo>
                  <a:pt x="7921" y="429006"/>
                </a:lnTo>
                <a:lnTo>
                  <a:pt x="2847" y="437657"/>
                </a:lnTo>
                <a:lnTo>
                  <a:pt x="0" y="443738"/>
                </a:lnTo>
                <a:lnTo>
                  <a:pt x="635" y="446278"/>
                </a:lnTo>
                <a:lnTo>
                  <a:pt x="1270" y="448691"/>
                </a:lnTo>
                <a:lnTo>
                  <a:pt x="2159" y="451104"/>
                </a:lnTo>
                <a:lnTo>
                  <a:pt x="6514" y="437594"/>
                </a:lnTo>
                <a:lnTo>
                  <a:pt x="11477" y="424084"/>
                </a:lnTo>
                <a:lnTo>
                  <a:pt x="36905" y="372618"/>
                </a:lnTo>
                <a:lnTo>
                  <a:pt x="65647" y="325151"/>
                </a:lnTo>
                <a:lnTo>
                  <a:pt x="104552" y="264608"/>
                </a:lnTo>
                <a:lnTo>
                  <a:pt x="128301" y="227393"/>
                </a:lnTo>
                <a:lnTo>
                  <a:pt x="151241" y="189702"/>
                </a:lnTo>
                <a:lnTo>
                  <a:pt x="172847" y="151130"/>
                </a:lnTo>
                <a:lnTo>
                  <a:pt x="199263" y="98790"/>
                </a:lnTo>
                <a:lnTo>
                  <a:pt x="222250" y="44831"/>
                </a:lnTo>
                <a:lnTo>
                  <a:pt x="231179" y="11326"/>
                </a:lnTo>
                <a:lnTo>
                  <a:pt x="233807" y="0"/>
                </a:lnTo>
                <a:lnTo>
                  <a:pt x="213375" y="43469"/>
                </a:lnTo>
                <a:lnTo>
                  <a:pt x="207561" y="95291"/>
                </a:lnTo>
                <a:lnTo>
                  <a:pt x="211137" y="129809"/>
                </a:lnTo>
                <a:lnTo>
                  <a:pt x="223000" y="161303"/>
                </a:lnTo>
                <a:lnTo>
                  <a:pt x="245745" y="185928"/>
                </a:lnTo>
                <a:lnTo>
                  <a:pt x="261703" y="193174"/>
                </a:lnTo>
                <a:lnTo>
                  <a:pt x="278733" y="194945"/>
                </a:lnTo>
                <a:lnTo>
                  <a:pt x="295715" y="192143"/>
                </a:lnTo>
                <a:lnTo>
                  <a:pt x="332888" y="169677"/>
                </a:lnTo>
                <a:lnTo>
                  <a:pt x="362698" y="125684"/>
                </a:lnTo>
                <a:lnTo>
                  <a:pt x="379791" y="82780"/>
                </a:lnTo>
                <a:lnTo>
                  <a:pt x="390074" y="44537"/>
                </a:lnTo>
                <a:lnTo>
                  <a:pt x="395097" y="25273"/>
                </a:lnTo>
                <a:lnTo>
                  <a:pt x="395986" y="22225"/>
                </a:lnTo>
                <a:lnTo>
                  <a:pt x="396875" y="18923"/>
                </a:lnTo>
                <a:lnTo>
                  <a:pt x="397763" y="15875"/>
                </a:lnTo>
                <a:lnTo>
                  <a:pt x="404693" y="66506"/>
                </a:lnTo>
                <a:lnTo>
                  <a:pt x="407070" y="108410"/>
                </a:lnTo>
                <a:lnTo>
                  <a:pt x="409289" y="135763"/>
                </a:lnTo>
                <a:lnTo>
                  <a:pt x="415270" y="161972"/>
                </a:lnTo>
                <a:lnTo>
                  <a:pt x="427609" y="183134"/>
                </a:lnTo>
                <a:lnTo>
                  <a:pt x="435905" y="187844"/>
                </a:lnTo>
                <a:lnTo>
                  <a:pt x="442452" y="190341"/>
                </a:lnTo>
                <a:lnTo>
                  <a:pt x="448593" y="190313"/>
                </a:lnTo>
                <a:lnTo>
                  <a:pt x="455675" y="1874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1102" y="3469894"/>
            <a:ext cx="38100" cy="118745"/>
          </a:xfrm>
          <a:custGeom>
            <a:avLst/>
            <a:gdLst/>
            <a:ahLst/>
            <a:cxnLst/>
            <a:rect l="l" t="t" r="r" b="b"/>
            <a:pathLst>
              <a:path w="38100" h="118745">
                <a:moveTo>
                  <a:pt x="0" y="0"/>
                </a:moveTo>
                <a:lnTo>
                  <a:pt x="19176" y="45719"/>
                </a:lnTo>
                <a:lnTo>
                  <a:pt x="29874" y="85814"/>
                </a:lnTo>
                <a:lnTo>
                  <a:pt x="33724" y="108180"/>
                </a:lnTo>
                <a:lnTo>
                  <a:pt x="35067" y="116712"/>
                </a:lnTo>
                <a:lnTo>
                  <a:pt x="36530" y="118387"/>
                </a:lnTo>
                <a:lnTo>
                  <a:pt x="38100" y="1066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35964" y="3055873"/>
            <a:ext cx="339090" cy="69850"/>
          </a:xfrm>
          <a:custGeom>
            <a:avLst/>
            <a:gdLst/>
            <a:ahLst/>
            <a:cxnLst/>
            <a:rect l="l" t="t" r="r" b="b"/>
            <a:pathLst>
              <a:path w="339089" h="69850">
                <a:moveTo>
                  <a:pt x="3982" y="30479"/>
                </a:moveTo>
                <a:lnTo>
                  <a:pt x="0" y="26459"/>
                </a:lnTo>
                <a:lnTo>
                  <a:pt x="10697" y="27463"/>
                </a:lnTo>
                <a:lnTo>
                  <a:pt x="26038" y="30515"/>
                </a:lnTo>
                <a:lnTo>
                  <a:pt x="35986" y="32638"/>
                </a:lnTo>
                <a:lnTo>
                  <a:pt x="62011" y="37617"/>
                </a:lnTo>
                <a:lnTo>
                  <a:pt x="114157" y="47194"/>
                </a:lnTo>
                <a:lnTo>
                  <a:pt x="181151" y="58634"/>
                </a:lnTo>
                <a:lnTo>
                  <a:pt x="222168" y="64166"/>
                </a:lnTo>
                <a:lnTo>
                  <a:pt x="263376" y="68032"/>
                </a:lnTo>
                <a:lnTo>
                  <a:pt x="304845" y="69850"/>
                </a:lnTo>
                <a:lnTo>
                  <a:pt x="314267" y="69544"/>
                </a:lnTo>
                <a:lnTo>
                  <a:pt x="322308" y="68548"/>
                </a:lnTo>
                <a:lnTo>
                  <a:pt x="330063" y="66742"/>
                </a:lnTo>
                <a:lnTo>
                  <a:pt x="338627" y="64008"/>
                </a:lnTo>
                <a:lnTo>
                  <a:pt x="338391" y="54723"/>
                </a:lnTo>
                <a:lnTo>
                  <a:pt x="305956" y="16160"/>
                </a:lnTo>
                <a:lnTo>
                  <a:pt x="296082" y="8020"/>
                </a:lnTo>
                <a:lnTo>
                  <a:pt x="28592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9541" y="3320796"/>
            <a:ext cx="190500" cy="24130"/>
          </a:xfrm>
          <a:custGeom>
            <a:avLst/>
            <a:gdLst/>
            <a:ahLst/>
            <a:cxnLst/>
            <a:rect l="l" t="t" r="r" b="b"/>
            <a:pathLst>
              <a:path w="190500" h="24129">
                <a:moveTo>
                  <a:pt x="20828" y="0"/>
                </a:moveTo>
                <a:lnTo>
                  <a:pt x="10160" y="4825"/>
                </a:lnTo>
                <a:lnTo>
                  <a:pt x="8255" y="6095"/>
                </a:lnTo>
                <a:lnTo>
                  <a:pt x="0" y="14350"/>
                </a:lnTo>
                <a:lnTo>
                  <a:pt x="9489" y="16849"/>
                </a:lnTo>
                <a:lnTo>
                  <a:pt x="55760" y="22399"/>
                </a:lnTo>
                <a:lnTo>
                  <a:pt x="73469" y="22859"/>
                </a:lnTo>
                <a:lnTo>
                  <a:pt x="91178" y="22653"/>
                </a:lnTo>
                <a:lnTo>
                  <a:pt x="108838" y="21970"/>
                </a:lnTo>
                <a:lnTo>
                  <a:pt x="124969" y="20911"/>
                </a:lnTo>
                <a:lnTo>
                  <a:pt x="140636" y="20161"/>
                </a:lnTo>
                <a:lnTo>
                  <a:pt x="156184" y="19935"/>
                </a:lnTo>
                <a:lnTo>
                  <a:pt x="171958" y="20446"/>
                </a:lnTo>
                <a:lnTo>
                  <a:pt x="181102" y="20446"/>
                </a:lnTo>
                <a:lnTo>
                  <a:pt x="184404" y="20446"/>
                </a:lnTo>
                <a:lnTo>
                  <a:pt x="189992" y="237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7596" y="3236722"/>
            <a:ext cx="316865" cy="560070"/>
          </a:xfrm>
          <a:custGeom>
            <a:avLst/>
            <a:gdLst/>
            <a:ahLst/>
            <a:cxnLst/>
            <a:rect l="l" t="t" r="r" b="b"/>
            <a:pathLst>
              <a:path w="316864" h="560070">
                <a:moveTo>
                  <a:pt x="0" y="559561"/>
                </a:moveTo>
                <a:lnTo>
                  <a:pt x="36575" y="521715"/>
                </a:lnTo>
                <a:lnTo>
                  <a:pt x="63563" y="475265"/>
                </a:lnTo>
                <a:lnTo>
                  <a:pt x="87121" y="426719"/>
                </a:lnTo>
                <a:lnTo>
                  <a:pt x="113791" y="361251"/>
                </a:lnTo>
                <a:lnTo>
                  <a:pt x="137413" y="294639"/>
                </a:lnTo>
                <a:lnTo>
                  <a:pt x="153017" y="246650"/>
                </a:lnTo>
                <a:lnTo>
                  <a:pt x="167207" y="198148"/>
                </a:lnTo>
                <a:lnTo>
                  <a:pt x="179970" y="149232"/>
                </a:lnTo>
                <a:lnTo>
                  <a:pt x="191294" y="99998"/>
                </a:lnTo>
                <a:lnTo>
                  <a:pt x="201167" y="50545"/>
                </a:lnTo>
                <a:lnTo>
                  <a:pt x="206628" y="0"/>
                </a:lnTo>
                <a:lnTo>
                  <a:pt x="196298" y="9852"/>
                </a:lnTo>
                <a:lnTo>
                  <a:pt x="175259" y="53339"/>
                </a:lnTo>
                <a:lnTo>
                  <a:pt x="161067" y="122269"/>
                </a:lnTo>
                <a:lnTo>
                  <a:pt x="156971" y="192531"/>
                </a:lnTo>
                <a:lnTo>
                  <a:pt x="158543" y="242998"/>
                </a:lnTo>
                <a:lnTo>
                  <a:pt x="175259" y="289560"/>
                </a:lnTo>
                <a:lnTo>
                  <a:pt x="183514" y="294131"/>
                </a:lnTo>
                <a:lnTo>
                  <a:pt x="185927" y="295655"/>
                </a:lnTo>
                <a:lnTo>
                  <a:pt x="221841" y="265797"/>
                </a:lnTo>
                <a:lnTo>
                  <a:pt x="241694" y="231175"/>
                </a:lnTo>
                <a:lnTo>
                  <a:pt x="263360" y="186797"/>
                </a:lnTo>
                <a:lnTo>
                  <a:pt x="274574" y="164845"/>
                </a:lnTo>
                <a:lnTo>
                  <a:pt x="278161" y="180719"/>
                </a:lnTo>
                <a:lnTo>
                  <a:pt x="280130" y="196008"/>
                </a:lnTo>
                <a:lnTo>
                  <a:pt x="281003" y="211655"/>
                </a:lnTo>
                <a:lnTo>
                  <a:pt x="281304" y="228600"/>
                </a:lnTo>
                <a:lnTo>
                  <a:pt x="281900" y="246663"/>
                </a:lnTo>
                <a:lnTo>
                  <a:pt x="290829" y="301116"/>
                </a:lnTo>
                <a:lnTo>
                  <a:pt x="308921" y="322369"/>
                </a:lnTo>
                <a:lnTo>
                  <a:pt x="316738" y="3285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5171" y="3486618"/>
            <a:ext cx="170815" cy="119380"/>
          </a:xfrm>
          <a:custGeom>
            <a:avLst/>
            <a:gdLst/>
            <a:ahLst/>
            <a:cxnLst/>
            <a:rect l="l" t="t" r="r" b="b"/>
            <a:pathLst>
              <a:path w="170814" h="119379">
                <a:moveTo>
                  <a:pt x="3682" y="9183"/>
                </a:moveTo>
                <a:lnTo>
                  <a:pt x="2412" y="6389"/>
                </a:lnTo>
                <a:lnTo>
                  <a:pt x="1269" y="3341"/>
                </a:lnTo>
                <a:lnTo>
                  <a:pt x="0" y="293"/>
                </a:lnTo>
                <a:lnTo>
                  <a:pt x="43656" y="11183"/>
                </a:lnTo>
                <a:lnTo>
                  <a:pt x="69173" y="47625"/>
                </a:lnTo>
                <a:lnTo>
                  <a:pt x="68722" y="59253"/>
                </a:lnTo>
                <a:lnTo>
                  <a:pt x="66391" y="70834"/>
                </a:lnTo>
                <a:lnTo>
                  <a:pt x="63118" y="81700"/>
                </a:lnTo>
                <a:lnTo>
                  <a:pt x="59279" y="90955"/>
                </a:lnTo>
                <a:lnTo>
                  <a:pt x="56118" y="100210"/>
                </a:lnTo>
                <a:lnTo>
                  <a:pt x="56457" y="109132"/>
                </a:lnTo>
                <a:lnTo>
                  <a:pt x="63118" y="117387"/>
                </a:lnTo>
                <a:lnTo>
                  <a:pt x="73382" y="119290"/>
                </a:lnTo>
                <a:lnTo>
                  <a:pt x="88169" y="117562"/>
                </a:lnTo>
                <a:lnTo>
                  <a:pt x="127265" y="98270"/>
                </a:lnTo>
                <a:lnTo>
                  <a:pt x="155213" y="67623"/>
                </a:lnTo>
                <a:lnTo>
                  <a:pt x="166369" y="42965"/>
                </a:lnTo>
                <a:lnTo>
                  <a:pt x="168275" y="35599"/>
                </a:lnTo>
                <a:lnTo>
                  <a:pt x="170433" y="283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0890" y="3003550"/>
            <a:ext cx="241300" cy="120650"/>
          </a:xfrm>
          <a:custGeom>
            <a:avLst/>
            <a:gdLst/>
            <a:ahLst/>
            <a:cxnLst/>
            <a:rect l="l" t="t" r="r" b="b"/>
            <a:pathLst>
              <a:path w="241300" h="120650">
                <a:moveTo>
                  <a:pt x="0" y="84962"/>
                </a:moveTo>
                <a:lnTo>
                  <a:pt x="861" y="78049"/>
                </a:lnTo>
                <a:lnTo>
                  <a:pt x="9366" y="78612"/>
                </a:lnTo>
                <a:lnTo>
                  <a:pt x="21252" y="82891"/>
                </a:lnTo>
                <a:lnTo>
                  <a:pt x="32258" y="87122"/>
                </a:lnTo>
                <a:lnTo>
                  <a:pt x="54195" y="94035"/>
                </a:lnTo>
                <a:lnTo>
                  <a:pt x="98355" y="107053"/>
                </a:lnTo>
                <a:lnTo>
                  <a:pt x="141948" y="116224"/>
                </a:lnTo>
                <a:lnTo>
                  <a:pt x="186497" y="120503"/>
                </a:lnTo>
                <a:lnTo>
                  <a:pt x="208152" y="119761"/>
                </a:lnTo>
                <a:lnTo>
                  <a:pt x="218632" y="118020"/>
                </a:lnTo>
                <a:lnTo>
                  <a:pt x="229028" y="114220"/>
                </a:lnTo>
                <a:lnTo>
                  <a:pt x="237210" y="107634"/>
                </a:lnTo>
                <a:lnTo>
                  <a:pt x="241046" y="97536"/>
                </a:lnTo>
                <a:lnTo>
                  <a:pt x="239857" y="84238"/>
                </a:lnTo>
                <a:lnTo>
                  <a:pt x="220980" y="47751"/>
                </a:lnTo>
                <a:lnTo>
                  <a:pt x="187944" y="18970"/>
                </a:lnTo>
                <a:lnTo>
                  <a:pt x="175349" y="6907"/>
                </a:lnTo>
                <a:lnTo>
                  <a:pt x="179197" y="0"/>
                </a:lnTo>
                <a:lnTo>
                  <a:pt x="184023" y="1142"/>
                </a:lnTo>
                <a:lnTo>
                  <a:pt x="188595" y="2032"/>
                </a:lnTo>
                <a:lnTo>
                  <a:pt x="193167" y="30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1165" y="2970022"/>
            <a:ext cx="203835" cy="457834"/>
          </a:xfrm>
          <a:custGeom>
            <a:avLst/>
            <a:gdLst/>
            <a:ahLst/>
            <a:cxnLst/>
            <a:rect l="l" t="t" r="r" b="b"/>
            <a:pathLst>
              <a:path w="203835" h="457835">
                <a:moveTo>
                  <a:pt x="0" y="0"/>
                </a:moveTo>
                <a:lnTo>
                  <a:pt x="54768" y="26733"/>
                </a:lnTo>
                <a:lnTo>
                  <a:pt x="102108" y="66039"/>
                </a:lnTo>
                <a:lnTo>
                  <a:pt x="150685" y="123507"/>
                </a:lnTo>
                <a:lnTo>
                  <a:pt x="187451" y="188975"/>
                </a:lnTo>
                <a:lnTo>
                  <a:pt x="203628" y="256651"/>
                </a:lnTo>
                <a:lnTo>
                  <a:pt x="202936" y="291256"/>
                </a:lnTo>
                <a:lnTo>
                  <a:pt x="185445" y="353958"/>
                </a:lnTo>
                <a:lnTo>
                  <a:pt x="154207" y="406604"/>
                </a:lnTo>
                <a:lnTo>
                  <a:pt x="125896" y="440166"/>
                </a:lnTo>
                <a:lnTo>
                  <a:pt x="107703" y="451596"/>
                </a:lnTo>
                <a:lnTo>
                  <a:pt x="96393" y="4574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8654" y="4298973"/>
            <a:ext cx="245745" cy="177800"/>
          </a:xfrm>
          <a:custGeom>
            <a:avLst/>
            <a:gdLst/>
            <a:ahLst/>
            <a:cxnLst/>
            <a:rect l="l" t="t" r="r" b="b"/>
            <a:pathLst>
              <a:path w="245744" h="177800">
                <a:moveTo>
                  <a:pt x="0" y="134977"/>
                </a:moveTo>
                <a:lnTo>
                  <a:pt x="41757" y="143740"/>
                </a:lnTo>
                <a:lnTo>
                  <a:pt x="78409" y="158218"/>
                </a:lnTo>
                <a:lnTo>
                  <a:pt x="96793" y="165314"/>
                </a:lnTo>
                <a:lnTo>
                  <a:pt x="115519" y="171172"/>
                </a:lnTo>
                <a:lnTo>
                  <a:pt x="132049" y="175140"/>
                </a:lnTo>
                <a:lnTo>
                  <a:pt x="149923" y="177395"/>
                </a:lnTo>
                <a:lnTo>
                  <a:pt x="167511" y="176029"/>
                </a:lnTo>
                <a:lnTo>
                  <a:pt x="205320" y="140184"/>
                </a:lnTo>
                <a:lnTo>
                  <a:pt x="217608" y="84224"/>
                </a:lnTo>
                <a:lnTo>
                  <a:pt x="218160" y="62936"/>
                </a:lnTo>
                <a:lnTo>
                  <a:pt x="219055" y="41695"/>
                </a:lnTo>
                <a:lnTo>
                  <a:pt x="221894" y="20931"/>
                </a:lnTo>
                <a:lnTo>
                  <a:pt x="224580" y="9223"/>
                </a:lnTo>
                <a:lnTo>
                  <a:pt x="228295" y="2325"/>
                </a:lnTo>
                <a:lnTo>
                  <a:pt x="234753" y="0"/>
                </a:lnTo>
                <a:lnTo>
                  <a:pt x="245668" y="2008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6633" y="4445095"/>
            <a:ext cx="192405" cy="238760"/>
          </a:xfrm>
          <a:custGeom>
            <a:avLst/>
            <a:gdLst/>
            <a:ahLst/>
            <a:cxnLst/>
            <a:rect l="l" t="t" r="r" b="b"/>
            <a:pathLst>
              <a:path w="192405" h="238760">
                <a:moveTo>
                  <a:pt x="158857" y="4730"/>
                </a:moveTo>
                <a:lnTo>
                  <a:pt x="144244" y="1008"/>
                </a:lnTo>
                <a:lnTo>
                  <a:pt x="131869" y="0"/>
                </a:lnTo>
                <a:lnTo>
                  <a:pt x="119495" y="1801"/>
                </a:lnTo>
                <a:lnTo>
                  <a:pt x="80599" y="19448"/>
                </a:lnTo>
                <a:lnTo>
                  <a:pt x="43892" y="57568"/>
                </a:lnTo>
                <a:lnTo>
                  <a:pt x="14644" y="106050"/>
                </a:lnTo>
                <a:lnTo>
                  <a:pt x="0" y="162895"/>
                </a:lnTo>
                <a:lnTo>
                  <a:pt x="1250" y="192436"/>
                </a:lnTo>
                <a:lnTo>
                  <a:pt x="6641" y="210313"/>
                </a:lnTo>
                <a:lnTo>
                  <a:pt x="16760" y="225821"/>
                </a:lnTo>
                <a:lnTo>
                  <a:pt x="31378" y="236067"/>
                </a:lnTo>
                <a:lnTo>
                  <a:pt x="50272" y="238156"/>
                </a:lnTo>
                <a:lnTo>
                  <a:pt x="68839" y="231665"/>
                </a:lnTo>
                <a:lnTo>
                  <a:pt x="100117" y="204206"/>
                </a:lnTo>
                <a:lnTo>
                  <a:pt x="126996" y="149828"/>
                </a:lnTo>
                <a:lnTo>
                  <a:pt x="135598" y="129278"/>
                </a:lnTo>
                <a:lnTo>
                  <a:pt x="146284" y="114966"/>
                </a:lnTo>
                <a:lnTo>
                  <a:pt x="148443" y="114712"/>
                </a:lnTo>
                <a:lnTo>
                  <a:pt x="150856" y="114458"/>
                </a:lnTo>
                <a:lnTo>
                  <a:pt x="153015" y="114077"/>
                </a:lnTo>
                <a:lnTo>
                  <a:pt x="158134" y="127593"/>
                </a:lnTo>
                <a:lnTo>
                  <a:pt x="162444" y="141525"/>
                </a:lnTo>
                <a:lnTo>
                  <a:pt x="165945" y="155672"/>
                </a:lnTo>
                <a:lnTo>
                  <a:pt x="168636" y="169830"/>
                </a:lnTo>
                <a:lnTo>
                  <a:pt x="171954" y="186219"/>
                </a:lnTo>
                <a:lnTo>
                  <a:pt x="176510" y="200739"/>
                </a:lnTo>
                <a:lnTo>
                  <a:pt x="183066" y="214282"/>
                </a:lnTo>
                <a:lnTo>
                  <a:pt x="192385" y="227742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7852" y="4442714"/>
            <a:ext cx="83820" cy="243204"/>
          </a:xfrm>
          <a:custGeom>
            <a:avLst/>
            <a:gdLst/>
            <a:ahLst/>
            <a:cxnLst/>
            <a:rect l="l" t="t" r="r" b="b"/>
            <a:pathLst>
              <a:path w="83819" h="243204">
                <a:moveTo>
                  <a:pt x="83820" y="0"/>
                </a:moveTo>
                <a:lnTo>
                  <a:pt x="58598" y="36645"/>
                </a:lnTo>
                <a:lnTo>
                  <a:pt x="59182" y="54435"/>
                </a:lnTo>
                <a:lnTo>
                  <a:pt x="61670" y="72153"/>
                </a:lnTo>
                <a:lnTo>
                  <a:pt x="65278" y="89027"/>
                </a:lnTo>
                <a:lnTo>
                  <a:pt x="69965" y="106943"/>
                </a:lnTo>
                <a:lnTo>
                  <a:pt x="74771" y="124729"/>
                </a:lnTo>
                <a:lnTo>
                  <a:pt x="78101" y="142730"/>
                </a:lnTo>
                <a:lnTo>
                  <a:pt x="73193" y="183302"/>
                </a:lnTo>
                <a:lnTo>
                  <a:pt x="49480" y="216707"/>
                </a:lnTo>
                <a:lnTo>
                  <a:pt x="16573" y="242839"/>
                </a:lnTo>
                <a:lnTo>
                  <a:pt x="8953" y="241559"/>
                </a:lnTo>
                <a:lnTo>
                  <a:pt x="0" y="234696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40407" y="4465065"/>
            <a:ext cx="77470" cy="249554"/>
          </a:xfrm>
          <a:custGeom>
            <a:avLst/>
            <a:gdLst/>
            <a:ahLst/>
            <a:cxnLst/>
            <a:rect l="l" t="t" r="r" b="b"/>
            <a:pathLst>
              <a:path w="77469" h="249554">
                <a:moveTo>
                  <a:pt x="22606" y="0"/>
                </a:moveTo>
                <a:lnTo>
                  <a:pt x="19228" y="8195"/>
                </a:lnTo>
                <a:lnTo>
                  <a:pt x="14636" y="15271"/>
                </a:lnTo>
                <a:lnTo>
                  <a:pt x="10283" y="22395"/>
                </a:lnTo>
                <a:lnTo>
                  <a:pt x="7619" y="30733"/>
                </a:lnTo>
                <a:lnTo>
                  <a:pt x="7594" y="46005"/>
                </a:lnTo>
                <a:lnTo>
                  <a:pt x="11223" y="60610"/>
                </a:lnTo>
                <a:lnTo>
                  <a:pt x="17781" y="74310"/>
                </a:lnTo>
                <a:lnTo>
                  <a:pt x="26543" y="86867"/>
                </a:lnTo>
                <a:lnTo>
                  <a:pt x="38786" y="100455"/>
                </a:lnTo>
                <a:lnTo>
                  <a:pt x="51625" y="113363"/>
                </a:lnTo>
                <a:lnTo>
                  <a:pt x="63511" y="126962"/>
                </a:lnTo>
                <a:lnTo>
                  <a:pt x="72898" y="142620"/>
                </a:lnTo>
                <a:lnTo>
                  <a:pt x="77049" y="158718"/>
                </a:lnTo>
                <a:lnTo>
                  <a:pt x="76104" y="174720"/>
                </a:lnTo>
                <a:lnTo>
                  <a:pt x="53292" y="217969"/>
                </a:lnTo>
                <a:lnTo>
                  <a:pt x="13716" y="247776"/>
                </a:lnTo>
                <a:lnTo>
                  <a:pt x="5461" y="249300"/>
                </a:lnTo>
                <a:lnTo>
                  <a:pt x="2412" y="249300"/>
                </a:lnTo>
                <a:lnTo>
                  <a:pt x="0" y="24129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0395" y="4512564"/>
            <a:ext cx="118745" cy="161290"/>
          </a:xfrm>
          <a:custGeom>
            <a:avLst/>
            <a:gdLst/>
            <a:ahLst/>
            <a:cxnLst/>
            <a:rect l="l" t="t" r="r" b="b"/>
            <a:pathLst>
              <a:path w="118744" h="161289">
                <a:moveTo>
                  <a:pt x="0" y="11937"/>
                </a:moveTo>
                <a:lnTo>
                  <a:pt x="20955" y="51562"/>
                </a:lnTo>
                <a:lnTo>
                  <a:pt x="23971" y="91852"/>
                </a:lnTo>
                <a:lnTo>
                  <a:pt x="26134" y="112069"/>
                </a:lnTo>
                <a:lnTo>
                  <a:pt x="29844" y="131953"/>
                </a:lnTo>
                <a:lnTo>
                  <a:pt x="33801" y="143597"/>
                </a:lnTo>
                <a:lnTo>
                  <a:pt x="40354" y="154336"/>
                </a:lnTo>
                <a:lnTo>
                  <a:pt x="49811" y="160742"/>
                </a:lnTo>
                <a:lnTo>
                  <a:pt x="62484" y="159385"/>
                </a:lnTo>
                <a:lnTo>
                  <a:pt x="98363" y="120755"/>
                </a:lnTo>
                <a:lnTo>
                  <a:pt x="116744" y="64976"/>
                </a:lnTo>
                <a:lnTo>
                  <a:pt x="118649" y="43634"/>
                </a:lnTo>
                <a:lnTo>
                  <a:pt x="117982" y="23113"/>
                </a:lnTo>
                <a:lnTo>
                  <a:pt x="114935" y="12192"/>
                </a:lnTo>
                <a:lnTo>
                  <a:pt x="113918" y="8255"/>
                </a:lnTo>
                <a:lnTo>
                  <a:pt x="115443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07438" y="4523232"/>
            <a:ext cx="326390" cy="118745"/>
          </a:xfrm>
          <a:custGeom>
            <a:avLst/>
            <a:gdLst/>
            <a:ahLst/>
            <a:cxnLst/>
            <a:rect l="l" t="t" r="r" b="b"/>
            <a:pathLst>
              <a:path w="326389" h="118745">
                <a:moveTo>
                  <a:pt x="0" y="31750"/>
                </a:moveTo>
                <a:lnTo>
                  <a:pt x="3359" y="46174"/>
                </a:lnTo>
                <a:lnTo>
                  <a:pt x="6588" y="60658"/>
                </a:lnTo>
                <a:lnTo>
                  <a:pt x="9697" y="75166"/>
                </a:lnTo>
                <a:lnTo>
                  <a:pt x="12700" y="89662"/>
                </a:lnTo>
                <a:lnTo>
                  <a:pt x="14323" y="96883"/>
                </a:lnTo>
                <a:lnTo>
                  <a:pt x="15970" y="104092"/>
                </a:lnTo>
                <a:lnTo>
                  <a:pt x="17664" y="111325"/>
                </a:lnTo>
                <a:lnTo>
                  <a:pt x="19431" y="118618"/>
                </a:lnTo>
                <a:lnTo>
                  <a:pt x="26330" y="108815"/>
                </a:lnTo>
                <a:lnTo>
                  <a:pt x="30813" y="98583"/>
                </a:lnTo>
                <a:lnTo>
                  <a:pt x="34557" y="87828"/>
                </a:lnTo>
                <a:lnTo>
                  <a:pt x="39243" y="76454"/>
                </a:lnTo>
                <a:lnTo>
                  <a:pt x="65371" y="37770"/>
                </a:lnTo>
                <a:lnTo>
                  <a:pt x="91844" y="24072"/>
                </a:lnTo>
                <a:lnTo>
                  <a:pt x="105822" y="25288"/>
                </a:lnTo>
                <a:lnTo>
                  <a:pt x="142368" y="51391"/>
                </a:lnTo>
                <a:lnTo>
                  <a:pt x="168782" y="93218"/>
                </a:lnTo>
                <a:lnTo>
                  <a:pt x="173736" y="105791"/>
                </a:lnTo>
                <a:lnTo>
                  <a:pt x="177292" y="111506"/>
                </a:lnTo>
                <a:lnTo>
                  <a:pt x="186967" y="101627"/>
                </a:lnTo>
                <a:lnTo>
                  <a:pt x="194691" y="90773"/>
                </a:lnTo>
                <a:lnTo>
                  <a:pt x="201652" y="79109"/>
                </a:lnTo>
                <a:lnTo>
                  <a:pt x="209042" y="66802"/>
                </a:lnTo>
                <a:lnTo>
                  <a:pt x="221896" y="47023"/>
                </a:lnTo>
                <a:lnTo>
                  <a:pt x="237585" y="26400"/>
                </a:lnTo>
                <a:lnTo>
                  <a:pt x="256083" y="9276"/>
                </a:lnTo>
                <a:lnTo>
                  <a:pt x="277368" y="0"/>
                </a:lnTo>
                <a:lnTo>
                  <a:pt x="286746" y="960"/>
                </a:lnTo>
                <a:lnTo>
                  <a:pt x="307393" y="33547"/>
                </a:lnTo>
                <a:lnTo>
                  <a:pt x="310276" y="46037"/>
                </a:lnTo>
                <a:lnTo>
                  <a:pt x="313660" y="58146"/>
                </a:lnTo>
                <a:lnTo>
                  <a:pt x="318769" y="67945"/>
                </a:lnTo>
                <a:lnTo>
                  <a:pt x="321182" y="69215"/>
                </a:lnTo>
                <a:lnTo>
                  <a:pt x="323595" y="70358"/>
                </a:lnTo>
                <a:lnTo>
                  <a:pt x="326389" y="71628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600" y="4505833"/>
            <a:ext cx="34925" cy="130810"/>
          </a:xfrm>
          <a:custGeom>
            <a:avLst/>
            <a:gdLst/>
            <a:ahLst/>
            <a:cxnLst/>
            <a:rect l="l" t="t" r="r" b="b"/>
            <a:pathLst>
              <a:path w="34925" h="130810">
                <a:moveTo>
                  <a:pt x="0" y="0"/>
                </a:moveTo>
                <a:lnTo>
                  <a:pt x="27177" y="35687"/>
                </a:lnTo>
                <a:lnTo>
                  <a:pt x="33196" y="91068"/>
                </a:lnTo>
                <a:lnTo>
                  <a:pt x="34417" y="109093"/>
                </a:lnTo>
                <a:lnTo>
                  <a:pt x="33527" y="120142"/>
                </a:lnTo>
                <a:lnTo>
                  <a:pt x="33527" y="123444"/>
                </a:lnTo>
                <a:lnTo>
                  <a:pt x="34798" y="13042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51429" y="4315333"/>
            <a:ext cx="20955" cy="86360"/>
          </a:xfrm>
          <a:custGeom>
            <a:avLst/>
            <a:gdLst/>
            <a:ahLst/>
            <a:cxnLst/>
            <a:rect l="l" t="t" r="r" b="b"/>
            <a:pathLst>
              <a:path w="20955" h="86360">
                <a:moveTo>
                  <a:pt x="0" y="68326"/>
                </a:moveTo>
                <a:lnTo>
                  <a:pt x="964" y="51024"/>
                </a:lnTo>
                <a:lnTo>
                  <a:pt x="2286" y="33924"/>
                </a:lnTo>
                <a:lnTo>
                  <a:pt x="4464" y="16944"/>
                </a:lnTo>
                <a:lnTo>
                  <a:pt x="8000" y="0"/>
                </a:lnTo>
                <a:lnTo>
                  <a:pt x="12251" y="15640"/>
                </a:lnTo>
                <a:lnTo>
                  <a:pt x="14382" y="31210"/>
                </a:lnTo>
                <a:lnTo>
                  <a:pt x="15609" y="47113"/>
                </a:lnTo>
                <a:lnTo>
                  <a:pt x="17144" y="63754"/>
                </a:lnTo>
                <a:lnTo>
                  <a:pt x="18033" y="70993"/>
                </a:lnTo>
                <a:lnTo>
                  <a:pt x="19557" y="78359"/>
                </a:lnTo>
                <a:lnTo>
                  <a:pt x="20446" y="8597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26486" y="4404995"/>
            <a:ext cx="434340" cy="363855"/>
          </a:xfrm>
          <a:custGeom>
            <a:avLst/>
            <a:gdLst/>
            <a:ahLst/>
            <a:cxnLst/>
            <a:rect l="l" t="t" r="r" b="b"/>
            <a:pathLst>
              <a:path w="434339" h="363854">
                <a:moveTo>
                  <a:pt x="0" y="153542"/>
                </a:moveTo>
                <a:lnTo>
                  <a:pt x="5599" y="162988"/>
                </a:lnTo>
                <a:lnTo>
                  <a:pt x="11652" y="172338"/>
                </a:lnTo>
                <a:lnTo>
                  <a:pt x="19180" y="179403"/>
                </a:lnTo>
                <a:lnTo>
                  <a:pt x="29210" y="181990"/>
                </a:lnTo>
                <a:lnTo>
                  <a:pt x="39824" y="179121"/>
                </a:lnTo>
                <a:lnTo>
                  <a:pt x="47355" y="172370"/>
                </a:lnTo>
                <a:lnTo>
                  <a:pt x="53052" y="163095"/>
                </a:lnTo>
                <a:lnTo>
                  <a:pt x="58165" y="152653"/>
                </a:lnTo>
                <a:lnTo>
                  <a:pt x="67724" y="129355"/>
                </a:lnTo>
                <a:lnTo>
                  <a:pt x="79581" y="101044"/>
                </a:lnTo>
                <a:lnTo>
                  <a:pt x="95367" y="76662"/>
                </a:lnTo>
                <a:lnTo>
                  <a:pt x="116712" y="65150"/>
                </a:lnTo>
                <a:lnTo>
                  <a:pt x="128968" y="67163"/>
                </a:lnTo>
                <a:lnTo>
                  <a:pt x="159585" y="107707"/>
                </a:lnTo>
                <a:lnTo>
                  <a:pt x="164258" y="122142"/>
                </a:lnTo>
                <a:lnTo>
                  <a:pt x="169384" y="136243"/>
                </a:lnTo>
                <a:lnTo>
                  <a:pt x="176783" y="148462"/>
                </a:lnTo>
                <a:lnTo>
                  <a:pt x="184860" y="157612"/>
                </a:lnTo>
                <a:lnTo>
                  <a:pt x="191960" y="162702"/>
                </a:lnTo>
                <a:lnTo>
                  <a:pt x="200394" y="163625"/>
                </a:lnTo>
                <a:lnTo>
                  <a:pt x="212470" y="160273"/>
                </a:lnTo>
                <a:lnTo>
                  <a:pt x="230262" y="151560"/>
                </a:lnTo>
                <a:lnTo>
                  <a:pt x="247554" y="142287"/>
                </a:lnTo>
                <a:lnTo>
                  <a:pt x="265656" y="136610"/>
                </a:lnTo>
                <a:lnTo>
                  <a:pt x="308846" y="153023"/>
                </a:lnTo>
                <a:lnTo>
                  <a:pt x="336115" y="201370"/>
                </a:lnTo>
                <a:lnTo>
                  <a:pt x="343406" y="254355"/>
                </a:lnTo>
                <a:lnTo>
                  <a:pt x="331813" y="308310"/>
                </a:lnTo>
                <a:lnTo>
                  <a:pt x="304915" y="345559"/>
                </a:lnTo>
                <a:lnTo>
                  <a:pt x="268378" y="363815"/>
                </a:lnTo>
                <a:lnTo>
                  <a:pt x="249300" y="359917"/>
                </a:lnTo>
                <a:lnTo>
                  <a:pt x="230794" y="340455"/>
                </a:lnTo>
                <a:lnTo>
                  <a:pt x="221837" y="313753"/>
                </a:lnTo>
                <a:lnTo>
                  <a:pt x="219690" y="284765"/>
                </a:lnTo>
                <a:lnTo>
                  <a:pt x="221614" y="258444"/>
                </a:lnTo>
                <a:lnTo>
                  <a:pt x="233791" y="204329"/>
                </a:lnTo>
                <a:lnTo>
                  <a:pt x="256254" y="154130"/>
                </a:lnTo>
                <a:lnTo>
                  <a:pt x="287051" y="108622"/>
                </a:lnTo>
                <a:lnTo>
                  <a:pt x="324231" y="68579"/>
                </a:lnTo>
                <a:lnTo>
                  <a:pt x="376666" y="30051"/>
                </a:lnTo>
                <a:lnTo>
                  <a:pt x="404758" y="14876"/>
                </a:lnTo>
                <a:lnTo>
                  <a:pt x="434339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0422" y="4031615"/>
            <a:ext cx="417195" cy="721995"/>
          </a:xfrm>
          <a:custGeom>
            <a:avLst/>
            <a:gdLst/>
            <a:ahLst/>
            <a:cxnLst/>
            <a:rect l="l" t="t" r="r" b="b"/>
            <a:pathLst>
              <a:path w="417195" h="721995">
                <a:moveTo>
                  <a:pt x="392832" y="0"/>
                </a:moveTo>
                <a:lnTo>
                  <a:pt x="414803" y="44450"/>
                </a:lnTo>
                <a:lnTo>
                  <a:pt x="416637" y="72505"/>
                </a:lnTo>
                <a:lnTo>
                  <a:pt x="415661" y="100488"/>
                </a:lnTo>
                <a:lnTo>
                  <a:pt x="409850" y="156337"/>
                </a:lnTo>
                <a:lnTo>
                  <a:pt x="403342" y="204089"/>
                </a:lnTo>
                <a:lnTo>
                  <a:pt x="392832" y="251079"/>
                </a:lnTo>
                <a:lnTo>
                  <a:pt x="390419" y="262382"/>
                </a:lnTo>
                <a:lnTo>
                  <a:pt x="389784" y="265430"/>
                </a:lnTo>
                <a:lnTo>
                  <a:pt x="386736" y="272161"/>
                </a:lnTo>
                <a:lnTo>
                  <a:pt x="391818" y="247167"/>
                </a:lnTo>
                <a:lnTo>
                  <a:pt x="398055" y="222138"/>
                </a:lnTo>
                <a:lnTo>
                  <a:pt x="403649" y="197133"/>
                </a:lnTo>
                <a:lnTo>
                  <a:pt x="406802" y="172212"/>
                </a:lnTo>
                <a:lnTo>
                  <a:pt x="407112" y="153804"/>
                </a:lnTo>
                <a:lnTo>
                  <a:pt x="404231" y="137636"/>
                </a:lnTo>
                <a:lnTo>
                  <a:pt x="395872" y="124563"/>
                </a:lnTo>
                <a:lnTo>
                  <a:pt x="379751" y="115443"/>
                </a:lnTo>
                <a:lnTo>
                  <a:pt x="336128" y="110456"/>
                </a:lnTo>
                <a:lnTo>
                  <a:pt x="290670" y="120295"/>
                </a:lnTo>
                <a:lnTo>
                  <a:pt x="246450" y="140552"/>
                </a:lnTo>
                <a:lnTo>
                  <a:pt x="206540" y="166820"/>
                </a:lnTo>
                <a:lnTo>
                  <a:pt x="174011" y="194691"/>
                </a:lnTo>
                <a:lnTo>
                  <a:pt x="142325" y="242951"/>
                </a:lnTo>
                <a:lnTo>
                  <a:pt x="140579" y="268878"/>
                </a:lnTo>
                <a:lnTo>
                  <a:pt x="148357" y="298069"/>
                </a:lnTo>
                <a:lnTo>
                  <a:pt x="169673" y="334770"/>
                </a:lnTo>
                <a:lnTo>
                  <a:pt x="196014" y="368125"/>
                </a:lnTo>
                <a:lnTo>
                  <a:pt x="220402" y="403028"/>
                </a:lnTo>
                <a:lnTo>
                  <a:pt x="235860" y="444373"/>
                </a:lnTo>
                <a:lnTo>
                  <a:pt x="235512" y="488412"/>
                </a:lnTo>
                <a:lnTo>
                  <a:pt x="220545" y="534866"/>
                </a:lnTo>
                <a:lnTo>
                  <a:pt x="193167" y="575479"/>
                </a:lnTo>
                <a:lnTo>
                  <a:pt x="155584" y="601999"/>
                </a:lnTo>
                <a:lnTo>
                  <a:pt x="110003" y="606171"/>
                </a:lnTo>
                <a:lnTo>
                  <a:pt x="87512" y="599727"/>
                </a:lnTo>
                <a:lnTo>
                  <a:pt x="54103" y="575077"/>
                </a:lnTo>
                <a:lnTo>
                  <a:pt x="28416" y="519936"/>
                </a:lnTo>
                <a:lnTo>
                  <a:pt x="28231" y="486870"/>
                </a:lnTo>
                <a:lnTo>
                  <a:pt x="38738" y="455638"/>
                </a:lnTo>
                <a:lnTo>
                  <a:pt x="45309" y="505146"/>
                </a:lnTo>
                <a:lnTo>
                  <a:pt x="34946" y="540385"/>
                </a:lnTo>
                <a:lnTo>
                  <a:pt x="24679" y="575623"/>
                </a:lnTo>
                <a:lnTo>
                  <a:pt x="15769" y="611124"/>
                </a:lnTo>
                <a:lnTo>
                  <a:pt x="10290" y="632178"/>
                </a:lnTo>
                <a:lnTo>
                  <a:pt x="4038" y="655256"/>
                </a:lnTo>
                <a:lnTo>
                  <a:pt x="0" y="678525"/>
                </a:lnTo>
                <a:lnTo>
                  <a:pt x="1164" y="700151"/>
                </a:lnTo>
                <a:lnTo>
                  <a:pt x="4947" y="708368"/>
                </a:lnTo>
                <a:lnTo>
                  <a:pt x="7895" y="714073"/>
                </a:lnTo>
                <a:lnTo>
                  <a:pt x="11130" y="718278"/>
                </a:lnTo>
                <a:lnTo>
                  <a:pt x="15769" y="721995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3184" y="4541520"/>
            <a:ext cx="314325" cy="181610"/>
          </a:xfrm>
          <a:custGeom>
            <a:avLst/>
            <a:gdLst/>
            <a:ahLst/>
            <a:cxnLst/>
            <a:rect l="l" t="t" r="r" b="b"/>
            <a:pathLst>
              <a:path w="314325" h="181610">
                <a:moveTo>
                  <a:pt x="13462" y="68579"/>
                </a:moveTo>
                <a:lnTo>
                  <a:pt x="6476" y="66166"/>
                </a:lnTo>
                <a:lnTo>
                  <a:pt x="3682" y="65277"/>
                </a:lnTo>
                <a:lnTo>
                  <a:pt x="0" y="61213"/>
                </a:lnTo>
                <a:lnTo>
                  <a:pt x="6095" y="106425"/>
                </a:lnTo>
                <a:lnTo>
                  <a:pt x="18097" y="150002"/>
                </a:lnTo>
                <a:lnTo>
                  <a:pt x="47926" y="181228"/>
                </a:lnTo>
                <a:lnTo>
                  <a:pt x="61966" y="180133"/>
                </a:lnTo>
                <a:lnTo>
                  <a:pt x="110362" y="148828"/>
                </a:lnTo>
                <a:lnTo>
                  <a:pt x="137160" y="116712"/>
                </a:lnTo>
                <a:lnTo>
                  <a:pt x="153924" y="86629"/>
                </a:lnTo>
                <a:lnTo>
                  <a:pt x="163234" y="71296"/>
                </a:lnTo>
                <a:lnTo>
                  <a:pt x="174116" y="59689"/>
                </a:lnTo>
                <a:lnTo>
                  <a:pt x="176529" y="59435"/>
                </a:lnTo>
                <a:lnTo>
                  <a:pt x="178942" y="58800"/>
                </a:lnTo>
                <a:lnTo>
                  <a:pt x="181355" y="58546"/>
                </a:lnTo>
                <a:lnTo>
                  <a:pt x="187144" y="70760"/>
                </a:lnTo>
                <a:lnTo>
                  <a:pt x="192897" y="83010"/>
                </a:lnTo>
                <a:lnTo>
                  <a:pt x="199197" y="94997"/>
                </a:lnTo>
                <a:lnTo>
                  <a:pt x="226472" y="126190"/>
                </a:lnTo>
                <a:lnTo>
                  <a:pt x="253364" y="132333"/>
                </a:lnTo>
                <a:lnTo>
                  <a:pt x="265803" y="126204"/>
                </a:lnTo>
                <a:lnTo>
                  <a:pt x="290449" y="92074"/>
                </a:lnTo>
                <a:lnTo>
                  <a:pt x="295862" y="64388"/>
                </a:lnTo>
                <a:lnTo>
                  <a:pt x="295753" y="50319"/>
                </a:lnTo>
                <a:lnTo>
                  <a:pt x="294131" y="36321"/>
                </a:lnTo>
                <a:lnTo>
                  <a:pt x="291855" y="26215"/>
                </a:lnTo>
                <a:lnTo>
                  <a:pt x="290115" y="19478"/>
                </a:lnTo>
                <a:lnTo>
                  <a:pt x="290542" y="13765"/>
                </a:lnTo>
                <a:lnTo>
                  <a:pt x="294766" y="6730"/>
                </a:lnTo>
                <a:lnTo>
                  <a:pt x="302640" y="1523"/>
                </a:lnTo>
                <a:lnTo>
                  <a:pt x="306704" y="0"/>
                </a:lnTo>
                <a:lnTo>
                  <a:pt x="314325" y="126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6214" y="4498006"/>
            <a:ext cx="51435" cy="129539"/>
          </a:xfrm>
          <a:custGeom>
            <a:avLst/>
            <a:gdLst/>
            <a:ahLst/>
            <a:cxnLst/>
            <a:rect l="l" t="t" r="r" b="b"/>
            <a:pathLst>
              <a:path w="51435" h="129539">
                <a:moveTo>
                  <a:pt x="0" y="587"/>
                </a:moveTo>
                <a:lnTo>
                  <a:pt x="10868" y="168"/>
                </a:lnTo>
                <a:lnTo>
                  <a:pt x="22272" y="0"/>
                </a:lnTo>
                <a:lnTo>
                  <a:pt x="33272" y="1712"/>
                </a:lnTo>
                <a:lnTo>
                  <a:pt x="42925" y="6937"/>
                </a:lnTo>
                <a:lnTo>
                  <a:pt x="48281" y="16625"/>
                </a:lnTo>
                <a:lnTo>
                  <a:pt x="50530" y="30146"/>
                </a:lnTo>
                <a:lnTo>
                  <a:pt x="50944" y="44192"/>
                </a:lnTo>
                <a:lnTo>
                  <a:pt x="50800" y="55451"/>
                </a:lnTo>
                <a:lnTo>
                  <a:pt x="51151" y="71806"/>
                </a:lnTo>
                <a:lnTo>
                  <a:pt x="50752" y="88090"/>
                </a:lnTo>
                <a:lnTo>
                  <a:pt x="49710" y="104278"/>
                </a:lnTo>
                <a:lnTo>
                  <a:pt x="48133" y="120348"/>
                </a:lnTo>
                <a:lnTo>
                  <a:pt x="48133" y="123396"/>
                </a:lnTo>
                <a:lnTo>
                  <a:pt x="48133" y="126063"/>
                </a:lnTo>
                <a:lnTo>
                  <a:pt x="48133" y="129111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5941" y="4352781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1039" y="19319"/>
                </a:moveTo>
                <a:lnTo>
                  <a:pt x="0" y="5201"/>
                </a:lnTo>
                <a:lnTo>
                  <a:pt x="246" y="0"/>
                </a:lnTo>
                <a:lnTo>
                  <a:pt x="3397" y="3157"/>
                </a:lnTo>
                <a:lnTo>
                  <a:pt x="11072" y="14112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62804" y="4411345"/>
            <a:ext cx="105410" cy="233045"/>
          </a:xfrm>
          <a:custGeom>
            <a:avLst/>
            <a:gdLst/>
            <a:ahLst/>
            <a:cxnLst/>
            <a:rect l="l" t="t" r="r" b="b"/>
            <a:pathLst>
              <a:path w="105410" h="233045">
                <a:moveTo>
                  <a:pt x="31750" y="0"/>
                </a:moveTo>
                <a:lnTo>
                  <a:pt x="44005" y="47783"/>
                </a:lnTo>
                <a:lnTo>
                  <a:pt x="72009" y="78358"/>
                </a:lnTo>
                <a:lnTo>
                  <a:pt x="83617" y="90046"/>
                </a:lnTo>
                <a:lnTo>
                  <a:pt x="93630" y="102044"/>
                </a:lnTo>
                <a:lnTo>
                  <a:pt x="101119" y="115470"/>
                </a:lnTo>
                <a:lnTo>
                  <a:pt x="105156" y="131444"/>
                </a:lnTo>
                <a:lnTo>
                  <a:pt x="103383" y="150288"/>
                </a:lnTo>
                <a:lnTo>
                  <a:pt x="69469" y="194436"/>
                </a:lnTo>
                <a:lnTo>
                  <a:pt x="25409" y="228512"/>
                </a:lnTo>
                <a:lnTo>
                  <a:pt x="7620" y="232917"/>
                </a:lnTo>
                <a:lnTo>
                  <a:pt x="5207" y="232028"/>
                </a:lnTo>
                <a:lnTo>
                  <a:pt x="2794" y="231012"/>
                </a:lnTo>
                <a:lnTo>
                  <a:pt x="0" y="229869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22494" y="4456239"/>
            <a:ext cx="35560" cy="132715"/>
          </a:xfrm>
          <a:custGeom>
            <a:avLst/>
            <a:gdLst/>
            <a:ahLst/>
            <a:cxnLst/>
            <a:rect l="l" t="t" r="r" b="b"/>
            <a:pathLst>
              <a:path w="35560" h="132714">
                <a:moveTo>
                  <a:pt x="0" y="4508"/>
                </a:moveTo>
                <a:lnTo>
                  <a:pt x="11691" y="254"/>
                </a:lnTo>
                <a:lnTo>
                  <a:pt x="19907" y="0"/>
                </a:lnTo>
                <a:lnTo>
                  <a:pt x="26074" y="5365"/>
                </a:lnTo>
                <a:lnTo>
                  <a:pt x="31622" y="17970"/>
                </a:lnTo>
                <a:lnTo>
                  <a:pt x="35153" y="35042"/>
                </a:lnTo>
                <a:lnTo>
                  <a:pt x="35194" y="51958"/>
                </a:lnTo>
                <a:lnTo>
                  <a:pt x="33069" y="68708"/>
                </a:lnTo>
                <a:lnTo>
                  <a:pt x="30098" y="85280"/>
                </a:lnTo>
                <a:lnTo>
                  <a:pt x="27743" y="97355"/>
                </a:lnTo>
                <a:lnTo>
                  <a:pt x="25161" y="109013"/>
                </a:lnTo>
                <a:lnTo>
                  <a:pt x="22223" y="120552"/>
                </a:lnTo>
                <a:lnTo>
                  <a:pt x="18795" y="13227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31638" y="4352544"/>
            <a:ext cx="28575" cy="40005"/>
          </a:xfrm>
          <a:custGeom>
            <a:avLst/>
            <a:gdLst/>
            <a:ahLst/>
            <a:cxnLst/>
            <a:rect l="l" t="t" r="r" b="b"/>
            <a:pathLst>
              <a:path w="28575" h="40004">
                <a:moveTo>
                  <a:pt x="0" y="39877"/>
                </a:moveTo>
                <a:lnTo>
                  <a:pt x="4911" y="26003"/>
                </a:lnTo>
                <a:lnTo>
                  <a:pt x="9572" y="15747"/>
                </a:lnTo>
                <a:lnTo>
                  <a:pt x="16591" y="7588"/>
                </a:lnTo>
                <a:lnTo>
                  <a:pt x="28575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89753" y="4455540"/>
            <a:ext cx="136525" cy="97155"/>
          </a:xfrm>
          <a:custGeom>
            <a:avLst/>
            <a:gdLst/>
            <a:ahLst/>
            <a:cxnLst/>
            <a:rect l="l" t="t" r="r" b="b"/>
            <a:pathLst>
              <a:path w="136525" h="97154">
                <a:moveTo>
                  <a:pt x="0" y="24383"/>
                </a:moveTo>
                <a:lnTo>
                  <a:pt x="6713" y="38298"/>
                </a:lnTo>
                <a:lnTo>
                  <a:pt x="12747" y="52260"/>
                </a:lnTo>
                <a:lnTo>
                  <a:pt x="17520" y="66603"/>
                </a:lnTo>
                <a:lnTo>
                  <a:pt x="20447" y="81660"/>
                </a:lnTo>
                <a:lnTo>
                  <a:pt x="20447" y="89661"/>
                </a:lnTo>
                <a:lnTo>
                  <a:pt x="20447" y="91820"/>
                </a:lnTo>
                <a:lnTo>
                  <a:pt x="6476" y="65277"/>
                </a:lnTo>
                <a:lnTo>
                  <a:pt x="8828" y="51024"/>
                </a:lnTo>
                <a:lnTo>
                  <a:pt x="28956" y="12572"/>
                </a:lnTo>
                <a:lnTo>
                  <a:pt x="61424" y="0"/>
                </a:lnTo>
                <a:lnTo>
                  <a:pt x="73151" y="4571"/>
                </a:lnTo>
                <a:lnTo>
                  <a:pt x="84324" y="13813"/>
                </a:lnTo>
                <a:lnTo>
                  <a:pt x="92424" y="24971"/>
                </a:lnTo>
                <a:lnTo>
                  <a:pt x="99048" y="37201"/>
                </a:lnTo>
                <a:lnTo>
                  <a:pt x="105791" y="49656"/>
                </a:lnTo>
                <a:lnTo>
                  <a:pt x="112660" y="61362"/>
                </a:lnTo>
                <a:lnTo>
                  <a:pt x="119792" y="72818"/>
                </a:lnTo>
                <a:lnTo>
                  <a:pt x="127543" y="83679"/>
                </a:lnTo>
                <a:lnTo>
                  <a:pt x="136271" y="93598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94350" y="4284853"/>
            <a:ext cx="596265" cy="264795"/>
          </a:xfrm>
          <a:custGeom>
            <a:avLst/>
            <a:gdLst/>
            <a:ahLst/>
            <a:cxnLst/>
            <a:rect l="l" t="t" r="r" b="b"/>
            <a:pathLst>
              <a:path w="596264" h="264795">
                <a:moveTo>
                  <a:pt x="0" y="161925"/>
                </a:moveTo>
                <a:lnTo>
                  <a:pt x="25273" y="201549"/>
                </a:lnTo>
                <a:lnTo>
                  <a:pt x="55467" y="241823"/>
                </a:lnTo>
                <a:lnTo>
                  <a:pt x="96900" y="264287"/>
                </a:lnTo>
                <a:lnTo>
                  <a:pt x="106552" y="259863"/>
                </a:lnTo>
                <a:lnTo>
                  <a:pt x="111537" y="250904"/>
                </a:lnTo>
                <a:lnTo>
                  <a:pt x="113617" y="239873"/>
                </a:lnTo>
                <a:lnTo>
                  <a:pt x="114553" y="229235"/>
                </a:lnTo>
                <a:lnTo>
                  <a:pt x="114089" y="209266"/>
                </a:lnTo>
                <a:lnTo>
                  <a:pt x="111696" y="186070"/>
                </a:lnTo>
                <a:lnTo>
                  <a:pt x="110732" y="163280"/>
                </a:lnTo>
                <a:lnTo>
                  <a:pt x="114553" y="144526"/>
                </a:lnTo>
                <a:lnTo>
                  <a:pt x="116966" y="144526"/>
                </a:lnTo>
                <a:lnTo>
                  <a:pt x="119761" y="144145"/>
                </a:lnTo>
                <a:lnTo>
                  <a:pt x="122174" y="143891"/>
                </a:lnTo>
                <a:lnTo>
                  <a:pt x="132891" y="153739"/>
                </a:lnTo>
                <a:lnTo>
                  <a:pt x="143621" y="163814"/>
                </a:lnTo>
                <a:lnTo>
                  <a:pt x="154517" y="173769"/>
                </a:lnTo>
                <a:lnTo>
                  <a:pt x="191756" y="200757"/>
                </a:lnTo>
                <a:lnTo>
                  <a:pt x="258085" y="219747"/>
                </a:lnTo>
                <a:lnTo>
                  <a:pt x="297822" y="197905"/>
                </a:lnTo>
                <a:lnTo>
                  <a:pt x="297179" y="155829"/>
                </a:lnTo>
                <a:lnTo>
                  <a:pt x="277812" y="140493"/>
                </a:lnTo>
                <a:lnTo>
                  <a:pt x="265961" y="141755"/>
                </a:lnTo>
                <a:lnTo>
                  <a:pt x="240855" y="190388"/>
                </a:lnTo>
                <a:lnTo>
                  <a:pt x="256032" y="233807"/>
                </a:lnTo>
                <a:lnTo>
                  <a:pt x="287785" y="250380"/>
                </a:lnTo>
                <a:lnTo>
                  <a:pt x="300227" y="249047"/>
                </a:lnTo>
                <a:lnTo>
                  <a:pt x="336518" y="222043"/>
                </a:lnTo>
                <a:lnTo>
                  <a:pt x="355909" y="199203"/>
                </a:lnTo>
                <a:lnTo>
                  <a:pt x="366998" y="186150"/>
                </a:lnTo>
                <a:lnTo>
                  <a:pt x="379277" y="174763"/>
                </a:lnTo>
                <a:lnTo>
                  <a:pt x="392557" y="168021"/>
                </a:lnTo>
                <a:lnTo>
                  <a:pt x="405578" y="165804"/>
                </a:lnTo>
                <a:lnTo>
                  <a:pt x="416051" y="167052"/>
                </a:lnTo>
                <a:lnTo>
                  <a:pt x="451865" y="202580"/>
                </a:lnTo>
                <a:lnTo>
                  <a:pt x="462279" y="227457"/>
                </a:lnTo>
                <a:lnTo>
                  <a:pt x="463803" y="230505"/>
                </a:lnTo>
                <a:lnTo>
                  <a:pt x="464820" y="233553"/>
                </a:lnTo>
                <a:lnTo>
                  <a:pt x="465963" y="236601"/>
                </a:lnTo>
                <a:lnTo>
                  <a:pt x="464476" y="209127"/>
                </a:lnTo>
                <a:lnTo>
                  <a:pt x="466074" y="182641"/>
                </a:lnTo>
                <a:lnTo>
                  <a:pt x="479425" y="129921"/>
                </a:lnTo>
                <a:lnTo>
                  <a:pt x="505507" y="85502"/>
                </a:lnTo>
                <a:lnTo>
                  <a:pt x="541020" y="50038"/>
                </a:lnTo>
                <a:lnTo>
                  <a:pt x="581900" y="12676"/>
                </a:lnTo>
                <a:lnTo>
                  <a:pt x="595884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2709" y="4199890"/>
            <a:ext cx="357505" cy="367030"/>
          </a:xfrm>
          <a:custGeom>
            <a:avLst/>
            <a:gdLst/>
            <a:ahLst/>
            <a:cxnLst/>
            <a:rect l="l" t="t" r="r" b="b"/>
            <a:pathLst>
              <a:path w="357504" h="367029">
                <a:moveTo>
                  <a:pt x="70262" y="0"/>
                </a:moveTo>
                <a:lnTo>
                  <a:pt x="59529" y="55542"/>
                </a:lnTo>
                <a:lnTo>
                  <a:pt x="57104" y="110736"/>
                </a:lnTo>
                <a:lnTo>
                  <a:pt x="55663" y="182760"/>
                </a:lnTo>
                <a:lnTo>
                  <a:pt x="55657" y="218821"/>
                </a:lnTo>
                <a:lnTo>
                  <a:pt x="55907" y="253527"/>
                </a:lnTo>
                <a:lnTo>
                  <a:pt x="56038" y="288163"/>
                </a:lnTo>
                <a:lnTo>
                  <a:pt x="55121" y="322798"/>
                </a:lnTo>
                <a:lnTo>
                  <a:pt x="52228" y="357505"/>
                </a:lnTo>
                <a:lnTo>
                  <a:pt x="52228" y="360553"/>
                </a:lnTo>
                <a:lnTo>
                  <a:pt x="51974" y="363855"/>
                </a:lnTo>
                <a:lnTo>
                  <a:pt x="51720" y="366903"/>
                </a:lnTo>
                <a:lnTo>
                  <a:pt x="40255" y="354284"/>
                </a:lnTo>
                <a:lnTo>
                  <a:pt x="15144" y="310261"/>
                </a:lnTo>
                <a:lnTo>
                  <a:pt x="2444" y="268922"/>
                </a:lnTo>
                <a:lnTo>
                  <a:pt x="0" y="247467"/>
                </a:lnTo>
                <a:lnTo>
                  <a:pt x="2317" y="226441"/>
                </a:lnTo>
                <a:lnTo>
                  <a:pt x="14239" y="205468"/>
                </a:lnTo>
                <a:lnTo>
                  <a:pt x="34163" y="194103"/>
                </a:lnTo>
                <a:lnTo>
                  <a:pt x="58039" y="189382"/>
                </a:lnTo>
                <a:lnTo>
                  <a:pt x="81819" y="188341"/>
                </a:lnTo>
                <a:lnTo>
                  <a:pt x="107894" y="188596"/>
                </a:lnTo>
                <a:lnTo>
                  <a:pt x="134302" y="190007"/>
                </a:lnTo>
                <a:lnTo>
                  <a:pt x="160758" y="192109"/>
                </a:lnTo>
                <a:lnTo>
                  <a:pt x="186975" y="194437"/>
                </a:lnTo>
                <a:lnTo>
                  <a:pt x="204739" y="195673"/>
                </a:lnTo>
                <a:lnTo>
                  <a:pt x="222694" y="196516"/>
                </a:lnTo>
                <a:lnTo>
                  <a:pt x="240696" y="197526"/>
                </a:lnTo>
                <a:lnTo>
                  <a:pt x="258603" y="199262"/>
                </a:lnTo>
                <a:lnTo>
                  <a:pt x="261016" y="200533"/>
                </a:lnTo>
                <a:lnTo>
                  <a:pt x="263810" y="201422"/>
                </a:lnTo>
                <a:lnTo>
                  <a:pt x="266604" y="202311"/>
                </a:lnTo>
                <a:lnTo>
                  <a:pt x="260645" y="214417"/>
                </a:lnTo>
                <a:lnTo>
                  <a:pt x="253603" y="224678"/>
                </a:lnTo>
                <a:lnTo>
                  <a:pt x="245727" y="234582"/>
                </a:lnTo>
                <a:lnTo>
                  <a:pt x="237267" y="245618"/>
                </a:lnTo>
                <a:lnTo>
                  <a:pt x="225004" y="263878"/>
                </a:lnTo>
                <a:lnTo>
                  <a:pt x="215741" y="281876"/>
                </a:lnTo>
                <a:lnTo>
                  <a:pt x="209621" y="300732"/>
                </a:lnTo>
                <a:lnTo>
                  <a:pt x="206787" y="321564"/>
                </a:lnTo>
                <a:lnTo>
                  <a:pt x="217920" y="324131"/>
                </a:lnTo>
                <a:lnTo>
                  <a:pt x="225837" y="324294"/>
                </a:lnTo>
                <a:lnTo>
                  <a:pt x="233469" y="321028"/>
                </a:lnTo>
                <a:lnTo>
                  <a:pt x="243744" y="313309"/>
                </a:lnTo>
                <a:lnTo>
                  <a:pt x="260836" y="295304"/>
                </a:lnTo>
                <a:lnTo>
                  <a:pt x="275320" y="275859"/>
                </a:lnTo>
                <a:lnTo>
                  <a:pt x="290304" y="257391"/>
                </a:lnTo>
                <a:lnTo>
                  <a:pt x="308895" y="242316"/>
                </a:lnTo>
                <a:lnTo>
                  <a:pt x="316154" y="260977"/>
                </a:lnTo>
                <a:lnTo>
                  <a:pt x="321627" y="279971"/>
                </a:lnTo>
                <a:lnTo>
                  <a:pt x="326290" y="299251"/>
                </a:lnTo>
                <a:lnTo>
                  <a:pt x="331120" y="318770"/>
                </a:lnTo>
                <a:lnTo>
                  <a:pt x="334460" y="331886"/>
                </a:lnTo>
                <a:lnTo>
                  <a:pt x="338026" y="343693"/>
                </a:lnTo>
                <a:lnTo>
                  <a:pt x="343854" y="354024"/>
                </a:lnTo>
                <a:lnTo>
                  <a:pt x="353980" y="362712"/>
                </a:lnTo>
                <a:lnTo>
                  <a:pt x="355250" y="360553"/>
                </a:lnTo>
                <a:lnTo>
                  <a:pt x="356139" y="358140"/>
                </a:lnTo>
                <a:lnTo>
                  <a:pt x="357028" y="35598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92220" y="4265676"/>
            <a:ext cx="111125" cy="262255"/>
          </a:xfrm>
          <a:custGeom>
            <a:avLst/>
            <a:gdLst/>
            <a:ahLst/>
            <a:cxnLst/>
            <a:rect l="l" t="t" r="r" b="b"/>
            <a:pathLst>
              <a:path w="111125" h="262254">
                <a:moveTo>
                  <a:pt x="18891" y="0"/>
                </a:moveTo>
                <a:lnTo>
                  <a:pt x="17841" y="21657"/>
                </a:lnTo>
                <a:lnTo>
                  <a:pt x="14017" y="42672"/>
                </a:lnTo>
                <a:lnTo>
                  <a:pt x="9265" y="63686"/>
                </a:lnTo>
                <a:lnTo>
                  <a:pt x="5429" y="85343"/>
                </a:lnTo>
                <a:lnTo>
                  <a:pt x="2083" y="114732"/>
                </a:lnTo>
                <a:lnTo>
                  <a:pt x="0" y="145097"/>
                </a:lnTo>
                <a:lnTo>
                  <a:pt x="250" y="175462"/>
                </a:lnTo>
                <a:lnTo>
                  <a:pt x="8155" y="221378"/>
                </a:lnTo>
                <a:lnTo>
                  <a:pt x="40481" y="259080"/>
                </a:lnTo>
                <a:lnTo>
                  <a:pt x="80379" y="241577"/>
                </a:lnTo>
                <a:lnTo>
                  <a:pt x="104552" y="191928"/>
                </a:lnTo>
                <a:lnTo>
                  <a:pt x="110966" y="152146"/>
                </a:lnTo>
                <a:lnTo>
                  <a:pt x="110751" y="141478"/>
                </a:lnTo>
                <a:lnTo>
                  <a:pt x="70072" y="148462"/>
                </a:lnTo>
                <a:lnTo>
                  <a:pt x="52689" y="185864"/>
                </a:lnTo>
                <a:lnTo>
                  <a:pt x="41497" y="225551"/>
                </a:lnTo>
                <a:lnTo>
                  <a:pt x="40586" y="262074"/>
                </a:lnTo>
                <a:lnTo>
                  <a:pt x="51149" y="260604"/>
                </a:lnTo>
                <a:lnTo>
                  <a:pt x="53689" y="256921"/>
                </a:lnTo>
                <a:lnTo>
                  <a:pt x="55721" y="252984"/>
                </a:lnTo>
                <a:lnTo>
                  <a:pt x="58261" y="24930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69607" y="4278757"/>
            <a:ext cx="247015" cy="227965"/>
          </a:xfrm>
          <a:custGeom>
            <a:avLst/>
            <a:gdLst/>
            <a:ahLst/>
            <a:cxnLst/>
            <a:rect l="l" t="t" r="r" b="b"/>
            <a:pathLst>
              <a:path w="247015" h="227964">
                <a:moveTo>
                  <a:pt x="0" y="0"/>
                </a:moveTo>
                <a:lnTo>
                  <a:pt x="4732" y="40255"/>
                </a:lnTo>
                <a:lnTo>
                  <a:pt x="7252" y="86481"/>
                </a:lnTo>
                <a:lnTo>
                  <a:pt x="7985" y="119300"/>
                </a:lnTo>
                <a:lnTo>
                  <a:pt x="8788" y="152001"/>
                </a:lnTo>
                <a:lnTo>
                  <a:pt x="10961" y="192147"/>
                </a:lnTo>
                <a:lnTo>
                  <a:pt x="13462" y="212471"/>
                </a:lnTo>
                <a:lnTo>
                  <a:pt x="19686" y="202936"/>
                </a:lnTo>
                <a:lnTo>
                  <a:pt x="26114" y="195532"/>
                </a:lnTo>
                <a:lnTo>
                  <a:pt x="66706" y="175212"/>
                </a:lnTo>
                <a:lnTo>
                  <a:pt x="79140" y="174182"/>
                </a:lnTo>
                <a:lnTo>
                  <a:pt x="92075" y="172593"/>
                </a:lnTo>
                <a:lnTo>
                  <a:pt x="129635" y="163433"/>
                </a:lnTo>
                <a:lnTo>
                  <a:pt x="165862" y="149987"/>
                </a:lnTo>
                <a:lnTo>
                  <a:pt x="200628" y="128317"/>
                </a:lnTo>
                <a:lnTo>
                  <a:pt x="228346" y="98171"/>
                </a:lnTo>
                <a:lnTo>
                  <a:pt x="236696" y="61579"/>
                </a:lnTo>
                <a:lnTo>
                  <a:pt x="231560" y="43467"/>
                </a:lnTo>
                <a:lnTo>
                  <a:pt x="218567" y="30226"/>
                </a:lnTo>
                <a:lnTo>
                  <a:pt x="201128" y="25576"/>
                </a:lnTo>
                <a:lnTo>
                  <a:pt x="182403" y="28178"/>
                </a:lnTo>
                <a:lnTo>
                  <a:pt x="135199" y="66663"/>
                </a:lnTo>
                <a:lnTo>
                  <a:pt x="114117" y="114534"/>
                </a:lnTo>
                <a:lnTo>
                  <a:pt x="107493" y="161359"/>
                </a:lnTo>
                <a:lnTo>
                  <a:pt x="118947" y="207234"/>
                </a:lnTo>
                <a:lnTo>
                  <a:pt x="150185" y="227504"/>
                </a:lnTo>
                <a:lnTo>
                  <a:pt x="164242" y="224885"/>
                </a:lnTo>
                <a:lnTo>
                  <a:pt x="206343" y="193339"/>
                </a:lnTo>
                <a:lnTo>
                  <a:pt x="233553" y="158585"/>
                </a:lnTo>
                <a:lnTo>
                  <a:pt x="246634" y="139065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5580" y="3779265"/>
            <a:ext cx="1257300" cy="598805"/>
          </a:xfrm>
          <a:custGeom>
            <a:avLst/>
            <a:gdLst/>
            <a:ahLst/>
            <a:cxnLst/>
            <a:rect l="l" t="t" r="r" b="b"/>
            <a:pathLst>
              <a:path w="1257300" h="598804">
                <a:moveTo>
                  <a:pt x="1256995" y="0"/>
                </a:moveTo>
                <a:lnTo>
                  <a:pt x="1255026" y="9600"/>
                </a:lnTo>
                <a:lnTo>
                  <a:pt x="1253343" y="19272"/>
                </a:lnTo>
                <a:lnTo>
                  <a:pt x="1251423" y="28896"/>
                </a:lnTo>
                <a:lnTo>
                  <a:pt x="1235278" y="68770"/>
                </a:lnTo>
                <a:lnTo>
                  <a:pt x="1193161" y="111246"/>
                </a:lnTo>
                <a:lnTo>
                  <a:pt x="1142377" y="134411"/>
                </a:lnTo>
                <a:lnTo>
                  <a:pt x="1068610" y="151209"/>
                </a:lnTo>
                <a:lnTo>
                  <a:pt x="1020140" y="157448"/>
                </a:lnTo>
                <a:lnTo>
                  <a:pt x="971384" y="161448"/>
                </a:lnTo>
                <a:lnTo>
                  <a:pt x="922985" y="164210"/>
                </a:lnTo>
                <a:lnTo>
                  <a:pt x="872170" y="166280"/>
                </a:lnTo>
                <a:lnTo>
                  <a:pt x="821388" y="167641"/>
                </a:lnTo>
                <a:lnTo>
                  <a:pt x="770626" y="168533"/>
                </a:lnTo>
                <a:lnTo>
                  <a:pt x="719871" y="169196"/>
                </a:lnTo>
                <a:lnTo>
                  <a:pt x="669109" y="169870"/>
                </a:lnTo>
                <a:lnTo>
                  <a:pt x="618327" y="170795"/>
                </a:lnTo>
                <a:lnTo>
                  <a:pt x="567512" y="172211"/>
                </a:lnTo>
                <a:lnTo>
                  <a:pt x="515365" y="173885"/>
                </a:lnTo>
                <a:lnTo>
                  <a:pt x="462282" y="176147"/>
                </a:lnTo>
                <a:lnTo>
                  <a:pt x="408708" y="179572"/>
                </a:lnTo>
                <a:lnTo>
                  <a:pt x="355088" y="184737"/>
                </a:lnTo>
                <a:lnTo>
                  <a:pt x="301867" y="192218"/>
                </a:lnTo>
                <a:lnTo>
                  <a:pt x="249490" y="202590"/>
                </a:lnTo>
                <a:lnTo>
                  <a:pt x="198401" y="216431"/>
                </a:lnTo>
                <a:lnTo>
                  <a:pt x="149047" y="234314"/>
                </a:lnTo>
                <a:lnTo>
                  <a:pt x="106214" y="256359"/>
                </a:lnTo>
                <a:lnTo>
                  <a:pt x="70036" y="284178"/>
                </a:lnTo>
                <a:lnTo>
                  <a:pt x="40919" y="317452"/>
                </a:lnTo>
                <a:lnTo>
                  <a:pt x="19270" y="355858"/>
                </a:lnTo>
                <a:lnTo>
                  <a:pt x="5494" y="399076"/>
                </a:lnTo>
                <a:lnTo>
                  <a:pt x="0" y="446785"/>
                </a:lnTo>
                <a:lnTo>
                  <a:pt x="852" y="475670"/>
                </a:lnTo>
                <a:lnTo>
                  <a:pt x="12730" y="531582"/>
                </a:lnTo>
                <a:lnTo>
                  <a:pt x="32580" y="571757"/>
                </a:lnTo>
                <a:lnTo>
                  <a:pt x="45086" y="590006"/>
                </a:lnTo>
                <a:lnTo>
                  <a:pt x="52425" y="598296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16935" y="6058352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19" h="17779">
                <a:moveTo>
                  <a:pt x="20065" y="17530"/>
                </a:moveTo>
                <a:lnTo>
                  <a:pt x="14769" y="7953"/>
                </a:lnTo>
                <a:lnTo>
                  <a:pt x="9699" y="1033"/>
                </a:lnTo>
                <a:lnTo>
                  <a:pt x="4796" y="0"/>
                </a:lnTo>
                <a:lnTo>
                  <a:pt x="0" y="8081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98738" y="6101486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6603" y="1828"/>
                </a:moveTo>
                <a:lnTo>
                  <a:pt x="4571" y="1219"/>
                </a:lnTo>
                <a:lnTo>
                  <a:pt x="2031" y="304"/>
                </a:lnTo>
                <a:lnTo>
                  <a:pt x="0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8900" y="5897879"/>
            <a:ext cx="398780" cy="310515"/>
          </a:xfrm>
          <a:custGeom>
            <a:avLst/>
            <a:gdLst/>
            <a:ahLst/>
            <a:cxnLst/>
            <a:rect l="l" t="t" r="r" b="b"/>
            <a:pathLst>
              <a:path w="398780" h="310514">
                <a:moveTo>
                  <a:pt x="202982" y="189585"/>
                </a:moveTo>
                <a:lnTo>
                  <a:pt x="138441" y="219532"/>
                </a:lnTo>
                <a:lnTo>
                  <a:pt x="71613" y="245364"/>
                </a:lnTo>
                <a:lnTo>
                  <a:pt x="22707" y="259637"/>
                </a:lnTo>
                <a:lnTo>
                  <a:pt x="6081" y="263652"/>
                </a:lnTo>
                <a:lnTo>
                  <a:pt x="0" y="265747"/>
                </a:lnTo>
                <a:lnTo>
                  <a:pt x="18464" y="261670"/>
                </a:lnTo>
                <a:lnTo>
                  <a:pt x="43843" y="255765"/>
                </a:lnTo>
                <a:lnTo>
                  <a:pt x="58507" y="252374"/>
                </a:lnTo>
                <a:lnTo>
                  <a:pt x="132192" y="239039"/>
                </a:lnTo>
                <a:lnTo>
                  <a:pt x="206335" y="227990"/>
                </a:lnTo>
                <a:lnTo>
                  <a:pt x="276744" y="219456"/>
                </a:lnTo>
                <a:lnTo>
                  <a:pt x="311948" y="215646"/>
                </a:lnTo>
                <a:lnTo>
                  <a:pt x="347152" y="211836"/>
                </a:lnTo>
                <a:lnTo>
                  <a:pt x="360173" y="210340"/>
                </a:lnTo>
                <a:lnTo>
                  <a:pt x="373137" y="209016"/>
                </a:lnTo>
                <a:lnTo>
                  <a:pt x="385986" y="207806"/>
                </a:lnTo>
                <a:lnTo>
                  <a:pt x="398664" y="206654"/>
                </a:lnTo>
                <a:lnTo>
                  <a:pt x="382081" y="197772"/>
                </a:lnTo>
                <a:lnTo>
                  <a:pt x="365212" y="189318"/>
                </a:lnTo>
                <a:lnTo>
                  <a:pt x="348000" y="181151"/>
                </a:lnTo>
                <a:lnTo>
                  <a:pt x="330388" y="173126"/>
                </a:lnTo>
                <a:lnTo>
                  <a:pt x="295775" y="156009"/>
                </a:lnTo>
                <a:lnTo>
                  <a:pt x="261504" y="137236"/>
                </a:lnTo>
                <a:lnTo>
                  <a:pt x="227004" y="119033"/>
                </a:lnTo>
                <a:lnTo>
                  <a:pt x="191704" y="103632"/>
                </a:lnTo>
                <a:lnTo>
                  <a:pt x="181951" y="101498"/>
                </a:lnTo>
                <a:lnTo>
                  <a:pt x="179512" y="100279"/>
                </a:lnTo>
                <a:lnTo>
                  <a:pt x="173721" y="103632"/>
                </a:lnTo>
                <a:lnTo>
                  <a:pt x="174012" y="120862"/>
                </a:lnTo>
                <a:lnTo>
                  <a:pt x="175588" y="136550"/>
                </a:lnTo>
                <a:lnTo>
                  <a:pt x="192990" y="193881"/>
                </a:lnTo>
                <a:lnTo>
                  <a:pt x="213317" y="241220"/>
                </a:lnTo>
                <a:lnTo>
                  <a:pt x="230938" y="275867"/>
                </a:lnTo>
                <a:lnTo>
                  <a:pt x="243911" y="298851"/>
                </a:lnTo>
                <a:lnTo>
                  <a:pt x="250226" y="310286"/>
                </a:lnTo>
                <a:lnTo>
                  <a:pt x="226695" y="274924"/>
                </a:lnTo>
                <a:lnTo>
                  <a:pt x="210848" y="212121"/>
                </a:lnTo>
                <a:lnTo>
                  <a:pt x="207098" y="162082"/>
                </a:lnTo>
                <a:lnTo>
                  <a:pt x="209595" y="111444"/>
                </a:lnTo>
                <a:lnTo>
                  <a:pt x="217915" y="61771"/>
                </a:lnTo>
                <a:lnTo>
                  <a:pt x="231633" y="14630"/>
                </a:lnTo>
                <a:lnTo>
                  <a:pt x="233767" y="9753"/>
                </a:lnTo>
                <a:lnTo>
                  <a:pt x="236205" y="4876"/>
                </a:lnTo>
                <a:lnTo>
                  <a:pt x="238339" y="0"/>
                </a:lnTo>
                <a:lnTo>
                  <a:pt x="242220" y="7486"/>
                </a:lnTo>
                <a:lnTo>
                  <a:pt x="244244" y="17373"/>
                </a:lnTo>
                <a:lnTo>
                  <a:pt x="243697" y="31375"/>
                </a:lnTo>
                <a:lnTo>
                  <a:pt x="230647" y="86487"/>
                </a:lnTo>
                <a:lnTo>
                  <a:pt x="208445" y="157162"/>
                </a:lnTo>
                <a:lnTo>
                  <a:pt x="186847" y="213421"/>
                </a:lnTo>
                <a:lnTo>
                  <a:pt x="164939" y="254808"/>
                </a:lnTo>
                <a:lnTo>
                  <a:pt x="152385" y="274929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7493" y="6049670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40" h="292735">
                <a:moveTo>
                  <a:pt x="0" y="292608"/>
                </a:moveTo>
                <a:lnTo>
                  <a:pt x="21064" y="246349"/>
                </a:lnTo>
                <a:lnTo>
                  <a:pt x="32880" y="230466"/>
                </a:lnTo>
                <a:lnTo>
                  <a:pt x="44638" y="214641"/>
                </a:lnTo>
                <a:lnTo>
                  <a:pt x="75914" y="169916"/>
                </a:lnTo>
                <a:lnTo>
                  <a:pt x="115233" y="112061"/>
                </a:lnTo>
                <a:lnTo>
                  <a:pt x="134721" y="82905"/>
                </a:lnTo>
                <a:lnTo>
                  <a:pt x="147570" y="64055"/>
                </a:lnTo>
                <a:lnTo>
                  <a:pt x="160477" y="45034"/>
                </a:lnTo>
                <a:lnTo>
                  <a:pt x="174069" y="26584"/>
                </a:lnTo>
                <a:lnTo>
                  <a:pt x="188975" y="9448"/>
                </a:lnTo>
                <a:lnTo>
                  <a:pt x="196900" y="3048"/>
                </a:lnTo>
                <a:lnTo>
                  <a:pt x="198729" y="609"/>
                </a:lnTo>
                <a:lnTo>
                  <a:pt x="206044" y="0"/>
                </a:lnTo>
                <a:lnTo>
                  <a:pt x="212355" y="18978"/>
                </a:lnTo>
                <a:lnTo>
                  <a:pt x="214922" y="37071"/>
                </a:lnTo>
                <a:lnTo>
                  <a:pt x="215260" y="55678"/>
                </a:lnTo>
                <a:lnTo>
                  <a:pt x="214884" y="76200"/>
                </a:lnTo>
                <a:lnTo>
                  <a:pt x="214045" y="110432"/>
                </a:lnTo>
                <a:lnTo>
                  <a:pt x="213207" y="144551"/>
                </a:lnTo>
                <a:lnTo>
                  <a:pt x="212826" y="178555"/>
                </a:lnTo>
                <a:lnTo>
                  <a:pt x="213359" y="212445"/>
                </a:lnTo>
                <a:lnTo>
                  <a:pt x="214074" y="222127"/>
                </a:lnTo>
                <a:lnTo>
                  <a:pt x="215188" y="231609"/>
                </a:lnTo>
                <a:lnTo>
                  <a:pt x="216531" y="241034"/>
                </a:lnTo>
                <a:lnTo>
                  <a:pt x="217931" y="25054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9718" y="6165189"/>
            <a:ext cx="213995" cy="26670"/>
          </a:xfrm>
          <a:custGeom>
            <a:avLst/>
            <a:gdLst/>
            <a:ahLst/>
            <a:cxnLst/>
            <a:rect l="l" t="t" r="r" b="b"/>
            <a:pathLst>
              <a:path w="213994" h="26670">
                <a:moveTo>
                  <a:pt x="0" y="17983"/>
                </a:moveTo>
                <a:lnTo>
                  <a:pt x="6662" y="24803"/>
                </a:lnTo>
                <a:lnTo>
                  <a:pt x="17411" y="26365"/>
                </a:lnTo>
                <a:lnTo>
                  <a:pt x="30732" y="25184"/>
                </a:lnTo>
                <a:lnTo>
                  <a:pt x="45110" y="23774"/>
                </a:lnTo>
                <a:lnTo>
                  <a:pt x="69618" y="22226"/>
                </a:lnTo>
                <a:lnTo>
                  <a:pt x="118748" y="17987"/>
                </a:lnTo>
                <a:lnTo>
                  <a:pt x="161288" y="12601"/>
                </a:lnTo>
                <a:lnTo>
                  <a:pt x="196437" y="4695"/>
                </a:lnTo>
                <a:lnTo>
                  <a:pt x="213969" y="0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1958" y="6007912"/>
            <a:ext cx="33655" cy="257810"/>
          </a:xfrm>
          <a:custGeom>
            <a:avLst/>
            <a:gdLst/>
            <a:ahLst/>
            <a:cxnLst/>
            <a:rect l="l" t="t" r="r" b="b"/>
            <a:pathLst>
              <a:path w="33655" h="257810">
                <a:moveTo>
                  <a:pt x="0" y="0"/>
                </a:moveTo>
                <a:lnTo>
                  <a:pt x="21081" y="32004"/>
                </a:lnTo>
                <a:lnTo>
                  <a:pt x="26019" y="73609"/>
                </a:lnTo>
                <a:lnTo>
                  <a:pt x="26457" y="94326"/>
                </a:lnTo>
                <a:lnTo>
                  <a:pt x="25907" y="115214"/>
                </a:lnTo>
                <a:lnTo>
                  <a:pt x="24695" y="139631"/>
                </a:lnTo>
                <a:lnTo>
                  <a:pt x="23256" y="164249"/>
                </a:lnTo>
                <a:lnTo>
                  <a:pt x="22318" y="188809"/>
                </a:lnTo>
                <a:lnTo>
                  <a:pt x="22605" y="213055"/>
                </a:lnTo>
                <a:lnTo>
                  <a:pt x="23723" y="224847"/>
                </a:lnTo>
                <a:lnTo>
                  <a:pt x="26019" y="235839"/>
                </a:lnTo>
                <a:lnTo>
                  <a:pt x="29338" y="246487"/>
                </a:lnTo>
                <a:lnTo>
                  <a:pt x="33528" y="25725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39239" y="6133542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5" h="150495">
                <a:moveTo>
                  <a:pt x="68834" y="2995"/>
                </a:moveTo>
                <a:lnTo>
                  <a:pt x="59243" y="0"/>
                </a:lnTo>
                <a:lnTo>
                  <a:pt x="50117" y="290"/>
                </a:lnTo>
                <a:lnTo>
                  <a:pt x="40919" y="3381"/>
                </a:lnTo>
                <a:lnTo>
                  <a:pt x="9937" y="26046"/>
                </a:lnTo>
                <a:lnTo>
                  <a:pt x="0" y="50849"/>
                </a:lnTo>
                <a:lnTo>
                  <a:pt x="2992" y="65903"/>
                </a:lnTo>
                <a:lnTo>
                  <a:pt x="32638" y="100836"/>
                </a:lnTo>
                <a:lnTo>
                  <a:pt x="56705" y="116838"/>
                </a:lnTo>
                <a:lnTo>
                  <a:pt x="69072" y="125096"/>
                </a:lnTo>
                <a:lnTo>
                  <a:pt x="79247" y="134669"/>
                </a:lnTo>
                <a:lnTo>
                  <a:pt x="84260" y="144699"/>
                </a:lnTo>
                <a:lnTo>
                  <a:pt x="80867" y="149528"/>
                </a:lnTo>
                <a:lnTo>
                  <a:pt x="72854" y="150356"/>
                </a:lnTo>
                <a:lnTo>
                  <a:pt x="64007" y="14838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92020" y="6159398"/>
            <a:ext cx="113664" cy="140335"/>
          </a:xfrm>
          <a:custGeom>
            <a:avLst/>
            <a:gdLst/>
            <a:ahLst/>
            <a:cxnLst/>
            <a:rect l="l" t="t" r="r" b="b"/>
            <a:pathLst>
              <a:path w="113664" h="140335">
                <a:moveTo>
                  <a:pt x="40767" y="0"/>
                </a:moveTo>
                <a:lnTo>
                  <a:pt x="33700" y="15525"/>
                </a:lnTo>
                <a:lnTo>
                  <a:pt x="25765" y="30479"/>
                </a:lnTo>
                <a:lnTo>
                  <a:pt x="17710" y="45434"/>
                </a:lnTo>
                <a:lnTo>
                  <a:pt x="10287" y="60959"/>
                </a:lnTo>
                <a:lnTo>
                  <a:pt x="4000" y="77100"/>
                </a:lnTo>
                <a:lnTo>
                  <a:pt x="0" y="94297"/>
                </a:lnTo>
                <a:lnTo>
                  <a:pt x="0" y="111666"/>
                </a:lnTo>
                <a:lnTo>
                  <a:pt x="5715" y="128320"/>
                </a:lnTo>
                <a:lnTo>
                  <a:pt x="16121" y="137326"/>
                </a:lnTo>
                <a:lnTo>
                  <a:pt x="30575" y="140017"/>
                </a:lnTo>
                <a:lnTo>
                  <a:pt x="45934" y="138307"/>
                </a:lnTo>
                <a:lnTo>
                  <a:pt x="91249" y="109613"/>
                </a:lnTo>
                <a:lnTo>
                  <a:pt x="110871" y="74371"/>
                </a:lnTo>
                <a:lnTo>
                  <a:pt x="113643" y="58292"/>
                </a:lnTo>
                <a:lnTo>
                  <a:pt x="112760" y="40614"/>
                </a:lnTo>
                <a:lnTo>
                  <a:pt x="107567" y="23964"/>
                </a:lnTo>
                <a:lnTo>
                  <a:pt x="97409" y="10972"/>
                </a:lnTo>
                <a:lnTo>
                  <a:pt x="84665" y="6048"/>
                </a:lnTo>
                <a:lnTo>
                  <a:pt x="69373" y="6553"/>
                </a:lnTo>
                <a:lnTo>
                  <a:pt x="53939" y="10029"/>
                </a:lnTo>
                <a:lnTo>
                  <a:pt x="40767" y="14020"/>
                </a:lnTo>
                <a:lnTo>
                  <a:pt x="36449" y="15544"/>
                </a:lnTo>
                <a:lnTo>
                  <a:pt x="32258" y="17068"/>
                </a:lnTo>
                <a:lnTo>
                  <a:pt x="28321" y="1828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1432" y="6281928"/>
            <a:ext cx="98425" cy="83820"/>
          </a:xfrm>
          <a:custGeom>
            <a:avLst/>
            <a:gdLst/>
            <a:ahLst/>
            <a:cxnLst/>
            <a:rect l="l" t="t" r="r" b="b"/>
            <a:pathLst>
              <a:path w="98425" h="83820">
                <a:moveTo>
                  <a:pt x="98170" y="0"/>
                </a:moveTo>
                <a:lnTo>
                  <a:pt x="93212" y="4957"/>
                </a:lnTo>
                <a:lnTo>
                  <a:pt x="88026" y="9258"/>
                </a:lnTo>
                <a:lnTo>
                  <a:pt x="82579" y="13501"/>
                </a:lnTo>
                <a:lnTo>
                  <a:pt x="76835" y="18288"/>
                </a:lnTo>
                <a:lnTo>
                  <a:pt x="68911" y="24798"/>
                </a:lnTo>
                <a:lnTo>
                  <a:pt x="60975" y="31280"/>
                </a:lnTo>
                <a:lnTo>
                  <a:pt x="53349" y="38047"/>
                </a:lnTo>
                <a:lnTo>
                  <a:pt x="46355" y="45415"/>
                </a:lnTo>
                <a:lnTo>
                  <a:pt x="38111" y="54835"/>
                </a:lnTo>
                <a:lnTo>
                  <a:pt x="29083" y="64541"/>
                </a:lnTo>
                <a:lnTo>
                  <a:pt x="19387" y="73447"/>
                </a:lnTo>
                <a:lnTo>
                  <a:pt x="9143" y="80467"/>
                </a:lnTo>
                <a:lnTo>
                  <a:pt x="6096" y="81686"/>
                </a:lnTo>
                <a:lnTo>
                  <a:pt x="3048" y="82296"/>
                </a:lnTo>
                <a:lnTo>
                  <a:pt x="0" y="8351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52689" y="6156583"/>
            <a:ext cx="234950" cy="198120"/>
          </a:xfrm>
          <a:custGeom>
            <a:avLst/>
            <a:gdLst/>
            <a:ahLst/>
            <a:cxnLst/>
            <a:rect l="l" t="t" r="r" b="b"/>
            <a:pathLst>
              <a:path w="234950" h="198120">
                <a:moveTo>
                  <a:pt x="20534" y="88768"/>
                </a:moveTo>
                <a:lnTo>
                  <a:pt x="19673" y="95969"/>
                </a:lnTo>
                <a:lnTo>
                  <a:pt x="18311" y="102941"/>
                </a:lnTo>
                <a:lnTo>
                  <a:pt x="16855" y="109685"/>
                </a:lnTo>
                <a:lnTo>
                  <a:pt x="15708" y="116200"/>
                </a:lnTo>
                <a:lnTo>
                  <a:pt x="14166" y="126977"/>
                </a:lnTo>
                <a:lnTo>
                  <a:pt x="12517" y="137726"/>
                </a:lnTo>
                <a:lnTo>
                  <a:pt x="10939" y="148304"/>
                </a:lnTo>
                <a:lnTo>
                  <a:pt x="3879" y="188185"/>
                </a:lnTo>
                <a:lnTo>
                  <a:pt x="87" y="197886"/>
                </a:lnTo>
                <a:lnTo>
                  <a:pt x="0" y="177507"/>
                </a:lnTo>
                <a:lnTo>
                  <a:pt x="6588" y="136979"/>
                </a:lnTo>
                <a:lnTo>
                  <a:pt x="19155" y="93140"/>
                </a:lnTo>
                <a:lnTo>
                  <a:pt x="39558" y="46905"/>
                </a:lnTo>
                <a:lnTo>
                  <a:pt x="63093" y="14373"/>
                </a:lnTo>
                <a:lnTo>
                  <a:pt x="88235" y="0"/>
                </a:lnTo>
                <a:lnTo>
                  <a:pt x="102830" y="1900"/>
                </a:lnTo>
                <a:lnTo>
                  <a:pt x="129851" y="40905"/>
                </a:lnTo>
                <a:lnTo>
                  <a:pt x="135723" y="85644"/>
                </a:lnTo>
                <a:lnTo>
                  <a:pt x="135167" y="100855"/>
                </a:lnTo>
                <a:lnTo>
                  <a:pt x="133564" y="115895"/>
                </a:lnTo>
                <a:lnTo>
                  <a:pt x="133310" y="118333"/>
                </a:lnTo>
                <a:lnTo>
                  <a:pt x="133056" y="120467"/>
                </a:lnTo>
                <a:lnTo>
                  <a:pt x="132675" y="122905"/>
                </a:lnTo>
                <a:lnTo>
                  <a:pt x="137937" y="107584"/>
                </a:lnTo>
                <a:lnTo>
                  <a:pt x="158583" y="64079"/>
                </a:lnTo>
                <a:lnTo>
                  <a:pt x="187426" y="26789"/>
                </a:lnTo>
                <a:lnTo>
                  <a:pt x="213840" y="16040"/>
                </a:lnTo>
                <a:lnTo>
                  <a:pt x="222908" y="23198"/>
                </a:lnTo>
                <a:lnTo>
                  <a:pt x="228548" y="35328"/>
                </a:lnTo>
                <a:lnTo>
                  <a:pt x="231735" y="48229"/>
                </a:lnTo>
                <a:lnTo>
                  <a:pt x="233935" y="64984"/>
                </a:lnTo>
                <a:lnTo>
                  <a:pt x="234576" y="83967"/>
                </a:lnTo>
                <a:lnTo>
                  <a:pt x="233574" y="102836"/>
                </a:lnTo>
                <a:lnTo>
                  <a:pt x="230846" y="119248"/>
                </a:lnTo>
                <a:lnTo>
                  <a:pt x="228598" y="127754"/>
                </a:lnTo>
                <a:lnTo>
                  <a:pt x="226290" y="135859"/>
                </a:lnTo>
                <a:lnTo>
                  <a:pt x="224291" y="144194"/>
                </a:lnTo>
                <a:lnTo>
                  <a:pt x="222972" y="15338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7764" y="6162751"/>
            <a:ext cx="115570" cy="135890"/>
          </a:xfrm>
          <a:custGeom>
            <a:avLst/>
            <a:gdLst/>
            <a:ahLst/>
            <a:cxnLst/>
            <a:rect l="l" t="t" r="r" b="b"/>
            <a:pathLst>
              <a:path w="115569" h="135889">
                <a:moveTo>
                  <a:pt x="0" y="13411"/>
                </a:moveTo>
                <a:lnTo>
                  <a:pt x="5427" y="14706"/>
                </a:lnTo>
                <a:lnTo>
                  <a:pt x="5984" y="24003"/>
                </a:lnTo>
                <a:lnTo>
                  <a:pt x="4089" y="37071"/>
                </a:lnTo>
                <a:lnTo>
                  <a:pt x="2159" y="49682"/>
                </a:lnTo>
                <a:lnTo>
                  <a:pt x="537" y="66270"/>
                </a:lnTo>
                <a:lnTo>
                  <a:pt x="6985" y="115519"/>
                </a:lnTo>
                <a:lnTo>
                  <a:pt x="33274" y="135450"/>
                </a:lnTo>
                <a:lnTo>
                  <a:pt x="45720" y="134112"/>
                </a:lnTo>
                <a:lnTo>
                  <a:pt x="82510" y="107451"/>
                </a:lnTo>
                <a:lnTo>
                  <a:pt x="103362" y="66598"/>
                </a:lnTo>
                <a:lnTo>
                  <a:pt x="110109" y="36880"/>
                </a:lnTo>
                <a:lnTo>
                  <a:pt x="112248" y="27603"/>
                </a:lnTo>
                <a:lnTo>
                  <a:pt x="113982" y="18669"/>
                </a:lnTo>
                <a:lnTo>
                  <a:pt x="115145" y="9620"/>
                </a:lnTo>
                <a:lnTo>
                  <a:pt x="115570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33993" y="6024371"/>
            <a:ext cx="19050" cy="215265"/>
          </a:xfrm>
          <a:custGeom>
            <a:avLst/>
            <a:gdLst/>
            <a:ahLst/>
            <a:cxnLst/>
            <a:rect l="l" t="t" r="r" b="b"/>
            <a:pathLst>
              <a:path w="19050" h="215264">
                <a:moveTo>
                  <a:pt x="4939" y="0"/>
                </a:moveTo>
                <a:lnTo>
                  <a:pt x="15359" y="8982"/>
                </a:lnTo>
                <a:lnTo>
                  <a:pt x="19051" y="18592"/>
                </a:lnTo>
                <a:lnTo>
                  <a:pt x="18672" y="30260"/>
                </a:lnTo>
                <a:lnTo>
                  <a:pt x="16877" y="45415"/>
                </a:lnTo>
                <a:lnTo>
                  <a:pt x="14698" y="65755"/>
                </a:lnTo>
                <a:lnTo>
                  <a:pt x="12400" y="86067"/>
                </a:lnTo>
                <a:lnTo>
                  <a:pt x="10054" y="106322"/>
                </a:lnTo>
                <a:lnTo>
                  <a:pt x="7733" y="126491"/>
                </a:lnTo>
                <a:lnTo>
                  <a:pt x="5060" y="144308"/>
                </a:lnTo>
                <a:lnTo>
                  <a:pt x="2065" y="163639"/>
                </a:lnTo>
                <a:lnTo>
                  <a:pt x="0" y="182684"/>
                </a:lnTo>
                <a:lnTo>
                  <a:pt x="113" y="199643"/>
                </a:lnTo>
                <a:lnTo>
                  <a:pt x="4050" y="211226"/>
                </a:lnTo>
                <a:lnTo>
                  <a:pt x="4939" y="214883"/>
                </a:lnTo>
                <a:lnTo>
                  <a:pt x="14718" y="21396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64282" y="6006998"/>
            <a:ext cx="13335" cy="232410"/>
          </a:xfrm>
          <a:custGeom>
            <a:avLst/>
            <a:gdLst/>
            <a:ahLst/>
            <a:cxnLst/>
            <a:rect l="l" t="t" r="r" b="b"/>
            <a:pathLst>
              <a:path w="13335" h="232410">
                <a:moveTo>
                  <a:pt x="11811" y="0"/>
                </a:moveTo>
                <a:lnTo>
                  <a:pt x="13315" y="15801"/>
                </a:lnTo>
                <a:lnTo>
                  <a:pt x="12985" y="32003"/>
                </a:lnTo>
                <a:lnTo>
                  <a:pt x="11846" y="48434"/>
                </a:lnTo>
                <a:lnTo>
                  <a:pt x="10922" y="64922"/>
                </a:lnTo>
                <a:lnTo>
                  <a:pt x="10844" y="91135"/>
                </a:lnTo>
                <a:lnTo>
                  <a:pt x="11064" y="117805"/>
                </a:lnTo>
                <a:lnTo>
                  <a:pt x="10832" y="144475"/>
                </a:lnTo>
                <a:lnTo>
                  <a:pt x="9398" y="170687"/>
                </a:lnTo>
                <a:lnTo>
                  <a:pt x="7643" y="186047"/>
                </a:lnTo>
                <a:lnTo>
                  <a:pt x="5270" y="201434"/>
                </a:lnTo>
                <a:lnTo>
                  <a:pt x="2611" y="216765"/>
                </a:lnTo>
                <a:lnTo>
                  <a:pt x="0" y="23195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15132" y="6152159"/>
            <a:ext cx="191770" cy="107314"/>
          </a:xfrm>
          <a:custGeom>
            <a:avLst/>
            <a:gdLst/>
            <a:ahLst/>
            <a:cxnLst/>
            <a:rect l="l" t="t" r="r" b="b"/>
            <a:pathLst>
              <a:path w="191769" h="107314">
                <a:moveTo>
                  <a:pt x="0" y="22478"/>
                </a:moveTo>
                <a:lnTo>
                  <a:pt x="4252" y="13654"/>
                </a:lnTo>
                <a:lnTo>
                  <a:pt x="10017" y="10401"/>
                </a:lnTo>
                <a:lnTo>
                  <a:pt x="17948" y="9834"/>
                </a:lnTo>
                <a:lnTo>
                  <a:pt x="28702" y="9067"/>
                </a:lnTo>
                <a:lnTo>
                  <a:pt x="42856" y="8029"/>
                </a:lnTo>
                <a:lnTo>
                  <a:pt x="56784" y="8305"/>
                </a:lnTo>
                <a:lnTo>
                  <a:pt x="70832" y="8810"/>
                </a:lnTo>
                <a:lnTo>
                  <a:pt x="85343" y="8458"/>
                </a:lnTo>
                <a:lnTo>
                  <a:pt x="101203" y="6715"/>
                </a:lnTo>
                <a:lnTo>
                  <a:pt x="116871" y="4343"/>
                </a:lnTo>
                <a:lnTo>
                  <a:pt x="132492" y="2200"/>
                </a:lnTo>
                <a:lnTo>
                  <a:pt x="148209" y="1142"/>
                </a:lnTo>
                <a:lnTo>
                  <a:pt x="159365" y="285"/>
                </a:lnTo>
                <a:lnTo>
                  <a:pt x="170878" y="0"/>
                </a:lnTo>
                <a:lnTo>
                  <a:pt x="181248" y="3028"/>
                </a:lnTo>
                <a:lnTo>
                  <a:pt x="188975" y="12115"/>
                </a:lnTo>
                <a:lnTo>
                  <a:pt x="191531" y="24269"/>
                </a:lnTo>
                <a:lnTo>
                  <a:pt x="190658" y="38480"/>
                </a:lnTo>
                <a:lnTo>
                  <a:pt x="188118" y="52920"/>
                </a:lnTo>
                <a:lnTo>
                  <a:pt x="185674" y="65760"/>
                </a:lnTo>
                <a:lnTo>
                  <a:pt x="184046" y="76261"/>
                </a:lnTo>
                <a:lnTo>
                  <a:pt x="183419" y="86448"/>
                </a:lnTo>
                <a:lnTo>
                  <a:pt x="183316" y="96578"/>
                </a:lnTo>
                <a:lnTo>
                  <a:pt x="183261" y="10690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94405" y="6191402"/>
            <a:ext cx="63500" cy="12065"/>
          </a:xfrm>
          <a:custGeom>
            <a:avLst/>
            <a:gdLst/>
            <a:ahLst/>
            <a:cxnLst/>
            <a:rect l="l" t="t" r="r" b="b"/>
            <a:pathLst>
              <a:path w="63500" h="12064">
                <a:moveTo>
                  <a:pt x="0" y="0"/>
                </a:moveTo>
                <a:lnTo>
                  <a:pt x="40882" y="11853"/>
                </a:lnTo>
                <a:lnTo>
                  <a:pt x="48355" y="11544"/>
                </a:lnTo>
                <a:lnTo>
                  <a:pt x="55780" y="10720"/>
                </a:lnTo>
                <a:lnTo>
                  <a:pt x="62992" y="9753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46345" y="6155131"/>
            <a:ext cx="69215" cy="145415"/>
          </a:xfrm>
          <a:custGeom>
            <a:avLst/>
            <a:gdLst/>
            <a:ahLst/>
            <a:cxnLst/>
            <a:rect l="l" t="t" r="r" b="b"/>
            <a:pathLst>
              <a:path w="69214" h="145414">
                <a:moveTo>
                  <a:pt x="66500" y="0"/>
                </a:moveTo>
                <a:lnTo>
                  <a:pt x="68643" y="2252"/>
                </a:lnTo>
                <a:lnTo>
                  <a:pt x="62690" y="6362"/>
                </a:lnTo>
                <a:lnTo>
                  <a:pt x="52927" y="11787"/>
                </a:lnTo>
                <a:lnTo>
                  <a:pt x="43640" y="17983"/>
                </a:lnTo>
                <a:lnTo>
                  <a:pt x="12565" y="53944"/>
                </a:lnTo>
                <a:lnTo>
                  <a:pt x="0" y="99669"/>
                </a:lnTo>
                <a:lnTo>
                  <a:pt x="2974" y="114823"/>
                </a:lnTo>
                <a:lnTo>
                  <a:pt x="11128" y="129235"/>
                </a:lnTo>
                <a:lnTo>
                  <a:pt x="20581" y="138141"/>
                </a:lnTo>
                <a:lnTo>
                  <a:pt x="30368" y="142417"/>
                </a:lnTo>
                <a:lnTo>
                  <a:pt x="41203" y="144065"/>
                </a:lnTo>
                <a:lnTo>
                  <a:pt x="53800" y="14508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92094" y="6080150"/>
            <a:ext cx="30480" cy="204470"/>
          </a:xfrm>
          <a:custGeom>
            <a:avLst/>
            <a:gdLst/>
            <a:ahLst/>
            <a:cxnLst/>
            <a:rect l="l" t="t" r="r" b="b"/>
            <a:pathLst>
              <a:path w="30479" h="204470">
                <a:moveTo>
                  <a:pt x="30479" y="0"/>
                </a:moveTo>
                <a:lnTo>
                  <a:pt x="4339" y="44162"/>
                </a:lnTo>
                <a:lnTo>
                  <a:pt x="557" y="84862"/>
                </a:lnTo>
                <a:lnTo>
                  <a:pt x="0" y="105155"/>
                </a:lnTo>
                <a:lnTo>
                  <a:pt x="422" y="124948"/>
                </a:lnTo>
                <a:lnTo>
                  <a:pt x="4125" y="164649"/>
                </a:lnTo>
                <a:lnTo>
                  <a:pt x="11048" y="198729"/>
                </a:lnTo>
                <a:lnTo>
                  <a:pt x="17144" y="20421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59150" y="6173285"/>
            <a:ext cx="125730" cy="135890"/>
          </a:xfrm>
          <a:custGeom>
            <a:avLst/>
            <a:gdLst/>
            <a:ahLst/>
            <a:cxnLst/>
            <a:rect l="l" t="t" r="r" b="b"/>
            <a:pathLst>
              <a:path w="125729" h="135889">
                <a:moveTo>
                  <a:pt x="56134" y="7143"/>
                </a:moveTo>
                <a:lnTo>
                  <a:pt x="53072" y="0"/>
                </a:lnTo>
                <a:lnTo>
                  <a:pt x="45545" y="8286"/>
                </a:lnTo>
                <a:lnTo>
                  <a:pt x="36613" y="23088"/>
                </a:lnTo>
                <a:lnTo>
                  <a:pt x="29337" y="35490"/>
                </a:lnTo>
                <a:lnTo>
                  <a:pt x="19109" y="52206"/>
                </a:lnTo>
                <a:lnTo>
                  <a:pt x="10191" y="69551"/>
                </a:lnTo>
                <a:lnTo>
                  <a:pt x="3512" y="87696"/>
                </a:lnTo>
                <a:lnTo>
                  <a:pt x="0" y="106813"/>
                </a:lnTo>
                <a:lnTo>
                  <a:pt x="750" y="119824"/>
                </a:lnTo>
                <a:lnTo>
                  <a:pt x="5619" y="129292"/>
                </a:lnTo>
                <a:lnTo>
                  <a:pt x="14537" y="134759"/>
                </a:lnTo>
                <a:lnTo>
                  <a:pt x="27432" y="135769"/>
                </a:lnTo>
                <a:lnTo>
                  <a:pt x="47279" y="130182"/>
                </a:lnTo>
                <a:lnTo>
                  <a:pt x="82688" y="105294"/>
                </a:lnTo>
                <a:lnTo>
                  <a:pt x="111775" y="75228"/>
                </a:lnTo>
                <a:lnTo>
                  <a:pt x="125349" y="59264"/>
                </a:lnTo>
                <a:lnTo>
                  <a:pt x="123553" y="73523"/>
                </a:lnTo>
                <a:lnTo>
                  <a:pt x="121364" y="88296"/>
                </a:lnTo>
                <a:lnTo>
                  <a:pt x="118723" y="102727"/>
                </a:lnTo>
                <a:lnTo>
                  <a:pt x="115570" y="115957"/>
                </a:lnTo>
                <a:lnTo>
                  <a:pt x="113115" y="123429"/>
                </a:lnTo>
                <a:lnTo>
                  <a:pt x="112791" y="126587"/>
                </a:lnTo>
                <a:lnTo>
                  <a:pt x="116302" y="127401"/>
                </a:lnTo>
                <a:lnTo>
                  <a:pt x="125349" y="12784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93440" y="6169628"/>
            <a:ext cx="62230" cy="155575"/>
          </a:xfrm>
          <a:custGeom>
            <a:avLst/>
            <a:gdLst/>
            <a:ahLst/>
            <a:cxnLst/>
            <a:rect l="l" t="t" r="r" b="b"/>
            <a:pathLst>
              <a:path w="62229" h="155575">
                <a:moveTo>
                  <a:pt x="57733" y="30003"/>
                </a:moveTo>
                <a:lnTo>
                  <a:pt x="58189" y="16763"/>
                </a:lnTo>
                <a:lnTo>
                  <a:pt x="56812" y="5238"/>
                </a:lnTo>
                <a:lnTo>
                  <a:pt x="50339" y="0"/>
                </a:lnTo>
                <a:lnTo>
                  <a:pt x="35508" y="5619"/>
                </a:lnTo>
                <a:lnTo>
                  <a:pt x="6701" y="44624"/>
                </a:lnTo>
                <a:lnTo>
                  <a:pt x="0" y="72980"/>
                </a:lnTo>
                <a:lnTo>
                  <a:pt x="2107" y="86086"/>
                </a:lnTo>
                <a:lnTo>
                  <a:pt x="36921" y="118167"/>
                </a:lnTo>
                <a:lnTo>
                  <a:pt x="47202" y="121929"/>
                </a:lnTo>
                <a:lnTo>
                  <a:pt x="56209" y="127234"/>
                </a:lnTo>
                <a:lnTo>
                  <a:pt x="62122" y="136326"/>
                </a:lnTo>
                <a:lnTo>
                  <a:pt x="60178" y="145103"/>
                </a:lnTo>
                <a:lnTo>
                  <a:pt x="53137" y="151880"/>
                </a:lnTo>
                <a:lnTo>
                  <a:pt x="43763" y="154971"/>
                </a:lnTo>
                <a:lnTo>
                  <a:pt x="40080" y="154362"/>
                </a:lnTo>
                <a:lnTo>
                  <a:pt x="37032" y="153447"/>
                </a:lnTo>
                <a:lnTo>
                  <a:pt x="33730" y="15314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5784" y="6154521"/>
            <a:ext cx="87630" cy="165735"/>
          </a:xfrm>
          <a:custGeom>
            <a:avLst/>
            <a:gdLst/>
            <a:ahLst/>
            <a:cxnLst/>
            <a:rect l="l" t="t" r="r" b="b"/>
            <a:pathLst>
              <a:path w="87629" h="165735">
                <a:moveTo>
                  <a:pt x="76200" y="3352"/>
                </a:moveTo>
                <a:lnTo>
                  <a:pt x="79882" y="2133"/>
                </a:lnTo>
                <a:lnTo>
                  <a:pt x="83185" y="914"/>
                </a:lnTo>
                <a:lnTo>
                  <a:pt x="87121" y="0"/>
                </a:lnTo>
                <a:lnTo>
                  <a:pt x="55635" y="33561"/>
                </a:lnTo>
                <a:lnTo>
                  <a:pt x="31797" y="64655"/>
                </a:lnTo>
                <a:lnTo>
                  <a:pt x="30057" y="75499"/>
                </a:lnTo>
                <a:lnTo>
                  <a:pt x="36829" y="85343"/>
                </a:lnTo>
                <a:lnTo>
                  <a:pt x="44711" y="88553"/>
                </a:lnTo>
                <a:lnTo>
                  <a:pt x="54737" y="89992"/>
                </a:lnTo>
                <a:lnTo>
                  <a:pt x="65047" y="91087"/>
                </a:lnTo>
                <a:lnTo>
                  <a:pt x="73787" y="93268"/>
                </a:lnTo>
                <a:lnTo>
                  <a:pt x="83028" y="100379"/>
                </a:lnTo>
                <a:lnTo>
                  <a:pt x="86471" y="109689"/>
                </a:lnTo>
                <a:lnTo>
                  <a:pt x="84556" y="119629"/>
                </a:lnTo>
                <a:lnTo>
                  <a:pt x="50339" y="148247"/>
                </a:lnTo>
                <a:lnTo>
                  <a:pt x="12826" y="163372"/>
                </a:lnTo>
                <a:lnTo>
                  <a:pt x="6350" y="164591"/>
                </a:lnTo>
                <a:lnTo>
                  <a:pt x="0" y="16550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5091" y="6137147"/>
            <a:ext cx="96520" cy="179705"/>
          </a:xfrm>
          <a:custGeom>
            <a:avLst/>
            <a:gdLst/>
            <a:ahLst/>
            <a:cxnLst/>
            <a:rect l="l" t="t" r="r" b="b"/>
            <a:pathLst>
              <a:path w="96520" h="179704">
                <a:moveTo>
                  <a:pt x="96335" y="0"/>
                </a:moveTo>
                <a:lnTo>
                  <a:pt x="57854" y="25907"/>
                </a:lnTo>
                <a:lnTo>
                  <a:pt x="24886" y="69070"/>
                </a:lnTo>
                <a:lnTo>
                  <a:pt x="3165" y="115290"/>
                </a:lnTo>
                <a:lnTo>
                  <a:pt x="0" y="132016"/>
                </a:lnTo>
                <a:lnTo>
                  <a:pt x="1847" y="147827"/>
                </a:lnTo>
                <a:lnTo>
                  <a:pt x="8062" y="160534"/>
                </a:lnTo>
                <a:lnTo>
                  <a:pt x="16515" y="169468"/>
                </a:lnTo>
                <a:lnTo>
                  <a:pt x="27064" y="175431"/>
                </a:lnTo>
                <a:lnTo>
                  <a:pt x="39566" y="17922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90257" y="6175138"/>
            <a:ext cx="127000" cy="118745"/>
          </a:xfrm>
          <a:custGeom>
            <a:avLst/>
            <a:gdLst/>
            <a:ahLst/>
            <a:cxnLst/>
            <a:rect l="l" t="t" r="r" b="b"/>
            <a:pathLst>
              <a:path w="127000" h="118745">
                <a:moveTo>
                  <a:pt x="57181" y="6205"/>
                </a:moveTo>
                <a:lnTo>
                  <a:pt x="51133" y="0"/>
                </a:lnTo>
                <a:lnTo>
                  <a:pt x="44894" y="909"/>
                </a:lnTo>
                <a:lnTo>
                  <a:pt x="38322" y="6677"/>
                </a:lnTo>
                <a:lnTo>
                  <a:pt x="13906" y="41790"/>
                </a:lnTo>
                <a:lnTo>
                  <a:pt x="1067" y="82367"/>
                </a:lnTo>
                <a:lnTo>
                  <a:pt x="0" y="94826"/>
                </a:lnTo>
                <a:lnTo>
                  <a:pt x="1742" y="106713"/>
                </a:lnTo>
                <a:lnTo>
                  <a:pt x="8032" y="115628"/>
                </a:lnTo>
                <a:lnTo>
                  <a:pt x="17504" y="118162"/>
                </a:lnTo>
                <a:lnTo>
                  <a:pt x="28178" y="115781"/>
                </a:lnTo>
                <a:lnTo>
                  <a:pt x="66674" y="84081"/>
                </a:lnTo>
                <a:lnTo>
                  <a:pt x="89820" y="51620"/>
                </a:lnTo>
                <a:lnTo>
                  <a:pt x="91344" y="48877"/>
                </a:lnTo>
                <a:lnTo>
                  <a:pt x="95916" y="44000"/>
                </a:lnTo>
                <a:lnTo>
                  <a:pt x="95694" y="53287"/>
                </a:lnTo>
                <a:lnTo>
                  <a:pt x="94710" y="62517"/>
                </a:lnTo>
                <a:lnTo>
                  <a:pt x="93630" y="71861"/>
                </a:lnTo>
                <a:lnTo>
                  <a:pt x="93122" y="81491"/>
                </a:lnTo>
                <a:lnTo>
                  <a:pt x="92838" y="92263"/>
                </a:lnTo>
                <a:lnTo>
                  <a:pt x="93900" y="103893"/>
                </a:lnTo>
                <a:lnTo>
                  <a:pt x="98605" y="113466"/>
                </a:lnTo>
                <a:lnTo>
                  <a:pt x="109251" y="118067"/>
                </a:lnTo>
                <a:lnTo>
                  <a:pt x="116871" y="112580"/>
                </a:lnTo>
                <a:lnTo>
                  <a:pt x="120300" y="110751"/>
                </a:lnTo>
                <a:lnTo>
                  <a:pt x="126650" y="10892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56357" y="6145682"/>
            <a:ext cx="289560" cy="162560"/>
          </a:xfrm>
          <a:custGeom>
            <a:avLst/>
            <a:gdLst/>
            <a:ahLst/>
            <a:cxnLst/>
            <a:rect l="l" t="t" r="r" b="b"/>
            <a:pathLst>
              <a:path w="289560" h="162560">
                <a:moveTo>
                  <a:pt x="33067" y="19812"/>
                </a:moveTo>
                <a:lnTo>
                  <a:pt x="1065" y="51725"/>
                </a:lnTo>
                <a:lnTo>
                  <a:pt x="0" y="64274"/>
                </a:lnTo>
                <a:lnTo>
                  <a:pt x="3720" y="76080"/>
                </a:lnTo>
                <a:lnTo>
                  <a:pt x="12620" y="87172"/>
                </a:lnTo>
                <a:lnTo>
                  <a:pt x="23610" y="95769"/>
                </a:lnTo>
                <a:lnTo>
                  <a:pt x="35575" y="102679"/>
                </a:lnTo>
                <a:lnTo>
                  <a:pt x="47875" y="109075"/>
                </a:lnTo>
                <a:lnTo>
                  <a:pt x="59864" y="116128"/>
                </a:lnTo>
                <a:lnTo>
                  <a:pt x="69615" y="154176"/>
                </a:lnTo>
                <a:lnTo>
                  <a:pt x="41576" y="159105"/>
                </a:lnTo>
                <a:lnTo>
                  <a:pt x="39544" y="158800"/>
                </a:lnTo>
                <a:lnTo>
                  <a:pt x="37004" y="158191"/>
                </a:lnTo>
                <a:lnTo>
                  <a:pt x="34972" y="157581"/>
                </a:lnTo>
                <a:lnTo>
                  <a:pt x="33073" y="145951"/>
                </a:lnTo>
                <a:lnTo>
                  <a:pt x="35782" y="137464"/>
                </a:lnTo>
                <a:lnTo>
                  <a:pt x="72697" y="104113"/>
                </a:lnTo>
                <a:lnTo>
                  <a:pt x="113476" y="71585"/>
                </a:lnTo>
                <a:lnTo>
                  <a:pt x="133651" y="54864"/>
                </a:lnTo>
                <a:lnTo>
                  <a:pt x="161458" y="25631"/>
                </a:lnTo>
                <a:lnTo>
                  <a:pt x="158077" y="12634"/>
                </a:lnTo>
                <a:lnTo>
                  <a:pt x="149098" y="15506"/>
                </a:lnTo>
                <a:lnTo>
                  <a:pt x="121136" y="41967"/>
                </a:lnTo>
                <a:lnTo>
                  <a:pt x="100758" y="88087"/>
                </a:lnTo>
                <a:lnTo>
                  <a:pt x="100891" y="102165"/>
                </a:lnTo>
                <a:lnTo>
                  <a:pt x="104203" y="115443"/>
                </a:lnTo>
                <a:lnTo>
                  <a:pt x="111063" y="127006"/>
                </a:lnTo>
                <a:lnTo>
                  <a:pt x="121840" y="135940"/>
                </a:lnTo>
                <a:lnTo>
                  <a:pt x="138050" y="141631"/>
                </a:lnTo>
                <a:lnTo>
                  <a:pt x="153987" y="140322"/>
                </a:lnTo>
                <a:lnTo>
                  <a:pt x="204523" y="116033"/>
                </a:lnTo>
                <a:lnTo>
                  <a:pt x="238777" y="84067"/>
                </a:lnTo>
                <a:lnTo>
                  <a:pt x="252904" y="66141"/>
                </a:lnTo>
                <a:lnTo>
                  <a:pt x="263120" y="53297"/>
                </a:lnTo>
                <a:lnTo>
                  <a:pt x="274335" y="39281"/>
                </a:lnTo>
                <a:lnTo>
                  <a:pt x="283979" y="24522"/>
                </a:lnTo>
                <a:lnTo>
                  <a:pt x="289480" y="9448"/>
                </a:lnTo>
                <a:lnTo>
                  <a:pt x="288464" y="6400"/>
                </a:lnTo>
                <a:lnTo>
                  <a:pt x="288210" y="3048"/>
                </a:lnTo>
                <a:lnTo>
                  <a:pt x="248586" y="30784"/>
                </a:lnTo>
                <a:lnTo>
                  <a:pt x="238664" y="56502"/>
                </a:lnTo>
                <a:lnTo>
                  <a:pt x="239639" y="69661"/>
                </a:lnTo>
                <a:lnTo>
                  <a:pt x="244268" y="82905"/>
                </a:lnTo>
                <a:lnTo>
                  <a:pt x="249368" y="91654"/>
                </a:lnTo>
                <a:lnTo>
                  <a:pt x="254968" y="100317"/>
                </a:lnTo>
                <a:lnTo>
                  <a:pt x="259663" y="109266"/>
                </a:lnTo>
                <a:lnTo>
                  <a:pt x="262048" y="118872"/>
                </a:lnTo>
                <a:lnTo>
                  <a:pt x="259992" y="129992"/>
                </a:lnTo>
                <a:lnTo>
                  <a:pt x="254174" y="137198"/>
                </a:lnTo>
                <a:lnTo>
                  <a:pt x="246260" y="142403"/>
                </a:lnTo>
                <a:lnTo>
                  <a:pt x="237918" y="147523"/>
                </a:lnTo>
                <a:lnTo>
                  <a:pt x="229258" y="153152"/>
                </a:lnTo>
                <a:lnTo>
                  <a:pt x="221027" y="157581"/>
                </a:lnTo>
                <a:lnTo>
                  <a:pt x="212415" y="160639"/>
                </a:lnTo>
                <a:lnTo>
                  <a:pt x="202612" y="16215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6252" y="6228788"/>
            <a:ext cx="143510" cy="133985"/>
          </a:xfrm>
          <a:custGeom>
            <a:avLst/>
            <a:gdLst/>
            <a:ahLst/>
            <a:cxnLst/>
            <a:rect l="l" t="t" r="r" b="b"/>
            <a:pathLst>
              <a:path w="143510" h="133985">
                <a:moveTo>
                  <a:pt x="143252" y="51615"/>
                </a:moveTo>
                <a:lnTo>
                  <a:pt x="122551" y="12601"/>
                </a:lnTo>
                <a:lnTo>
                  <a:pt x="82278" y="0"/>
                </a:lnTo>
                <a:lnTo>
                  <a:pt x="68576" y="2543"/>
                </a:lnTo>
                <a:lnTo>
                  <a:pt x="26802" y="39233"/>
                </a:lnTo>
                <a:lnTo>
                  <a:pt x="2250" y="91544"/>
                </a:lnTo>
                <a:lnTo>
                  <a:pt x="0" y="111852"/>
                </a:lnTo>
                <a:lnTo>
                  <a:pt x="6727" y="128730"/>
                </a:lnTo>
                <a:lnTo>
                  <a:pt x="16613" y="133869"/>
                </a:lnTo>
                <a:lnTo>
                  <a:pt x="28094" y="132807"/>
                </a:lnTo>
                <a:lnTo>
                  <a:pt x="61021" y="113195"/>
                </a:lnTo>
                <a:lnTo>
                  <a:pt x="91436" y="75390"/>
                </a:lnTo>
                <a:lnTo>
                  <a:pt x="106422" y="47043"/>
                </a:lnTo>
                <a:lnTo>
                  <a:pt x="106747" y="58921"/>
                </a:lnTo>
                <a:lnTo>
                  <a:pt x="106072" y="70742"/>
                </a:lnTo>
                <a:lnTo>
                  <a:pt x="105350" y="82448"/>
                </a:lnTo>
                <a:lnTo>
                  <a:pt x="105533" y="93983"/>
                </a:lnTo>
                <a:lnTo>
                  <a:pt x="105366" y="103260"/>
                </a:lnTo>
                <a:lnTo>
                  <a:pt x="106009" y="116538"/>
                </a:lnTo>
                <a:lnTo>
                  <a:pt x="109747" y="127758"/>
                </a:lnTo>
                <a:lnTo>
                  <a:pt x="118868" y="130863"/>
                </a:lnTo>
                <a:lnTo>
                  <a:pt x="120392" y="128730"/>
                </a:lnTo>
                <a:lnTo>
                  <a:pt x="121916" y="126291"/>
                </a:lnTo>
                <a:lnTo>
                  <a:pt x="123186" y="12446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6748" y="6217310"/>
            <a:ext cx="77470" cy="102235"/>
          </a:xfrm>
          <a:custGeom>
            <a:avLst/>
            <a:gdLst/>
            <a:ahLst/>
            <a:cxnLst/>
            <a:rect l="l" t="t" r="r" b="b"/>
            <a:pathLst>
              <a:path w="77470" h="102235">
                <a:moveTo>
                  <a:pt x="8254" y="13411"/>
                </a:moveTo>
                <a:lnTo>
                  <a:pt x="14448" y="17673"/>
                </a:lnTo>
                <a:lnTo>
                  <a:pt x="16271" y="25107"/>
                </a:lnTo>
                <a:lnTo>
                  <a:pt x="15452" y="34542"/>
                </a:lnTo>
                <a:lnTo>
                  <a:pt x="5786" y="81581"/>
                </a:lnTo>
                <a:lnTo>
                  <a:pt x="1904" y="96316"/>
                </a:lnTo>
                <a:lnTo>
                  <a:pt x="1270" y="99059"/>
                </a:lnTo>
                <a:lnTo>
                  <a:pt x="24129" y="59435"/>
                </a:lnTo>
                <a:lnTo>
                  <a:pt x="30285" y="46353"/>
                </a:lnTo>
                <a:lnTo>
                  <a:pt x="37179" y="31813"/>
                </a:lnTo>
                <a:lnTo>
                  <a:pt x="45168" y="17902"/>
                </a:lnTo>
                <a:lnTo>
                  <a:pt x="54610" y="6705"/>
                </a:lnTo>
                <a:lnTo>
                  <a:pt x="58292" y="4571"/>
                </a:lnTo>
                <a:lnTo>
                  <a:pt x="62484" y="2133"/>
                </a:lnTo>
                <a:lnTo>
                  <a:pt x="66421" y="0"/>
                </a:lnTo>
                <a:lnTo>
                  <a:pt x="71866" y="9734"/>
                </a:lnTo>
                <a:lnTo>
                  <a:pt x="75596" y="20726"/>
                </a:lnTo>
                <a:lnTo>
                  <a:pt x="77279" y="32404"/>
                </a:lnTo>
                <a:lnTo>
                  <a:pt x="76580" y="44195"/>
                </a:lnTo>
                <a:lnTo>
                  <a:pt x="74826" y="52916"/>
                </a:lnTo>
                <a:lnTo>
                  <a:pt x="73215" y="61150"/>
                </a:lnTo>
                <a:lnTo>
                  <a:pt x="72366" y="69442"/>
                </a:lnTo>
                <a:lnTo>
                  <a:pt x="72898" y="7833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28577" y="6032296"/>
            <a:ext cx="220979" cy="279400"/>
          </a:xfrm>
          <a:custGeom>
            <a:avLst/>
            <a:gdLst/>
            <a:ahLst/>
            <a:cxnLst/>
            <a:rect l="l" t="t" r="r" b="b"/>
            <a:pathLst>
              <a:path w="220979" h="279400">
                <a:moveTo>
                  <a:pt x="42100" y="209092"/>
                </a:moveTo>
                <a:lnTo>
                  <a:pt x="2833" y="230004"/>
                </a:lnTo>
                <a:lnTo>
                  <a:pt x="0" y="244868"/>
                </a:lnTo>
                <a:lnTo>
                  <a:pt x="1071" y="259675"/>
                </a:lnTo>
                <a:lnTo>
                  <a:pt x="7048" y="271881"/>
                </a:lnTo>
                <a:lnTo>
                  <a:pt x="18835" y="278834"/>
                </a:lnTo>
                <a:lnTo>
                  <a:pt x="32766" y="278587"/>
                </a:lnTo>
                <a:lnTo>
                  <a:pt x="82861" y="245483"/>
                </a:lnTo>
                <a:lnTo>
                  <a:pt x="116901" y="190323"/>
                </a:lnTo>
                <a:lnTo>
                  <a:pt x="132052" y="132216"/>
                </a:lnTo>
                <a:lnTo>
                  <a:pt x="129170" y="78362"/>
                </a:lnTo>
                <a:lnTo>
                  <a:pt x="117705" y="35875"/>
                </a:lnTo>
                <a:lnTo>
                  <a:pt x="93916" y="0"/>
                </a:lnTo>
                <a:lnTo>
                  <a:pt x="93904" y="20621"/>
                </a:lnTo>
                <a:lnTo>
                  <a:pt x="102881" y="59921"/>
                </a:lnTo>
                <a:lnTo>
                  <a:pt x="125938" y="116166"/>
                </a:lnTo>
                <a:lnTo>
                  <a:pt x="143589" y="151333"/>
                </a:lnTo>
                <a:lnTo>
                  <a:pt x="162502" y="185813"/>
                </a:lnTo>
                <a:lnTo>
                  <a:pt x="181927" y="220065"/>
                </a:lnTo>
                <a:lnTo>
                  <a:pt x="207377" y="254955"/>
                </a:lnTo>
                <a:lnTo>
                  <a:pt x="220408" y="26243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20765" y="6199374"/>
            <a:ext cx="198755" cy="104775"/>
          </a:xfrm>
          <a:custGeom>
            <a:avLst/>
            <a:gdLst/>
            <a:ahLst/>
            <a:cxnLst/>
            <a:rect l="l" t="t" r="r" b="b"/>
            <a:pathLst>
              <a:path w="198754" h="104775">
                <a:moveTo>
                  <a:pt x="12826" y="3000"/>
                </a:moveTo>
                <a:lnTo>
                  <a:pt x="4572" y="46891"/>
                </a:lnTo>
                <a:lnTo>
                  <a:pt x="3365" y="68379"/>
                </a:lnTo>
                <a:lnTo>
                  <a:pt x="2786" y="79124"/>
                </a:lnTo>
                <a:lnTo>
                  <a:pt x="2159" y="89868"/>
                </a:lnTo>
                <a:lnTo>
                  <a:pt x="2159" y="97488"/>
                </a:lnTo>
                <a:lnTo>
                  <a:pt x="2159" y="99926"/>
                </a:lnTo>
                <a:lnTo>
                  <a:pt x="0" y="104498"/>
                </a:lnTo>
                <a:lnTo>
                  <a:pt x="924" y="92540"/>
                </a:lnTo>
                <a:lnTo>
                  <a:pt x="2730" y="81067"/>
                </a:lnTo>
                <a:lnTo>
                  <a:pt x="18748" y="34737"/>
                </a:lnTo>
                <a:lnTo>
                  <a:pt x="54451" y="10391"/>
                </a:lnTo>
                <a:lnTo>
                  <a:pt x="64087" y="13525"/>
                </a:lnTo>
                <a:lnTo>
                  <a:pt x="73151" y="19459"/>
                </a:lnTo>
                <a:lnTo>
                  <a:pt x="82676" y="28298"/>
                </a:lnTo>
                <a:lnTo>
                  <a:pt x="85344" y="30432"/>
                </a:lnTo>
                <a:lnTo>
                  <a:pt x="90550" y="36528"/>
                </a:lnTo>
                <a:lnTo>
                  <a:pt x="98841" y="30003"/>
                </a:lnTo>
                <a:lnTo>
                  <a:pt x="106108" y="22736"/>
                </a:lnTo>
                <a:lnTo>
                  <a:pt x="113375" y="15354"/>
                </a:lnTo>
                <a:lnTo>
                  <a:pt x="121666" y="8486"/>
                </a:lnTo>
                <a:lnTo>
                  <a:pt x="129601" y="3257"/>
                </a:lnTo>
                <a:lnTo>
                  <a:pt x="137620" y="257"/>
                </a:lnTo>
                <a:lnTo>
                  <a:pt x="146044" y="0"/>
                </a:lnTo>
                <a:lnTo>
                  <a:pt x="155194" y="3000"/>
                </a:lnTo>
                <a:lnTo>
                  <a:pt x="178943" y="36528"/>
                </a:lnTo>
                <a:lnTo>
                  <a:pt x="183880" y="58435"/>
                </a:lnTo>
                <a:lnTo>
                  <a:pt x="186640" y="69318"/>
                </a:lnTo>
                <a:lnTo>
                  <a:pt x="191770" y="79200"/>
                </a:lnTo>
                <a:lnTo>
                  <a:pt x="193929" y="81029"/>
                </a:lnTo>
                <a:lnTo>
                  <a:pt x="196342" y="82553"/>
                </a:lnTo>
                <a:lnTo>
                  <a:pt x="198500" y="8468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91180" y="6176467"/>
            <a:ext cx="104775" cy="129539"/>
          </a:xfrm>
          <a:custGeom>
            <a:avLst/>
            <a:gdLst/>
            <a:ahLst/>
            <a:cxnLst/>
            <a:rect l="l" t="t" r="r" b="b"/>
            <a:pathLst>
              <a:path w="104775" h="129539">
                <a:moveTo>
                  <a:pt x="11271" y="44195"/>
                </a:moveTo>
                <a:lnTo>
                  <a:pt x="18002" y="36880"/>
                </a:lnTo>
                <a:lnTo>
                  <a:pt x="20415" y="34747"/>
                </a:lnTo>
                <a:lnTo>
                  <a:pt x="23463" y="28955"/>
                </a:lnTo>
                <a:lnTo>
                  <a:pt x="17674" y="40090"/>
                </a:lnTo>
                <a:lnTo>
                  <a:pt x="11826" y="51282"/>
                </a:lnTo>
                <a:lnTo>
                  <a:pt x="6621" y="62817"/>
                </a:lnTo>
                <a:lnTo>
                  <a:pt x="2762" y="74980"/>
                </a:lnTo>
                <a:lnTo>
                  <a:pt x="642" y="87372"/>
                </a:lnTo>
                <a:lnTo>
                  <a:pt x="0" y="101193"/>
                </a:lnTo>
                <a:lnTo>
                  <a:pt x="2547" y="114328"/>
                </a:lnTo>
                <a:lnTo>
                  <a:pt x="10001" y="124663"/>
                </a:lnTo>
                <a:lnTo>
                  <a:pt x="23115" y="129311"/>
                </a:lnTo>
                <a:lnTo>
                  <a:pt x="36814" y="126644"/>
                </a:lnTo>
                <a:lnTo>
                  <a:pt x="74384" y="99793"/>
                </a:lnTo>
                <a:lnTo>
                  <a:pt x="101441" y="52730"/>
                </a:lnTo>
                <a:lnTo>
                  <a:pt x="104163" y="38614"/>
                </a:lnTo>
                <a:lnTo>
                  <a:pt x="103219" y="24383"/>
                </a:lnTo>
                <a:lnTo>
                  <a:pt x="97512" y="11753"/>
                </a:lnTo>
                <a:lnTo>
                  <a:pt x="85947" y="2438"/>
                </a:lnTo>
                <a:lnTo>
                  <a:pt x="73501" y="1219"/>
                </a:lnTo>
                <a:lnTo>
                  <a:pt x="70961" y="0"/>
                </a:lnTo>
                <a:lnTo>
                  <a:pt x="63722" y="243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07608" y="6163970"/>
            <a:ext cx="335280" cy="144780"/>
          </a:xfrm>
          <a:custGeom>
            <a:avLst/>
            <a:gdLst/>
            <a:ahLst/>
            <a:cxnLst/>
            <a:rect l="l" t="t" r="r" b="b"/>
            <a:pathLst>
              <a:path w="335279" h="144779">
                <a:moveTo>
                  <a:pt x="0" y="4572"/>
                </a:moveTo>
                <a:lnTo>
                  <a:pt x="43273" y="17130"/>
                </a:lnTo>
                <a:lnTo>
                  <a:pt x="66325" y="63398"/>
                </a:lnTo>
                <a:lnTo>
                  <a:pt x="70738" y="98755"/>
                </a:lnTo>
                <a:lnTo>
                  <a:pt x="70701" y="109928"/>
                </a:lnTo>
                <a:lnTo>
                  <a:pt x="69961" y="121386"/>
                </a:lnTo>
                <a:lnTo>
                  <a:pt x="69006" y="132959"/>
                </a:lnTo>
                <a:lnTo>
                  <a:pt x="68325" y="144475"/>
                </a:lnTo>
                <a:lnTo>
                  <a:pt x="91693" y="102717"/>
                </a:lnTo>
                <a:lnTo>
                  <a:pt x="130913" y="64141"/>
                </a:lnTo>
                <a:lnTo>
                  <a:pt x="160141" y="56921"/>
                </a:lnTo>
                <a:lnTo>
                  <a:pt x="172450" y="57759"/>
                </a:lnTo>
                <a:lnTo>
                  <a:pt x="184735" y="59969"/>
                </a:lnTo>
                <a:lnTo>
                  <a:pt x="196341" y="63093"/>
                </a:lnTo>
                <a:lnTo>
                  <a:pt x="205287" y="65974"/>
                </a:lnTo>
                <a:lnTo>
                  <a:pt x="213994" y="67856"/>
                </a:lnTo>
                <a:lnTo>
                  <a:pt x="246983" y="44424"/>
                </a:lnTo>
                <a:lnTo>
                  <a:pt x="253184" y="12815"/>
                </a:lnTo>
                <a:lnTo>
                  <a:pt x="251634" y="8572"/>
                </a:lnTo>
                <a:lnTo>
                  <a:pt x="248537" y="5072"/>
                </a:lnTo>
                <a:lnTo>
                  <a:pt x="244093" y="0"/>
                </a:lnTo>
                <a:lnTo>
                  <a:pt x="236997" y="11344"/>
                </a:lnTo>
                <a:lnTo>
                  <a:pt x="231901" y="22631"/>
                </a:lnTo>
                <a:lnTo>
                  <a:pt x="229092" y="34718"/>
                </a:lnTo>
                <a:lnTo>
                  <a:pt x="228853" y="48463"/>
                </a:lnTo>
                <a:lnTo>
                  <a:pt x="232078" y="66460"/>
                </a:lnTo>
                <a:lnTo>
                  <a:pt x="261492" y="111252"/>
                </a:lnTo>
                <a:lnTo>
                  <a:pt x="296814" y="124320"/>
                </a:lnTo>
                <a:lnTo>
                  <a:pt x="316231" y="123124"/>
                </a:lnTo>
                <a:lnTo>
                  <a:pt x="335279" y="12070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81520" y="6059119"/>
            <a:ext cx="373380" cy="251460"/>
          </a:xfrm>
          <a:custGeom>
            <a:avLst/>
            <a:gdLst/>
            <a:ahLst/>
            <a:cxnLst/>
            <a:rect l="l" t="t" r="r" b="b"/>
            <a:pathLst>
              <a:path w="373379" h="251460">
                <a:moveTo>
                  <a:pt x="0" y="0"/>
                </a:moveTo>
                <a:lnTo>
                  <a:pt x="11396" y="12296"/>
                </a:lnTo>
                <a:lnTo>
                  <a:pt x="18875" y="25679"/>
                </a:lnTo>
                <a:lnTo>
                  <a:pt x="24378" y="40547"/>
                </a:lnTo>
                <a:lnTo>
                  <a:pt x="29845" y="57302"/>
                </a:lnTo>
                <a:lnTo>
                  <a:pt x="41197" y="91516"/>
                </a:lnTo>
                <a:lnTo>
                  <a:pt x="59902" y="161886"/>
                </a:lnTo>
                <a:lnTo>
                  <a:pt x="65317" y="211064"/>
                </a:lnTo>
                <a:lnTo>
                  <a:pt x="51815" y="236524"/>
                </a:lnTo>
                <a:lnTo>
                  <a:pt x="44305" y="232786"/>
                </a:lnTo>
                <a:lnTo>
                  <a:pt x="38496" y="229704"/>
                </a:lnTo>
                <a:lnTo>
                  <a:pt x="33474" y="225080"/>
                </a:lnTo>
                <a:lnTo>
                  <a:pt x="28321" y="216712"/>
                </a:lnTo>
                <a:lnTo>
                  <a:pt x="23112" y="193567"/>
                </a:lnTo>
                <a:lnTo>
                  <a:pt x="27035" y="169621"/>
                </a:lnTo>
                <a:lnTo>
                  <a:pt x="48132" y="126187"/>
                </a:lnTo>
                <a:lnTo>
                  <a:pt x="70945" y="94068"/>
                </a:lnTo>
                <a:lnTo>
                  <a:pt x="100329" y="70408"/>
                </a:lnTo>
                <a:lnTo>
                  <a:pt x="107519" y="86906"/>
                </a:lnTo>
                <a:lnTo>
                  <a:pt x="114680" y="138683"/>
                </a:lnTo>
                <a:lnTo>
                  <a:pt x="117459" y="195033"/>
                </a:lnTo>
                <a:lnTo>
                  <a:pt x="121914" y="223594"/>
                </a:lnTo>
                <a:lnTo>
                  <a:pt x="132333" y="248411"/>
                </a:lnTo>
                <a:lnTo>
                  <a:pt x="134111" y="249326"/>
                </a:lnTo>
                <a:lnTo>
                  <a:pt x="136271" y="249936"/>
                </a:lnTo>
                <a:lnTo>
                  <a:pt x="138683" y="250850"/>
                </a:lnTo>
                <a:lnTo>
                  <a:pt x="167205" y="220032"/>
                </a:lnTo>
                <a:lnTo>
                  <a:pt x="188029" y="187256"/>
                </a:lnTo>
                <a:lnTo>
                  <a:pt x="203311" y="163944"/>
                </a:lnTo>
                <a:lnTo>
                  <a:pt x="221521" y="144003"/>
                </a:lnTo>
                <a:lnTo>
                  <a:pt x="242697" y="133807"/>
                </a:lnTo>
                <a:lnTo>
                  <a:pt x="253589" y="135059"/>
                </a:lnTo>
                <a:lnTo>
                  <a:pt x="264112" y="140169"/>
                </a:lnTo>
                <a:lnTo>
                  <a:pt x="273897" y="147051"/>
                </a:lnTo>
                <a:lnTo>
                  <a:pt x="282575" y="153619"/>
                </a:lnTo>
                <a:lnTo>
                  <a:pt x="294689" y="161886"/>
                </a:lnTo>
                <a:lnTo>
                  <a:pt x="334390" y="167030"/>
                </a:lnTo>
                <a:lnTo>
                  <a:pt x="358376" y="137026"/>
                </a:lnTo>
                <a:lnTo>
                  <a:pt x="367490" y="108761"/>
                </a:lnTo>
                <a:lnTo>
                  <a:pt x="367315" y="94678"/>
                </a:lnTo>
                <a:lnTo>
                  <a:pt x="361664" y="82710"/>
                </a:lnTo>
                <a:lnTo>
                  <a:pt x="349630" y="72542"/>
                </a:lnTo>
                <a:lnTo>
                  <a:pt x="337661" y="86186"/>
                </a:lnTo>
                <a:lnTo>
                  <a:pt x="321945" y="133807"/>
                </a:lnTo>
                <a:lnTo>
                  <a:pt x="324784" y="181127"/>
                </a:lnTo>
                <a:lnTo>
                  <a:pt x="349027" y="211112"/>
                </a:lnTo>
                <a:lnTo>
                  <a:pt x="360707" y="211631"/>
                </a:lnTo>
                <a:lnTo>
                  <a:pt x="373125" y="21000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85761" y="6161127"/>
            <a:ext cx="94615" cy="116205"/>
          </a:xfrm>
          <a:custGeom>
            <a:avLst/>
            <a:gdLst/>
            <a:ahLst/>
            <a:cxnLst/>
            <a:rect l="l" t="t" r="r" b="b"/>
            <a:pathLst>
              <a:path w="94615" h="116204">
                <a:moveTo>
                  <a:pt x="94488" y="7415"/>
                </a:moveTo>
                <a:lnTo>
                  <a:pt x="87258" y="4067"/>
                </a:lnTo>
                <a:lnTo>
                  <a:pt x="79422" y="1204"/>
                </a:lnTo>
                <a:lnTo>
                  <a:pt x="71181" y="0"/>
                </a:lnTo>
                <a:lnTo>
                  <a:pt x="62738" y="1624"/>
                </a:lnTo>
                <a:lnTo>
                  <a:pt x="29716" y="25755"/>
                </a:lnTo>
                <a:lnTo>
                  <a:pt x="7461" y="62888"/>
                </a:lnTo>
                <a:lnTo>
                  <a:pt x="0" y="92454"/>
                </a:lnTo>
                <a:lnTo>
                  <a:pt x="214" y="101560"/>
                </a:lnTo>
                <a:lnTo>
                  <a:pt x="3048" y="109294"/>
                </a:lnTo>
                <a:lnTo>
                  <a:pt x="8929" y="114400"/>
                </a:lnTo>
                <a:lnTo>
                  <a:pt x="18288" y="115619"/>
                </a:lnTo>
                <a:lnTo>
                  <a:pt x="29962" y="112294"/>
                </a:lnTo>
                <a:lnTo>
                  <a:pt x="67518" y="79724"/>
                </a:lnTo>
                <a:lnTo>
                  <a:pt x="88646" y="48563"/>
                </a:lnTo>
                <a:lnTo>
                  <a:pt x="93225" y="42762"/>
                </a:lnTo>
                <a:lnTo>
                  <a:pt x="92805" y="47877"/>
                </a:lnTo>
                <a:lnTo>
                  <a:pt x="90146" y="57221"/>
                </a:lnTo>
                <a:lnTo>
                  <a:pt x="88011" y="6410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27357" y="6125984"/>
            <a:ext cx="196850" cy="167005"/>
          </a:xfrm>
          <a:custGeom>
            <a:avLst/>
            <a:gdLst/>
            <a:ahLst/>
            <a:cxnLst/>
            <a:rect l="l" t="t" r="r" b="b"/>
            <a:pathLst>
              <a:path w="196850" h="167004">
                <a:moveTo>
                  <a:pt x="124190" y="50787"/>
                </a:moveTo>
                <a:lnTo>
                  <a:pt x="100705" y="15425"/>
                </a:lnTo>
                <a:lnTo>
                  <a:pt x="62769" y="0"/>
                </a:lnTo>
                <a:lnTo>
                  <a:pt x="49698" y="385"/>
                </a:lnTo>
                <a:lnTo>
                  <a:pt x="13080" y="20726"/>
                </a:lnTo>
                <a:lnTo>
                  <a:pt x="0" y="67360"/>
                </a:lnTo>
                <a:lnTo>
                  <a:pt x="4238" y="85610"/>
                </a:lnTo>
                <a:lnTo>
                  <a:pt x="13525" y="101917"/>
                </a:lnTo>
                <a:lnTo>
                  <a:pt x="27289" y="115709"/>
                </a:lnTo>
                <a:lnTo>
                  <a:pt x="45876" y="124506"/>
                </a:lnTo>
                <a:lnTo>
                  <a:pt x="64166" y="123901"/>
                </a:lnTo>
                <a:lnTo>
                  <a:pt x="96758" y="102603"/>
                </a:lnTo>
                <a:lnTo>
                  <a:pt x="119157" y="70866"/>
                </a:lnTo>
                <a:lnTo>
                  <a:pt x="136128" y="35242"/>
                </a:lnTo>
                <a:lnTo>
                  <a:pt x="138531" y="48734"/>
                </a:lnTo>
                <a:lnTo>
                  <a:pt x="140112" y="62255"/>
                </a:lnTo>
                <a:lnTo>
                  <a:pt x="141289" y="75833"/>
                </a:lnTo>
                <a:lnTo>
                  <a:pt x="142478" y="89496"/>
                </a:lnTo>
                <a:lnTo>
                  <a:pt x="152247" y="134202"/>
                </a:lnTo>
                <a:lnTo>
                  <a:pt x="174863" y="165087"/>
                </a:lnTo>
                <a:lnTo>
                  <a:pt x="183705" y="166744"/>
                </a:lnTo>
                <a:lnTo>
                  <a:pt x="196453" y="16600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53701" y="6167628"/>
            <a:ext cx="166370" cy="124460"/>
          </a:xfrm>
          <a:custGeom>
            <a:avLst/>
            <a:gdLst/>
            <a:ahLst/>
            <a:cxnLst/>
            <a:rect l="l" t="t" r="r" b="b"/>
            <a:pathLst>
              <a:path w="166370" h="124460">
                <a:moveTo>
                  <a:pt x="2113" y="914"/>
                </a:moveTo>
                <a:lnTo>
                  <a:pt x="607" y="14916"/>
                </a:lnTo>
                <a:lnTo>
                  <a:pt x="636" y="28803"/>
                </a:lnTo>
                <a:lnTo>
                  <a:pt x="1309" y="42919"/>
                </a:lnTo>
                <a:lnTo>
                  <a:pt x="1732" y="57607"/>
                </a:lnTo>
                <a:lnTo>
                  <a:pt x="964" y="70699"/>
                </a:lnTo>
                <a:lnTo>
                  <a:pt x="65" y="84391"/>
                </a:lnTo>
                <a:lnTo>
                  <a:pt x="0" y="98026"/>
                </a:lnTo>
                <a:lnTo>
                  <a:pt x="1732" y="110947"/>
                </a:lnTo>
                <a:lnTo>
                  <a:pt x="2367" y="113385"/>
                </a:lnTo>
                <a:lnTo>
                  <a:pt x="3637" y="115214"/>
                </a:lnTo>
                <a:lnTo>
                  <a:pt x="4272" y="117043"/>
                </a:lnTo>
                <a:lnTo>
                  <a:pt x="17424" y="99307"/>
                </a:lnTo>
                <a:lnTo>
                  <a:pt x="29386" y="80772"/>
                </a:lnTo>
                <a:lnTo>
                  <a:pt x="41205" y="62007"/>
                </a:lnTo>
                <a:lnTo>
                  <a:pt x="53929" y="43586"/>
                </a:lnTo>
                <a:lnTo>
                  <a:pt x="63059" y="31161"/>
                </a:lnTo>
                <a:lnTo>
                  <a:pt x="73915" y="17792"/>
                </a:lnTo>
                <a:lnTo>
                  <a:pt x="86272" y="6424"/>
                </a:lnTo>
                <a:lnTo>
                  <a:pt x="99903" y="0"/>
                </a:lnTo>
                <a:lnTo>
                  <a:pt x="110055" y="3157"/>
                </a:lnTo>
                <a:lnTo>
                  <a:pt x="124346" y="53825"/>
                </a:lnTo>
                <a:lnTo>
                  <a:pt x="126255" y="71247"/>
                </a:lnTo>
                <a:lnTo>
                  <a:pt x="129022" y="88325"/>
                </a:lnTo>
                <a:lnTo>
                  <a:pt x="133812" y="103632"/>
                </a:lnTo>
                <a:lnTo>
                  <a:pt x="139670" y="113342"/>
                </a:lnTo>
                <a:lnTo>
                  <a:pt x="146671" y="118681"/>
                </a:lnTo>
                <a:lnTo>
                  <a:pt x="155243" y="121677"/>
                </a:lnTo>
                <a:lnTo>
                  <a:pt x="165816" y="12435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01142" y="6049060"/>
            <a:ext cx="41275" cy="187960"/>
          </a:xfrm>
          <a:custGeom>
            <a:avLst/>
            <a:gdLst/>
            <a:ahLst/>
            <a:cxnLst/>
            <a:rect l="l" t="t" r="r" b="b"/>
            <a:pathLst>
              <a:path w="41275" h="187960">
                <a:moveTo>
                  <a:pt x="1204" y="0"/>
                </a:moveTo>
                <a:lnTo>
                  <a:pt x="0" y="13144"/>
                </a:lnTo>
                <a:lnTo>
                  <a:pt x="236" y="25603"/>
                </a:lnTo>
                <a:lnTo>
                  <a:pt x="1400" y="38061"/>
                </a:lnTo>
                <a:lnTo>
                  <a:pt x="2982" y="51206"/>
                </a:lnTo>
                <a:lnTo>
                  <a:pt x="5865" y="70180"/>
                </a:lnTo>
                <a:lnTo>
                  <a:pt x="8713" y="89154"/>
                </a:lnTo>
                <a:lnTo>
                  <a:pt x="14920" y="127101"/>
                </a:lnTo>
                <a:lnTo>
                  <a:pt x="25600" y="168463"/>
                </a:lnTo>
                <a:lnTo>
                  <a:pt x="38669" y="185318"/>
                </a:lnTo>
                <a:lnTo>
                  <a:pt x="40828" y="18775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12964" y="6157569"/>
            <a:ext cx="81915" cy="19050"/>
          </a:xfrm>
          <a:custGeom>
            <a:avLst/>
            <a:gdLst/>
            <a:ahLst/>
            <a:cxnLst/>
            <a:rect l="l" t="t" r="r" b="b"/>
            <a:pathLst>
              <a:path w="81915" h="19050">
                <a:moveTo>
                  <a:pt x="0" y="5486"/>
                </a:moveTo>
                <a:lnTo>
                  <a:pt x="8540" y="10491"/>
                </a:lnTo>
                <a:lnTo>
                  <a:pt x="19081" y="15354"/>
                </a:lnTo>
                <a:lnTo>
                  <a:pt x="30146" y="18559"/>
                </a:lnTo>
                <a:lnTo>
                  <a:pt x="40258" y="18592"/>
                </a:lnTo>
                <a:lnTo>
                  <a:pt x="50135" y="15301"/>
                </a:lnTo>
                <a:lnTo>
                  <a:pt x="60690" y="10553"/>
                </a:lnTo>
                <a:lnTo>
                  <a:pt x="71316" y="5176"/>
                </a:lnTo>
                <a:lnTo>
                  <a:pt x="81406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34407" y="5997844"/>
            <a:ext cx="187325" cy="224154"/>
          </a:xfrm>
          <a:custGeom>
            <a:avLst/>
            <a:gdLst/>
            <a:ahLst/>
            <a:cxnLst/>
            <a:rect l="l" t="t" r="r" b="b"/>
            <a:pathLst>
              <a:path w="187325" h="224154">
                <a:moveTo>
                  <a:pt x="36163" y="37195"/>
                </a:moveTo>
                <a:lnTo>
                  <a:pt x="28840" y="75985"/>
                </a:lnTo>
                <a:lnTo>
                  <a:pt x="29924" y="131911"/>
                </a:lnTo>
                <a:lnTo>
                  <a:pt x="34258" y="172831"/>
                </a:lnTo>
                <a:lnTo>
                  <a:pt x="49635" y="214150"/>
                </a:lnTo>
                <a:lnTo>
                  <a:pt x="76763" y="223989"/>
                </a:lnTo>
                <a:lnTo>
                  <a:pt x="92900" y="219922"/>
                </a:lnTo>
                <a:lnTo>
                  <a:pt x="139334" y="190642"/>
                </a:lnTo>
                <a:lnTo>
                  <a:pt x="169275" y="156009"/>
                </a:lnTo>
                <a:lnTo>
                  <a:pt x="186555" y="113228"/>
                </a:lnTo>
                <a:lnTo>
                  <a:pt x="187102" y="90649"/>
                </a:lnTo>
                <a:lnTo>
                  <a:pt x="181840" y="68699"/>
                </a:lnTo>
                <a:lnTo>
                  <a:pt x="154195" y="29084"/>
                </a:lnTo>
                <a:lnTo>
                  <a:pt x="110813" y="6157"/>
                </a:lnTo>
                <a:lnTo>
                  <a:pt x="65403" y="0"/>
                </a:lnTo>
                <a:lnTo>
                  <a:pt x="44719" y="3133"/>
                </a:lnTo>
                <a:lnTo>
                  <a:pt x="25536" y="10267"/>
                </a:lnTo>
                <a:lnTo>
                  <a:pt x="8985" y="21345"/>
                </a:lnTo>
                <a:lnTo>
                  <a:pt x="1861" y="28746"/>
                </a:lnTo>
                <a:lnTo>
                  <a:pt x="0" y="35061"/>
                </a:lnTo>
                <a:lnTo>
                  <a:pt x="1805" y="41833"/>
                </a:lnTo>
                <a:lnTo>
                  <a:pt x="5683" y="5060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37473" y="6133185"/>
            <a:ext cx="136525" cy="132715"/>
          </a:xfrm>
          <a:custGeom>
            <a:avLst/>
            <a:gdLst/>
            <a:ahLst/>
            <a:cxnLst/>
            <a:rect l="l" t="t" r="r" b="b"/>
            <a:pathLst>
              <a:path w="136525" h="132714">
                <a:moveTo>
                  <a:pt x="0" y="10668"/>
                </a:moveTo>
                <a:lnTo>
                  <a:pt x="3744" y="19164"/>
                </a:lnTo>
                <a:lnTo>
                  <a:pt x="7953" y="27432"/>
                </a:lnTo>
                <a:lnTo>
                  <a:pt x="12376" y="35699"/>
                </a:lnTo>
                <a:lnTo>
                  <a:pt x="16764" y="44196"/>
                </a:lnTo>
                <a:lnTo>
                  <a:pt x="23574" y="59140"/>
                </a:lnTo>
                <a:lnTo>
                  <a:pt x="30099" y="74142"/>
                </a:lnTo>
                <a:lnTo>
                  <a:pt x="36909" y="89030"/>
                </a:lnTo>
                <a:lnTo>
                  <a:pt x="57340" y="122453"/>
                </a:lnTo>
                <a:lnTo>
                  <a:pt x="76580" y="132588"/>
                </a:lnTo>
                <a:lnTo>
                  <a:pt x="86752" y="128363"/>
                </a:lnTo>
                <a:lnTo>
                  <a:pt x="110505" y="83081"/>
                </a:lnTo>
                <a:lnTo>
                  <a:pt x="122935" y="36576"/>
                </a:lnTo>
                <a:lnTo>
                  <a:pt x="125037" y="25503"/>
                </a:lnTo>
                <a:lnTo>
                  <a:pt x="127174" y="15430"/>
                </a:lnTo>
                <a:lnTo>
                  <a:pt x="130526" y="6786"/>
                </a:lnTo>
                <a:lnTo>
                  <a:pt x="136271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01177" y="6113235"/>
            <a:ext cx="104775" cy="139065"/>
          </a:xfrm>
          <a:custGeom>
            <a:avLst/>
            <a:gdLst/>
            <a:ahLst/>
            <a:cxnLst/>
            <a:rect l="l" t="t" r="r" b="b"/>
            <a:pathLst>
              <a:path w="104775" h="139064">
                <a:moveTo>
                  <a:pt x="0" y="70851"/>
                </a:moveTo>
                <a:lnTo>
                  <a:pt x="37465" y="90054"/>
                </a:lnTo>
                <a:lnTo>
                  <a:pt x="65913" y="64146"/>
                </a:lnTo>
                <a:lnTo>
                  <a:pt x="58547" y="15987"/>
                </a:lnTo>
                <a:lnTo>
                  <a:pt x="31186" y="0"/>
                </a:lnTo>
                <a:lnTo>
                  <a:pt x="20447" y="3490"/>
                </a:lnTo>
                <a:lnTo>
                  <a:pt x="6230" y="44124"/>
                </a:lnTo>
                <a:lnTo>
                  <a:pt x="20621" y="94702"/>
                </a:lnTo>
                <a:lnTo>
                  <a:pt x="44576" y="125106"/>
                </a:lnTo>
                <a:lnTo>
                  <a:pt x="82546" y="138822"/>
                </a:lnTo>
                <a:lnTo>
                  <a:pt x="95376" y="135164"/>
                </a:lnTo>
                <a:lnTo>
                  <a:pt x="98425" y="132726"/>
                </a:lnTo>
                <a:lnTo>
                  <a:pt x="101219" y="129982"/>
                </a:lnTo>
                <a:lnTo>
                  <a:pt x="104267" y="12723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41384" y="6099047"/>
            <a:ext cx="154305" cy="150495"/>
          </a:xfrm>
          <a:custGeom>
            <a:avLst/>
            <a:gdLst/>
            <a:ahLst/>
            <a:cxnLst/>
            <a:rect l="l" t="t" r="r" b="b"/>
            <a:pathLst>
              <a:path w="154304" h="150495">
                <a:moveTo>
                  <a:pt x="0" y="50291"/>
                </a:moveTo>
                <a:lnTo>
                  <a:pt x="625" y="46086"/>
                </a:lnTo>
                <a:lnTo>
                  <a:pt x="1476" y="54140"/>
                </a:lnTo>
                <a:lnTo>
                  <a:pt x="2446" y="66365"/>
                </a:lnTo>
                <a:lnTo>
                  <a:pt x="3429" y="74675"/>
                </a:lnTo>
                <a:lnTo>
                  <a:pt x="11555" y="116081"/>
                </a:lnTo>
                <a:lnTo>
                  <a:pt x="27813" y="147827"/>
                </a:lnTo>
                <a:lnTo>
                  <a:pt x="28471" y="137988"/>
                </a:lnTo>
                <a:lnTo>
                  <a:pt x="28321" y="128092"/>
                </a:lnTo>
                <a:lnTo>
                  <a:pt x="27598" y="118081"/>
                </a:lnTo>
                <a:lnTo>
                  <a:pt x="26543" y="107899"/>
                </a:lnTo>
                <a:lnTo>
                  <a:pt x="24822" y="93702"/>
                </a:lnTo>
                <a:lnTo>
                  <a:pt x="23923" y="80048"/>
                </a:lnTo>
                <a:lnTo>
                  <a:pt x="27955" y="39557"/>
                </a:lnTo>
                <a:lnTo>
                  <a:pt x="60539" y="8272"/>
                </a:lnTo>
                <a:lnTo>
                  <a:pt x="92329" y="0"/>
                </a:lnTo>
                <a:lnTo>
                  <a:pt x="94869" y="914"/>
                </a:lnTo>
                <a:lnTo>
                  <a:pt x="97536" y="2133"/>
                </a:lnTo>
                <a:lnTo>
                  <a:pt x="99695" y="2743"/>
                </a:lnTo>
                <a:lnTo>
                  <a:pt x="100371" y="12787"/>
                </a:lnTo>
                <a:lnTo>
                  <a:pt x="97678" y="20916"/>
                </a:lnTo>
                <a:lnTo>
                  <a:pt x="93390" y="29103"/>
                </a:lnTo>
                <a:lnTo>
                  <a:pt x="89281" y="39319"/>
                </a:lnTo>
                <a:lnTo>
                  <a:pt x="87520" y="50349"/>
                </a:lnTo>
                <a:lnTo>
                  <a:pt x="88153" y="61036"/>
                </a:lnTo>
                <a:lnTo>
                  <a:pt x="91191" y="71380"/>
                </a:lnTo>
                <a:lnTo>
                  <a:pt x="96647" y="81381"/>
                </a:lnTo>
                <a:lnTo>
                  <a:pt x="108019" y="94902"/>
                </a:lnTo>
                <a:lnTo>
                  <a:pt x="121142" y="106565"/>
                </a:lnTo>
                <a:lnTo>
                  <a:pt x="134812" y="117600"/>
                </a:lnTo>
                <a:lnTo>
                  <a:pt x="147828" y="129235"/>
                </a:lnTo>
                <a:lnTo>
                  <a:pt x="149987" y="131978"/>
                </a:lnTo>
                <a:lnTo>
                  <a:pt x="151765" y="134721"/>
                </a:lnTo>
                <a:lnTo>
                  <a:pt x="153924" y="136855"/>
                </a:lnTo>
                <a:lnTo>
                  <a:pt x="146740" y="146594"/>
                </a:lnTo>
                <a:lnTo>
                  <a:pt x="138271" y="150304"/>
                </a:lnTo>
                <a:lnTo>
                  <a:pt x="127563" y="149499"/>
                </a:lnTo>
                <a:lnTo>
                  <a:pt x="113665" y="145694"/>
                </a:lnTo>
                <a:lnTo>
                  <a:pt x="110617" y="144475"/>
                </a:lnTo>
                <a:lnTo>
                  <a:pt x="108204" y="143865"/>
                </a:lnTo>
                <a:lnTo>
                  <a:pt x="105156" y="14264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87689" y="6163665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79" h="97154">
                <a:moveTo>
                  <a:pt x="0" y="0"/>
                </a:moveTo>
                <a:lnTo>
                  <a:pt x="14537" y="35533"/>
                </a:lnTo>
                <a:lnTo>
                  <a:pt x="17607" y="61645"/>
                </a:lnTo>
                <a:lnTo>
                  <a:pt x="17510" y="73228"/>
                </a:lnTo>
                <a:lnTo>
                  <a:pt x="16817" y="84696"/>
                </a:lnTo>
                <a:lnTo>
                  <a:pt x="15875" y="9662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51387" y="6149340"/>
            <a:ext cx="155575" cy="113030"/>
          </a:xfrm>
          <a:custGeom>
            <a:avLst/>
            <a:gdLst/>
            <a:ahLst/>
            <a:cxnLst/>
            <a:rect l="l" t="t" r="r" b="b"/>
            <a:pathLst>
              <a:path w="155575" h="113029">
                <a:moveTo>
                  <a:pt x="23169" y="0"/>
                </a:moveTo>
                <a:lnTo>
                  <a:pt x="19556" y="11334"/>
                </a:lnTo>
                <a:lnTo>
                  <a:pt x="15692" y="22555"/>
                </a:lnTo>
                <a:lnTo>
                  <a:pt x="11757" y="33775"/>
                </a:lnTo>
                <a:lnTo>
                  <a:pt x="7929" y="45110"/>
                </a:lnTo>
                <a:lnTo>
                  <a:pt x="3952" y="58707"/>
                </a:lnTo>
                <a:lnTo>
                  <a:pt x="1262" y="72504"/>
                </a:lnTo>
                <a:lnTo>
                  <a:pt x="0" y="86472"/>
                </a:lnTo>
                <a:lnTo>
                  <a:pt x="309" y="100584"/>
                </a:lnTo>
                <a:lnTo>
                  <a:pt x="1833" y="109423"/>
                </a:lnTo>
                <a:lnTo>
                  <a:pt x="2214" y="112166"/>
                </a:lnTo>
                <a:lnTo>
                  <a:pt x="33266" y="89196"/>
                </a:lnTo>
                <a:lnTo>
                  <a:pt x="50839" y="53263"/>
                </a:lnTo>
                <a:lnTo>
                  <a:pt x="61904" y="24993"/>
                </a:lnTo>
                <a:lnTo>
                  <a:pt x="62793" y="22250"/>
                </a:lnTo>
                <a:lnTo>
                  <a:pt x="71683" y="71018"/>
                </a:lnTo>
                <a:lnTo>
                  <a:pt x="72705" y="78333"/>
                </a:lnTo>
                <a:lnTo>
                  <a:pt x="74429" y="84734"/>
                </a:lnTo>
                <a:lnTo>
                  <a:pt x="76844" y="90906"/>
                </a:lnTo>
                <a:lnTo>
                  <a:pt x="79938" y="97536"/>
                </a:lnTo>
                <a:lnTo>
                  <a:pt x="92059" y="96654"/>
                </a:lnTo>
                <a:lnTo>
                  <a:pt x="100893" y="92544"/>
                </a:lnTo>
                <a:lnTo>
                  <a:pt x="108299" y="85063"/>
                </a:lnTo>
                <a:lnTo>
                  <a:pt x="116133" y="74066"/>
                </a:lnTo>
                <a:lnTo>
                  <a:pt x="122340" y="64998"/>
                </a:lnTo>
                <a:lnTo>
                  <a:pt x="128357" y="57531"/>
                </a:lnTo>
                <a:lnTo>
                  <a:pt x="135278" y="51092"/>
                </a:lnTo>
                <a:lnTo>
                  <a:pt x="144200" y="45110"/>
                </a:lnTo>
                <a:lnTo>
                  <a:pt x="149592" y="53692"/>
                </a:lnTo>
                <a:lnTo>
                  <a:pt x="153138" y="61874"/>
                </a:lnTo>
                <a:lnTo>
                  <a:pt x="155041" y="70742"/>
                </a:lnTo>
                <a:lnTo>
                  <a:pt x="155503" y="81381"/>
                </a:lnTo>
                <a:lnTo>
                  <a:pt x="153979" y="92964"/>
                </a:lnTo>
                <a:lnTo>
                  <a:pt x="153344" y="95097"/>
                </a:lnTo>
                <a:lnTo>
                  <a:pt x="153979" y="10210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25432" y="6146291"/>
            <a:ext cx="41275" cy="121920"/>
          </a:xfrm>
          <a:custGeom>
            <a:avLst/>
            <a:gdLst/>
            <a:ahLst/>
            <a:cxnLst/>
            <a:rect l="l" t="t" r="r" b="b"/>
            <a:pathLst>
              <a:path w="41275" h="121920">
                <a:moveTo>
                  <a:pt x="40894" y="0"/>
                </a:moveTo>
                <a:lnTo>
                  <a:pt x="21758" y="45215"/>
                </a:lnTo>
                <a:lnTo>
                  <a:pt x="21002" y="56464"/>
                </a:lnTo>
                <a:lnTo>
                  <a:pt x="21937" y="67827"/>
                </a:lnTo>
                <a:lnTo>
                  <a:pt x="24384" y="79248"/>
                </a:lnTo>
                <a:lnTo>
                  <a:pt x="27279" y="87429"/>
                </a:lnTo>
                <a:lnTo>
                  <a:pt x="30400" y="95326"/>
                </a:lnTo>
                <a:lnTo>
                  <a:pt x="33117" y="103336"/>
                </a:lnTo>
                <a:lnTo>
                  <a:pt x="34798" y="111861"/>
                </a:lnTo>
                <a:lnTo>
                  <a:pt x="31503" y="119724"/>
                </a:lnTo>
                <a:lnTo>
                  <a:pt x="21971" y="121500"/>
                </a:lnTo>
                <a:lnTo>
                  <a:pt x="10152" y="120134"/>
                </a:lnTo>
                <a:lnTo>
                  <a:pt x="0" y="11856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7927" y="5147560"/>
            <a:ext cx="108585" cy="230504"/>
          </a:xfrm>
          <a:custGeom>
            <a:avLst/>
            <a:gdLst/>
            <a:ahLst/>
            <a:cxnLst/>
            <a:rect l="l" t="t" r="r" b="b"/>
            <a:pathLst>
              <a:path w="108584" h="230504">
                <a:moveTo>
                  <a:pt x="0" y="105413"/>
                </a:moveTo>
                <a:lnTo>
                  <a:pt x="44924" y="109684"/>
                </a:lnTo>
                <a:lnTo>
                  <a:pt x="81453" y="97091"/>
                </a:lnTo>
                <a:lnTo>
                  <a:pt x="106422" y="58132"/>
                </a:lnTo>
                <a:lnTo>
                  <a:pt x="108204" y="45390"/>
                </a:lnTo>
                <a:lnTo>
                  <a:pt x="107470" y="32529"/>
                </a:lnTo>
                <a:lnTo>
                  <a:pt x="103936" y="20323"/>
                </a:lnTo>
                <a:lnTo>
                  <a:pt x="97912" y="10517"/>
                </a:lnTo>
                <a:lnTo>
                  <a:pt x="90030" y="3496"/>
                </a:lnTo>
                <a:lnTo>
                  <a:pt x="80491" y="0"/>
                </a:lnTo>
                <a:lnTo>
                  <a:pt x="69494" y="765"/>
                </a:lnTo>
                <a:lnTo>
                  <a:pt x="31689" y="37199"/>
                </a:lnTo>
                <a:lnTo>
                  <a:pt x="15582" y="74775"/>
                </a:lnTo>
                <a:lnTo>
                  <a:pt x="8343" y="122400"/>
                </a:lnTo>
                <a:lnTo>
                  <a:pt x="13882" y="166637"/>
                </a:lnTo>
                <a:lnTo>
                  <a:pt x="30370" y="205487"/>
                </a:lnTo>
                <a:lnTo>
                  <a:pt x="47548" y="224539"/>
                </a:lnTo>
                <a:lnTo>
                  <a:pt x="50901" y="227587"/>
                </a:lnTo>
                <a:lnTo>
                  <a:pt x="54863" y="23038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3223" y="5290692"/>
            <a:ext cx="10160" cy="49530"/>
          </a:xfrm>
          <a:custGeom>
            <a:avLst/>
            <a:gdLst/>
            <a:ahLst/>
            <a:cxnLst/>
            <a:rect l="l" t="t" r="r" b="b"/>
            <a:pathLst>
              <a:path w="10159" h="49529">
                <a:moveTo>
                  <a:pt x="8615" y="0"/>
                </a:moveTo>
                <a:lnTo>
                  <a:pt x="4371" y="10921"/>
                </a:lnTo>
                <a:lnTo>
                  <a:pt x="957" y="19176"/>
                </a:lnTo>
                <a:lnTo>
                  <a:pt x="0" y="27146"/>
                </a:lnTo>
                <a:lnTo>
                  <a:pt x="3128" y="37210"/>
                </a:lnTo>
                <a:lnTo>
                  <a:pt x="5567" y="41528"/>
                </a:lnTo>
                <a:lnTo>
                  <a:pt x="7700" y="45465"/>
                </a:lnTo>
                <a:lnTo>
                  <a:pt x="10139" y="49148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18895" y="5191252"/>
            <a:ext cx="177800" cy="240665"/>
          </a:xfrm>
          <a:custGeom>
            <a:avLst/>
            <a:gdLst/>
            <a:ahLst/>
            <a:cxnLst/>
            <a:rect l="l" t="t" r="r" b="b"/>
            <a:pathLst>
              <a:path w="177800" h="240664">
                <a:moveTo>
                  <a:pt x="107238" y="41275"/>
                </a:moveTo>
                <a:lnTo>
                  <a:pt x="110905" y="33778"/>
                </a:lnTo>
                <a:lnTo>
                  <a:pt x="112953" y="25399"/>
                </a:lnTo>
                <a:lnTo>
                  <a:pt x="112525" y="16736"/>
                </a:lnTo>
                <a:lnTo>
                  <a:pt x="108762" y="8381"/>
                </a:lnTo>
                <a:lnTo>
                  <a:pt x="99628" y="773"/>
                </a:lnTo>
                <a:lnTo>
                  <a:pt x="89220" y="0"/>
                </a:lnTo>
                <a:lnTo>
                  <a:pt x="78455" y="3417"/>
                </a:lnTo>
                <a:lnTo>
                  <a:pt x="37182" y="30273"/>
                </a:lnTo>
                <a:lnTo>
                  <a:pt x="13411" y="60452"/>
                </a:lnTo>
                <a:lnTo>
                  <a:pt x="0" y="99441"/>
                </a:lnTo>
                <a:lnTo>
                  <a:pt x="6805" y="105080"/>
                </a:lnTo>
                <a:lnTo>
                  <a:pt x="13525" y="106553"/>
                </a:lnTo>
                <a:lnTo>
                  <a:pt x="20874" y="104691"/>
                </a:lnTo>
                <a:lnTo>
                  <a:pt x="29565" y="100330"/>
                </a:lnTo>
                <a:lnTo>
                  <a:pt x="40516" y="92715"/>
                </a:lnTo>
                <a:lnTo>
                  <a:pt x="50231" y="83708"/>
                </a:lnTo>
                <a:lnTo>
                  <a:pt x="59665" y="74344"/>
                </a:lnTo>
                <a:lnTo>
                  <a:pt x="69773" y="65659"/>
                </a:lnTo>
                <a:lnTo>
                  <a:pt x="79417" y="60352"/>
                </a:lnTo>
                <a:lnTo>
                  <a:pt x="89204" y="58451"/>
                </a:lnTo>
                <a:lnTo>
                  <a:pt x="99277" y="59551"/>
                </a:lnTo>
                <a:lnTo>
                  <a:pt x="139719" y="84185"/>
                </a:lnTo>
                <a:lnTo>
                  <a:pt x="172828" y="129222"/>
                </a:lnTo>
                <a:lnTo>
                  <a:pt x="177676" y="146177"/>
                </a:lnTo>
                <a:lnTo>
                  <a:pt x="177499" y="163703"/>
                </a:lnTo>
                <a:lnTo>
                  <a:pt x="151260" y="212121"/>
                </a:lnTo>
                <a:lnTo>
                  <a:pt x="114840" y="238398"/>
                </a:lnTo>
                <a:lnTo>
                  <a:pt x="107127" y="240093"/>
                </a:lnTo>
                <a:lnTo>
                  <a:pt x="99628" y="240073"/>
                </a:lnTo>
                <a:lnTo>
                  <a:pt x="91998" y="23850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11172" y="5259959"/>
            <a:ext cx="14604" cy="66675"/>
          </a:xfrm>
          <a:custGeom>
            <a:avLst/>
            <a:gdLst/>
            <a:ahLst/>
            <a:cxnLst/>
            <a:rect l="l" t="t" r="r" b="b"/>
            <a:pathLst>
              <a:path w="14605" h="66675">
                <a:moveTo>
                  <a:pt x="0" y="0"/>
                </a:moveTo>
                <a:lnTo>
                  <a:pt x="9358" y="4921"/>
                </a:lnTo>
                <a:lnTo>
                  <a:pt x="13049" y="10223"/>
                </a:lnTo>
                <a:lnTo>
                  <a:pt x="13644" y="17430"/>
                </a:lnTo>
                <a:lnTo>
                  <a:pt x="13715" y="28066"/>
                </a:lnTo>
                <a:lnTo>
                  <a:pt x="14019" y="38002"/>
                </a:lnTo>
                <a:lnTo>
                  <a:pt x="13192" y="47069"/>
                </a:lnTo>
                <a:lnTo>
                  <a:pt x="11483" y="56159"/>
                </a:lnTo>
                <a:lnTo>
                  <a:pt x="9143" y="6616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52321" y="5285232"/>
            <a:ext cx="111760" cy="256540"/>
          </a:xfrm>
          <a:custGeom>
            <a:avLst/>
            <a:gdLst/>
            <a:ahLst/>
            <a:cxnLst/>
            <a:rect l="l" t="t" r="r" b="b"/>
            <a:pathLst>
              <a:path w="111760" h="256539">
                <a:moveTo>
                  <a:pt x="82930" y="0"/>
                </a:moveTo>
                <a:lnTo>
                  <a:pt x="99540" y="36200"/>
                </a:lnTo>
                <a:lnTo>
                  <a:pt x="111347" y="93948"/>
                </a:lnTo>
                <a:lnTo>
                  <a:pt x="110847" y="116740"/>
                </a:lnTo>
                <a:lnTo>
                  <a:pt x="97436" y="167120"/>
                </a:lnTo>
                <a:lnTo>
                  <a:pt x="67710" y="219150"/>
                </a:lnTo>
                <a:lnTo>
                  <a:pt x="32254" y="246691"/>
                </a:lnTo>
                <a:lnTo>
                  <a:pt x="11354" y="254506"/>
                </a:lnTo>
                <a:lnTo>
                  <a:pt x="0" y="25603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76804" y="5096890"/>
            <a:ext cx="236854" cy="381635"/>
          </a:xfrm>
          <a:custGeom>
            <a:avLst/>
            <a:gdLst/>
            <a:ahLst/>
            <a:cxnLst/>
            <a:rect l="l" t="t" r="r" b="b"/>
            <a:pathLst>
              <a:path w="236855" h="381635">
                <a:moveTo>
                  <a:pt x="19812" y="368807"/>
                </a:moveTo>
                <a:lnTo>
                  <a:pt x="10032" y="377062"/>
                </a:lnTo>
                <a:lnTo>
                  <a:pt x="8255" y="379475"/>
                </a:lnTo>
                <a:lnTo>
                  <a:pt x="0" y="381634"/>
                </a:lnTo>
                <a:lnTo>
                  <a:pt x="30480" y="354710"/>
                </a:lnTo>
                <a:lnTo>
                  <a:pt x="48672" y="297894"/>
                </a:lnTo>
                <a:lnTo>
                  <a:pt x="59817" y="239267"/>
                </a:lnTo>
                <a:lnTo>
                  <a:pt x="70913" y="173862"/>
                </a:lnTo>
                <a:lnTo>
                  <a:pt x="76408" y="141148"/>
                </a:lnTo>
                <a:lnTo>
                  <a:pt x="82295" y="108457"/>
                </a:lnTo>
                <a:lnTo>
                  <a:pt x="85748" y="84635"/>
                </a:lnTo>
                <a:lnTo>
                  <a:pt x="90582" y="52085"/>
                </a:lnTo>
                <a:lnTo>
                  <a:pt x="98226" y="20607"/>
                </a:lnTo>
                <a:lnTo>
                  <a:pt x="110108" y="0"/>
                </a:lnTo>
                <a:lnTo>
                  <a:pt x="113156" y="0"/>
                </a:lnTo>
                <a:lnTo>
                  <a:pt x="115824" y="0"/>
                </a:lnTo>
                <a:lnTo>
                  <a:pt x="118871" y="0"/>
                </a:lnTo>
                <a:lnTo>
                  <a:pt x="125071" y="20054"/>
                </a:lnTo>
                <a:lnTo>
                  <a:pt x="130270" y="40322"/>
                </a:lnTo>
                <a:lnTo>
                  <a:pt x="134945" y="60686"/>
                </a:lnTo>
                <a:lnTo>
                  <a:pt x="139572" y="81025"/>
                </a:lnTo>
                <a:lnTo>
                  <a:pt x="147994" y="114619"/>
                </a:lnTo>
                <a:lnTo>
                  <a:pt x="166362" y="181092"/>
                </a:lnTo>
                <a:lnTo>
                  <a:pt x="186219" y="240784"/>
                </a:lnTo>
                <a:lnTo>
                  <a:pt x="209091" y="294552"/>
                </a:lnTo>
                <a:lnTo>
                  <a:pt x="224027" y="319150"/>
                </a:lnTo>
                <a:lnTo>
                  <a:pt x="228345" y="327659"/>
                </a:lnTo>
                <a:lnTo>
                  <a:pt x="230758" y="331342"/>
                </a:lnTo>
                <a:lnTo>
                  <a:pt x="236600" y="335279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24683" y="5309361"/>
            <a:ext cx="168275" cy="37465"/>
          </a:xfrm>
          <a:custGeom>
            <a:avLst/>
            <a:gdLst/>
            <a:ahLst/>
            <a:cxnLst/>
            <a:rect l="l" t="t" r="r" b="b"/>
            <a:pathLst>
              <a:path w="168275" h="37464">
                <a:moveTo>
                  <a:pt x="28067" y="37084"/>
                </a:moveTo>
                <a:lnTo>
                  <a:pt x="20770" y="36770"/>
                </a:lnTo>
                <a:lnTo>
                  <a:pt x="13795" y="36480"/>
                </a:lnTo>
                <a:lnTo>
                  <a:pt x="6939" y="36048"/>
                </a:lnTo>
                <a:lnTo>
                  <a:pt x="0" y="35306"/>
                </a:lnTo>
                <a:lnTo>
                  <a:pt x="10914" y="35057"/>
                </a:lnTo>
                <a:lnTo>
                  <a:pt x="21780" y="34464"/>
                </a:lnTo>
                <a:lnTo>
                  <a:pt x="32646" y="33752"/>
                </a:lnTo>
                <a:lnTo>
                  <a:pt x="43561" y="33146"/>
                </a:lnTo>
                <a:lnTo>
                  <a:pt x="61402" y="32646"/>
                </a:lnTo>
                <a:lnTo>
                  <a:pt x="79994" y="32003"/>
                </a:lnTo>
                <a:lnTo>
                  <a:pt x="129680" y="22556"/>
                </a:lnTo>
                <a:lnTo>
                  <a:pt x="155807" y="8090"/>
                </a:lnTo>
                <a:lnTo>
                  <a:pt x="168275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66416" y="4984115"/>
            <a:ext cx="209550" cy="26034"/>
          </a:xfrm>
          <a:custGeom>
            <a:avLst/>
            <a:gdLst/>
            <a:ahLst/>
            <a:cxnLst/>
            <a:rect l="l" t="t" r="r" b="b"/>
            <a:pathLst>
              <a:path w="209550" h="26035">
                <a:moveTo>
                  <a:pt x="8508" y="11811"/>
                </a:moveTo>
                <a:lnTo>
                  <a:pt x="5460" y="11811"/>
                </a:lnTo>
                <a:lnTo>
                  <a:pt x="2793" y="11811"/>
                </a:lnTo>
                <a:lnTo>
                  <a:pt x="0" y="11811"/>
                </a:lnTo>
                <a:lnTo>
                  <a:pt x="7302" y="15926"/>
                </a:lnTo>
                <a:lnTo>
                  <a:pt x="57769" y="25717"/>
                </a:lnTo>
                <a:lnTo>
                  <a:pt x="71328" y="25427"/>
                </a:lnTo>
                <a:lnTo>
                  <a:pt x="84708" y="24637"/>
                </a:lnTo>
                <a:lnTo>
                  <a:pt x="101068" y="22425"/>
                </a:lnTo>
                <a:lnTo>
                  <a:pt x="117189" y="19129"/>
                </a:lnTo>
                <a:lnTo>
                  <a:pt x="133072" y="15761"/>
                </a:lnTo>
                <a:lnTo>
                  <a:pt x="148716" y="13335"/>
                </a:lnTo>
                <a:lnTo>
                  <a:pt x="162663" y="11529"/>
                </a:lnTo>
                <a:lnTo>
                  <a:pt x="175418" y="9080"/>
                </a:lnTo>
                <a:lnTo>
                  <a:pt x="187936" y="5869"/>
                </a:lnTo>
                <a:lnTo>
                  <a:pt x="201167" y="1778"/>
                </a:lnTo>
                <a:lnTo>
                  <a:pt x="203961" y="1143"/>
                </a:lnTo>
                <a:lnTo>
                  <a:pt x="207009" y="635"/>
                </a:lnTo>
                <a:lnTo>
                  <a:pt x="209422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51853" y="4910963"/>
            <a:ext cx="23495" cy="222250"/>
          </a:xfrm>
          <a:custGeom>
            <a:avLst/>
            <a:gdLst/>
            <a:ahLst/>
            <a:cxnLst/>
            <a:rect l="l" t="t" r="r" b="b"/>
            <a:pathLst>
              <a:path w="23494" h="222250">
                <a:moveTo>
                  <a:pt x="23401" y="0"/>
                </a:moveTo>
                <a:lnTo>
                  <a:pt x="3589" y="36194"/>
                </a:lnTo>
                <a:lnTo>
                  <a:pt x="0" y="90344"/>
                </a:lnTo>
                <a:lnTo>
                  <a:pt x="160" y="108204"/>
                </a:lnTo>
                <a:lnTo>
                  <a:pt x="5447" y="163371"/>
                </a:lnTo>
                <a:lnTo>
                  <a:pt x="13908" y="202215"/>
                </a:lnTo>
                <a:lnTo>
                  <a:pt x="17595" y="211828"/>
                </a:lnTo>
                <a:lnTo>
                  <a:pt x="21877" y="221869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05429" y="5258053"/>
            <a:ext cx="143510" cy="13335"/>
          </a:xfrm>
          <a:custGeom>
            <a:avLst/>
            <a:gdLst/>
            <a:ahLst/>
            <a:cxnLst/>
            <a:rect l="l" t="t" r="r" b="b"/>
            <a:pathLst>
              <a:path w="143510" h="13335">
                <a:moveTo>
                  <a:pt x="0" y="0"/>
                </a:moveTo>
                <a:lnTo>
                  <a:pt x="46862" y="10414"/>
                </a:lnTo>
                <a:lnTo>
                  <a:pt x="91850" y="13164"/>
                </a:lnTo>
                <a:lnTo>
                  <a:pt x="106299" y="12573"/>
                </a:lnTo>
                <a:lnTo>
                  <a:pt x="115448" y="11447"/>
                </a:lnTo>
                <a:lnTo>
                  <a:pt x="124634" y="10144"/>
                </a:lnTo>
                <a:lnTo>
                  <a:pt x="133891" y="8911"/>
                </a:lnTo>
                <a:lnTo>
                  <a:pt x="143256" y="8001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20035" y="5314188"/>
            <a:ext cx="171450" cy="27305"/>
          </a:xfrm>
          <a:custGeom>
            <a:avLst/>
            <a:gdLst/>
            <a:ahLst/>
            <a:cxnLst/>
            <a:rect l="l" t="t" r="r" b="b"/>
            <a:pathLst>
              <a:path w="171450" h="27304">
                <a:moveTo>
                  <a:pt x="0" y="0"/>
                </a:moveTo>
                <a:lnTo>
                  <a:pt x="41886" y="18337"/>
                </a:lnTo>
                <a:lnTo>
                  <a:pt x="57562" y="19415"/>
                </a:lnTo>
                <a:lnTo>
                  <a:pt x="73191" y="20564"/>
                </a:lnTo>
                <a:lnTo>
                  <a:pt x="88391" y="22606"/>
                </a:lnTo>
                <a:lnTo>
                  <a:pt x="105441" y="25207"/>
                </a:lnTo>
                <a:lnTo>
                  <a:pt x="121824" y="26749"/>
                </a:lnTo>
                <a:lnTo>
                  <a:pt x="138255" y="27267"/>
                </a:lnTo>
                <a:lnTo>
                  <a:pt x="155447" y="26796"/>
                </a:lnTo>
                <a:lnTo>
                  <a:pt x="160654" y="26543"/>
                </a:lnTo>
                <a:lnTo>
                  <a:pt x="165734" y="26543"/>
                </a:lnTo>
                <a:lnTo>
                  <a:pt x="171322" y="2616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30456" y="5041646"/>
            <a:ext cx="156210" cy="536575"/>
          </a:xfrm>
          <a:custGeom>
            <a:avLst/>
            <a:gdLst/>
            <a:ahLst/>
            <a:cxnLst/>
            <a:rect l="l" t="t" r="r" b="b"/>
            <a:pathLst>
              <a:path w="156210" h="536575">
                <a:moveTo>
                  <a:pt x="143629" y="10413"/>
                </a:moveTo>
                <a:lnTo>
                  <a:pt x="145153" y="7111"/>
                </a:lnTo>
                <a:lnTo>
                  <a:pt x="147312" y="3682"/>
                </a:lnTo>
                <a:lnTo>
                  <a:pt x="148836" y="0"/>
                </a:lnTo>
                <a:lnTo>
                  <a:pt x="116974" y="21627"/>
                </a:lnTo>
                <a:lnTo>
                  <a:pt x="89828" y="53197"/>
                </a:lnTo>
                <a:lnTo>
                  <a:pt x="61079" y="97504"/>
                </a:lnTo>
                <a:lnTo>
                  <a:pt x="32635" y="152991"/>
                </a:lnTo>
                <a:lnTo>
                  <a:pt x="10211" y="219467"/>
                </a:lnTo>
                <a:lnTo>
                  <a:pt x="0" y="286833"/>
                </a:lnTo>
                <a:lnTo>
                  <a:pt x="785" y="319341"/>
                </a:lnTo>
                <a:lnTo>
                  <a:pt x="15359" y="382523"/>
                </a:lnTo>
                <a:lnTo>
                  <a:pt x="40536" y="429561"/>
                </a:lnTo>
                <a:lnTo>
                  <a:pt x="73525" y="471550"/>
                </a:lnTo>
                <a:lnTo>
                  <a:pt x="103433" y="503729"/>
                </a:lnTo>
                <a:lnTo>
                  <a:pt x="139057" y="528573"/>
                </a:lnTo>
                <a:lnTo>
                  <a:pt x="144899" y="530986"/>
                </a:lnTo>
                <a:lnTo>
                  <a:pt x="150360" y="533399"/>
                </a:lnTo>
                <a:lnTo>
                  <a:pt x="156202" y="536193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66159" y="5154421"/>
            <a:ext cx="231140" cy="350520"/>
          </a:xfrm>
          <a:custGeom>
            <a:avLst/>
            <a:gdLst/>
            <a:ahLst/>
            <a:cxnLst/>
            <a:rect l="l" t="t" r="r" b="b"/>
            <a:pathLst>
              <a:path w="231139" h="350520">
                <a:moveTo>
                  <a:pt x="6985" y="343915"/>
                </a:moveTo>
                <a:lnTo>
                  <a:pt x="4825" y="345693"/>
                </a:lnTo>
                <a:lnTo>
                  <a:pt x="2412" y="347852"/>
                </a:lnTo>
                <a:lnTo>
                  <a:pt x="0" y="350011"/>
                </a:lnTo>
                <a:lnTo>
                  <a:pt x="30368" y="301577"/>
                </a:lnTo>
                <a:lnTo>
                  <a:pt x="49958" y="257937"/>
                </a:lnTo>
                <a:lnTo>
                  <a:pt x="76182" y="189529"/>
                </a:lnTo>
                <a:lnTo>
                  <a:pt x="92979" y="143144"/>
                </a:lnTo>
                <a:lnTo>
                  <a:pt x="109610" y="96783"/>
                </a:lnTo>
                <a:lnTo>
                  <a:pt x="126491" y="50672"/>
                </a:lnTo>
                <a:lnTo>
                  <a:pt x="132605" y="35397"/>
                </a:lnTo>
                <a:lnTo>
                  <a:pt x="139017" y="22383"/>
                </a:lnTo>
                <a:lnTo>
                  <a:pt x="146405" y="10846"/>
                </a:lnTo>
                <a:lnTo>
                  <a:pt x="155448" y="0"/>
                </a:lnTo>
                <a:lnTo>
                  <a:pt x="162891" y="17645"/>
                </a:lnTo>
                <a:lnTo>
                  <a:pt x="167941" y="35718"/>
                </a:lnTo>
                <a:lnTo>
                  <a:pt x="171539" y="54221"/>
                </a:lnTo>
                <a:lnTo>
                  <a:pt x="174625" y="73151"/>
                </a:lnTo>
                <a:lnTo>
                  <a:pt x="181010" y="114097"/>
                </a:lnTo>
                <a:lnTo>
                  <a:pt x="187610" y="154971"/>
                </a:lnTo>
                <a:lnTo>
                  <a:pt x="194734" y="195703"/>
                </a:lnTo>
                <a:lnTo>
                  <a:pt x="202691" y="236219"/>
                </a:lnTo>
                <a:lnTo>
                  <a:pt x="211756" y="279653"/>
                </a:lnTo>
                <a:lnTo>
                  <a:pt x="224916" y="321563"/>
                </a:lnTo>
                <a:lnTo>
                  <a:pt x="227075" y="325246"/>
                </a:lnTo>
                <a:lnTo>
                  <a:pt x="228853" y="328675"/>
                </a:lnTo>
                <a:lnTo>
                  <a:pt x="231012" y="33197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19500" y="5303265"/>
            <a:ext cx="241935" cy="64135"/>
          </a:xfrm>
          <a:custGeom>
            <a:avLst/>
            <a:gdLst/>
            <a:ahLst/>
            <a:cxnLst/>
            <a:rect l="l" t="t" r="r" b="b"/>
            <a:pathLst>
              <a:path w="241935" h="64135">
                <a:moveTo>
                  <a:pt x="63119" y="64008"/>
                </a:moveTo>
                <a:lnTo>
                  <a:pt x="47220" y="60840"/>
                </a:lnTo>
                <a:lnTo>
                  <a:pt x="31464" y="58102"/>
                </a:lnTo>
                <a:lnTo>
                  <a:pt x="15755" y="55649"/>
                </a:lnTo>
                <a:lnTo>
                  <a:pt x="0" y="53340"/>
                </a:lnTo>
                <a:lnTo>
                  <a:pt x="14164" y="52560"/>
                </a:lnTo>
                <a:lnTo>
                  <a:pt x="28638" y="51006"/>
                </a:lnTo>
                <a:lnTo>
                  <a:pt x="43112" y="49000"/>
                </a:lnTo>
                <a:lnTo>
                  <a:pt x="57276" y="46863"/>
                </a:lnTo>
                <a:lnTo>
                  <a:pt x="85389" y="42808"/>
                </a:lnTo>
                <a:lnTo>
                  <a:pt x="142091" y="33557"/>
                </a:lnTo>
                <a:lnTo>
                  <a:pt x="187813" y="21859"/>
                </a:lnTo>
                <a:lnTo>
                  <a:pt x="223746" y="7715"/>
                </a:lnTo>
                <a:lnTo>
                  <a:pt x="241426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26764" y="5038344"/>
            <a:ext cx="207645" cy="26670"/>
          </a:xfrm>
          <a:custGeom>
            <a:avLst/>
            <a:gdLst/>
            <a:ahLst/>
            <a:cxnLst/>
            <a:rect l="l" t="t" r="r" b="b"/>
            <a:pathLst>
              <a:path w="207645" h="26670">
                <a:moveTo>
                  <a:pt x="0" y="26542"/>
                </a:moveTo>
                <a:lnTo>
                  <a:pt x="4857" y="17942"/>
                </a:lnTo>
                <a:lnTo>
                  <a:pt x="10191" y="12128"/>
                </a:lnTo>
                <a:lnTo>
                  <a:pt x="17287" y="8790"/>
                </a:lnTo>
                <a:lnTo>
                  <a:pt x="27432" y="7619"/>
                </a:lnTo>
                <a:lnTo>
                  <a:pt x="42336" y="8268"/>
                </a:lnTo>
                <a:lnTo>
                  <a:pt x="57324" y="10334"/>
                </a:lnTo>
                <a:lnTo>
                  <a:pt x="72384" y="12567"/>
                </a:lnTo>
                <a:lnTo>
                  <a:pt x="87502" y="13715"/>
                </a:lnTo>
                <a:lnTo>
                  <a:pt x="106943" y="14995"/>
                </a:lnTo>
                <a:lnTo>
                  <a:pt x="126730" y="16716"/>
                </a:lnTo>
                <a:lnTo>
                  <a:pt x="146492" y="17698"/>
                </a:lnTo>
                <a:lnTo>
                  <a:pt x="165862" y="16763"/>
                </a:lnTo>
                <a:lnTo>
                  <a:pt x="177010" y="14501"/>
                </a:lnTo>
                <a:lnTo>
                  <a:pt x="187610" y="10667"/>
                </a:lnTo>
                <a:lnTo>
                  <a:pt x="197687" y="5691"/>
                </a:lnTo>
                <a:lnTo>
                  <a:pt x="207263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11219" y="5028565"/>
            <a:ext cx="29845" cy="177165"/>
          </a:xfrm>
          <a:custGeom>
            <a:avLst/>
            <a:gdLst/>
            <a:ahLst/>
            <a:cxnLst/>
            <a:rect l="l" t="t" r="r" b="b"/>
            <a:pathLst>
              <a:path w="29845" h="177164">
                <a:moveTo>
                  <a:pt x="20700" y="0"/>
                </a:moveTo>
                <a:lnTo>
                  <a:pt x="13055" y="7719"/>
                </a:lnTo>
                <a:lnTo>
                  <a:pt x="6588" y="15557"/>
                </a:lnTo>
                <a:lnTo>
                  <a:pt x="2002" y="24538"/>
                </a:lnTo>
                <a:lnTo>
                  <a:pt x="0" y="35687"/>
                </a:lnTo>
                <a:lnTo>
                  <a:pt x="398" y="52689"/>
                </a:lnTo>
                <a:lnTo>
                  <a:pt x="7238" y="104267"/>
                </a:lnTo>
                <a:lnTo>
                  <a:pt x="19669" y="155094"/>
                </a:lnTo>
                <a:lnTo>
                  <a:pt x="27050" y="172847"/>
                </a:lnTo>
                <a:lnTo>
                  <a:pt x="28320" y="175006"/>
                </a:lnTo>
                <a:lnTo>
                  <a:pt x="29590" y="177165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30345" y="5212969"/>
            <a:ext cx="203835" cy="281940"/>
          </a:xfrm>
          <a:custGeom>
            <a:avLst/>
            <a:gdLst/>
            <a:ahLst/>
            <a:cxnLst/>
            <a:rect l="l" t="t" r="r" b="b"/>
            <a:pathLst>
              <a:path w="203835" h="281939">
                <a:moveTo>
                  <a:pt x="20700" y="267334"/>
                </a:moveTo>
                <a:lnTo>
                  <a:pt x="11537" y="267112"/>
                </a:lnTo>
                <a:lnTo>
                  <a:pt x="6826" y="269271"/>
                </a:lnTo>
                <a:lnTo>
                  <a:pt x="3877" y="274050"/>
                </a:lnTo>
                <a:lnTo>
                  <a:pt x="0" y="281685"/>
                </a:lnTo>
                <a:lnTo>
                  <a:pt x="11596" y="278905"/>
                </a:lnTo>
                <a:lnTo>
                  <a:pt x="32384" y="246633"/>
                </a:lnTo>
                <a:lnTo>
                  <a:pt x="51831" y="203485"/>
                </a:lnTo>
                <a:lnTo>
                  <a:pt x="69468" y="159384"/>
                </a:lnTo>
                <a:lnTo>
                  <a:pt x="82212" y="122406"/>
                </a:lnTo>
                <a:lnTo>
                  <a:pt x="98266" y="75771"/>
                </a:lnTo>
                <a:lnTo>
                  <a:pt x="118082" y="31636"/>
                </a:lnTo>
                <a:lnTo>
                  <a:pt x="142112" y="2158"/>
                </a:lnTo>
                <a:lnTo>
                  <a:pt x="145414" y="1269"/>
                </a:lnTo>
                <a:lnTo>
                  <a:pt x="148716" y="634"/>
                </a:lnTo>
                <a:lnTo>
                  <a:pt x="151764" y="0"/>
                </a:lnTo>
                <a:lnTo>
                  <a:pt x="164141" y="40272"/>
                </a:lnTo>
                <a:lnTo>
                  <a:pt x="172158" y="87493"/>
                </a:lnTo>
                <a:lnTo>
                  <a:pt x="177244" y="120792"/>
                </a:lnTo>
                <a:lnTo>
                  <a:pt x="183020" y="153925"/>
                </a:lnTo>
                <a:lnTo>
                  <a:pt x="190500" y="186308"/>
                </a:lnTo>
                <a:lnTo>
                  <a:pt x="193436" y="196115"/>
                </a:lnTo>
                <a:lnTo>
                  <a:pt x="196850" y="205898"/>
                </a:lnTo>
                <a:lnTo>
                  <a:pt x="200358" y="215634"/>
                </a:lnTo>
                <a:lnTo>
                  <a:pt x="203580" y="22529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20007" y="5331205"/>
            <a:ext cx="133350" cy="26034"/>
          </a:xfrm>
          <a:custGeom>
            <a:avLst/>
            <a:gdLst/>
            <a:ahLst/>
            <a:cxnLst/>
            <a:rect l="l" t="t" r="r" b="b"/>
            <a:pathLst>
              <a:path w="133350" h="26035">
                <a:moveTo>
                  <a:pt x="0" y="24765"/>
                </a:moveTo>
                <a:lnTo>
                  <a:pt x="11644" y="25640"/>
                </a:lnTo>
                <a:lnTo>
                  <a:pt x="22955" y="25765"/>
                </a:lnTo>
                <a:lnTo>
                  <a:pt x="34218" y="25390"/>
                </a:lnTo>
                <a:lnTo>
                  <a:pt x="76184" y="20955"/>
                </a:lnTo>
                <a:lnTo>
                  <a:pt x="114917" y="10340"/>
                </a:lnTo>
                <a:lnTo>
                  <a:pt x="127454" y="4161"/>
                </a:lnTo>
                <a:lnTo>
                  <a:pt x="133222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22317" y="5048377"/>
            <a:ext cx="140335" cy="440690"/>
          </a:xfrm>
          <a:custGeom>
            <a:avLst/>
            <a:gdLst/>
            <a:ahLst/>
            <a:cxnLst/>
            <a:rect l="l" t="t" r="r" b="b"/>
            <a:pathLst>
              <a:path w="140335" h="440689">
                <a:moveTo>
                  <a:pt x="0" y="0"/>
                </a:moveTo>
                <a:lnTo>
                  <a:pt x="21971" y="43561"/>
                </a:lnTo>
                <a:lnTo>
                  <a:pt x="38423" y="67911"/>
                </a:lnTo>
                <a:lnTo>
                  <a:pt x="54435" y="92440"/>
                </a:lnTo>
                <a:lnTo>
                  <a:pt x="85090" y="142367"/>
                </a:lnTo>
                <a:lnTo>
                  <a:pt x="116363" y="201723"/>
                </a:lnTo>
                <a:lnTo>
                  <a:pt x="137160" y="265176"/>
                </a:lnTo>
                <a:lnTo>
                  <a:pt x="140217" y="292951"/>
                </a:lnTo>
                <a:lnTo>
                  <a:pt x="139144" y="320405"/>
                </a:lnTo>
                <a:lnTo>
                  <a:pt x="127127" y="374015"/>
                </a:lnTo>
                <a:lnTo>
                  <a:pt x="108791" y="410702"/>
                </a:lnTo>
                <a:lnTo>
                  <a:pt x="78359" y="437769"/>
                </a:lnTo>
                <a:lnTo>
                  <a:pt x="74422" y="438658"/>
                </a:lnTo>
                <a:lnTo>
                  <a:pt x="70485" y="439547"/>
                </a:lnTo>
                <a:lnTo>
                  <a:pt x="66548" y="440436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22013" y="4966027"/>
            <a:ext cx="107950" cy="6350"/>
          </a:xfrm>
          <a:custGeom>
            <a:avLst/>
            <a:gdLst/>
            <a:ahLst/>
            <a:cxnLst/>
            <a:rect l="l" t="t" r="r" b="b"/>
            <a:pathLst>
              <a:path w="107950" h="6350">
                <a:moveTo>
                  <a:pt x="0" y="53"/>
                </a:moveTo>
                <a:lnTo>
                  <a:pt x="8417" y="178"/>
                </a:lnTo>
                <a:lnTo>
                  <a:pt x="16763" y="101"/>
                </a:lnTo>
                <a:lnTo>
                  <a:pt x="25110" y="0"/>
                </a:lnTo>
                <a:lnTo>
                  <a:pt x="33527" y="53"/>
                </a:lnTo>
                <a:lnTo>
                  <a:pt x="44719" y="1109"/>
                </a:lnTo>
                <a:lnTo>
                  <a:pt x="55625" y="2879"/>
                </a:lnTo>
                <a:lnTo>
                  <a:pt x="66532" y="4697"/>
                </a:lnTo>
                <a:lnTo>
                  <a:pt x="77724" y="5895"/>
                </a:lnTo>
                <a:lnTo>
                  <a:pt x="85655" y="6006"/>
                </a:lnTo>
                <a:lnTo>
                  <a:pt x="92884" y="5355"/>
                </a:lnTo>
                <a:lnTo>
                  <a:pt x="99994" y="3895"/>
                </a:lnTo>
                <a:lnTo>
                  <a:pt x="107569" y="157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84822" y="4870069"/>
            <a:ext cx="6350" cy="156210"/>
          </a:xfrm>
          <a:custGeom>
            <a:avLst/>
            <a:gdLst/>
            <a:ahLst/>
            <a:cxnLst/>
            <a:rect l="l" t="t" r="r" b="b"/>
            <a:pathLst>
              <a:path w="6350" h="156210">
                <a:moveTo>
                  <a:pt x="4575" y="0"/>
                </a:moveTo>
                <a:lnTo>
                  <a:pt x="5951" y="9425"/>
                </a:lnTo>
                <a:lnTo>
                  <a:pt x="5957" y="18637"/>
                </a:lnTo>
                <a:lnTo>
                  <a:pt x="5272" y="27896"/>
                </a:lnTo>
                <a:lnTo>
                  <a:pt x="4575" y="37464"/>
                </a:lnTo>
                <a:lnTo>
                  <a:pt x="3454" y="55709"/>
                </a:lnTo>
                <a:lnTo>
                  <a:pt x="2178" y="73882"/>
                </a:lnTo>
                <a:lnTo>
                  <a:pt x="1021" y="92007"/>
                </a:lnTo>
                <a:lnTo>
                  <a:pt x="257" y="110108"/>
                </a:lnTo>
                <a:lnTo>
                  <a:pt x="0" y="121685"/>
                </a:lnTo>
                <a:lnTo>
                  <a:pt x="99" y="133191"/>
                </a:lnTo>
                <a:lnTo>
                  <a:pt x="436" y="144649"/>
                </a:lnTo>
                <a:lnTo>
                  <a:pt x="892" y="15608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43628" y="5150484"/>
            <a:ext cx="251460" cy="328295"/>
          </a:xfrm>
          <a:custGeom>
            <a:avLst/>
            <a:gdLst/>
            <a:ahLst/>
            <a:cxnLst/>
            <a:rect l="l" t="t" r="r" b="b"/>
            <a:pathLst>
              <a:path w="251460" h="328295">
                <a:moveTo>
                  <a:pt x="5842" y="328040"/>
                </a:moveTo>
                <a:lnTo>
                  <a:pt x="0" y="318896"/>
                </a:lnTo>
                <a:lnTo>
                  <a:pt x="2412" y="320928"/>
                </a:lnTo>
                <a:lnTo>
                  <a:pt x="5207" y="310641"/>
                </a:lnTo>
                <a:lnTo>
                  <a:pt x="9941" y="292574"/>
                </a:lnTo>
                <a:lnTo>
                  <a:pt x="14985" y="274589"/>
                </a:lnTo>
                <a:lnTo>
                  <a:pt x="20316" y="256724"/>
                </a:lnTo>
                <a:lnTo>
                  <a:pt x="25908" y="239013"/>
                </a:lnTo>
                <a:lnTo>
                  <a:pt x="34329" y="212101"/>
                </a:lnTo>
                <a:lnTo>
                  <a:pt x="51125" y="158468"/>
                </a:lnTo>
                <a:lnTo>
                  <a:pt x="67962" y="107118"/>
                </a:lnTo>
                <a:lnTo>
                  <a:pt x="85889" y="58386"/>
                </a:lnTo>
                <a:lnTo>
                  <a:pt x="104568" y="16176"/>
                </a:lnTo>
                <a:lnTo>
                  <a:pt x="115570" y="0"/>
                </a:lnTo>
                <a:lnTo>
                  <a:pt x="124043" y="8536"/>
                </a:lnTo>
                <a:lnTo>
                  <a:pt x="130111" y="17049"/>
                </a:lnTo>
                <a:lnTo>
                  <a:pt x="134750" y="27324"/>
                </a:lnTo>
                <a:lnTo>
                  <a:pt x="138937" y="41147"/>
                </a:lnTo>
                <a:lnTo>
                  <a:pt x="153199" y="95533"/>
                </a:lnTo>
                <a:lnTo>
                  <a:pt x="168735" y="149431"/>
                </a:lnTo>
                <a:lnTo>
                  <a:pt x="188676" y="201543"/>
                </a:lnTo>
                <a:lnTo>
                  <a:pt x="216154" y="250570"/>
                </a:lnTo>
                <a:lnTo>
                  <a:pt x="241835" y="279788"/>
                </a:lnTo>
                <a:lnTo>
                  <a:pt x="251460" y="28867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10048" y="5284978"/>
            <a:ext cx="158750" cy="30480"/>
          </a:xfrm>
          <a:custGeom>
            <a:avLst/>
            <a:gdLst/>
            <a:ahLst/>
            <a:cxnLst/>
            <a:rect l="l" t="t" r="r" b="b"/>
            <a:pathLst>
              <a:path w="158750" h="30479">
                <a:moveTo>
                  <a:pt x="0" y="30099"/>
                </a:moveTo>
                <a:lnTo>
                  <a:pt x="6284" y="22802"/>
                </a:lnTo>
                <a:lnTo>
                  <a:pt x="13890" y="19732"/>
                </a:lnTo>
                <a:lnTo>
                  <a:pt x="23092" y="19115"/>
                </a:lnTo>
                <a:lnTo>
                  <a:pt x="34162" y="19177"/>
                </a:lnTo>
                <a:lnTo>
                  <a:pt x="50680" y="18877"/>
                </a:lnTo>
                <a:lnTo>
                  <a:pt x="67246" y="19256"/>
                </a:lnTo>
                <a:lnTo>
                  <a:pt x="83812" y="19373"/>
                </a:lnTo>
                <a:lnTo>
                  <a:pt x="100329" y="18288"/>
                </a:lnTo>
                <a:lnTo>
                  <a:pt x="115687" y="15501"/>
                </a:lnTo>
                <a:lnTo>
                  <a:pt x="130127" y="11239"/>
                </a:lnTo>
                <a:lnTo>
                  <a:pt x="144210" y="5929"/>
                </a:lnTo>
                <a:lnTo>
                  <a:pt x="158496" y="0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89732" y="4976495"/>
            <a:ext cx="151765" cy="8890"/>
          </a:xfrm>
          <a:custGeom>
            <a:avLst/>
            <a:gdLst/>
            <a:ahLst/>
            <a:cxnLst/>
            <a:rect l="l" t="t" r="r" b="b"/>
            <a:pathLst>
              <a:path w="151764" h="8889">
                <a:moveTo>
                  <a:pt x="4720" y="0"/>
                </a:moveTo>
                <a:lnTo>
                  <a:pt x="0" y="2411"/>
                </a:lnTo>
                <a:lnTo>
                  <a:pt x="8673" y="4143"/>
                </a:lnTo>
                <a:lnTo>
                  <a:pt x="21847" y="5232"/>
                </a:lnTo>
                <a:lnTo>
                  <a:pt x="30628" y="5714"/>
                </a:lnTo>
                <a:lnTo>
                  <a:pt x="48877" y="6794"/>
                </a:lnTo>
                <a:lnTo>
                  <a:pt x="67077" y="7683"/>
                </a:lnTo>
                <a:lnTo>
                  <a:pt x="85278" y="8286"/>
                </a:lnTo>
                <a:lnTo>
                  <a:pt x="103526" y="8508"/>
                </a:lnTo>
                <a:lnTo>
                  <a:pt x="115526" y="8030"/>
                </a:lnTo>
                <a:lnTo>
                  <a:pt x="127418" y="6778"/>
                </a:lnTo>
                <a:lnTo>
                  <a:pt x="139334" y="5026"/>
                </a:lnTo>
                <a:lnTo>
                  <a:pt x="151405" y="3047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96485" y="4960873"/>
            <a:ext cx="17780" cy="180340"/>
          </a:xfrm>
          <a:custGeom>
            <a:avLst/>
            <a:gdLst/>
            <a:ahLst/>
            <a:cxnLst/>
            <a:rect l="l" t="t" r="r" b="b"/>
            <a:pathLst>
              <a:path w="17779" h="180339">
                <a:moveTo>
                  <a:pt x="17220" y="0"/>
                </a:moveTo>
                <a:lnTo>
                  <a:pt x="456" y="45719"/>
                </a:lnTo>
                <a:lnTo>
                  <a:pt x="0" y="64474"/>
                </a:lnTo>
                <a:lnTo>
                  <a:pt x="1472" y="83169"/>
                </a:lnTo>
                <a:lnTo>
                  <a:pt x="3421" y="101744"/>
                </a:lnTo>
                <a:lnTo>
                  <a:pt x="4393" y="120142"/>
                </a:lnTo>
                <a:lnTo>
                  <a:pt x="4947" y="135939"/>
                </a:lnTo>
                <a:lnTo>
                  <a:pt x="6441" y="150606"/>
                </a:lnTo>
                <a:lnTo>
                  <a:pt x="9197" y="165058"/>
                </a:lnTo>
                <a:lnTo>
                  <a:pt x="13537" y="180212"/>
                </a:lnTo>
              </a:path>
            </a:pathLst>
          </a:custGeom>
          <a:ln w="1280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04841" y="4731715"/>
            <a:ext cx="2293442" cy="115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29273" y="4753990"/>
            <a:ext cx="145415" cy="324485"/>
          </a:xfrm>
          <a:custGeom>
            <a:avLst/>
            <a:gdLst/>
            <a:ahLst/>
            <a:cxnLst/>
            <a:rect l="l" t="t" r="r" b="b"/>
            <a:pathLst>
              <a:path w="145414" h="324485">
                <a:moveTo>
                  <a:pt x="0" y="308101"/>
                </a:moveTo>
                <a:lnTo>
                  <a:pt x="888" y="316610"/>
                </a:lnTo>
                <a:lnTo>
                  <a:pt x="1524" y="318515"/>
                </a:lnTo>
                <a:lnTo>
                  <a:pt x="1524" y="323976"/>
                </a:lnTo>
                <a:lnTo>
                  <a:pt x="8127" y="281939"/>
                </a:lnTo>
                <a:lnTo>
                  <a:pt x="11797" y="264941"/>
                </a:lnTo>
                <a:lnTo>
                  <a:pt x="14716" y="247872"/>
                </a:lnTo>
                <a:lnTo>
                  <a:pt x="17325" y="230755"/>
                </a:lnTo>
                <a:lnTo>
                  <a:pt x="20065" y="213613"/>
                </a:lnTo>
                <a:lnTo>
                  <a:pt x="23455" y="192480"/>
                </a:lnTo>
                <a:lnTo>
                  <a:pt x="26797" y="171227"/>
                </a:lnTo>
                <a:lnTo>
                  <a:pt x="33527" y="128650"/>
                </a:lnTo>
                <a:lnTo>
                  <a:pt x="40925" y="88566"/>
                </a:lnTo>
                <a:lnTo>
                  <a:pt x="50800" y="48767"/>
                </a:lnTo>
                <a:lnTo>
                  <a:pt x="65944" y="11263"/>
                </a:lnTo>
                <a:lnTo>
                  <a:pt x="74675" y="0"/>
                </a:lnTo>
                <a:lnTo>
                  <a:pt x="81240" y="13977"/>
                </a:lnTo>
                <a:lnTo>
                  <a:pt x="90170" y="57911"/>
                </a:lnTo>
                <a:lnTo>
                  <a:pt x="97059" y="105917"/>
                </a:lnTo>
                <a:lnTo>
                  <a:pt x="100492" y="129920"/>
                </a:lnTo>
                <a:lnTo>
                  <a:pt x="107824" y="178141"/>
                </a:lnTo>
                <a:lnTo>
                  <a:pt x="117052" y="227718"/>
                </a:lnTo>
                <a:lnTo>
                  <a:pt x="133953" y="267414"/>
                </a:lnTo>
                <a:lnTo>
                  <a:pt x="139739" y="273742"/>
                </a:lnTo>
                <a:lnTo>
                  <a:pt x="145287" y="28003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77026" y="4947158"/>
            <a:ext cx="83185" cy="8890"/>
          </a:xfrm>
          <a:custGeom>
            <a:avLst/>
            <a:gdLst/>
            <a:ahLst/>
            <a:cxnLst/>
            <a:rect l="l" t="t" r="r" b="b"/>
            <a:pathLst>
              <a:path w="83185" h="8889">
                <a:moveTo>
                  <a:pt x="0" y="8001"/>
                </a:moveTo>
                <a:lnTo>
                  <a:pt x="12116" y="8459"/>
                </a:lnTo>
                <a:lnTo>
                  <a:pt x="24161" y="8239"/>
                </a:lnTo>
                <a:lnTo>
                  <a:pt x="36254" y="7518"/>
                </a:lnTo>
                <a:lnTo>
                  <a:pt x="48513" y="6477"/>
                </a:lnTo>
                <a:lnTo>
                  <a:pt x="57409" y="5250"/>
                </a:lnTo>
                <a:lnTo>
                  <a:pt x="65960" y="3810"/>
                </a:lnTo>
                <a:lnTo>
                  <a:pt x="74392" y="2083"/>
                </a:lnTo>
                <a:lnTo>
                  <a:pt x="8293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20504" y="4771897"/>
            <a:ext cx="119380" cy="275590"/>
          </a:xfrm>
          <a:custGeom>
            <a:avLst/>
            <a:gdLst/>
            <a:ahLst/>
            <a:cxnLst/>
            <a:rect l="l" t="t" r="r" b="b"/>
            <a:pathLst>
              <a:path w="119379" h="275589">
                <a:moveTo>
                  <a:pt x="361" y="245999"/>
                </a:moveTo>
                <a:lnTo>
                  <a:pt x="17410" y="199580"/>
                </a:lnTo>
                <a:lnTo>
                  <a:pt x="30027" y="145688"/>
                </a:lnTo>
                <a:lnTo>
                  <a:pt x="35889" y="120332"/>
                </a:lnTo>
                <a:lnTo>
                  <a:pt x="41703" y="94880"/>
                </a:lnTo>
                <a:lnTo>
                  <a:pt x="47351" y="69214"/>
                </a:lnTo>
                <a:lnTo>
                  <a:pt x="50377" y="53439"/>
                </a:lnTo>
                <a:lnTo>
                  <a:pt x="54225" y="34162"/>
                </a:lnTo>
                <a:lnTo>
                  <a:pt x="59906" y="15744"/>
                </a:lnTo>
                <a:lnTo>
                  <a:pt x="68433" y="2539"/>
                </a:lnTo>
                <a:lnTo>
                  <a:pt x="70465" y="1904"/>
                </a:lnTo>
                <a:lnTo>
                  <a:pt x="73005" y="634"/>
                </a:lnTo>
                <a:lnTo>
                  <a:pt x="84959" y="37179"/>
                </a:lnTo>
                <a:lnTo>
                  <a:pt x="90023" y="75691"/>
                </a:lnTo>
                <a:lnTo>
                  <a:pt x="92551" y="102548"/>
                </a:lnTo>
                <a:lnTo>
                  <a:pt x="95388" y="129285"/>
                </a:lnTo>
                <a:lnTo>
                  <a:pt x="98274" y="156023"/>
                </a:lnTo>
                <a:lnTo>
                  <a:pt x="100945" y="182879"/>
                </a:lnTo>
                <a:lnTo>
                  <a:pt x="102925" y="201150"/>
                </a:lnTo>
                <a:lnTo>
                  <a:pt x="112248" y="254888"/>
                </a:lnTo>
                <a:lnTo>
                  <a:pt x="116820" y="268858"/>
                </a:lnTo>
                <a:lnTo>
                  <a:pt x="119233" y="27558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60490" y="4934965"/>
            <a:ext cx="67310" cy="24765"/>
          </a:xfrm>
          <a:custGeom>
            <a:avLst/>
            <a:gdLst/>
            <a:ahLst/>
            <a:cxnLst/>
            <a:rect l="l" t="t" r="r" b="b"/>
            <a:pathLst>
              <a:path w="67309" h="24764">
                <a:moveTo>
                  <a:pt x="1524" y="17144"/>
                </a:moveTo>
                <a:lnTo>
                  <a:pt x="1270" y="19557"/>
                </a:lnTo>
                <a:lnTo>
                  <a:pt x="1015" y="21716"/>
                </a:lnTo>
                <a:lnTo>
                  <a:pt x="0" y="24383"/>
                </a:lnTo>
                <a:lnTo>
                  <a:pt x="7391" y="22546"/>
                </a:lnTo>
                <a:lnTo>
                  <a:pt x="14462" y="20827"/>
                </a:lnTo>
                <a:lnTo>
                  <a:pt x="21413" y="18919"/>
                </a:lnTo>
                <a:lnTo>
                  <a:pt x="28448" y="16509"/>
                </a:lnTo>
                <a:lnTo>
                  <a:pt x="38423" y="12501"/>
                </a:lnTo>
                <a:lnTo>
                  <a:pt x="47958" y="8826"/>
                </a:lnTo>
                <a:lnTo>
                  <a:pt x="57326" y="4865"/>
                </a:lnTo>
                <a:lnTo>
                  <a:pt x="6680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14845" y="4733290"/>
            <a:ext cx="43180" cy="22860"/>
          </a:xfrm>
          <a:custGeom>
            <a:avLst/>
            <a:gdLst/>
            <a:ahLst/>
            <a:cxnLst/>
            <a:rect l="l" t="t" r="r" b="b"/>
            <a:pathLst>
              <a:path w="43179" h="22860">
                <a:moveTo>
                  <a:pt x="2031" y="0"/>
                </a:moveTo>
                <a:lnTo>
                  <a:pt x="1524" y="2032"/>
                </a:lnTo>
                <a:lnTo>
                  <a:pt x="507" y="4191"/>
                </a:lnTo>
                <a:lnTo>
                  <a:pt x="0" y="6604"/>
                </a:lnTo>
                <a:lnTo>
                  <a:pt x="10650" y="12037"/>
                </a:lnTo>
                <a:lnTo>
                  <a:pt x="20812" y="16446"/>
                </a:lnTo>
                <a:lnTo>
                  <a:pt x="31236" y="19998"/>
                </a:lnTo>
                <a:lnTo>
                  <a:pt x="42672" y="228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02221" y="4684140"/>
            <a:ext cx="6350" cy="113664"/>
          </a:xfrm>
          <a:custGeom>
            <a:avLst/>
            <a:gdLst/>
            <a:ahLst/>
            <a:cxnLst/>
            <a:rect l="l" t="t" r="r" b="b"/>
            <a:pathLst>
              <a:path w="6350" h="113664">
                <a:moveTo>
                  <a:pt x="5206" y="0"/>
                </a:moveTo>
                <a:lnTo>
                  <a:pt x="6145" y="8973"/>
                </a:lnTo>
                <a:lnTo>
                  <a:pt x="6334" y="17779"/>
                </a:lnTo>
                <a:lnTo>
                  <a:pt x="6117" y="26681"/>
                </a:lnTo>
                <a:lnTo>
                  <a:pt x="5842" y="35940"/>
                </a:lnTo>
                <a:lnTo>
                  <a:pt x="4998" y="50393"/>
                </a:lnTo>
                <a:lnTo>
                  <a:pt x="4238" y="64785"/>
                </a:lnTo>
                <a:lnTo>
                  <a:pt x="3359" y="79107"/>
                </a:lnTo>
                <a:lnTo>
                  <a:pt x="2158" y="93344"/>
                </a:lnTo>
                <a:lnTo>
                  <a:pt x="1016" y="104012"/>
                </a:lnTo>
                <a:lnTo>
                  <a:pt x="634" y="106679"/>
                </a:lnTo>
                <a:lnTo>
                  <a:pt x="0" y="1136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22998" y="4892675"/>
            <a:ext cx="95250" cy="8890"/>
          </a:xfrm>
          <a:custGeom>
            <a:avLst/>
            <a:gdLst/>
            <a:ahLst/>
            <a:cxnLst/>
            <a:rect l="l" t="t" r="r" b="b"/>
            <a:pathLst>
              <a:path w="95250" h="8889">
                <a:moveTo>
                  <a:pt x="1777" y="8762"/>
                </a:moveTo>
                <a:lnTo>
                  <a:pt x="1524" y="6731"/>
                </a:lnTo>
                <a:lnTo>
                  <a:pt x="634" y="4572"/>
                </a:lnTo>
                <a:lnTo>
                  <a:pt x="0" y="2158"/>
                </a:lnTo>
                <a:lnTo>
                  <a:pt x="9874" y="1774"/>
                </a:lnTo>
                <a:lnTo>
                  <a:pt x="19843" y="1365"/>
                </a:lnTo>
                <a:lnTo>
                  <a:pt x="29860" y="1194"/>
                </a:lnTo>
                <a:lnTo>
                  <a:pt x="39877" y="1524"/>
                </a:lnTo>
                <a:lnTo>
                  <a:pt x="51532" y="1617"/>
                </a:lnTo>
                <a:lnTo>
                  <a:pt x="63103" y="1508"/>
                </a:lnTo>
                <a:lnTo>
                  <a:pt x="74650" y="1184"/>
                </a:lnTo>
                <a:lnTo>
                  <a:pt x="86232" y="635"/>
                </a:lnTo>
                <a:lnTo>
                  <a:pt x="89280" y="254"/>
                </a:lnTo>
                <a:lnTo>
                  <a:pt x="92075" y="0"/>
                </a:lnTo>
                <a:lnTo>
                  <a:pt x="9474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61988" y="4927980"/>
            <a:ext cx="104139" cy="15240"/>
          </a:xfrm>
          <a:custGeom>
            <a:avLst/>
            <a:gdLst/>
            <a:ahLst/>
            <a:cxnLst/>
            <a:rect l="l" t="t" r="r" b="b"/>
            <a:pathLst>
              <a:path w="104140" h="15239">
                <a:moveTo>
                  <a:pt x="6095" y="7620"/>
                </a:moveTo>
                <a:lnTo>
                  <a:pt x="3936" y="10033"/>
                </a:lnTo>
                <a:lnTo>
                  <a:pt x="2158" y="12192"/>
                </a:lnTo>
                <a:lnTo>
                  <a:pt x="0" y="14351"/>
                </a:lnTo>
                <a:lnTo>
                  <a:pt x="10664" y="14855"/>
                </a:lnTo>
                <a:lnTo>
                  <a:pt x="21208" y="14478"/>
                </a:lnTo>
                <a:lnTo>
                  <a:pt x="31753" y="13815"/>
                </a:lnTo>
                <a:lnTo>
                  <a:pt x="42417" y="13462"/>
                </a:lnTo>
                <a:lnTo>
                  <a:pt x="92075" y="5842"/>
                </a:lnTo>
                <a:lnTo>
                  <a:pt x="95757" y="3937"/>
                </a:lnTo>
                <a:lnTo>
                  <a:pt x="99948" y="1905"/>
                </a:lnTo>
                <a:lnTo>
                  <a:pt x="10363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12229" y="4735321"/>
            <a:ext cx="148590" cy="31750"/>
          </a:xfrm>
          <a:custGeom>
            <a:avLst/>
            <a:gdLst/>
            <a:ahLst/>
            <a:cxnLst/>
            <a:rect l="l" t="t" r="r" b="b"/>
            <a:pathLst>
              <a:path w="148590" h="31750">
                <a:moveTo>
                  <a:pt x="7620" y="20827"/>
                </a:moveTo>
                <a:lnTo>
                  <a:pt x="5206" y="20192"/>
                </a:lnTo>
                <a:lnTo>
                  <a:pt x="2794" y="19303"/>
                </a:lnTo>
                <a:lnTo>
                  <a:pt x="0" y="18922"/>
                </a:lnTo>
                <a:lnTo>
                  <a:pt x="6022" y="25763"/>
                </a:lnTo>
                <a:lnTo>
                  <a:pt x="12938" y="29543"/>
                </a:lnTo>
                <a:lnTo>
                  <a:pt x="21163" y="31156"/>
                </a:lnTo>
                <a:lnTo>
                  <a:pt x="31115" y="31495"/>
                </a:lnTo>
                <a:lnTo>
                  <a:pt x="47499" y="30003"/>
                </a:lnTo>
                <a:lnTo>
                  <a:pt x="63039" y="26701"/>
                </a:lnTo>
                <a:lnTo>
                  <a:pt x="78174" y="22494"/>
                </a:lnTo>
                <a:lnTo>
                  <a:pt x="93345" y="18287"/>
                </a:lnTo>
                <a:lnTo>
                  <a:pt x="107543" y="14412"/>
                </a:lnTo>
                <a:lnTo>
                  <a:pt x="121205" y="10525"/>
                </a:lnTo>
                <a:lnTo>
                  <a:pt x="134653" y="5947"/>
                </a:lnTo>
                <a:lnTo>
                  <a:pt x="14820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15860" y="4717669"/>
            <a:ext cx="24130" cy="204470"/>
          </a:xfrm>
          <a:custGeom>
            <a:avLst/>
            <a:gdLst/>
            <a:ahLst/>
            <a:cxnLst/>
            <a:rect l="l" t="t" r="r" b="b"/>
            <a:pathLst>
              <a:path w="24129" h="204470">
                <a:moveTo>
                  <a:pt x="8255" y="0"/>
                </a:moveTo>
                <a:lnTo>
                  <a:pt x="5464" y="11116"/>
                </a:lnTo>
                <a:lnTo>
                  <a:pt x="2889" y="22447"/>
                </a:lnTo>
                <a:lnTo>
                  <a:pt x="932" y="33825"/>
                </a:lnTo>
                <a:lnTo>
                  <a:pt x="0" y="45084"/>
                </a:lnTo>
                <a:lnTo>
                  <a:pt x="9" y="64396"/>
                </a:lnTo>
                <a:lnTo>
                  <a:pt x="2982" y="103735"/>
                </a:lnTo>
                <a:lnTo>
                  <a:pt x="11572" y="156225"/>
                </a:lnTo>
                <a:lnTo>
                  <a:pt x="19558" y="188975"/>
                </a:lnTo>
                <a:lnTo>
                  <a:pt x="21336" y="196976"/>
                </a:lnTo>
                <a:lnTo>
                  <a:pt x="21717" y="199008"/>
                </a:lnTo>
                <a:lnTo>
                  <a:pt x="24130" y="2039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88175" y="4945379"/>
            <a:ext cx="144145" cy="17780"/>
          </a:xfrm>
          <a:custGeom>
            <a:avLst/>
            <a:gdLst/>
            <a:ahLst/>
            <a:cxnLst/>
            <a:rect l="l" t="t" r="r" b="b"/>
            <a:pathLst>
              <a:path w="144145" h="17779">
                <a:moveTo>
                  <a:pt x="0" y="10922"/>
                </a:moveTo>
                <a:lnTo>
                  <a:pt x="2323" y="16762"/>
                </a:lnTo>
                <a:lnTo>
                  <a:pt x="8493" y="17637"/>
                </a:lnTo>
                <a:lnTo>
                  <a:pt x="17877" y="16011"/>
                </a:lnTo>
                <a:lnTo>
                  <a:pt x="29845" y="14351"/>
                </a:lnTo>
                <a:lnTo>
                  <a:pt x="42775" y="12870"/>
                </a:lnTo>
                <a:lnTo>
                  <a:pt x="55467" y="10985"/>
                </a:lnTo>
                <a:lnTo>
                  <a:pt x="67921" y="9100"/>
                </a:lnTo>
                <a:lnTo>
                  <a:pt x="80136" y="7620"/>
                </a:lnTo>
                <a:lnTo>
                  <a:pt x="96206" y="5929"/>
                </a:lnTo>
                <a:lnTo>
                  <a:pt x="112109" y="4286"/>
                </a:lnTo>
                <a:lnTo>
                  <a:pt x="127964" y="2405"/>
                </a:lnTo>
                <a:lnTo>
                  <a:pt x="14389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77760" y="5224271"/>
            <a:ext cx="89535" cy="23495"/>
          </a:xfrm>
          <a:custGeom>
            <a:avLst/>
            <a:gdLst/>
            <a:ahLst/>
            <a:cxnLst/>
            <a:rect l="l" t="t" r="r" b="b"/>
            <a:pathLst>
              <a:path w="89534" h="23495">
                <a:moveTo>
                  <a:pt x="0" y="23494"/>
                </a:moveTo>
                <a:lnTo>
                  <a:pt x="46297" y="14202"/>
                </a:lnTo>
                <a:lnTo>
                  <a:pt x="63978" y="7745"/>
                </a:lnTo>
                <a:lnTo>
                  <a:pt x="73533" y="4825"/>
                </a:lnTo>
                <a:lnTo>
                  <a:pt x="82042" y="3047"/>
                </a:lnTo>
                <a:lnTo>
                  <a:pt x="84200" y="2412"/>
                </a:lnTo>
                <a:lnTo>
                  <a:pt x="8902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94525" y="5263260"/>
            <a:ext cx="111125" cy="24765"/>
          </a:xfrm>
          <a:custGeom>
            <a:avLst/>
            <a:gdLst/>
            <a:ahLst/>
            <a:cxnLst/>
            <a:rect l="l" t="t" r="r" b="b"/>
            <a:pathLst>
              <a:path w="111125" h="24764">
                <a:moveTo>
                  <a:pt x="0" y="24383"/>
                </a:moveTo>
                <a:lnTo>
                  <a:pt x="10144" y="20695"/>
                </a:lnTo>
                <a:lnTo>
                  <a:pt x="20383" y="16303"/>
                </a:lnTo>
                <a:lnTo>
                  <a:pt x="30718" y="12364"/>
                </a:lnTo>
                <a:lnTo>
                  <a:pt x="41148" y="10032"/>
                </a:lnTo>
                <a:lnTo>
                  <a:pt x="55155" y="7854"/>
                </a:lnTo>
                <a:lnTo>
                  <a:pt x="69008" y="5270"/>
                </a:lnTo>
                <a:lnTo>
                  <a:pt x="83028" y="2782"/>
                </a:lnTo>
                <a:lnTo>
                  <a:pt x="97535" y="888"/>
                </a:lnTo>
                <a:lnTo>
                  <a:pt x="101853" y="634"/>
                </a:lnTo>
                <a:lnTo>
                  <a:pt x="106425" y="634"/>
                </a:lnTo>
                <a:lnTo>
                  <a:pt x="11099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23807" y="5186426"/>
            <a:ext cx="151130" cy="223520"/>
          </a:xfrm>
          <a:custGeom>
            <a:avLst/>
            <a:gdLst/>
            <a:ahLst/>
            <a:cxnLst/>
            <a:rect l="l" t="t" r="r" b="b"/>
            <a:pathLst>
              <a:path w="151129" h="223520">
                <a:moveTo>
                  <a:pt x="7318" y="217424"/>
                </a:moveTo>
                <a:lnTo>
                  <a:pt x="986" y="222408"/>
                </a:lnTo>
                <a:lnTo>
                  <a:pt x="0" y="216915"/>
                </a:lnTo>
                <a:lnTo>
                  <a:pt x="1656" y="206565"/>
                </a:lnTo>
                <a:lnTo>
                  <a:pt x="3254" y="196977"/>
                </a:lnTo>
                <a:lnTo>
                  <a:pt x="5707" y="176774"/>
                </a:lnTo>
                <a:lnTo>
                  <a:pt x="13041" y="135987"/>
                </a:lnTo>
                <a:lnTo>
                  <a:pt x="22316" y="93279"/>
                </a:lnTo>
                <a:lnTo>
                  <a:pt x="33674" y="49222"/>
                </a:lnTo>
                <a:lnTo>
                  <a:pt x="47196" y="9953"/>
                </a:lnTo>
                <a:lnTo>
                  <a:pt x="60658" y="0"/>
                </a:lnTo>
                <a:lnTo>
                  <a:pt x="68016" y="13360"/>
                </a:lnTo>
                <a:lnTo>
                  <a:pt x="74279" y="27257"/>
                </a:lnTo>
                <a:lnTo>
                  <a:pt x="79732" y="41558"/>
                </a:lnTo>
                <a:lnTo>
                  <a:pt x="84661" y="56134"/>
                </a:lnTo>
                <a:lnTo>
                  <a:pt x="92650" y="81311"/>
                </a:lnTo>
                <a:lnTo>
                  <a:pt x="100758" y="106489"/>
                </a:lnTo>
                <a:lnTo>
                  <a:pt x="118189" y="156464"/>
                </a:lnTo>
                <a:lnTo>
                  <a:pt x="140977" y="207381"/>
                </a:lnTo>
                <a:lnTo>
                  <a:pt x="150574" y="22352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60081" y="5282819"/>
            <a:ext cx="94615" cy="52705"/>
          </a:xfrm>
          <a:custGeom>
            <a:avLst/>
            <a:gdLst/>
            <a:ahLst/>
            <a:cxnLst/>
            <a:rect l="l" t="t" r="r" b="b"/>
            <a:pathLst>
              <a:path w="94615" h="52704">
                <a:moveTo>
                  <a:pt x="0" y="47243"/>
                </a:moveTo>
                <a:lnTo>
                  <a:pt x="10991" y="52064"/>
                </a:lnTo>
                <a:lnTo>
                  <a:pt x="20494" y="52562"/>
                </a:lnTo>
                <a:lnTo>
                  <a:pt x="30164" y="49797"/>
                </a:lnTo>
                <a:lnTo>
                  <a:pt x="41656" y="44830"/>
                </a:lnTo>
                <a:lnTo>
                  <a:pt x="57751" y="36004"/>
                </a:lnTo>
                <a:lnTo>
                  <a:pt x="71072" y="26034"/>
                </a:lnTo>
                <a:lnTo>
                  <a:pt x="82893" y="14255"/>
                </a:lnTo>
                <a:lnTo>
                  <a:pt x="9448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99045" y="5055742"/>
            <a:ext cx="145415" cy="47625"/>
          </a:xfrm>
          <a:custGeom>
            <a:avLst/>
            <a:gdLst/>
            <a:ahLst/>
            <a:cxnLst/>
            <a:rect l="l" t="t" r="r" b="b"/>
            <a:pathLst>
              <a:path w="145415" h="47625">
                <a:moveTo>
                  <a:pt x="18948" y="44449"/>
                </a:moveTo>
                <a:lnTo>
                  <a:pt x="12902" y="44944"/>
                </a:lnTo>
                <a:lnTo>
                  <a:pt x="4486" y="45545"/>
                </a:lnTo>
                <a:lnTo>
                  <a:pt x="0" y="46360"/>
                </a:lnTo>
                <a:lnTo>
                  <a:pt x="5740" y="47497"/>
                </a:lnTo>
                <a:lnTo>
                  <a:pt x="17408" y="42614"/>
                </a:lnTo>
                <a:lnTo>
                  <a:pt x="29077" y="37766"/>
                </a:lnTo>
                <a:lnTo>
                  <a:pt x="40888" y="33371"/>
                </a:lnTo>
                <a:lnTo>
                  <a:pt x="52984" y="29844"/>
                </a:lnTo>
                <a:lnTo>
                  <a:pt x="70439" y="24145"/>
                </a:lnTo>
                <a:lnTo>
                  <a:pt x="121945" y="5714"/>
                </a:lnTo>
                <a:lnTo>
                  <a:pt x="137439" y="2666"/>
                </a:lnTo>
                <a:lnTo>
                  <a:pt x="14480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69635" y="5084064"/>
            <a:ext cx="36830" cy="110489"/>
          </a:xfrm>
          <a:custGeom>
            <a:avLst/>
            <a:gdLst/>
            <a:ahLst/>
            <a:cxnLst/>
            <a:rect l="l" t="t" r="r" b="b"/>
            <a:pathLst>
              <a:path w="36829" h="110489">
                <a:moveTo>
                  <a:pt x="10207" y="0"/>
                </a:moveTo>
                <a:lnTo>
                  <a:pt x="2788" y="4194"/>
                </a:lnTo>
                <a:lnTo>
                  <a:pt x="0" y="9175"/>
                </a:lnTo>
                <a:lnTo>
                  <a:pt x="188" y="15823"/>
                </a:lnTo>
                <a:lnTo>
                  <a:pt x="1698" y="25018"/>
                </a:lnTo>
                <a:lnTo>
                  <a:pt x="3897" y="39681"/>
                </a:lnTo>
                <a:lnTo>
                  <a:pt x="14398" y="84455"/>
                </a:lnTo>
                <a:lnTo>
                  <a:pt x="29543" y="105332"/>
                </a:lnTo>
                <a:lnTo>
                  <a:pt x="36750" y="11036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80681" y="5180710"/>
            <a:ext cx="130175" cy="12700"/>
          </a:xfrm>
          <a:custGeom>
            <a:avLst/>
            <a:gdLst/>
            <a:ahLst/>
            <a:cxnLst/>
            <a:rect l="l" t="t" r="r" b="b"/>
            <a:pathLst>
              <a:path w="130175" h="12700">
                <a:moveTo>
                  <a:pt x="0" y="12445"/>
                </a:moveTo>
                <a:lnTo>
                  <a:pt x="43561" y="5714"/>
                </a:lnTo>
                <a:lnTo>
                  <a:pt x="73247" y="5000"/>
                </a:lnTo>
                <a:lnTo>
                  <a:pt x="88030" y="4804"/>
                </a:lnTo>
                <a:lnTo>
                  <a:pt x="102743" y="4190"/>
                </a:lnTo>
                <a:lnTo>
                  <a:pt x="109333" y="3375"/>
                </a:lnTo>
                <a:lnTo>
                  <a:pt x="116220" y="2333"/>
                </a:lnTo>
                <a:lnTo>
                  <a:pt x="123227" y="1172"/>
                </a:lnTo>
                <a:lnTo>
                  <a:pt x="13017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43653" y="5170042"/>
            <a:ext cx="42545" cy="150495"/>
          </a:xfrm>
          <a:custGeom>
            <a:avLst/>
            <a:gdLst/>
            <a:ahLst/>
            <a:cxnLst/>
            <a:rect l="l" t="t" r="r" b="b"/>
            <a:pathLst>
              <a:path w="42545" h="150495">
                <a:moveTo>
                  <a:pt x="19958" y="0"/>
                </a:moveTo>
                <a:lnTo>
                  <a:pt x="0" y="43749"/>
                </a:lnTo>
                <a:lnTo>
                  <a:pt x="464" y="56340"/>
                </a:lnTo>
                <a:lnTo>
                  <a:pt x="15815" y="102885"/>
                </a:lnTo>
                <a:lnTo>
                  <a:pt x="27832" y="124332"/>
                </a:lnTo>
                <a:lnTo>
                  <a:pt x="31321" y="130613"/>
                </a:lnTo>
                <a:lnTo>
                  <a:pt x="34881" y="137048"/>
                </a:lnTo>
                <a:lnTo>
                  <a:pt x="38441" y="143603"/>
                </a:lnTo>
                <a:lnTo>
                  <a:pt x="41929" y="15024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21193" y="5346985"/>
            <a:ext cx="233679" cy="12700"/>
          </a:xfrm>
          <a:custGeom>
            <a:avLst/>
            <a:gdLst/>
            <a:ahLst/>
            <a:cxnLst/>
            <a:rect l="l" t="t" r="r" b="b"/>
            <a:pathLst>
              <a:path w="233679" h="12700">
                <a:moveTo>
                  <a:pt x="0" y="7080"/>
                </a:moveTo>
                <a:lnTo>
                  <a:pt x="1154" y="12408"/>
                </a:lnTo>
                <a:lnTo>
                  <a:pt x="6572" y="12557"/>
                </a:lnTo>
                <a:lnTo>
                  <a:pt x="15180" y="10062"/>
                </a:lnTo>
                <a:lnTo>
                  <a:pt x="25907" y="7461"/>
                </a:lnTo>
                <a:lnTo>
                  <a:pt x="43568" y="5447"/>
                </a:lnTo>
                <a:lnTo>
                  <a:pt x="61277" y="3921"/>
                </a:lnTo>
                <a:lnTo>
                  <a:pt x="78986" y="2799"/>
                </a:lnTo>
                <a:lnTo>
                  <a:pt x="96647" y="2000"/>
                </a:lnTo>
                <a:lnTo>
                  <a:pt x="116226" y="892"/>
                </a:lnTo>
                <a:lnTo>
                  <a:pt x="136509" y="0"/>
                </a:lnTo>
                <a:lnTo>
                  <a:pt x="156672" y="107"/>
                </a:lnTo>
                <a:lnTo>
                  <a:pt x="175895" y="2000"/>
                </a:lnTo>
                <a:lnTo>
                  <a:pt x="189089" y="4286"/>
                </a:lnTo>
                <a:lnTo>
                  <a:pt x="201628" y="6191"/>
                </a:lnTo>
                <a:lnTo>
                  <a:pt x="214096" y="7143"/>
                </a:lnTo>
                <a:lnTo>
                  <a:pt x="227075" y="6572"/>
                </a:lnTo>
                <a:lnTo>
                  <a:pt x="229234" y="5937"/>
                </a:lnTo>
                <a:lnTo>
                  <a:pt x="231394" y="5556"/>
                </a:lnTo>
                <a:lnTo>
                  <a:pt x="233552" y="555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62639" y="5523610"/>
            <a:ext cx="41910" cy="272415"/>
          </a:xfrm>
          <a:custGeom>
            <a:avLst/>
            <a:gdLst/>
            <a:ahLst/>
            <a:cxnLst/>
            <a:rect l="l" t="t" r="r" b="b"/>
            <a:pathLst>
              <a:path w="41909" h="272414">
                <a:moveTo>
                  <a:pt x="37599" y="0"/>
                </a:moveTo>
                <a:lnTo>
                  <a:pt x="13850" y="37464"/>
                </a:lnTo>
                <a:lnTo>
                  <a:pt x="3563" y="92021"/>
                </a:lnTo>
                <a:lnTo>
                  <a:pt x="0" y="132291"/>
                </a:lnTo>
                <a:lnTo>
                  <a:pt x="198" y="154012"/>
                </a:lnTo>
                <a:lnTo>
                  <a:pt x="5214" y="197484"/>
                </a:lnTo>
                <a:lnTo>
                  <a:pt x="25181" y="246391"/>
                </a:lnTo>
                <a:lnTo>
                  <a:pt x="39123" y="268503"/>
                </a:lnTo>
                <a:lnTo>
                  <a:pt x="41536" y="2721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68438" y="5624779"/>
            <a:ext cx="137795" cy="201295"/>
          </a:xfrm>
          <a:custGeom>
            <a:avLst/>
            <a:gdLst/>
            <a:ahLst/>
            <a:cxnLst/>
            <a:rect l="l" t="t" r="r" b="b"/>
            <a:pathLst>
              <a:path w="137795" h="201295">
                <a:moveTo>
                  <a:pt x="0" y="200863"/>
                </a:moveTo>
                <a:lnTo>
                  <a:pt x="14608" y="150309"/>
                </a:lnTo>
                <a:lnTo>
                  <a:pt x="15779" y="131178"/>
                </a:lnTo>
                <a:lnTo>
                  <a:pt x="16998" y="111990"/>
                </a:lnTo>
                <a:lnTo>
                  <a:pt x="18287" y="92659"/>
                </a:lnTo>
                <a:lnTo>
                  <a:pt x="19589" y="73775"/>
                </a:lnTo>
                <a:lnTo>
                  <a:pt x="20891" y="54749"/>
                </a:lnTo>
                <a:lnTo>
                  <a:pt x="22574" y="35780"/>
                </a:lnTo>
                <a:lnTo>
                  <a:pt x="25018" y="17068"/>
                </a:lnTo>
                <a:lnTo>
                  <a:pt x="27812" y="3657"/>
                </a:lnTo>
                <a:lnTo>
                  <a:pt x="26542" y="2133"/>
                </a:lnTo>
                <a:lnTo>
                  <a:pt x="58249" y="35490"/>
                </a:lnTo>
                <a:lnTo>
                  <a:pt x="64388" y="48158"/>
                </a:lnTo>
                <a:lnTo>
                  <a:pt x="80351" y="80510"/>
                </a:lnTo>
                <a:lnTo>
                  <a:pt x="96361" y="112661"/>
                </a:lnTo>
                <a:lnTo>
                  <a:pt x="112609" y="144641"/>
                </a:lnTo>
                <a:lnTo>
                  <a:pt x="129285" y="176479"/>
                </a:lnTo>
                <a:lnTo>
                  <a:pt x="133222" y="185927"/>
                </a:lnTo>
                <a:lnTo>
                  <a:pt x="134492" y="188975"/>
                </a:lnTo>
                <a:lnTo>
                  <a:pt x="137794" y="19476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11491" y="5739384"/>
            <a:ext cx="99060" cy="21590"/>
          </a:xfrm>
          <a:custGeom>
            <a:avLst/>
            <a:gdLst/>
            <a:ahLst/>
            <a:cxnLst/>
            <a:rect l="l" t="t" r="r" b="b"/>
            <a:pathLst>
              <a:path w="99059" h="21589">
                <a:moveTo>
                  <a:pt x="0" y="20116"/>
                </a:moveTo>
                <a:lnTo>
                  <a:pt x="8780" y="21540"/>
                </a:lnTo>
                <a:lnTo>
                  <a:pt x="17764" y="21450"/>
                </a:lnTo>
                <a:lnTo>
                  <a:pt x="26914" y="20159"/>
                </a:lnTo>
                <a:lnTo>
                  <a:pt x="36194" y="17983"/>
                </a:lnTo>
                <a:lnTo>
                  <a:pt x="49655" y="15135"/>
                </a:lnTo>
                <a:lnTo>
                  <a:pt x="89534" y="5791"/>
                </a:lnTo>
                <a:lnTo>
                  <a:pt x="95630" y="1828"/>
                </a:lnTo>
                <a:lnTo>
                  <a:pt x="9867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35875" y="5556239"/>
            <a:ext cx="104139" cy="15875"/>
          </a:xfrm>
          <a:custGeom>
            <a:avLst/>
            <a:gdLst/>
            <a:ahLst/>
            <a:cxnLst/>
            <a:rect l="l" t="t" r="r" b="b"/>
            <a:pathLst>
              <a:path w="104140" h="15875">
                <a:moveTo>
                  <a:pt x="0" y="15757"/>
                </a:moveTo>
                <a:lnTo>
                  <a:pt x="6387" y="7804"/>
                </a:lnTo>
                <a:lnTo>
                  <a:pt x="14335" y="4708"/>
                </a:lnTo>
                <a:lnTo>
                  <a:pt x="24163" y="4185"/>
                </a:lnTo>
                <a:lnTo>
                  <a:pt x="36195" y="3946"/>
                </a:lnTo>
                <a:lnTo>
                  <a:pt x="46608" y="2885"/>
                </a:lnTo>
                <a:lnTo>
                  <a:pt x="57880" y="1264"/>
                </a:lnTo>
                <a:lnTo>
                  <a:pt x="68913" y="0"/>
                </a:lnTo>
                <a:lnTo>
                  <a:pt x="78613" y="9"/>
                </a:lnTo>
                <a:lnTo>
                  <a:pt x="88646" y="517"/>
                </a:lnTo>
                <a:lnTo>
                  <a:pt x="93218" y="2422"/>
                </a:lnTo>
                <a:lnTo>
                  <a:pt x="103631" y="17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93453" y="5547614"/>
            <a:ext cx="27305" cy="69215"/>
          </a:xfrm>
          <a:custGeom>
            <a:avLst/>
            <a:gdLst/>
            <a:ahLst/>
            <a:cxnLst/>
            <a:rect l="l" t="t" r="r" b="b"/>
            <a:pathLst>
              <a:path w="27304" h="69214">
                <a:moveTo>
                  <a:pt x="4270" y="0"/>
                </a:moveTo>
                <a:lnTo>
                  <a:pt x="271" y="9274"/>
                </a:lnTo>
                <a:lnTo>
                  <a:pt x="0" y="16478"/>
                </a:lnTo>
                <a:lnTo>
                  <a:pt x="2466" y="23824"/>
                </a:lnTo>
                <a:lnTo>
                  <a:pt x="6683" y="33528"/>
                </a:lnTo>
                <a:lnTo>
                  <a:pt x="11199" y="42725"/>
                </a:lnTo>
                <a:lnTo>
                  <a:pt x="16335" y="51593"/>
                </a:lnTo>
                <a:lnTo>
                  <a:pt x="21756" y="60281"/>
                </a:lnTo>
                <a:lnTo>
                  <a:pt x="27130" y="689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95686" y="5598871"/>
            <a:ext cx="76200" cy="186690"/>
          </a:xfrm>
          <a:custGeom>
            <a:avLst/>
            <a:gdLst/>
            <a:ahLst/>
            <a:cxnLst/>
            <a:rect l="l" t="t" r="r" b="b"/>
            <a:pathLst>
              <a:path w="76200" h="186689">
                <a:moveTo>
                  <a:pt x="462" y="175564"/>
                </a:moveTo>
                <a:lnTo>
                  <a:pt x="7762" y="129854"/>
                </a:lnTo>
                <a:lnTo>
                  <a:pt x="9536" y="99050"/>
                </a:lnTo>
                <a:lnTo>
                  <a:pt x="10495" y="83820"/>
                </a:lnTo>
                <a:lnTo>
                  <a:pt x="14995" y="33842"/>
                </a:lnTo>
                <a:lnTo>
                  <a:pt x="19639" y="2133"/>
                </a:lnTo>
                <a:lnTo>
                  <a:pt x="16972" y="0"/>
                </a:lnTo>
                <a:lnTo>
                  <a:pt x="28529" y="0"/>
                </a:lnTo>
                <a:lnTo>
                  <a:pt x="31206" y="15640"/>
                </a:lnTo>
                <a:lnTo>
                  <a:pt x="33847" y="31394"/>
                </a:lnTo>
                <a:lnTo>
                  <a:pt x="36655" y="47148"/>
                </a:lnTo>
                <a:lnTo>
                  <a:pt x="50024" y="105194"/>
                </a:lnTo>
                <a:lnTo>
                  <a:pt x="62311" y="146913"/>
                </a:lnTo>
                <a:lnTo>
                  <a:pt x="69216" y="166839"/>
                </a:lnTo>
                <a:lnTo>
                  <a:pt x="72723" y="176703"/>
                </a:lnTo>
                <a:lnTo>
                  <a:pt x="76027" y="1865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01991" y="5711647"/>
            <a:ext cx="78105" cy="38100"/>
          </a:xfrm>
          <a:custGeom>
            <a:avLst/>
            <a:gdLst/>
            <a:ahLst/>
            <a:cxnLst/>
            <a:rect l="l" t="t" r="r" b="b"/>
            <a:pathLst>
              <a:path w="78104" h="38100">
                <a:moveTo>
                  <a:pt x="1777" y="28651"/>
                </a:moveTo>
                <a:lnTo>
                  <a:pt x="1142" y="31699"/>
                </a:lnTo>
                <a:lnTo>
                  <a:pt x="888" y="34747"/>
                </a:lnTo>
                <a:lnTo>
                  <a:pt x="0" y="37795"/>
                </a:lnTo>
                <a:lnTo>
                  <a:pt x="38353" y="26517"/>
                </a:lnTo>
                <a:lnTo>
                  <a:pt x="68536" y="8343"/>
                </a:lnTo>
                <a:lnTo>
                  <a:pt x="7772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79080" y="5544058"/>
            <a:ext cx="74295" cy="226695"/>
          </a:xfrm>
          <a:custGeom>
            <a:avLst/>
            <a:gdLst/>
            <a:ahLst/>
            <a:cxnLst/>
            <a:rect l="l" t="t" r="r" b="b"/>
            <a:pathLst>
              <a:path w="74295" h="226695">
                <a:moveTo>
                  <a:pt x="0" y="0"/>
                </a:moveTo>
                <a:lnTo>
                  <a:pt x="3962" y="12184"/>
                </a:lnTo>
                <a:lnTo>
                  <a:pt x="10175" y="23558"/>
                </a:lnTo>
                <a:lnTo>
                  <a:pt x="17555" y="34647"/>
                </a:lnTo>
                <a:lnTo>
                  <a:pt x="25019" y="45973"/>
                </a:lnTo>
                <a:lnTo>
                  <a:pt x="44799" y="81292"/>
                </a:lnTo>
                <a:lnTo>
                  <a:pt x="60960" y="118211"/>
                </a:lnTo>
                <a:lnTo>
                  <a:pt x="71691" y="162407"/>
                </a:lnTo>
                <a:lnTo>
                  <a:pt x="73818" y="185591"/>
                </a:lnTo>
                <a:lnTo>
                  <a:pt x="72898" y="207517"/>
                </a:lnTo>
                <a:lnTo>
                  <a:pt x="71374" y="217881"/>
                </a:lnTo>
                <a:lnTo>
                  <a:pt x="66801" y="222453"/>
                </a:lnTo>
                <a:lnTo>
                  <a:pt x="59436" y="2261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51647" y="5451983"/>
            <a:ext cx="57150" cy="12065"/>
          </a:xfrm>
          <a:custGeom>
            <a:avLst/>
            <a:gdLst/>
            <a:ahLst/>
            <a:cxnLst/>
            <a:rect l="l" t="t" r="r" b="b"/>
            <a:pathLst>
              <a:path w="57150" h="12064">
                <a:moveTo>
                  <a:pt x="0" y="10667"/>
                </a:moveTo>
                <a:lnTo>
                  <a:pt x="8757" y="11685"/>
                </a:lnTo>
                <a:lnTo>
                  <a:pt x="16525" y="11096"/>
                </a:lnTo>
                <a:lnTo>
                  <a:pt x="24413" y="9435"/>
                </a:lnTo>
                <a:lnTo>
                  <a:pt x="33527" y="7238"/>
                </a:lnTo>
                <a:lnTo>
                  <a:pt x="41782" y="5714"/>
                </a:lnTo>
                <a:lnTo>
                  <a:pt x="49022" y="3047"/>
                </a:lnTo>
                <a:lnTo>
                  <a:pt x="5664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41309" y="5408421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29">
                <a:moveTo>
                  <a:pt x="0" y="0"/>
                </a:moveTo>
                <a:lnTo>
                  <a:pt x="3696" y="10771"/>
                </a:lnTo>
                <a:lnTo>
                  <a:pt x="6048" y="21399"/>
                </a:lnTo>
                <a:lnTo>
                  <a:pt x="7661" y="32218"/>
                </a:lnTo>
                <a:lnTo>
                  <a:pt x="9144" y="43560"/>
                </a:lnTo>
                <a:lnTo>
                  <a:pt x="11100" y="56449"/>
                </a:lnTo>
                <a:lnTo>
                  <a:pt x="23368" y="103885"/>
                </a:lnTo>
                <a:lnTo>
                  <a:pt x="24384" y="106044"/>
                </a:lnTo>
                <a:lnTo>
                  <a:pt x="25273" y="1127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52816" y="5534278"/>
            <a:ext cx="124460" cy="245110"/>
          </a:xfrm>
          <a:custGeom>
            <a:avLst/>
            <a:gdLst/>
            <a:ahLst/>
            <a:cxnLst/>
            <a:rect l="l" t="t" r="r" b="b"/>
            <a:pathLst>
              <a:path w="124459" h="245110">
                <a:moveTo>
                  <a:pt x="0" y="245033"/>
                </a:moveTo>
                <a:lnTo>
                  <a:pt x="21310" y="197770"/>
                </a:lnTo>
                <a:lnTo>
                  <a:pt x="27685" y="144449"/>
                </a:lnTo>
                <a:lnTo>
                  <a:pt x="30156" y="123375"/>
                </a:lnTo>
                <a:lnTo>
                  <a:pt x="35240" y="81227"/>
                </a:lnTo>
                <a:lnTo>
                  <a:pt x="42894" y="33067"/>
                </a:lnTo>
                <a:lnTo>
                  <a:pt x="50291" y="2159"/>
                </a:lnTo>
                <a:lnTo>
                  <a:pt x="50926" y="0"/>
                </a:lnTo>
                <a:lnTo>
                  <a:pt x="66482" y="35254"/>
                </a:lnTo>
                <a:lnTo>
                  <a:pt x="75932" y="70073"/>
                </a:lnTo>
                <a:lnTo>
                  <a:pt x="81962" y="91986"/>
                </a:lnTo>
                <a:lnTo>
                  <a:pt x="88159" y="113841"/>
                </a:lnTo>
                <a:lnTo>
                  <a:pt x="94487" y="135610"/>
                </a:lnTo>
                <a:lnTo>
                  <a:pt x="101647" y="157880"/>
                </a:lnTo>
                <a:lnTo>
                  <a:pt x="109854" y="180263"/>
                </a:lnTo>
                <a:lnTo>
                  <a:pt x="117776" y="202647"/>
                </a:lnTo>
                <a:lnTo>
                  <a:pt x="124078" y="224917"/>
                </a:lnTo>
                <a:lnTo>
                  <a:pt x="123698" y="226745"/>
                </a:lnTo>
                <a:lnTo>
                  <a:pt x="123443" y="229184"/>
                </a:lnTo>
                <a:lnTo>
                  <a:pt x="123443" y="23131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75421" y="5672328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79">
                <a:moveTo>
                  <a:pt x="0" y="30175"/>
                </a:moveTo>
                <a:lnTo>
                  <a:pt x="10892" y="27203"/>
                </a:lnTo>
                <a:lnTo>
                  <a:pt x="22082" y="23774"/>
                </a:lnTo>
                <a:lnTo>
                  <a:pt x="33343" y="20574"/>
                </a:lnTo>
                <a:lnTo>
                  <a:pt x="44450" y="18288"/>
                </a:lnTo>
                <a:lnTo>
                  <a:pt x="58195" y="15925"/>
                </a:lnTo>
                <a:lnTo>
                  <a:pt x="71358" y="12877"/>
                </a:lnTo>
                <a:lnTo>
                  <a:pt x="84401" y="9029"/>
                </a:lnTo>
                <a:lnTo>
                  <a:pt x="97789" y="4267"/>
                </a:lnTo>
                <a:lnTo>
                  <a:pt x="101092" y="2743"/>
                </a:lnTo>
                <a:lnTo>
                  <a:pt x="104521" y="1524"/>
                </a:lnTo>
                <a:lnTo>
                  <a:pt x="108457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59750" y="5421503"/>
            <a:ext cx="82550" cy="12065"/>
          </a:xfrm>
          <a:custGeom>
            <a:avLst/>
            <a:gdLst/>
            <a:ahLst/>
            <a:cxnLst/>
            <a:rect l="l" t="t" r="r" b="b"/>
            <a:pathLst>
              <a:path w="82550" h="12064">
                <a:moveTo>
                  <a:pt x="0" y="11811"/>
                </a:moveTo>
                <a:lnTo>
                  <a:pt x="48117" y="5842"/>
                </a:lnTo>
                <a:lnTo>
                  <a:pt x="58660" y="4000"/>
                </a:lnTo>
                <a:lnTo>
                  <a:pt x="69596" y="2159"/>
                </a:lnTo>
                <a:lnTo>
                  <a:pt x="75946" y="889"/>
                </a:lnTo>
                <a:lnTo>
                  <a:pt x="77724" y="635"/>
                </a:lnTo>
                <a:lnTo>
                  <a:pt x="8229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208264" y="5424170"/>
            <a:ext cx="17780" cy="84455"/>
          </a:xfrm>
          <a:custGeom>
            <a:avLst/>
            <a:gdLst/>
            <a:ahLst/>
            <a:cxnLst/>
            <a:rect l="l" t="t" r="r" b="b"/>
            <a:pathLst>
              <a:path w="17779" h="84454">
                <a:moveTo>
                  <a:pt x="0" y="0"/>
                </a:moveTo>
                <a:lnTo>
                  <a:pt x="2164" y="8993"/>
                </a:lnTo>
                <a:lnTo>
                  <a:pt x="4365" y="18033"/>
                </a:lnTo>
                <a:lnTo>
                  <a:pt x="6447" y="27074"/>
                </a:lnTo>
                <a:lnTo>
                  <a:pt x="8254" y="36067"/>
                </a:lnTo>
                <a:lnTo>
                  <a:pt x="9570" y="44670"/>
                </a:lnTo>
                <a:lnTo>
                  <a:pt x="10493" y="53546"/>
                </a:lnTo>
                <a:lnTo>
                  <a:pt x="11344" y="62446"/>
                </a:lnTo>
                <a:lnTo>
                  <a:pt x="12445" y="71119"/>
                </a:lnTo>
                <a:lnTo>
                  <a:pt x="14985" y="77469"/>
                </a:lnTo>
                <a:lnTo>
                  <a:pt x="15493" y="79628"/>
                </a:lnTo>
                <a:lnTo>
                  <a:pt x="17399" y="842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00797" y="6486258"/>
            <a:ext cx="13970" cy="15875"/>
          </a:xfrm>
          <a:custGeom>
            <a:avLst/>
            <a:gdLst/>
            <a:ahLst/>
            <a:cxnLst/>
            <a:rect l="l" t="t" r="r" b="b"/>
            <a:pathLst>
              <a:path w="13969" h="15875">
                <a:moveTo>
                  <a:pt x="13930" y="9639"/>
                </a:moveTo>
                <a:lnTo>
                  <a:pt x="5254" y="1547"/>
                </a:lnTo>
                <a:lnTo>
                  <a:pt x="341" y="0"/>
                </a:lnTo>
                <a:lnTo>
                  <a:pt x="0" y="4795"/>
                </a:lnTo>
                <a:lnTo>
                  <a:pt x="5040" y="1573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0411" y="6368796"/>
            <a:ext cx="158750" cy="347345"/>
          </a:xfrm>
          <a:custGeom>
            <a:avLst/>
            <a:gdLst/>
            <a:ahLst/>
            <a:cxnLst/>
            <a:rect l="l" t="t" r="r" b="b"/>
            <a:pathLst>
              <a:path w="158750" h="347345">
                <a:moveTo>
                  <a:pt x="65836" y="0"/>
                </a:moveTo>
                <a:lnTo>
                  <a:pt x="67322" y="12753"/>
                </a:lnTo>
                <a:lnTo>
                  <a:pt x="66751" y="23393"/>
                </a:lnTo>
                <a:lnTo>
                  <a:pt x="64808" y="34375"/>
                </a:lnTo>
                <a:lnTo>
                  <a:pt x="62179" y="48158"/>
                </a:lnTo>
                <a:lnTo>
                  <a:pt x="57288" y="74566"/>
                </a:lnTo>
                <a:lnTo>
                  <a:pt x="52082" y="100774"/>
                </a:lnTo>
                <a:lnTo>
                  <a:pt x="46362" y="126811"/>
                </a:lnTo>
                <a:lnTo>
                  <a:pt x="39928" y="152704"/>
                </a:lnTo>
                <a:lnTo>
                  <a:pt x="32361" y="180555"/>
                </a:lnTo>
                <a:lnTo>
                  <a:pt x="24879" y="208406"/>
                </a:lnTo>
                <a:lnTo>
                  <a:pt x="17683" y="236372"/>
                </a:lnTo>
                <a:lnTo>
                  <a:pt x="10972" y="264566"/>
                </a:lnTo>
                <a:lnTo>
                  <a:pt x="6896" y="280039"/>
                </a:lnTo>
                <a:lnTo>
                  <a:pt x="2362" y="298742"/>
                </a:lnTo>
                <a:lnTo>
                  <a:pt x="0" y="317501"/>
                </a:lnTo>
                <a:lnTo>
                  <a:pt x="2438" y="333146"/>
                </a:lnTo>
                <a:lnTo>
                  <a:pt x="7758" y="341399"/>
                </a:lnTo>
                <a:lnTo>
                  <a:pt x="14592" y="345909"/>
                </a:lnTo>
                <a:lnTo>
                  <a:pt x="22969" y="347162"/>
                </a:lnTo>
                <a:lnTo>
                  <a:pt x="32918" y="345643"/>
                </a:lnTo>
                <a:lnTo>
                  <a:pt x="46834" y="341933"/>
                </a:lnTo>
                <a:lnTo>
                  <a:pt x="61036" y="337223"/>
                </a:lnTo>
                <a:lnTo>
                  <a:pt x="75352" y="332913"/>
                </a:lnTo>
                <a:lnTo>
                  <a:pt x="89611" y="330403"/>
                </a:lnTo>
                <a:lnTo>
                  <a:pt x="103551" y="328988"/>
                </a:lnTo>
                <a:lnTo>
                  <a:pt x="117233" y="327545"/>
                </a:lnTo>
                <a:lnTo>
                  <a:pt x="130973" y="326159"/>
                </a:lnTo>
                <a:lnTo>
                  <a:pt x="145084" y="324916"/>
                </a:lnTo>
                <a:lnTo>
                  <a:pt x="149656" y="324916"/>
                </a:lnTo>
                <a:lnTo>
                  <a:pt x="154228" y="324307"/>
                </a:lnTo>
                <a:lnTo>
                  <a:pt x="158191" y="32430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01216" y="6571183"/>
            <a:ext cx="303530" cy="155575"/>
          </a:xfrm>
          <a:custGeom>
            <a:avLst/>
            <a:gdLst/>
            <a:ahLst/>
            <a:cxnLst/>
            <a:rect l="l" t="t" r="r" b="b"/>
            <a:pathLst>
              <a:path w="303530" h="155575">
                <a:moveTo>
                  <a:pt x="77673" y="27127"/>
                </a:moveTo>
                <a:lnTo>
                  <a:pt x="79417" y="17959"/>
                </a:lnTo>
                <a:lnTo>
                  <a:pt x="79244" y="12077"/>
                </a:lnTo>
                <a:lnTo>
                  <a:pt x="76762" y="6938"/>
                </a:lnTo>
                <a:lnTo>
                  <a:pt x="71577" y="0"/>
                </a:lnTo>
                <a:lnTo>
                  <a:pt x="57590" y="5014"/>
                </a:lnTo>
                <a:lnTo>
                  <a:pt x="27736" y="32918"/>
                </a:lnTo>
                <a:lnTo>
                  <a:pt x="8039" y="66827"/>
                </a:lnTo>
                <a:lnTo>
                  <a:pt x="0" y="104851"/>
                </a:lnTo>
                <a:lnTo>
                  <a:pt x="1533" y="120800"/>
                </a:lnTo>
                <a:lnTo>
                  <a:pt x="7696" y="134150"/>
                </a:lnTo>
                <a:lnTo>
                  <a:pt x="18087" y="144584"/>
                </a:lnTo>
                <a:lnTo>
                  <a:pt x="32308" y="151790"/>
                </a:lnTo>
                <a:lnTo>
                  <a:pt x="55600" y="155233"/>
                </a:lnTo>
                <a:lnTo>
                  <a:pt x="79003" y="150761"/>
                </a:lnTo>
                <a:lnTo>
                  <a:pt x="116154" y="122529"/>
                </a:lnTo>
                <a:lnTo>
                  <a:pt x="130941" y="85839"/>
                </a:lnTo>
                <a:lnTo>
                  <a:pt x="134442" y="73151"/>
                </a:lnTo>
                <a:lnTo>
                  <a:pt x="137756" y="63574"/>
                </a:lnTo>
                <a:lnTo>
                  <a:pt x="169097" y="32880"/>
                </a:lnTo>
                <a:lnTo>
                  <a:pt x="187782" y="29870"/>
                </a:lnTo>
                <a:lnTo>
                  <a:pt x="190830" y="29870"/>
                </a:lnTo>
                <a:lnTo>
                  <a:pt x="194132" y="29565"/>
                </a:lnTo>
                <a:lnTo>
                  <a:pt x="195287" y="37952"/>
                </a:lnTo>
                <a:lnTo>
                  <a:pt x="194989" y="44996"/>
                </a:lnTo>
                <a:lnTo>
                  <a:pt x="193882" y="52325"/>
                </a:lnTo>
                <a:lnTo>
                  <a:pt x="192608" y="61569"/>
                </a:lnTo>
                <a:lnTo>
                  <a:pt x="200769" y="107518"/>
                </a:lnTo>
                <a:lnTo>
                  <a:pt x="239312" y="127253"/>
                </a:lnTo>
                <a:lnTo>
                  <a:pt x="254147" y="125901"/>
                </a:lnTo>
                <a:lnTo>
                  <a:pt x="290953" y="106756"/>
                </a:lnTo>
                <a:lnTo>
                  <a:pt x="302971" y="82905"/>
                </a:lnTo>
                <a:lnTo>
                  <a:pt x="302869" y="70242"/>
                </a:lnTo>
                <a:lnTo>
                  <a:pt x="277293" y="29022"/>
                </a:lnTo>
                <a:lnTo>
                  <a:pt x="257989" y="13877"/>
                </a:lnTo>
                <a:lnTo>
                  <a:pt x="248361" y="579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07185" y="6480962"/>
            <a:ext cx="193675" cy="205740"/>
          </a:xfrm>
          <a:custGeom>
            <a:avLst/>
            <a:gdLst/>
            <a:ahLst/>
            <a:cxnLst/>
            <a:rect l="l" t="t" r="r" b="b"/>
            <a:pathLst>
              <a:path w="193675" h="205740">
                <a:moveTo>
                  <a:pt x="20446" y="0"/>
                </a:moveTo>
                <a:lnTo>
                  <a:pt x="20845" y="21426"/>
                </a:lnTo>
                <a:lnTo>
                  <a:pt x="18589" y="42481"/>
                </a:lnTo>
                <a:lnTo>
                  <a:pt x="15357" y="63479"/>
                </a:lnTo>
                <a:lnTo>
                  <a:pt x="12827" y="84734"/>
                </a:lnTo>
                <a:lnTo>
                  <a:pt x="10681" y="105617"/>
                </a:lnTo>
                <a:lnTo>
                  <a:pt x="7858" y="126301"/>
                </a:lnTo>
                <a:lnTo>
                  <a:pt x="4915" y="146927"/>
                </a:lnTo>
                <a:lnTo>
                  <a:pt x="2412" y="167639"/>
                </a:lnTo>
                <a:lnTo>
                  <a:pt x="1553" y="176398"/>
                </a:lnTo>
                <a:lnTo>
                  <a:pt x="777" y="184899"/>
                </a:lnTo>
                <a:lnTo>
                  <a:pt x="216" y="193228"/>
                </a:lnTo>
                <a:lnTo>
                  <a:pt x="0" y="201472"/>
                </a:lnTo>
                <a:lnTo>
                  <a:pt x="8114" y="185937"/>
                </a:lnTo>
                <a:lnTo>
                  <a:pt x="16430" y="170459"/>
                </a:lnTo>
                <a:lnTo>
                  <a:pt x="46085" y="119229"/>
                </a:lnTo>
                <a:lnTo>
                  <a:pt x="72390" y="78909"/>
                </a:lnTo>
                <a:lnTo>
                  <a:pt x="99218" y="43662"/>
                </a:lnTo>
                <a:lnTo>
                  <a:pt x="113157" y="29260"/>
                </a:lnTo>
                <a:lnTo>
                  <a:pt x="103798" y="52697"/>
                </a:lnTo>
                <a:lnTo>
                  <a:pt x="94488" y="76161"/>
                </a:lnTo>
                <a:lnTo>
                  <a:pt x="86510" y="100026"/>
                </a:lnTo>
                <a:lnTo>
                  <a:pt x="81153" y="124663"/>
                </a:lnTo>
                <a:lnTo>
                  <a:pt x="80129" y="141098"/>
                </a:lnTo>
                <a:lnTo>
                  <a:pt x="82105" y="157619"/>
                </a:lnTo>
                <a:lnTo>
                  <a:pt x="113329" y="196429"/>
                </a:lnTo>
                <a:lnTo>
                  <a:pt x="152155" y="205392"/>
                </a:lnTo>
                <a:lnTo>
                  <a:pt x="171069" y="205130"/>
                </a:lnTo>
                <a:lnTo>
                  <a:pt x="178053" y="203606"/>
                </a:lnTo>
                <a:lnTo>
                  <a:pt x="185673" y="202082"/>
                </a:lnTo>
                <a:lnTo>
                  <a:pt x="193294" y="19994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00757" y="6568744"/>
            <a:ext cx="12700" cy="100330"/>
          </a:xfrm>
          <a:custGeom>
            <a:avLst/>
            <a:gdLst/>
            <a:ahLst/>
            <a:cxnLst/>
            <a:rect l="l" t="t" r="r" b="b"/>
            <a:pathLst>
              <a:path w="12700" h="100329">
                <a:moveTo>
                  <a:pt x="0" y="0"/>
                </a:moveTo>
                <a:lnTo>
                  <a:pt x="4345" y="8062"/>
                </a:lnTo>
                <a:lnTo>
                  <a:pt x="4857" y="14211"/>
                </a:lnTo>
                <a:lnTo>
                  <a:pt x="3321" y="20874"/>
                </a:lnTo>
                <a:lnTo>
                  <a:pt x="1524" y="30479"/>
                </a:lnTo>
                <a:lnTo>
                  <a:pt x="666" y="41890"/>
                </a:lnTo>
                <a:lnTo>
                  <a:pt x="381" y="54101"/>
                </a:lnTo>
                <a:lnTo>
                  <a:pt x="666" y="66313"/>
                </a:lnTo>
                <a:lnTo>
                  <a:pt x="1524" y="77723"/>
                </a:lnTo>
                <a:lnTo>
                  <a:pt x="3048" y="89001"/>
                </a:lnTo>
                <a:lnTo>
                  <a:pt x="5461" y="92963"/>
                </a:lnTo>
                <a:lnTo>
                  <a:pt x="12700" y="9997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22297" y="6557771"/>
            <a:ext cx="165735" cy="67945"/>
          </a:xfrm>
          <a:custGeom>
            <a:avLst/>
            <a:gdLst/>
            <a:ahLst/>
            <a:cxnLst/>
            <a:rect l="l" t="t" r="r" b="b"/>
            <a:pathLst>
              <a:path w="165735" h="67945">
                <a:moveTo>
                  <a:pt x="1523" y="5181"/>
                </a:moveTo>
                <a:lnTo>
                  <a:pt x="4083" y="16649"/>
                </a:lnTo>
                <a:lnTo>
                  <a:pt x="6096" y="27660"/>
                </a:lnTo>
                <a:lnTo>
                  <a:pt x="7346" y="38785"/>
                </a:lnTo>
                <a:lnTo>
                  <a:pt x="7619" y="50596"/>
                </a:lnTo>
                <a:lnTo>
                  <a:pt x="7619" y="63093"/>
                </a:lnTo>
                <a:lnTo>
                  <a:pt x="9525" y="61874"/>
                </a:lnTo>
                <a:lnTo>
                  <a:pt x="0" y="67665"/>
                </a:lnTo>
                <a:lnTo>
                  <a:pt x="1047" y="58250"/>
                </a:lnTo>
                <a:lnTo>
                  <a:pt x="3524" y="49491"/>
                </a:lnTo>
                <a:lnTo>
                  <a:pt x="28781" y="12953"/>
                </a:lnTo>
                <a:lnTo>
                  <a:pt x="65710" y="0"/>
                </a:lnTo>
                <a:lnTo>
                  <a:pt x="78263" y="4038"/>
                </a:lnTo>
                <a:lnTo>
                  <a:pt x="89721" y="10934"/>
                </a:lnTo>
                <a:lnTo>
                  <a:pt x="100964" y="19202"/>
                </a:lnTo>
                <a:lnTo>
                  <a:pt x="113291" y="29837"/>
                </a:lnTo>
                <a:lnTo>
                  <a:pt x="125285" y="41186"/>
                </a:lnTo>
                <a:lnTo>
                  <a:pt x="137755" y="51906"/>
                </a:lnTo>
                <a:lnTo>
                  <a:pt x="151510" y="60655"/>
                </a:lnTo>
                <a:lnTo>
                  <a:pt x="156082" y="62179"/>
                </a:lnTo>
                <a:lnTo>
                  <a:pt x="160654" y="63703"/>
                </a:lnTo>
                <a:lnTo>
                  <a:pt x="165480" y="6522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520060" y="6523025"/>
            <a:ext cx="97155" cy="114935"/>
          </a:xfrm>
          <a:custGeom>
            <a:avLst/>
            <a:gdLst/>
            <a:ahLst/>
            <a:cxnLst/>
            <a:rect l="l" t="t" r="r" b="b"/>
            <a:pathLst>
              <a:path w="97155" h="114934">
                <a:moveTo>
                  <a:pt x="0" y="0"/>
                </a:moveTo>
                <a:lnTo>
                  <a:pt x="9370" y="6491"/>
                </a:lnTo>
                <a:lnTo>
                  <a:pt x="15716" y="14211"/>
                </a:lnTo>
                <a:lnTo>
                  <a:pt x="20681" y="23360"/>
                </a:lnTo>
                <a:lnTo>
                  <a:pt x="25907" y="34137"/>
                </a:lnTo>
                <a:lnTo>
                  <a:pt x="34339" y="49563"/>
                </a:lnTo>
                <a:lnTo>
                  <a:pt x="63753" y="91439"/>
                </a:lnTo>
                <a:lnTo>
                  <a:pt x="87131" y="110042"/>
                </a:lnTo>
                <a:lnTo>
                  <a:pt x="96646" y="11460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590545" y="6540703"/>
            <a:ext cx="138430" cy="166370"/>
          </a:xfrm>
          <a:custGeom>
            <a:avLst/>
            <a:gdLst/>
            <a:ahLst/>
            <a:cxnLst/>
            <a:rect l="l" t="t" r="r" b="b"/>
            <a:pathLst>
              <a:path w="138430" h="166370">
                <a:moveTo>
                  <a:pt x="138049" y="0"/>
                </a:moveTo>
                <a:lnTo>
                  <a:pt x="103419" y="18688"/>
                </a:lnTo>
                <a:lnTo>
                  <a:pt x="66230" y="62750"/>
                </a:lnTo>
                <a:lnTo>
                  <a:pt x="40512" y="98450"/>
                </a:lnTo>
                <a:lnTo>
                  <a:pt x="14402" y="144270"/>
                </a:lnTo>
                <a:lnTo>
                  <a:pt x="5461" y="159410"/>
                </a:lnTo>
                <a:lnTo>
                  <a:pt x="3302" y="161544"/>
                </a:lnTo>
                <a:lnTo>
                  <a:pt x="1778" y="163982"/>
                </a:lnTo>
                <a:lnTo>
                  <a:pt x="0" y="16611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795506" y="6570688"/>
            <a:ext cx="281305" cy="95250"/>
          </a:xfrm>
          <a:custGeom>
            <a:avLst/>
            <a:gdLst/>
            <a:ahLst/>
            <a:cxnLst/>
            <a:rect l="l" t="t" r="r" b="b"/>
            <a:pathLst>
              <a:path w="281305" h="95250">
                <a:moveTo>
                  <a:pt x="33926" y="9639"/>
                </a:moveTo>
                <a:lnTo>
                  <a:pt x="27092" y="18326"/>
                </a:lnTo>
                <a:lnTo>
                  <a:pt x="20115" y="26784"/>
                </a:lnTo>
                <a:lnTo>
                  <a:pt x="13567" y="35356"/>
                </a:lnTo>
                <a:lnTo>
                  <a:pt x="8018" y="44386"/>
                </a:lnTo>
                <a:lnTo>
                  <a:pt x="4901" y="51420"/>
                </a:lnTo>
                <a:lnTo>
                  <a:pt x="1652" y="60655"/>
                </a:lnTo>
                <a:lnTo>
                  <a:pt x="0" y="70061"/>
                </a:lnTo>
                <a:lnTo>
                  <a:pt x="1668" y="77609"/>
                </a:lnTo>
                <a:lnTo>
                  <a:pt x="3446" y="79438"/>
                </a:lnTo>
                <a:lnTo>
                  <a:pt x="5605" y="81267"/>
                </a:lnTo>
                <a:lnTo>
                  <a:pt x="8018" y="83400"/>
                </a:lnTo>
                <a:lnTo>
                  <a:pt x="32462" y="41414"/>
                </a:lnTo>
                <a:lnTo>
                  <a:pt x="37800" y="29679"/>
                </a:lnTo>
                <a:lnTo>
                  <a:pt x="43900" y="18288"/>
                </a:lnTo>
                <a:lnTo>
                  <a:pt x="51071" y="7810"/>
                </a:lnTo>
                <a:lnTo>
                  <a:pt x="59961" y="290"/>
                </a:lnTo>
                <a:lnTo>
                  <a:pt x="68185" y="0"/>
                </a:lnTo>
                <a:lnTo>
                  <a:pt x="76074" y="5367"/>
                </a:lnTo>
                <a:lnTo>
                  <a:pt x="83964" y="14820"/>
                </a:lnTo>
                <a:lnTo>
                  <a:pt x="90326" y="25574"/>
                </a:lnTo>
                <a:lnTo>
                  <a:pt x="95712" y="37528"/>
                </a:lnTo>
                <a:lnTo>
                  <a:pt x="100716" y="49710"/>
                </a:lnTo>
                <a:lnTo>
                  <a:pt x="105935" y="61150"/>
                </a:lnTo>
                <a:lnTo>
                  <a:pt x="112293" y="72347"/>
                </a:lnTo>
                <a:lnTo>
                  <a:pt x="119080" y="79171"/>
                </a:lnTo>
                <a:lnTo>
                  <a:pt x="127581" y="79881"/>
                </a:lnTo>
                <a:lnTo>
                  <a:pt x="139082" y="72732"/>
                </a:lnTo>
                <a:lnTo>
                  <a:pt x="147833" y="63069"/>
                </a:lnTo>
                <a:lnTo>
                  <a:pt x="155561" y="51206"/>
                </a:lnTo>
                <a:lnTo>
                  <a:pt x="162764" y="38828"/>
                </a:lnTo>
                <a:lnTo>
                  <a:pt x="169943" y="27622"/>
                </a:lnTo>
                <a:lnTo>
                  <a:pt x="176158" y="18926"/>
                </a:lnTo>
                <a:lnTo>
                  <a:pt x="183850" y="9944"/>
                </a:lnTo>
                <a:lnTo>
                  <a:pt x="192875" y="3019"/>
                </a:lnTo>
                <a:lnTo>
                  <a:pt x="203090" y="495"/>
                </a:lnTo>
                <a:lnTo>
                  <a:pt x="212701" y="4357"/>
                </a:lnTo>
                <a:lnTo>
                  <a:pt x="238297" y="45267"/>
                </a:lnTo>
                <a:lnTo>
                  <a:pt x="244969" y="61188"/>
                </a:lnTo>
                <a:lnTo>
                  <a:pt x="253116" y="76023"/>
                </a:lnTo>
                <a:lnTo>
                  <a:pt x="264050" y="87058"/>
                </a:lnTo>
                <a:lnTo>
                  <a:pt x="274718" y="91630"/>
                </a:lnTo>
                <a:lnTo>
                  <a:pt x="277766" y="94678"/>
                </a:lnTo>
                <a:lnTo>
                  <a:pt x="281195" y="8583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64713" y="6525844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4318" y="8762"/>
                </a:moveTo>
                <a:lnTo>
                  <a:pt x="3643" y="18702"/>
                </a:lnTo>
                <a:lnTo>
                  <a:pt x="2159" y="28155"/>
                </a:lnTo>
                <a:lnTo>
                  <a:pt x="674" y="37438"/>
                </a:lnTo>
                <a:lnTo>
                  <a:pt x="0" y="46862"/>
                </a:lnTo>
                <a:lnTo>
                  <a:pt x="924" y="71551"/>
                </a:lnTo>
                <a:lnTo>
                  <a:pt x="3682" y="96240"/>
                </a:lnTo>
                <a:lnTo>
                  <a:pt x="9108" y="120243"/>
                </a:lnTo>
                <a:lnTo>
                  <a:pt x="18034" y="142874"/>
                </a:lnTo>
                <a:lnTo>
                  <a:pt x="22377" y="132021"/>
                </a:lnTo>
                <a:lnTo>
                  <a:pt x="25733" y="120967"/>
                </a:lnTo>
                <a:lnTo>
                  <a:pt x="28731" y="109742"/>
                </a:lnTo>
                <a:lnTo>
                  <a:pt x="32004" y="98374"/>
                </a:lnTo>
                <a:lnTo>
                  <a:pt x="46355" y="62750"/>
                </a:lnTo>
                <a:lnTo>
                  <a:pt x="66420" y="30098"/>
                </a:lnTo>
                <a:lnTo>
                  <a:pt x="109926" y="4895"/>
                </a:lnTo>
                <a:lnTo>
                  <a:pt x="151733" y="0"/>
                </a:lnTo>
                <a:lnTo>
                  <a:pt x="161230" y="304"/>
                </a:lnTo>
                <a:lnTo>
                  <a:pt x="171323" y="175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48709" y="6373553"/>
            <a:ext cx="217804" cy="298450"/>
          </a:xfrm>
          <a:custGeom>
            <a:avLst/>
            <a:gdLst/>
            <a:ahLst/>
            <a:cxnLst/>
            <a:rect l="l" t="t" r="r" b="b"/>
            <a:pathLst>
              <a:path w="217804" h="298450">
                <a:moveTo>
                  <a:pt x="0" y="423"/>
                </a:moveTo>
                <a:lnTo>
                  <a:pt x="13854" y="0"/>
                </a:lnTo>
                <a:lnTo>
                  <a:pt x="20542" y="6405"/>
                </a:lnTo>
                <a:lnTo>
                  <a:pt x="22609" y="18811"/>
                </a:lnTo>
                <a:lnTo>
                  <a:pt x="22605" y="36390"/>
                </a:lnTo>
                <a:lnTo>
                  <a:pt x="21764" y="66522"/>
                </a:lnTo>
                <a:lnTo>
                  <a:pt x="20827" y="96626"/>
                </a:lnTo>
                <a:lnTo>
                  <a:pt x="20177" y="126787"/>
                </a:lnTo>
                <a:lnTo>
                  <a:pt x="21425" y="185370"/>
                </a:lnTo>
                <a:lnTo>
                  <a:pt x="31605" y="243416"/>
                </a:lnTo>
                <a:lnTo>
                  <a:pt x="59608" y="285102"/>
                </a:lnTo>
                <a:lnTo>
                  <a:pt x="98863" y="297970"/>
                </a:lnTo>
                <a:lnTo>
                  <a:pt x="120776" y="295775"/>
                </a:lnTo>
                <a:lnTo>
                  <a:pt x="167544" y="273943"/>
                </a:lnTo>
                <a:lnTo>
                  <a:pt x="201549" y="235424"/>
                </a:lnTo>
                <a:lnTo>
                  <a:pt x="217312" y="190619"/>
                </a:lnTo>
                <a:lnTo>
                  <a:pt x="216783" y="167187"/>
                </a:lnTo>
                <a:lnTo>
                  <a:pt x="195736" y="128935"/>
                </a:lnTo>
                <a:lnTo>
                  <a:pt x="158585" y="111637"/>
                </a:lnTo>
                <a:lnTo>
                  <a:pt x="138175" y="110761"/>
                </a:lnTo>
                <a:lnTo>
                  <a:pt x="123384" y="113085"/>
                </a:lnTo>
                <a:lnTo>
                  <a:pt x="80772" y="136059"/>
                </a:lnTo>
                <a:lnTo>
                  <a:pt x="104012" y="15129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98443" y="6456273"/>
            <a:ext cx="416559" cy="186055"/>
          </a:xfrm>
          <a:custGeom>
            <a:avLst/>
            <a:gdLst/>
            <a:ahLst/>
            <a:cxnLst/>
            <a:rect l="l" t="t" r="r" b="b"/>
            <a:pathLst>
              <a:path w="416560" h="186054">
                <a:moveTo>
                  <a:pt x="11886" y="39928"/>
                </a:moveTo>
                <a:lnTo>
                  <a:pt x="24237" y="36614"/>
                </a:lnTo>
                <a:lnTo>
                  <a:pt x="35825" y="33756"/>
                </a:lnTo>
                <a:lnTo>
                  <a:pt x="47319" y="31699"/>
                </a:lnTo>
                <a:lnTo>
                  <a:pt x="59384" y="30784"/>
                </a:lnTo>
                <a:lnTo>
                  <a:pt x="52720" y="45491"/>
                </a:lnTo>
                <a:lnTo>
                  <a:pt x="43985" y="59055"/>
                </a:lnTo>
                <a:lnTo>
                  <a:pt x="34345" y="72275"/>
                </a:lnTo>
                <a:lnTo>
                  <a:pt x="24967" y="85953"/>
                </a:lnTo>
                <a:lnTo>
                  <a:pt x="15041" y="102774"/>
                </a:lnTo>
                <a:lnTo>
                  <a:pt x="5663" y="121767"/>
                </a:lnTo>
                <a:lnTo>
                  <a:pt x="0" y="141674"/>
                </a:lnTo>
                <a:lnTo>
                  <a:pt x="1218" y="161239"/>
                </a:lnTo>
                <a:lnTo>
                  <a:pt x="11231" y="176312"/>
                </a:lnTo>
                <a:lnTo>
                  <a:pt x="27412" y="183756"/>
                </a:lnTo>
                <a:lnTo>
                  <a:pt x="46116" y="185885"/>
                </a:lnTo>
                <a:lnTo>
                  <a:pt x="63702" y="185013"/>
                </a:lnTo>
                <a:lnTo>
                  <a:pt x="110200" y="171945"/>
                </a:lnTo>
                <a:lnTo>
                  <a:pt x="149554" y="144475"/>
                </a:lnTo>
                <a:lnTo>
                  <a:pt x="173146" y="99683"/>
                </a:lnTo>
                <a:lnTo>
                  <a:pt x="171271" y="82600"/>
                </a:lnTo>
                <a:lnTo>
                  <a:pt x="160537" y="71480"/>
                </a:lnTo>
                <a:lnTo>
                  <a:pt x="143029" y="62903"/>
                </a:lnTo>
                <a:lnTo>
                  <a:pt x="129641" y="57011"/>
                </a:lnTo>
                <a:lnTo>
                  <a:pt x="131266" y="53949"/>
                </a:lnTo>
                <a:lnTo>
                  <a:pt x="136219" y="54864"/>
                </a:lnTo>
                <a:lnTo>
                  <a:pt x="141426" y="56083"/>
                </a:lnTo>
                <a:lnTo>
                  <a:pt x="146252" y="56692"/>
                </a:lnTo>
                <a:lnTo>
                  <a:pt x="164201" y="51768"/>
                </a:lnTo>
                <a:lnTo>
                  <a:pt x="182590" y="46786"/>
                </a:lnTo>
                <a:lnTo>
                  <a:pt x="201098" y="42033"/>
                </a:lnTo>
                <a:lnTo>
                  <a:pt x="219404" y="37795"/>
                </a:lnTo>
                <a:lnTo>
                  <a:pt x="234408" y="33556"/>
                </a:lnTo>
                <a:lnTo>
                  <a:pt x="251805" y="28346"/>
                </a:lnTo>
                <a:lnTo>
                  <a:pt x="269321" y="24507"/>
                </a:lnTo>
                <a:lnTo>
                  <a:pt x="284682" y="24384"/>
                </a:lnTo>
                <a:lnTo>
                  <a:pt x="287349" y="27127"/>
                </a:lnTo>
                <a:lnTo>
                  <a:pt x="289762" y="29565"/>
                </a:lnTo>
                <a:lnTo>
                  <a:pt x="292556" y="32308"/>
                </a:lnTo>
                <a:lnTo>
                  <a:pt x="289968" y="47201"/>
                </a:lnTo>
                <a:lnTo>
                  <a:pt x="286904" y="61836"/>
                </a:lnTo>
                <a:lnTo>
                  <a:pt x="283555" y="76414"/>
                </a:lnTo>
                <a:lnTo>
                  <a:pt x="280110" y="91135"/>
                </a:lnTo>
                <a:lnTo>
                  <a:pt x="276161" y="109242"/>
                </a:lnTo>
                <a:lnTo>
                  <a:pt x="274046" y="128092"/>
                </a:lnTo>
                <a:lnTo>
                  <a:pt x="275788" y="146599"/>
                </a:lnTo>
                <a:lnTo>
                  <a:pt x="283412" y="163677"/>
                </a:lnTo>
                <a:lnTo>
                  <a:pt x="295580" y="174998"/>
                </a:lnTo>
                <a:lnTo>
                  <a:pt x="311130" y="181089"/>
                </a:lnTo>
                <a:lnTo>
                  <a:pt x="328060" y="182665"/>
                </a:lnTo>
                <a:lnTo>
                  <a:pt x="344372" y="180441"/>
                </a:lnTo>
                <a:lnTo>
                  <a:pt x="379662" y="164172"/>
                </a:lnTo>
                <a:lnTo>
                  <a:pt x="405332" y="135331"/>
                </a:lnTo>
                <a:lnTo>
                  <a:pt x="416270" y="94145"/>
                </a:lnTo>
                <a:lnTo>
                  <a:pt x="414780" y="72280"/>
                </a:lnTo>
                <a:lnTo>
                  <a:pt x="408634" y="51816"/>
                </a:lnTo>
                <a:lnTo>
                  <a:pt x="402407" y="38704"/>
                </a:lnTo>
                <a:lnTo>
                  <a:pt x="395585" y="26022"/>
                </a:lnTo>
                <a:lnTo>
                  <a:pt x="388810" y="13282"/>
                </a:lnTo>
                <a:lnTo>
                  <a:pt x="382726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43146" y="6390132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39" h="264159">
                <a:moveTo>
                  <a:pt x="0" y="0"/>
                </a:moveTo>
                <a:lnTo>
                  <a:pt x="5498" y="17849"/>
                </a:lnTo>
                <a:lnTo>
                  <a:pt x="8842" y="34671"/>
                </a:lnTo>
                <a:lnTo>
                  <a:pt x="10876" y="51606"/>
                </a:lnTo>
                <a:lnTo>
                  <a:pt x="12445" y="69799"/>
                </a:lnTo>
                <a:lnTo>
                  <a:pt x="15114" y="95354"/>
                </a:lnTo>
                <a:lnTo>
                  <a:pt x="18272" y="120853"/>
                </a:lnTo>
                <a:lnTo>
                  <a:pt x="21500" y="146351"/>
                </a:lnTo>
                <a:lnTo>
                  <a:pt x="24383" y="171907"/>
                </a:lnTo>
                <a:lnTo>
                  <a:pt x="24814" y="185237"/>
                </a:lnTo>
                <a:lnTo>
                  <a:pt x="25352" y="202653"/>
                </a:lnTo>
                <a:lnTo>
                  <a:pt x="27437" y="219784"/>
                </a:lnTo>
                <a:lnTo>
                  <a:pt x="32512" y="232257"/>
                </a:lnTo>
                <a:lnTo>
                  <a:pt x="36194" y="232562"/>
                </a:lnTo>
                <a:lnTo>
                  <a:pt x="39877" y="232867"/>
                </a:lnTo>
                <a:lnTo>
                  <a:pt x="43814" y="233476"/>
                </a:lnTo>
                <a:lnTo>
                  <a:pt x="77015" y="194343"/>
                </a:lnTo>
                <a:lnTo>
                  <a:pt x="101189" y="160810"/>
                </a:lnTo>
                <a:lnTo>
                  <a:pt x="127752" y="121205"/>
                </a:lnTo>
                <a:lnTo>
                  <a:pt x="143255" y="96316"/>
                </a:lnTo>
                <a:lnTo>
                  <a:pt x="146303" y="92049"/>
                </a:lnTo>
                <a:lnTo>
                  <a:pt x="148970" y="87782"/>
                </a:lnTo>
                <a:lnTo>
                  <a:pt x="151562" y="84910"/>
                </a:lnTo>
                <a:lnTo>
                  <a:pt x="146081" y="97497"/>
                </a:lnTo>
                <a:lnTo>
                  <a:pt x="138076" y="114828"/>
                </a:lnTo>
                <a:lnTo>
                  <a:pt x="133095" y="126187"/>
                </a:lnTo>
                <a:lnTo>
                  <a:pt x="128480" y="153485"/>
                </a:lnTo>
                <a:lnTo>
                  <a:pt x="129889" y="180213"/>
                </a:lnTo>
                <a:lnTo>
                  <a:pt x="138489" y="205225"/>
                </a:lnTo>
                <a:lnTo>
                  <a:pt x="178595" y="244282"/>
                </a:lnTo>
                <a:lnTo>
                  <a:pt x="234368" y="262313"/>
                </a:lnTo>
                <a:lnTo>
                  <a:pt x="263016" y="263956"/>
                </a:lnTo>
                <a:lnTo>
                  <a:pt x="271008" y="262456"/>
                </a:lnTo>
                <a:lnTo>
                  <a:pt x="278939" y="261099"/>
                </a:lnTo>
                <a:lnTo>
                  <a:pt x="286752" y="259799"/>
                </a:lnTo>
                <a:lnTo>
                  <a:pt x="294386" y="25847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90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243523"/>
            <a:ext cx="877062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Martinez, </a:t>
            </a:r>
            <a:r>
              <a:rPr sz="1800" spc="5" dirty="0">
                <a:latin typeface="Calibri"/>
                <a:cs typeface="Calibri"/>
              </a:rPr>
              <a:t>A. </a:t>
            </a:r>
            <a:r>
              <a:rPr sz="1800" dirty="0">
                <a:latin typeface="Calibri"/>
                <a:cs typeface="Calibri"/>
              </a:rPr>
              <a:t>M.; </a:t>
            </a:r>
            <a:r>
              <a:rPr sz="1800" spc="-10" dirty="0">
                <a:latin typeface="Calibri"/>
                <a:cs typeface="Calibri"/>
              </a:rPr>
              <a:t>Kak, </a:t>
            </a:r>
            <a:r>
              <a:rPr sz="1800" spc="5" dirty="0">
                <a:latin typeface="Calibri"/>
                <a:cs typeface="Calibri"/>
              </a:rPr>
              <a:t>A. </a:t>
            </a:r>
            <a:r>
              <a:rPr sz="1800" spc="-5" dirty="0">
                <a:latin typeface="Calibri"/>
                <a:cs typeface="Calibri"/>
              </a:rPr>
              <a:t>C. (2001). 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"PCA 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versus LDA"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i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IEEE </a:t>
            </a:r>
            <a:r>
              <a:rPr sz="1800" i="1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Transactions </a:t>
            </a:r>
            <a:r>
              <a:rPr sz="1800" i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on </a:t>
            </a:r>
            <a:r>
              <a:rPr sz="1800" i="1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Pattern </a:t>
            </a:r>
            <a:r>
              <a:rPr sz="1800" i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Analysis and </a:t>
            </a:r>
            <a:r>
              <a:rPr sz="1800" i="1" u="heavy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Machine </a:t>
            </a:r>
            <a:r>
              <a:rPr sz="1800" i="1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Intelligence </a:t>
            </a:r>
            <a:r>
              <a:rPr sz="1800" b="1" spc="-5" dirty="0">
                <a:latin typeface="Calibri"/>
                <a:cs typeface="Calibri"/>
              </a:rPr>
              <a:t>23 </a:t>
            </a:r>
            <a:r>
              <a:rPr sz="1800" spc="-5" dirty="0">
                <a:latin typeface="Calibri"/>
                <a:cs typeface="Calibri"/>
              </a:rPr>
              <a:t>(2): </a:t>
            </a:r>
            <a:r>
              <a:rPr sz="1800" dirty="0">
                <a:latin typeface="Calibri"/>
                <a:cs typeface="Calibri"/>
              </a:rPr>
              <a:t>228–233.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doi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10.1109/34.908974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Figure 1 shows two different classes represented by the two different &quot;Gaussian-like&quot; distributions. Only two samples per class are supplied to the learning procedures (PCA or LDA). The classification result of the PCA procedure is more desirable than the result of the LDA."/>
          <p:cNvSpPr/>
          <p:nvPr/>
        </p:nvSpPr>
        <p:spPr>
          <a:xfrm>
            <a:off x="2362200" y="2362161"/>
            <a:ext cx="4319524" cy="3478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6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4861560" cy="514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Matlab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Example</a:t>
            </a:r>
            <a:endParaRPr sz="4000">
              <a:latin typeface="Modern No. 20"/>
              <a:cs typeface="Modern No. 20"/>
            </a:endParaRPr>
          </a:p>
          <a:p>
            <a:pPr marL="241300">
              <a:lnSpc>
                <a:spcPct val="100000"/>
              </a:lnSpc>
              <a:spcBef>
                <a:spcPts val="1195"/>
              </a:spcBef>
            </a:pPr>
            <a:r>
              <a:rPr sz="1300" spc="-5" dirty="0">
                <a:latin typeface="Calibri"/>
                <a:cs typeface="Calibri"/>
              </a:rPr>
              <a:t>function r = mvnrnd(mu,sigma,cases);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[m1 n1] =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size(mu);</a:t>
            </a:r>
            <a:endParaRPr sz="1300">
              <a:latin typeface="Calibri"/>
              <a:cs typeface="Calibri"/>
            </a:endParaRPr>
          </a:p>
          <a:p>
            <a:pPr marL="241300" marR="343281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 = </a:t>
            </a:r>
            <a:r>
              <a:rPr sz="1300" spc="-10" dirty="0">
                <a:latin typeface="Calibri"/>
                <a:cs typeface="Calibri"/>
              </a:rPr>
              <a:t>max([m1 </a:t>
            </a:r>
            <a:r>
              <a:rPr sz="1300" spc="-5" dirty="0">
                <a:latin typeface="Calibri"/>
                <a:cs typeface="Calibri"/>
              </a:rPr>
              <a:t>n1]);  if </a:t>
            </a:r>
            <a:r>
              <a:rPr sz="1300" spc="-10" dirty="0">
                <a:latin typeface="Calibri"/>
                <a:cs typeface="Calibri"/>
              </a:rPr>
              <a:t>m1 </a:t>
            </a:r>
            <a:r>
              <a:rPr sz="1300" spc="-5" dirty="0">
                <a:latin typeface="Calibri"/>
                <a:cs typeface="Calibri"/>
              </a:rPr>
              <a:t>.* n1 ~=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241300" marR="2527300" indent="112395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error('Mu must </a:t>
            </a:r>
            <a:r>
              <a:rPr sz="1300" spc="-5" dirty="0">
                <a:latin typeface="Calibri"/>
                <a:cs typeface="Calibri"/>
              </a:rPr>
              <a:t>be a </a:t>
            </a:r>
            <a:r>
              <a:rPr sz="1300" spc="-20" dirty="0">
                <a:latin typeface="Calibri"/>
                <a:cs typeface="Calibri"/>
              </a:rPr>
              <a:t>vector.');  </a:t>
            </a:r>
            <a:r>
              <a:rPr sz="1300" spc="-5" dirty="0">
                <a:latin typeface="Calibri"/>
                <a:cs typeface="Calibri"/>
              </a:rPr>
              <a:t>end</a:t>
            </a:r>
            <a:endParaRPr sz="1300">
              <a:latin typeface="Calibri"/>
              <a:cs typeface="Calibri"/>
            </a:endParaRPr>
          </a:p>
          <a:p>
            <a:pPr marL="241300" marR="3314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[m n] = </a:t>
            </a:r>
            <a:r>
              <a:rPr sz="1300" spc="-10" dirty="0">
                <a:latin typeface="Calibri"/>
                <a:cs typeface="Calibri"/>
              </a:rPr>
              <a:t>size(sigma);  </a:t>
            </a:r>
            <a:r>
              <a:rPr sz="1300" spc="-5" dirty="0">
                <a:latin typeface="Calibri"/>
                <a:cs typeface="Calibri"/>
              </a:rPr>
              <a:t>if m ~=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error('Sigma </a:t>
            </a:r>
            <a:r>
              <a:rPr sz="1300" spc="-10" dirty="0">
                <a:latin typeface="Calibri"/>
                <a:cs typeface="Calibri"/>
              </a:rPr>
              <a:t>must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square');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end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 m ~=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241300" marR="5080" indent="112395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error('The length </a:t>
            </a:r>
            <a:r>
              <a:rPr sz="1300" spc="-5" dirty="0">
                <a:latin typeface="Calibri"/>
                <a:cs typeface="Calibri"/>
              </a:rPr>
              <a:t>of mu </a:t>
            </a:r>
            <a:r>
              <a:rPr sz="1300" spc="-10" dirty="0">
                <a:latin typeface="Calibri"/>
                <a:cs typeface="Calibri"/>
              </a:rPr>
              <a:t>must </a:t>
            </a:r>
            <a:r>
              <a:rPr sz="1300" spc="-5" dirty="0">
                <a:latin typeface="Calibri"/>
                <a:cs typeface="Calibri"/>
              </a:rPr>
              <a:t>equal the number of </a:t>
            </a:r>
            <a:r>
              <a:rPr sz="1300" spc="-15" dirty="0">
                <a:latin typeface="Calibri"/>
                <a:cs typeface="Calibri"/>
              </a:rPr>
              <a:t>rows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sigma.');  </a:t>
            </a:r>
            <a:r>
              <a:rPr sz="1300" spc="-5" dirty="0">
                <a:latin typeface="Calibri"/>
                <a:cs typeface="Calibri"/>
              </a:rPr>
              <a:t>end</a:t>
            </a:r>
            <a:endParaRPr sz="1300">
              <a:latin typeface="Calibri"/>
              <a:cs typeface="Calibri"/>
            </a:endParaRPr>
          </a:p>
          <a:p>
            <a:pPr marL="241300" marR="333057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[T p] = chol(sigma);  if p ~=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  <a:p>
            <a:pPr marL="241300" marR="1244600" indent="742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error('Sigma </a:t>
            </a:r>
            <a:r>
              <a:rPr sz="1300" spc="-10" dirty="0">
                <a:latin typeface="Calibri"/>
                <a:cs typeface="Calibri"/>
              </a:rPr>
              <a:t>must </a:t>
            </a:r>
            <a:r>
              <a:rPr sz="1300" spc="-5" dirty="0">
                <a:latin typeface="Calibri"/>
                <a:cs typeface="Calibri"/>
              </a:rPr>
              <a:t>be a </a:t>
            </a:r>
            <a:r>
              <a:rPr sz="1300" spc="-10" dirty="0">
                <a:latin typeface="Calibri"/>
                <a:cs typeface="Calibri"/>
              </a:rPr>
              <a:t>positive definite </a:t>
            </a:r>
            <a:r>
              <a:rPr sz="1300" spc="-5" dirty="0">
                <a:latin typeface="Calibri"/>
                <a:cs typeface="Calibri"/>
              </a:rPr>
              <a:t>matrix.');  end</a:t>
            </a:r>
            <a:endParaRPr sz="1300">
              <a:latin typeface="Calibri"/>
              <a:cs typeface="Calibri"/>
            </a:endParaRPr>
          </a:p>
          <a:p>
            <a:pPr marL="241300" marR="386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 </a:t>
            </a:r>
            <a:r>
              <a:rPr sz="1300" spc="-10" dirty="0">
                <a:latin typeface="Calibri"/>
                <a:cs typeface="Calibri"/>
              </a:rPr>
              <a:t>m1 </a:t>
            </a:r>
            <a:r>
              <a:rPr sz="1300" spc="-5" dirty="0">
                <a:latin typeface="Calibri"/>
                <a:cs typeface="Calibri"/>
              </a:rPr>
              <a:t>== c  mu = mu';  end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mu =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mu(ones(cases,1),:);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 = randn(cases,c) * T +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mu;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16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343471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Matlab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Example</a:t>
            </a:r>
            <a:endParaRPr sz="4000" dirty="0">
              <a:latin typeface="Modern No. 20"/>
              <a:cs typeface="Modern No. 20"/>
            </a:endParaRPr>
          </a:p>
        </p:txBody>
      </p:sp>
      <p:pic>
        <p:nvPicPr>
          <p:cNvPr id="64" name="Picture 63" descr="A three dimensional graph showing two clusters of red and blue circles. ">
            <a:extLst>
              <a:ext uri="{FF2B5EF4-FFF2-40B4-BE49-F238E27FC236}">
                <a16:creationId xmlns:a16="http://schemas.microsoft.com/office/drawing/2014/main" id="{059C198E-2ED8-4E49-B63C-E3F1B3D4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4" y="2362200"/>
            <a:ext cx="6024946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6415" y="2828163"/>
          <a:ext cx="1908098" cy="8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56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EIGVEC</a:t>
                      </a:r>
                      <a:r>
                        <a:rPr sz="13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=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marR="56515" algn="r">
                        <a:lnSpc>
                          <a:spcPts val="1365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0.9983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-0.0382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0.0432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6515" algn="r">
                        <a:lnSpc>
                          <a:spcPts val="1365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0.0029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0.7816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0.6238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6">
                <a:tc>
                  <a:txBody>
                    <a:bodyPr/>
                    <a:lstStyle/>
                    <a:p>
                      <a:pPr marR="44450" algn="r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0.0575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-0.6227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65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0.7804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3840860"/>
            <a:ext cx="69977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&gt;&gt;</a:t>
            </a:r>
            <a:r>
              <a:rPr sz="1300" spc="-9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EIGVAL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37101"/>
            <a:ext cx="6362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</a:pPr>
            <a:r>
              <a:rPr sz="1300" spc="-20" dirty="0">
                <a:latin typeface="Calibri"/>
                <a:cs typeface="Calibri"/>
              </a:rPr>
              <a:t>EIGVAL </a:t>
            </a:r>
            <a:r>
              <a:rPr sz="1300" spc="-5" dirty="0">
                <a:latin typeface="Calibri"/>
                <a:cs typeface="Calibri"/>
              </a:rPr>
              <a:t>=  1.8729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9202" y="4435220"/>
            <a:ext cx="10922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620" y="4633341"/>
            <a:ext cx="72072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</a:tabLst>
            </a:pPr>
            <a:r>
              <a:rPr sz="1300" spc="-5" dirty="0">
                <a:latin typeface="Calibri"/>
                <a:cs typeface="Calibri"/>
              </a:rPr>
              <a:t>0	5.3410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849" y="4435220"/>
            <a:ext cx="11048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31460"/>
            <a:ext cx="3366135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  <a:tabLst>
                <a:tab pos="778510" algn="l"/>
              </a:tabLst>
            </a:pPr>
            <a:r>
              <a:rPr sz="1300" spc="-5" dirty="0">
                <a:latin typeface="Calibri"/>
                <a:cs typeface="Calibri"/>
              </a:rPr>
              <a:t>0	0 </a:t>
            </a:r>
            <a:r>
              <a:rPr sz="1300" spc="229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53.0361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&gt;&gt; </a:t>
            </a:r>
            <a:r>
              <a:rPr sz="1300" spc="-15" dirty="0">
                <a:latin typeface="Calibri"/>
                <a:cs typeface="Calibri"/>
              </a:rPr>
              <a:t>EIGVAL(3,3) </a:t>
            </a:r>
            <a:r>
              <a:rPr sz="1300" spc="-5" dirty="0">
                <a:latin typeface="Calibri"/>
                <a:cs typeface="Calibri"/>
              </a:rPr>
              <a:t>/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sum(diag(EIGVAL))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ans</a:t>
            </a:r>
            <a:r>
              <a:rPr sz="1300" spc="-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endParaRPr sz="1300">
              <a:latin typeface="Calibri"/>
              <a:cs typeface="Calibri"/>
            </a:endParaRPr>
          </a:p>
          <a:p>
            <a:pPr marL="1631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0.8803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&gt;&gt; </a:t>
            </a:r>
            <a:r>
              <a:rPr sz="1300" spc="-10" dirty="0">
                <a:latin typeface="Calibri"/>
                <a:cs typeface="Calibri"/>
              </a:rPr>
              <a:t>(EIGVAL(3,3)+EIGVAL(2,2)) </a:t>
            </a:r>
            <a:r>
              <a:rPr sz="1300" spc="-5" dirty="0">
                <a:latin typeface="Calibri"/>
                <a:cs typeface="Calibri"/>
              </a:rPr>
              <a:t>/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sum(diag(EIGVAL))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ans</a:t>
            </a:r>
            <a:r>
              <a:rPr sz="1300" spc="-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endParaRPr sz="1300">
              <a:latin typeface="Calibri"/>
              <a:cs typeface="Calibri"/>
            </a:endParaRPr>
          </a:p>
          <a:p>
            <a:pPr marL="1631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0.9689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372361"/>
            <a:ext cx="343471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Matlab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Example</a:t>
            </a:r>
            <a:endParaRPr sz="4000" dirty="0">
              <a:latin typeface="Modern No. 20"/>
              <a:cs typeface="Modern No. 20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r>
              <a:rPr sz="1300" spc="-10" dirty="0">
                <a:latin typeface="Calibri"/>
                <a:cs typeface="Calibri"/>
              </a:rPr>
              <a:t>[EIGVEC </a:t>
            </a:r>
            <a:r>
              <a:rPr sz="1300" spc="-20" dirty="0">
                <a:latin typeface="Calibri"/>
                <a:cs typeface="Calibri"/>
              </a:rPr>
              <a:t>EIGVAL]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eig(cov(X));</a:t>
            </a:r>
            <a:endParaRPr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&gt;&gt;</a:t>
            </a:r>
            <a:r>
              <a:rPr sz="1300" spc="-1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EIGVEC</a:t>
            </a:r>
            <a:endParaRPr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98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09134" y="131698"/>
            <a:ext cx="4025265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2100" dirty="0">
              <a:latin typeface="Modern No. 20"/>
              <a:cs typeface="Modern No. 20"/>
            </a:endParaRPr>
          </a:p>
          <a:p>
            <a:pPr algn="ctr">
              <a:lnSpc>
                <a:spcPct val="100000"/>
              </a:lnSpc>
            </a:pPr>
            <a:endParaRPr lang="en-US" sz="2100" dirty="0">
              <a:latin typeface="Modern No. 20"/>
              <a:cs typeface="Modern No. 20"/>
            </a:endParaRPr>
          </a:p>
          <a:p>
            <a:pPr algn="ctr">
              <a:lnSpc>
                <a:spcPct val="100000"/>
              </a:lnSpc>
            </a:pPr>
            <a:endParaRPr sz="2100" dirty="0">
              <a:latin typeface="Modern No. 20"/>
              <a:cs typeface="Modern No. 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676400"/>
            <a:ext cx="4813808" cy="2787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5"/>
              </a:spcBef>
            </a:pPr>
            <a:r>
              <a:rPr sz="3200" dirty="0">
                <a:latin typeface="Calibri"/>
                <a:cs typeface="Calibri"/>
              </a:rPr>
              <a:t>XT =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[];</a:t>
            </a:r>
          </a:p>
          <a:p>
            <a:pPr marL="241300">
              <a:lnSpc>
                <a:spcPct val="100000"/>
              </a:lnSpc>
              <a:spcBef>
                <a:spcPts val="765"/>
              </a:spcBef>
            </a:pP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i=1:200</a:t>
            </a:r>
            <a:endParaRPr sz="32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Calibri"/>
                <a:cs typeface="Calibri"/>
              </a:rPr>
              <a:t>XT(i,1) = </a:t>
            </a:r>
            <a:r>
              <a:rPr sz="2800" spc="-10" dirty="0">
                <a:latin typeface="Calibri"/>
                <a:cs typeface="Calibri"/>
              </a:rPr>
              <a:t>X(i,:)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EIGVEC(:,3);</a:t>
            </a:r>
            <a:endParaRPr sz="2800" dirty="0">
              <a:latin typeface="Calibri"/>
              <a:cs typeface="Calibri"/>
            </a:endParaRPr>
          </a:p>
          <a:p>
            <a:pPr marL="241300" marR="2516505">
              <a:lnSpc>
                <a:spcPts val="4610"/>
              </a:lnSpc>
              <a:spcBef>
                <a:spcPts val="265"/>
              </a:spcBef>
            </a:pPr>
            <a:r>
              <a:rPr sz="3200" dirty="0">
                <a:latin typeface="Calibri"/>
                <a:cs typeface="Calibri"/>
              </a:rPr>
              <a:t>end  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t(X</a:t>
            </a:r>
            <a:r>
              <a:rPr sz="3200" spc="-3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,10</a:t>
            </a:r>
            <a:r>
              <a:rPr sz="3200" spc="-1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)</a:t>
            </a:r>
          </a:p>
        </p:txBody>
      </p:sp>
      <p:pic>
        <p:nvPicPr>
          <p:cNvPr id="271" name="Picture 270" descr="A bar graph showing a distribution of two clusters. ">
            <a:extLst>
              <a:ext uri="{FF2B5EF4-FFF2-40B4-BE49-F238E27FC236}">
                <a16:creationId xmlns:a16="http://schemas.microsoft.com/office/drawing/2014/main" id="{29ADAE3E-F813-4254-829B-29791918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14450"/>
            <a:ext cx="3657600" cy="2818701"/>
          </a:xfrm>
          <a:prstGeom prst="rect">
            <a:avLst/>
          </a:prstGeom>
        </p:spPr>
      </p:pic>
      <p:sp>
        <p:nvSpPr>
          <p:cNvPr id="272" name="object 2">
            <a:extLst>
              <a:ext uri="{FF2B5EF4-FFF2-40B4-BE49-F238E27FC236}">
                <a16:creationId xmlns:a16="http://schemas.microsoft.com/office/drawing/2014/main" id="{743E15A3-1345-433D-98B1-1DAD8A87EBB3}"/>
              </a:ext>
            </a:extLst>
          </p:cNvPr>
          <p:cNvSpPr txBox="1">
            <a:spLocks/>
          </p:cNvSpPr>
          <p:nvPr/>
        </p:nvSpPr>
        <p:spPr>
          <a:xfrm>
            <a:off x="440500" y="431019"/>
            <a:ext cx="4664900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vl="0"/>
            <a:br>
              <a:rPr lang="en-US" sz="2100" kern="0" dirty="0">
                <a:solidFill>
                  <a:sysClr val="windowText" lastClr="000000"/>
                </a:solidFill>
              </a:rPr>
            </a:br>
            <a:br>
              <a:rPr lang="en-US" sz="2100" kern="0" dirty="0">
                <a:solidFill>
                  <a:sysClr val="windowText" lastClr="000000"/>
                </a:solidFill>
              </a:rPr>
            </a:br>
            <a:r>
              <a:rPr lang="en-US" sz="4000" spc="-5" dirty="0" err="1">
                <a:solidFill>
                  <a:prstClr val="black"/>
                </a:solidFill>
                <a:latin typeface="Modern No. 20"/>
                <a:ea typeface="+mn-ea"/>
                <a:cs typeface="Modern No. 20"/>
              </a:rPr>
              <a:t>Matlab</a:t>
            </a:r>
            <a:r>
              <a:rPr lang="en-US" sz="4000" spc="-75" dirty="0">
                <a:solidFill>
                  <a:prstClr val="black"/>
                </a:solidFill>
                <a:latin typeface="Modern No. 20"/>
                <a:ea typeface="+mn-ea"/>
                <a:cs typeface="Modern No. 20"/>
              </a:rPr>
              <a:t> </a:t>
            </a:r>
            <a:r>
              <a:rPr lang="en-US" sz="4000" spc="-5" dirty="0">
                <a:solidFill>
                  <a:prstClr val="black"/>
                </a:solidFill>
                <a:latin typeface="Modern No. 20"/>
                <a:ea typeface="+mn-ea"/>
                <a:cs typeface="Modern No. 20"/>
              </a:rPr>
              <a:t>Example</a:t>
            </a:r>
            <a:endParaRPr lang="en-US" sz="4000" dirty="0">
              <a:solidFill>
                <a:prstClr val="black"/>
              </a:solidFill>
              <a:latin typeface="Modern No. 20"/>
              <a:ea typeface="+mn-ea"/>
              <a:cs typeface="Modern No. 20"/>
            </a:endParaRPr>
          </a:p>
          <a:p>
            <a:pPr marL="4899025" algn="ctr"/>
            <a:endParaRPr lang="en-US" sz="2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372361"/>
            <a:ext cx="4697095" cy="408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Matlab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Example</a:t>
            </a:r>
            <a:endParaRPr sz="4000" dirty="0">
              <a:latin typeface="Modern No. 20"/>
              <a:cs typeface="Modern No. 20"/>
            </a:endParaRPr>
          </a:p>
          <a:p>
            <a:pPr marL="241300">
              <a:lnSpc>
                <a:spcPct val="100000"/>
              </a:lnSpc>
              <a:spcBef>
                <a:spcPts val="1355"/>
              </a:spcBef>
            </a:pPr>
            <a:r>
              <a:rPr sz="3200" dirty="0">
                <a:latin typeface="Calibri"/>
                <a:cs typeface="Calibri"/>
              </a:rPr>
              <a:t>XT =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[];</a:t>
            </a:r>
          </a:p>
          <a:p>
            <a:pPr marL="241300">
              <a:lnSpc>
                <a:spcPct val="100000"/>
              </a:lnSpc>
              <a:spcBef>
                <a:spcPts val="765"/>
              </a:spcBef>
            </a:pP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i=1:200</a:t>
            </a:r>
            <a:endParaRPr sz="32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Calibri"/>
                <a:cs typeface="Calibri"/>
              </a:rPr>
              <a:t>XT(i,1) = </a:t>
            </a:r>
            <a:r>
              <a:rPr sz="2800" spc="-10" dirty="0">
                <a:latin typeface="Calibri"/>
                <a:cs typeface="Calibri"/>
              </a:rPr>
              <a:t>X(i,:)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EIGVEC(:,3);</a:t>
            </a:r>
            <a:endParaRPr sz="28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XT(i,2) = </a:t>
            </a:r>
            <a:r>
              <a:rPr sz="2800" spc="-10" dirty="0">
                <a:latin typeface="Calibri"/>
                <a:cs typeface="Calibri"/>
              </a:rPr>
              <a:t>X(i,:)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EIGVEC(:,2);</a:t>
            </a:r>
            <a:endParaRPr sz="2800" dirty="0">
              <a:latin typeface="Calibri"/>
              <a:cs typeface="Calibri"/>
            </a:endParaRPr>
          </a:p>
          <a:p>
            <a:pPr marL="241300" marR="548640">
              <a:lnSpc>
                <a:spcPts val="4610"/>
              </a:lnSpc>
              <a:spcBef>
                <a:spcPts val="260"/>
              </a:spcBef>
            </a:pPr>
            <a:r>
              <a:rPr sz="3200" dirty="0">
                <a:latin typeface="Calibri"/>
                <a:cs typeface="Calibri"/>
              </a:rPr>
              <a:t>end  </a:t>
            </a:r>
            <a:r>
              <a:rPr sz="3200" spc="-5" dirty="0">
                <a:latin typeface="Calibri"/>
                <a:cs typeface="Calibri"/>
              </a:rPr>
              <a:t>plot(XT(:,1),XT(:,2),'or');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24" name="Picture 123" descr="A scatter plot showing distribution of two variables. ">
            <a:extLst>
              <a:ext uri="{FF2B5EF4-FFF2-40B4-BE49-F238E27FC236}">
                <a16:creationId xmlns:a16="http://schemas.microsoft.com/office/drawing/2014/main" id="{F774B7F3-DB45-43D1-9008-D29EEB69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86199"/>
            <a:ext cx="3502660" cy="27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31698"/>
            <a:ext cx="8726805" cy="349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 dirty="0">
              <a:latin typeface="Modern No. 20"/>
              <a:cs typeface="Modern No. 20"/>
            </a:endParaRPr>
          </a:p>
          <a:p>
            <a:pPr marL="584200" marR="510540" indent="-34290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20" dirty="0">
                <a:latin typeface="Calibri"/>
                <a:cs typeface="Calibri"/>
              </a:rPr>
              <a:t>LDA </a:t>
            </a:r>
            <a:r>
              <a:rPr sz="3200" spc="-10" dirty="0">
                <a:latin typeface="Calibri"/>
                <a:cs typeface="Calibri"/>
              </a:rPr>
              <a:t>seeks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reduce dimensionality while  preserving </a:t>
            </a:r>
            <a:r>
              <a:rPr sz="3200" dirty="0">
                <a:latin typeface="Calibri"/>
                <a:cs typeface="Calibri"/>
              </a:rPr>
              <a:t>as much as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10" dirty="0">
                <a:latin typeface="Calibri"/>
                <a:cs typeface="Calibri"/>
              </a:rPr>
              <a:t>discriminatory 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possible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 descr="Two graphs with X1 and X2 coordinates. The first graph shows  a straight line at a sharp angle. Lines with red circles and blue squares at the ends extend upward from the same points on the line. The second graph also shows a straight line at a bigger angle. Lines with red circles and blue squares at the ends extend downwards from the same points on the line."/>
          <p:cNvSpPr/>
          <p:nvPr/>
        </p:nvSpPr>
        <p:spPr>
          <a:xfrm>
            <a:off x="1371600" y="4038600"/>
            <a:ext cx="6172200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98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9202" y="150496"/>
            <a:ext cx="892479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9025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76860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Linear Discriminate Analysis</a:t>
            </a:r>
            <a:r>
              <a:rPr sz="4000" spc="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(LDA)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350" y="2394839"/>
            <a:ext cx="34925" cy="275590"/>
          </a:xfrm>
          <a:custGeom>
            <a:avLst/>
            <a:gdLst/>
            <a:ahLst/>
            <a:cxnLst/>
            <a:rect l="l" t="t" r="r" b="b"/>
            <a:pathLst>
              <a:path w="34925" h="275589">
                <a:moveTo>
                  <a:pt x="8877" y="0"/>
                </a:moveTo>
                <a:lnTo>
                  <a:pt x="1166" y="1690"/>
                </a:lnTo>
                <a:lnTo>
                  <a:pt x="0" y="10477"/>
                </a:lnTo>
                <a:lnTo>
                  <a:pt x="1976" y="23074"/>
                </a:lnTo>
                <a:lnTo>
                  <a:pt x="3695" y="36195"/>
                </a:lnTo>
                <a:lnTo>
                  <a:pt x="7124" y="92186"/>
                </a:lnTo>
                <a:lnTo>
                  <a:pt x="12839" y="148082"/>
                </a:lnTo>
                <a:lnTo>
                  <a:pt x="19126" y="199421"/>
                </a:lnTo>
                <a:lnTo>
                  <a:pt x="27470" y="250189"/>
                </a:lnTo>
                <a:lnTo>
                  <a:pt x="29937" y="258728"/>
                </a:lnTo>
                <a:lnTo>
                  <a:pt x="31661" y="264779"/>
                </a:lnTo>
                <a:lnTo>
                  <a:pt x="33042" y="269853"/>
                </a:lnTo>
                <a:lnTo>
                  <a:pt x="34480" y="2754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109" y="2318257"/>
            <a:ext cx="342900" cy="35560"/>
          </a:xfrm>
          <a:custGeom>
            <a:avLst/>
            <a:gdLst/>
            <a:ahLst/>
            <a:cxnLst/>
            <a:rect l="l" t="t" r="r" b="b"/>
            <a:pathLst>
              <a:path w="342900" h="35560">
                <a:moveTo>
                  <a:pt x="8367" y="35051"/>
                </a:moveTo>
                <a:lnTo>
                  <a:pt x="0" y="28747"/>
                </a:lnTo>
                <a:lnTo>
                  <a:pt x="4291" y="24526"/>
                </a:lnTo>
                <a:lnTo>
                  <a:pt x="15268" y="21853"/>
                </a:lnTo>
                <a:lnTo>
                  <a:pt x="56959" y="16871"/>
                </a:lnTo>
                <a:lnTo>
                  <a:pt x="117186" y="10656"/>
                </a:lnTo>
                <a:lnTo>
                  <a:pt x="182075" y="4679"/>
                </a:lnTo>
                <a:lnTo>
                  <a:pt x="252198" y="1083"/>
                </a:lnTo>
                <a:lnTo>
                  <a:pt x="287259" y="0"/>
                </a:lnTo>
                <a:lnTo>
                  <a:pt x="305442" y="23"/>
                </a:lnTo>
                <a:lnTo>
                  <a:pt x="318882" y="190"/>
                </a:lnTo>
                <a:lnTo>
                  <a:pt x="330379" y="642"/>
                </a:lnTo>
                <a:lnTo>
                  <a:pt x="342733" y="15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39" y="2489580"/>
            <a:ext cx="315595" cy="139700"/>
          </a:xfrm>
          <a:custGeom>
            <a:avLst/>
            <a:gdLst/>
            <a:ahLst/>
            <a:cxnLst/>
            <a:rect l="l" t="t" r="r" b="b"/>
            <a:pathLst>
              <a:path w="315594" h="139700">
                <a:moveTo>
                  <a:pt x="0" y="19812"/>
                </a:moveTo>
                <a:lnTo>
                  <a:pt x="14230" y="81149"/>
                </a:lnTo>
                <a:lnTo>
                  <a:pt x="42538" y="124178"/>
                </a:lnTo>
                <a:lnTo>
                  <a:pt x="81133" y="139239"/>
                </a:lnTo>
                <a:lnTo>
                  <a:pt x="96088" y="137191"/>
                </a:lnTo>
                <a:lnTo>
                  <a:pt x="110242" y="131476"/>
                </a:lnTo>
                <a:lnTo>
                  <a:pt x="123139" y="122809"/>
                </a:lnTo>
                <a:lnTo>
                  <a:pt x="133726" y="112014"/>
                </a:lnTo>
                <a:lnTo>
                  <a:pt x="142455" y="100076"/>
                </a:lnTo>
                <a:lnTo>
                  <a:pt x="151128" y="88233"/>
                </a:lnTo>
                <a:lnTo>
                  <a:pt x="161544" y="77724"/>
                </a:lnTo>
                <a:lnTo>
                  <a:pt x="172002" y="87179"/>
                </a:lnTo>
                <a:lnTo>
                  <a:pt x="182575" y="96980"/>
                </a:lnTo>
                <a:lnTo>
                  <a:pt x="193605" y="106138"/>
                </a:lnTo>
                <a:lnTo>
                  <a:pt x="205435" y="113665"/>
                </a:lnTo>
                <a:lnTo>
                  <a:pt x="221208" y="120378"/>
                </a:lnTo>
                <a:lnTo>
                  <a:pt x="236753" y="123555"/>
                </a:lnTo>
                <a:lnTo>
                  <a:pt x="252412" y="123184"/>
                </a:lnTo>
                <a:lnTo>
                  <a:pt x="294855" y="100409"/>
                </a:lnTo>
                <a:lnTo>
                  <a:pt x="311881" y="58890"/>
                </a:lnTo>
                <a:lnTo>
                  <a:pt x="315110" y="29684"/>
                </a:lnTo>
                <a:lnTo>
                  <a:pt x="313639" y="17653"/>
                </a:lnTo>
                <a:lnTo>
                  <a:pt x="307847" y="8255"/>
                </a:lnTo>
                <a:lnTo>
                  <a:pt x="306323" y="6477"/>
                </a:lnTo>
                <a:lnTo>
                  <a:pt x="30449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6002" y="2448814"/>
            <a:ext cx="131445" cy="153035"/>
          </a:xfrm>
          <a:custGeom>
            <a:avLst/>
            <a:gdLst/>
            <a:ahLst/>
            <a:cxnLst/>
            <a:rect l="l" t="t" r="r" b="b"/>
            <a:pathLst>
              <a:path w="131444" h="153035">
                <a:moveTo>
                  <a:pt x="38353" y="18287"/>
                </a:moveTo>
                <a:lnTo>
                  <a:pt x="38723" y="29658"/>
                </a:lnTo>
                <a:lnTo>
                  <a:pt x="35305" y="39242"/>
                </a:lnTo>
                <a:lnTo>
                  <a:pt x="29602" y="48541"/>
                </a:lnTo>
                <a:lnTo>
                  <a:pt x="23113" y="59055"/>
                </a:lnTo>
                <a:lnTo>
                  <a:pt x="15585" y="74404"/>
                </a:lnTo>
                <a:lnTo>
                  <a:pt x="8985" y="91170"/>
                </a:lnTo>
                <a:lnTo>
                  <a:pt x="4718" y="108579"/>
                </a:lnTo>
                <a:lnTo>
                  <a:pt x="4190" y="125857"/>
                </a:lnTo>
                <a:lnTo>
                  <a:pt x="9669" y="140745"/>
                </a:lnTo>
                <a:lnTo>
                  <a:pt x="20875" y="149336"/>
                </a:lnTo>
                <a:lnTo>
                  <a:pt x="35391" y="152949"/>
                </a:lnTo>
                <a:lnTo>
                  <a:pt x="50800" y="152908"/>
                </a:lnTo>
                <a:lnTo>
                  <a:pt x="91852" y="138461"/>
                </a:lnTo>
                <a:lnTo>
                  <a:pt x="121284" y="106680"/>
                </a:lnTo>
                <a:lnTo>
                  <a:pt x="130857" y="68341"/>
                </a:lnTo>
                <a:lnTo>
                  <a:pt x="125624" y="49726"/>
                </a:lnTo>
                <a:lnTo>
                  <a:pt x="100530" y="17055"/>
                </a:lnTo>
                <a:lnTo>
                  <a:pt x="65498" y="1351"/>
                </a:lnTo>
                <a:lnTo>
                  <a:pt x="45719" y="0"/>
                </a:lnTo>
                <a:lnTo>
                  <a:pt x="32682" y="1387"/>
                </a:lnTo>
                <a:lnTo>
                  <a:pt x="21812" y="4143"/>
                </a:lnTo>
                <a:lnTo>
                  <a:pt x="11465" y="8161"/>
                </a:lnTo>
                <a:lnTo>
                  <a:pt x="0" y="133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7014" y="2513494"/>
            <a:ext cx="128270" cy="13970"/>
          </a:xfrm>
          <a:custGeom>
            <a:avLst/>
            <a:gdLst/>
            <a:ahLst/>
            <a:cxnLst/>
            <a:rect l="l" t="t" r="r" b="b"/>
            <a:pathLst>
              <a:path w="128269" h="13969">
                <a:moveTo>
                  <a:pt x="0" y="13932"/>
                </a:moveTo>
                <a:lnTo>
                  <a:pt x="38129" y="2645"/>
                </a:lnTo>
                <a:lnTo>
                  <a:pt x="63942" y="0"/>
                </a:lnTo>
                <a:lnTo>
                  <a:pt x="75263" y="1089"/>
                </a:lnTo>
                <a:lnTo>
                  <a:pt x="86417" y="3488"/>
                </a:lnTo>
                <a:lnTo>
                  <a:pt x="98678" y="6947"/>
                </a:lnTo>
                <a:lnTo>
                  <a:pt x="106088" y="9217"/>
                </a:lnTo>
                <a:lnTo>
                  <a:pt x="113284" y="11106"/>
                </a:lnTo>
                <a:lnTo>
                  <a:pt x="120574" y="12662"/>
                </a:lnTo>
                <a:lnTo>
                  <a:pt x="128270" y="139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8475" y="2457957"/>
            <a:ext cx="99060" cy="210820"/>
          </a:xfrm>
          <a:custGeom>
            <a:avLst/>
            <a:gdLst/>
            <a:ahLst/>
            <a:cxnLst/>
            <a:rect l="l" t="t" r="r" b="b"/>
            <a:pathLst>
              <a:path w="99060" h="210819">
                <a:moveTo>
                  <a:pt x="98679" y="0"/>
                </a:moveTo>
                <a:lnTo>
                  <a:pt x="50208" y="17859"/>
                </a:lnTo>
                <a:lnTo>
                  <a:pt x="21788" y="53828"/>
                </a:lnTo>
                <a:lnTo>
                  <a:pt x="3421" y="102524"/>
                </a:lnTo>
                <a:lnTo>
                  <a:pt x="0" y="129158"/>
                </a:lnTo>
                <a:lnTo>
                  <a:pt x="1285" y="151318"/>
                </a:lnTo>
                <a:lnTo>
                  <a:pt x="20145" y="189827"/>
                </a:lnTo>
                <a:lnTo>
                  <a:pt x="51181" y="208152"/>
                </a:lnTo>
                <a:lnTo>
                  <a:pt x="57912" y="2105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1259" y="2311907"/>
            <a:ext cx="14604" cy="291465"/>
          </a:xfrm>
          <a:custGeom>
            <a:avLst/>
            <a:gdLst/>
            <a:ahLst/>
            <a:cxnLst/>
            <a:rect l="l" t="t" r="r" b="b"/>
            <a:pathLst>
              <a:path w="14605" h="291464">
                <a:moveTo>
                  <a:pt x="3280" y="0"/>
                </a:moveTo>
                <a:lnTo>
                  <a:pt x="5018" y="25110"/>
                </a:lnTo>
                <a:lnTo>
                  <a:pt x="5756" y="50196"/>
                </a:lnTo>
                <a:lnTo>
                  <a:pt x="5637" y="75330"/>
                </a:lnTo>
                <a:lnTo>
                  <a:pt x="4804" y="100583"/>
                </a:lnTo>
                <a:lnTo>
                  <a:pt x="2663" y="138501"/>
                </a:lnTo>
                <a:lnTo>
                  <a:pt x="533" y="176656"/>
                </a:lnTo>
                <a:lnTo>
                  <a:pt x="0" y="214812"/>
                </a:lnTo>
                <a:lnTo>
                  <a:pt x="4367" y="263245"/>
                </a:lnTo>
                <a:lnTo>
                  <a:pt x="10146" y="282037"/>
                </a:lnTo>
                <a:lnTo>
                  <a:pt x="14583" y="2913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6135" y="2454487"/>
            <a:ext cx="194945" cy="165100"/>
          </a:xfrm>
          <a:custGeom>
            <a:avLst/>
            <a:gdLst/>
            <a:ahLst/>
            <a:cxnLst/>
            <a:rect l="l" t="t" r="r" b="b"/>
            <a:pathLst>
              <a:path w="194944" h="165100">
                <a:moveTo>
                  <a:pt x="43814" y="3470"/>
                </a:moveTo>
                <a:lnTo>
                  <a:pt x="35335" y="0"/>
                </a:lnTo>
                <a:lnTo>
                  <a:pt x="28178" y="1327"/>
                </a:lnTo>
                <a:lnTo>
                  <a:pt x="21758" y="7060"/>
                </a:lnTo>
                <a:lnTo>
                  <a:pt x="3984" y="48714"/>
                </a:lnTo>
                <a:lnTo>
                  <a:pt x="0" y="82718"/>
                </a:lnTo>
                <a:lnTo>
                  <a:pt x="1004" y="95513"/>
                </a:lnTo>
                <a:lnTo>
                  <a:pt x="4603" y="107642"/>
                </a:lnTo>
                <a:lnTo>
                  <a:pt x="11680" y="117437"/>
                </a:lnTo>
                <a:lnTo>
                  <a:pt x="23113" y="123231"/>
                </a:lnTo>
                <a:lnTo>
                  <a:pt x="38082" y="123594"/>
                </a:lnTo>
                <a:lnTo>
                  <a:pt x="53038" y="119088"/>
                </a:lnTo>
                <a:lnTo>
                  <a:pt x="92700" y="91771"/>
                </a:lnTo>
                <a:lnTo>
                  <a:pt x="129793" y="54016"/>
                </a:lnTo>
                <a:lnTo>
                  <a:pt x="136778" y="46396"/>
                </a:lnTo>
                <a:lnTo>
                  <a:pt x="138683" y="44618"/>
                </a:lnTo>
                <a:lnTo>
                  <a:pt x="162432" y="84750"/>
                </a:lnTo>
                <a:lnTo>
                  <a:pt x="165786" y="101957"/>
                </a:lnTo>
                <a:lnTo>
                  <a:pt x="169259" y="118770"/>
                </a:lnTo>
                <a:lnTo>
                  <a:pt x="173827" y="135274"/>
                </a:lnTo>
                <a:lnTo>
                  <a:pt x="180466" y="151552"/>
                </a:lnTo>
                <a:lnTo>
                  <a:pt x="186181" y="160442"/>
                </a:lnTo>
                <a:lnTo>
                  <a:pt x="187070" y="163490"/>
                </a:lnTo>
                <a:lnTo>
                  <a:pt x="194437" y="1646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1770" y="2438963"/>
            <a:ext cx="75565" cy="156845"/>
          </a:xfrm>
          <a:custGeom>
            <a:avLst/>
            <a:gdLst/>
            <a:ahLst/>
            <a:cxnLst/>
            <a:rect l="l" t="t" r="r" b="b"/>
            <a:pathLst>
              <a:path w="75564" h="156844">
                <a:moveTo>
                  <a:pt x="75072" y="3119"/>
                </a:moveTo>
                <a:lnTo>
                  <a:pt x="59507" y="0"/>
                </a:lnTo>
                <a:lnTo>
                  <a:pt x="45608" y="1404"/>
                </a:lnTo>
                <a:lnTo>
                  <a:pt x="32567" y="7762"/>
                </a:lnTo>
                <a:lnTo>
                  <a:pt x="19573" y="19502"/>
                </a:lnTo>
                <a:lnTo>
                  <a:pt x="10429" y="32043"/>
                </a:lnTo>
                <a:lnTo>
                  <a:pt x="3476" y="46775"/>
                </a:lnTo>
                <a:lnTo>
                  <a:pt x="0" y="62507"/>
                </a:lnTo>
                <a:lnTo>
                  <a:pt x="1285" y="78049"/>
                </a:lnTo>
                <a:lnTo>
                  <a:pt x="30718" y="111428"/>
                </a:lnTo>
                <a:lnTo>
                  <a:pt x="45481" y="120721"/>
                </a:lnTo>
                <a:lnTo>
                  <a:pt x="47640" y="122245"/>
                </a:lnTo>
                <a:lnTo>
                  <a:pt x="15890" y="153106"/>
                </a:lnTo>
                <a:lnTo>
                  <a:pt x="8651" y="155773"/>
                </a:lnTo>
                <a:lnTo>
                  <a:pt x="6492" y="156662"/>
                </a:lnTo>
                <a:lnTo>
                  <a:pt x="1285" y="1548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748" y="2407285"/>
            <a:ext cx="80645" cy="182245"/>
          </a:xfrm>
          <a:custGeom>
            <a:avLst/>
            <a:gdLst/>
            <a:ahLst/>
            <a:cxnLst/>
            <a:rect l="l" t="t" r="r" b="b"/>
            <a:pathLst>
              <a:path w="80644" h="182244">
                <a:moveTo>
                  <a:pt x="80129" y="0"/>
                </a:moveTo>
                <a:lnTo>
                  <a:pt x="35141" y="28789"/>
                </a:lnTo>
                <a:lnTo>
                  <a:pt x="3738" y="70119"/>
                </a:lnTo>
                <a:lnTo>
                  <a:pt x="0" y="86084"/>
                </a:lnTo>
                <a:lnTo>
                  <a:pt x="3929" y="102107"/>
                </a:lnTo>
                <a:lnTo>
                  <a:pt x="15736" y="116288"/>
                </a:lnTo>
                <a:lnTo>
                  <a:pt x="31710" y="126682"/>
                </a:lnTo>
                <a:lnTo>
                  <a:pt x="49256" y="135076"/>
                </a:lnTo>
                <a:lnTo>
                  <a:pt x="65778" y="143255"/>
                </a:lnTo>
                <a:lnTo>
                  <a:pt x="72933" y="149574"/>
                </a:lnTo>
                <a:lnTo>
                  <a:pt x="74922" y="156844"/>
                </a:lnTo>
                <a:lnTo>
                  <a:pt x="71957" y="164115"/>
                </a:lnTo>
                <a:lnTo>
                  <a:pt x="64254" y="170434"/>
                </a:lnTo>
                <a:lnTo>
                  <a:pt x="52951" y="173736"/>
                </a:lnTo>
                <a:lnTo>
                  <a:pt x="48379" y="175640"/>
                </a:lnTo>
                <a:lnTo>
                  <a:pt x="42283" y="1819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9046" y="2409297"/>
            <a:ext cx="154940" cy="186690"/>
          </a:xfrm>
          <a:custGeom>
            <a:avLst/>
            <a:gdLst/>
            <a:ahLst/>
            <a:cxnLst/>
            <a:rect l="l" t="t" r="r" b="b"/>
            <a:pathLst>
              <a:path w="154939" h="186689">
                <a:moveTo>
                  <a:pt x="147655" y="32150"/>
                </a:moveTo>
                <a:lnTo>
                  <a:pt x="151050" y="24223"/>
                </a:lnTo>
                <a:lnTo>
                  <a:pt x="153195" y="17688"/>
                </a:lnTo>
                <a:lnTo>
                  <a:pt x="154316" y="10987"/>
                </a:lnTo>
                <a:lnTo>
                  <a:pt x="154640" y="2559"/>
                </a:lnTo>
                <a:lnTo>
                  <a:pt x="138281" y="0"/>
                </a:lnTo>
                <a:lnTo>
                  <a:pt x="96347" y="19323"/>
                </a:lnTo>
                <a:lnTo>
                  <a:pt x="52135" y="57042"/>
                </a:lnTo>
                <a:lnTo>
                  <a:pt x="16591" y="103143"/>
                </a:lnTo>
                <a:lnTo>
                  <a:pt x="922" y="138672"/>
                </a:lnTo>
                <a:lnTo>
                  <a:pt x="0" y="157864"/>
                </a:lnTo>
                <a:lnTo>
                  <a:pt x="8590" y="175152"/>
                </a:lnTo>
                <a:lnTo>
                  <a:pt x="17670" y="180292"/>
                </a:lnTo>
                <a:lnTo>
                  <a:pt x="24751" y="183693"/>
                </a:lnTo>
                <a:lnTo>
                  <a:pt x="31307" y="185618"/>
                </a:lnTo>
                <a:lnTo>
                  <a:pt x="38816" y="1863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0547" y="2446829"/>
            <a:ext cx="217170" cy="144780"/>
          </a:xfrm>
          <a:custGeom>
            <a:avLst/>
            <a:gdLst/>
            <a:ahLst/>
            <a:cxnLst/>
            <a:rect l="l" t="t" r="r" b="b"/>
            <a:pathLst>
              <a:path w="217170" h="144780">
                <a:moveTo>
                  <a:pt x="145605" y="6556"/>
                </a:moveTo>
                <a:lnTo>
                  <a:pt x="130311" y="1141"/>
                </a:lnTo>
                <a:lnTo>
                  <a:pt x="115363" y="0"/>
                </a:lnTo>
                <a:lnTo>
                  <a:pt x="100010" y="2359"/>
                </a:lnTo>
                <a:lnTo>
                  <a:pt x="63829" y="15990"/>
                </a:lnTo>
                <a:lnTo>
                  <a:pt x="26102" y="41842"/>
                </a:lnTo>
                <a:lnTo>
                  <a:pt x="0" y="81756"/>
                </a:lnTo>
                <a:lnTo>
                  <a:pt x="3464" y="93589"/>
                </a:lnTo>
                <a:lnTo>
                  <a:pt x="14287" y="103457"/>
                </a:lnTo>
                <a:lnTo>
                  <a:pt x="30866" y="109206"/>
                </a:lnTo>
                <a:lnTo>
                  <a:pt x="49577" y="110490"/>
                </a:lnTo>
                <a:lnTo>
                  <a:pt x="68454" y="108797"/>
                </a:lnTo>
                <a:lnTo>
                  <a:pt x="116951" y="94678"/>
                </a:lnTo>
                <a:lnTo>
                  <a:pt x="153606" y="70818"/>
                </a:lnTo>
                <a:lnTo>
                  <a:pt x="156654" y="69040"/>
                </a:lnTo>
                <a:lnTo>
                  <a:pt x="162115" y="64087"/>
                </a:lnTo>
                <a:lnTo>
                  <a:pt x="163774" y="74505"/>
                </a:lnTo>
                <a:lnTo>
                  <a:pt x="165385" y="85042"/>
                </a:lnTo>
                <a:lnTo>
                  <a:pt x="167330" y="95484"/>
                </a:lnTo>
                <a:lnTo>
                  <a:pt x="186509" y="135084"/>
                </a:lnTo>
                <a:lnTo>
                  <a:pt x="206946" y="143335"/>
                </a:lnTo>
                <a:lnTo>
                  <a:pt x="209994" y="144224"/>
                </a:lnTo>
                <a:lnTo>
                  <a:pt x="216598" y="1411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0647" y="2307488"/>
            <a:ext cx="356235" cy="292100"/>
          </a:xfrm>
          <a:custGeom>
            <a:avLst/>
            <a:gdLst/>
            <a:ahLst/>
            <a:cxnLst/>
            <a:rect l="l" t="t" r="r" b="b"/>
            <a:pathLst>
              <a:path w="356235" h="292100">
                <a:moveTo>
                  <a:pt x="95065" y="40741"/>
                </a:moveTo>
                <a:lnTo>
                  <a:pt x="85135" y="38004"/>
                </a:lnTo>
                <a:lnTo>
                  <a:pt x="76110" y="36851"/>
                </a:lnTo>
                <a:lnTo>
                  <a:pt x="66276" y="38151"/>
                </a:lnTo>
                <a:lnTo>
                  <a:pt x="53917" y="42773"/>
                </a:lnTo>
                <a:lnTo>
                  <a:pt x="29055" y="58406"/>
                </a:lnTo>
                <a:lnTo>
                  <a:pt x="10181" y="79539"/>
                </a:lnTo>
                <a:lnTo>
                  <a:pt x="0" y="105245"/>
                </a:lnTo>
                <a:lnTo>
                  <a:pt x="1212" y="134594"/>
                </a:lnTo>
                <a:lnTo>
                  <a:pt x="20929" y="182123"/>
                </a:lnTo>
                <a:lnTo>
                  <a:pt x="48456" y="226034"/>
                </a:lnTo>
                <a:lnTo>
                  <a:pt x="58066" y="240528"/>
                </a:lnTo>
                <a:lnTo>
                  <a:pt x="66474" y="254640"/>
                </a:lnTo>
                <a:lnTo>
                  <a:pt x="73334" y="269468"/>
                </a:lnTo>
                <a:lnTo>
                  <a:pt x="78301" y="286105"/>
                </a:lnTo>
                <a:lnTo>
                  <a:pt x="67167" y="291010"/>
                </a:lnTo>
                <a:lnTo>
                  <a:pt x="57806" y="291820"/>
                </a:lnTo>
                <a:lnTo>
                  <a:pt x="48565" y="288248"/>
                </a:lnTo>
                <a:lnTo>
                  <a:pt x="37788" y="280009"/>
                </a:lnTo>
                <a:lnTo>
                  <a:pt x="29702" y="270013"/>
                </a:lnTo>
                <a:lnTo>
                  <a:pt x="26152" y="259387"/>
                </a:lnTo>
                <a:lnTo>
                  <a:pt x="27340" y="248308"/>
                </a:lnTo>
                <a:lnTo>
                  <a:pt x="71713" y="207460"/>
                </a:lnTo>
                <a:lnTo>
                  <a:pt x="116147" y="187299"/>
                </a:lnTo>
                <a:lnTo>
                  <a:pt x="156331" y="169840"/>
                </a:lnTo>
                <a:lnTo>
                  <a:pt x="199069" y="151682"/>
                </a:lnTo>
                <a:lnTo>
                  <a:pt x="241940" y="131577"/>
                </a:lnTo>
                <a:lnTo>
                  <a:pt x="282526" y="108276"/>
                </a:lnTo>
                <a:lnTo>
                  <a:pt x="318406" y="80531"/>
                </a:lnTo>
                <a:lnTo>
                  <a:pt x="347160" y="47091"/>
                </a:lnTo>
                <a:lnTo>
                  <a:pt x="356018" y="25739"/>
                </a:lnTo>
                <a:lnTo>
                  <a:pt x="354554" y="16462"/>
                </a:lnTo>
                <a:lnTo>
                  <a:pt x="350208" y="5054"/>
                </a:lnTo>
                <a:lnTo>
                  <a:pt x="328590" y="0"/>
                </a:lnTo>
                <a:lnTo>
                  <a:pt x="308806" y="244"/>
                </a:lnTo>
                <a:lnTo>
                  <a:pt x="268547" y="15341"/>
                </a:lnTo>
                <a:lnTo>
                  <a:pt x="230810" y="40151"/>
                </a:lnTo>
                <a:lnTo>
                  <a:pt x="195062" y="73332"/>
                </a:lnTo>
                <a:lnTo>
                  <a:pt x="167767" y="112728"/>
                </a:lnTo>
                <a:lnTo>
                  <a:pt x="155390" y="156184"/>
                </a:lnTo>
                <a:lnTo>
                  <a:pt x="158130" y="178022"/>
                </a:lnTo>
                <a:lnTo>
                  <a:pt x="168265" y="195062"/>
                </a:lnTo>
                <a:lnTo>
                  <a:pt x="184090" y="207458"/>
                </a:lnTo>
                <a:lnTo>
                  <a:pt x="203904" y="215366"/>
                </a:lnTo>
                <a:lnTo>
                  <a:pt x="234692" y="220567"/>
                </a:lnTo>
                <a:lnTo>
                  <a:pt x="264753" y="220303"/>
                </a:lnTo>
                <a:lnTo>
                  <a:pt x="294647" y="216205"/>
                </a:lnTo>
                <a:lnTo>
                  <a:pt x="324935" y="2099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3453" y="3008094"/>
            <a:ext cx="412750" cy="488315"/>
          </a:xfrm>
          <a:custGeom>
            <a:avLst/>
            <a:gdLst/>
            <a:ahLst/>
            <a:cxnLst/>
            <a:rect l="l" t="t" r="r" b="b"/>
            <a:pathLst>
              <a:path w="412750" h="488314">
                <a:moveTo>
                  <a:pt x="0" y="18823"/>
                </a:moveTo>
                <a:lnTo>
                  <a:pt x="11039" y="9723"/>
                </a:lnTo>
                <a:lnTo>
                  <a:pt x="21161" y="2790"/>
                </a:lnTo>
                <a:lnTo>
                  <a:pt x="32736" y="0"/>
                </a:lnTo>
                <a:lnTo>
                  <a:pt x="48133" y="3329"/>
                </a:lnTo>
                <a:lnTo>
                  <a:pt x="81430" y="24540"/>
                </a:lnTo>
                <a:lnTo>
                  <a:pt x="110585" y="56526"/>
                </a:lnTo>
                <a:lnTo>
                  <a:pt x="135786" y="92394"/>
                </a:lnTo>
                <a:lnTo>
                  <a:pt x="157226" y="125249"/>
                </a:lnTo>
                <a:lnTo>
                  <a:pt x="187652" y="170628"/>
                </a:lnTo>
                <a:lnTo>
                  <a:pt x="217389" y="216580"/>
                </a:lnTo>
                <a:lnTo>
                  <a:pt x="246937" y="262702"/>
                </a:lnTo>
                <a:lnTo>
                  <a:pt x="276797" y="308593"/>
                </a:lnTo>
                <a:lnTo>
                  <a:pt x="307466" y="353849"/>
                </a:lnTo>
                <a:lnTo>
                  <a:pt x="348805" y="413222"/>
                </a:lnTo>
                <a:lnTo>
                  <a:pt x="392810" y="470308"/>
                </a:lnTo>
                <a:lnTo>
                  <a:pt x="407669" y="484506"/>
                </a:lnTo>
                <a:lnTo>
                  <a:pt x="412622" y="4877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2255" y="3016250"/>
            <a:ext cx="306705" cy="504825"/>
          </a:xfrm>
          <a:custGeom>
            <a:avLst/>
            <a:gdLst/>
            <a:ahLst/>
            <a:cxnLst/>
            <a:rect l="l" t="t" r="r" b="b"/>
            <a:pathLst>
              <a:path w="306705" h="504825">
                <a:moveTo>
                  <a:pt x="306577" y="0"/>
                </a:moveTo>
                <a:lnTo>
                  <a:pt x="267334" y="14732"/>
                </a:lnTo>
                <a:lnTo>
                  <a:pt x="228996" y="62737"/>
                </a:lnTo>
                <a:lnTo>
                  <a:pt x="196850" y="114935"/>
                </a:lnTo>
                <a:lnTo>
                  <a:pt x="172604" y="158474"/>
                </a:lnTo>
                <a:lnTo>
                  <a:pt x="149097" y="202453"/>
                </a:lnTo>
                <a:lnTo>
                  <a:pt x="126162" y="246647"/>
                </a:lnTo>
                <a:lnTo>
                  <a:pt x="103631" y="290829"/>
                </a:lnTo>
                <a:lnTo>
                  <a:pt x="82831" y="332696"/>
                </a:lnTo>
                <a:lnTo>
                  <a:pt x="62674" y="374872"/>
                </a:lnTo>
                <a:lnTo>
                  <a:pt x="42802" y="417095"/>
                </a:lnTo>
                <a:lnTo>
                  <a:pt x="22859" y="459104"/>
                </a:lnTo>
                <a:lnTo>
                  <a:pt x="15412" y="474428"/>
                </a:lnTo>
                <a:lnTo>
                  <a:pt x="10048" y="485489"/>
                </a:lnTo>
                <a:lnTo>
                  <a:pt x="5375" y="494788"/>
                </a:lnTo>
                <a:lnTo>
                  <a:pt x="0" y="504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2611" y="2999648"/>
            <a:ext cx="692785" cy="59690"/>
          </a:xfrm>
          <a:custGeom>
            <a:avLst/>
            <a:gdLst/>
            <a:ahLst/>
            <a:cxnLst/>
            <a:rect l="l" t="t" r="r" b="b"/>
            <a:pathLst>
              <a:path w="692785" h="59689">
                <a:moveTo>
                  <a:pt x="0" y="10251"/>
                </a:moveTo>
                <a:lnTo>
                  <a:pt x="5048" y="4643"/>
                </a:lnTo>
                <a:lnTo>
                  <a:pt x="11239" y="1202"/>
                </a:lnTo>
                <a:lnTo>
                  <a:pt x="20859" y="0"/>
                </a:lnTo>
                <a:lnTo>
                  <a:pt x="36194" y="1107"/>
                </a:lnTo>
                <a:lnTo>
                  <a:pt x="79853" y="6943"/>
                </a:lnTo>
                <a:lnTo>
                  <a:pt x="123428" y="12838"/>
                </a:lnTo>
                <a:lnTo>
                  <a:pt x="166979" y="18520"/>
                </a:lnTo>
                <a:lnTo>
                  <a:pt x="210565" y="23713"/>
                </a:lnTo>
                <a:lnTo>
                  <a:pt x="261206" y="28609"/>
                </a:lnTo>
                <a:lnTo>
                  <a:pt x="312017" y="32463"/>
                </a:lnTo>
                <a:lnTo>
                  <a:pt x="362895" y="35481"/>
                </a:lnTo>
                <a:lnTo>
                  <a:pt x="413737" y="37872"/>
                </a:lnTo>
                <a:lnTo>
                  <a:pt x="464438" y="39842"/>
                </a:lnTo>
                <a:lnTo>
                  <a:pt x="510547" y="41570"/>
                </a:lnTo>
                <a:lnTo>
                  <a:pt x="556301" y="43883"/>
                </a:lnTo>
                <a:lnTo>
                  <a:pt x="601836" y="47276"/>
                </a:lnTo>
                <a:lnTo>
                  <a:pt x="647286" y="52241"/>
                </a:lnTo>
                <a:lnTo>
                  <a:pt x="692784" y="592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241" y="3464081"/>
            <a:ext cx="598170" cy="52069"/>
          </a:xfrm>
          <a:custGeom>
            <a:avLst/>
            <a:gdLst/>
            <a:ahLst/>
            <a:cxnLst/>
            <a:rect l="l" t="t" r="r" b="b"/>
            <a:pathLst>
              <a:path w="598169" h="52070">
                <a:moveTo>
                  <a:pt x="0" y="52040"/>
                </a:moveTo>
                <a:lnTo>
                  <a:pt x="36566" y="47851"/>
                </a:lnTo>
                <a:lnTo>
                  <a:pt x="72501" y="41483"/>
                </a:lnTo>
                <a:lnTo>
                  <a:pt x="108317" y="34234"/>
                </a:lnTo>
                <a:lnTo>
                  <a:pt x="144526" y="27402"/>
                </a:lnTo>
                <a:lnTo>
                  <a:pt x="200269" y="18889"/>
                </a:lnTo>
                <a:lnTo>
                  <a:pt x="256333" y="11685"/>
                </a:lnTo>
                <a:lnTo>
                  <a:pt x="312564" y="5863"/>
                </a:lnTo>
                <a:lnTo>
                  <a:pt x="368808" y="1494"/>
                </a:lnTo>
                <a:lnTo>
                  <a:pt x="412672" y="0"/>
                </a:lnTo>
                <a:lnTo>
                  <a:pt x="456453" y="113"/>
                </a:lnTo>
                <a:lnTo>
                  <a:pt x="500163" y="1297"/>
                </a:lnTo>
                <a:lnTo>
                  <a:pt x="543814" y="3018"/>
                </a:lnTo>
                <a:lnTo>
                  <a:pt x="561552" y="3782"/>
                </a:lnTo>
                <a:lnTo>
                  <a:pt x="574563" y="4177"/>
                </a:lnTo>
                <a:lnTo>
                  <a:pt x="585694" y="4214"/>
                </a:lnTo>
                <a:lnTo>
                  <a:pt x="597789" y="39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3185" y="3354959"/>
            <a:ext cx="80010" cy="222250"/>
          </a:xfrm>
          <a:custGeom>
            <a:avLst/>
            <a:gdLst/>
            <a:ahLst/>
            <a:cxnLst/>
            <a:rect l="l" t="t" r="r" b="b"/>
            <a:pathLst>
              <a:path w="80010" h="222250">
                <a:moveTo>
                  <a:pt x="0" y="0"/>
                </a:moveTo>
                <a:lnTo>
                  <a:pt x="23413" y="30468"/>
                </a:lnTo>
                <a:lnTo>
                  <a:pt x="42846" y="87360"/>
                </a:lnTo>
                <a:lnTo>
                  <a:pt x="52831" y="132587"/>
                </a:lnTo>
                <a:lnTo>
                  <a:pt x="56594" y="156489"/>
                </a:lnTo>
                <a:lnTo>
                  <a:pt x="60547" y="180070"/>
                </a:lnTo>
                <a:lnTo>
                  <a:pt x="67405" y="202293"/>
                </a:lnTo>
                <a:lnTo>
                  <a:pt x="79882" y="2221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118" y="3333877"/>
            <a:ext cx="229235" cy="145415"/>
          </a:xfrm>
          <a:custGeom>
            <a:avLst/>
            <a:gdLst/>
            <a:ahLst/>
            <a:cxnLst/>
            <a:rect l="l" t="t" r="r" b="b"/>
            <a:pathLst>
              <a:path w="229235" h="145414">
                <a:moveTo>
                  <a:pt x="184538" y="79248"/>
                </a:moveTo>
                <a:lnTo>
                  <a:pt x="178877" y="40278"/>
                </a:lnTo>
                <a:lnTo>
                  <a:pt x="145819" y="4952"/>
                </a:lnTo>
                <a:lnTo>
                  <a:pt x="111767" y="0"/>
                </a:lnTo>
                <a:lnTo>
                  <a:pt x="87850" y="5095"/>
                </a:lnTo>
                <a:lnTo>
                  <a:pt x="43491" y="29146"/>
                </a:lnTo>
                <a:lnTo>
                  <a:pt x="14001" y="62291"/>
                </a:lnTo>
                <a:lnTo>
                  <a:pt x="0" y="101197"/>
                </a:lnTo>
                <a:lnTo>
                  <a:pt x="2928" y="121031"/>
                </a:lnTo>
                <a:lnTo>
                  <a:pt x="12269" y="134113"/>
                </a:lnTo>
                <a:lnTo>
                  <a:pt x="26027" y="141684"/>
                </a:lnTo>
                <a:lnTo>
                  <a:pt x="41951" y="144801"/>
                </a:lnTo>
                <a:lnTo>
                  <a:pt x="57792" y="144525"/>
                </a:lnTo>
                <a:lnTo>
                  <a:pt x="102115" y="129412"/>
                </a:lnTo>
                <a:lnTo>
                  <a:pt x="140723" y="102488"/>
                </a:lnTo>
                <a:lnTo>
                  <a:pt x="162869" y="83661"/>
                </a:lnTo>
                <a:lnTo>
                  <a:pt x="175067" y="75378"/>
                </a:lnTo>
                <a:lnTo>
                  <a:pt x="187967" y="70738"/>
                </a:lnTo>
                <a:lnTo>
                  <a:pt x="198106" y="72040"/>
                </a:lnTo>
                <a:lnTo>
                  <a:pt x="205255" y="78105"/>
                </a:lnTo>
                <a:lnTo>
                  <a:pt x="221734" y="118062"/>
                </a:lnTo>
                <a:lnTo>
                  <a:pt x="225288" y="129422"/>
                </a:lnTo>
                <a:lnTo>
                  <a:pt x="228734" y="1408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733" y="3292649"/>
            <a:ext cx="224790" cy="170180"/>
          </a:xfrm>
          <a:custGeom>
            <a:avLst/>
            <a:gdLst/>
            <a:ahLst/>
            <a:cxnLst/>
            <a:rect l="l" t="t" r="r" b="b"/>
            <a:pathLst>
              <a:path w="224789" h="170179">
                <a:moveTo>
                  <a:pt x="0" y="47323"/>
                </a:moveTo>
                <a:lnTo>
                  <a:pt x="22574" y="78220"/>
                </a:lnTo>
                <a:lnTo>
                  <a:pt x="40475" y="122392"/>
                </a:lnTo>
                <a:lnTo>
                  <a:pt x="56388" y="82121"/>
                </a:lnTo>
                <a:lnTo>
                  <a:pt x="87471" y="40290"/>
                </a:lnTo>
                <a:lnTo>
                  <a:pt x="128270" y="8080"/>
                </a:lnTo>
                <a:lnTo>
                  <a:pt x="166465" y="0"/>
                </a:lnTo>
                <a:lnTo>
                  <a:pt x="184277" y="6026"/>
                </a:lnTo>
                <a:lnTo>
                  <a:pt x="211441" y="39389"/>
                </a:lnTo>
                <a:lnTo>
                  <a:pt x="223383" y="88181"/>
                </a:lnTo>
                <a:lnTo>
                  <a:pt x="224282" y="111077"/>
                </a:lnTo>
                <a:lnTo>
                  <a:pt x="222696" y="126019"/>
                </a:lnTo>
                <a:lnTo>
                  <a:pt x="219408" y="140985"/>
                </a:lnTo>
                <a:lnTo>
                  <a:pt x="215191" y="155761"/>
                </a:lnTo>
                <a:lnTo>
                  <a:pt x="210820" y="1701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9097" y="3032125"/>
            <a:ext cx="207010" cy="410845"/>
          </a:xfrm>
          <a:custGeom>
            <a:avLst/>
            <a:gdLst/>
            <a:ahLst/>
            <a:cxnLst/>
            <a:rect l="l" t="t" r="r" b="b"/>
            <a:pathLst>
              <a:path w="207010" h="410845">
                <a:moveTo>
                  <a:pt x="189356" y="244728"/>
                </a:moveTo>
                <a:lnTo>
                  <a:pt x="156335" y="220815"/>
                </a:lnTo>
                <a:lnTo>
                  <a:pt x="101107" y="240811"/>
                </a:lnTo>
                <a:lnTo>
                  <a:pt x="65150" y="270573"/>
                </a:lnTo>
                <a:lnTo>
                  <a:pt x="34337" y="306335"/>
                </a:lnTo>
                <a:lnTo>
                  <a:pt x="10667" y="342646"/>
                </a:lnTo>
                <a:lnTo>
                  <a:pt x="0" y="370982"/>
                </a:lnTo>
                <a:lnTo>
                  <a:pt x="2845" y="382668"/>
                </a:lnTo>
                <a:lnTo>
                  <a:pt x="49291" y="371713"/>
                </a:lnTo>
                <a:lnTo>
                  <a:pt x="75056" y="337438"/>
                </a:lnTo>
                <a:lnTo>
                  <a:pt x="95658" y="288575"/>
                </a:lnTo>
                <a:lnTo>
                  <a:pt x="108042" y="236517"/>
                </a:lnTo>
                <a:lnTo>
                  <a:pt x="114202" y="182704"/>
                </a:lnTo>
                <a:lnTo>
                  <a:pt x="116131" y="128573"/>
                </a:lnTo>
                <a:lnTo>
                  <a:pt x="115824" y="75564"/>
                </a:lnTo>
                <a:lnTo>
                  <a:pt x="112037" y="18915"/>
                </a:lnTo>
                <a:lnTo>
                  <a:pt x="110108" y="0"/>
                </a:lnTo>
                <a:lnTo>
                  <a:pt x="108741" y="19456"/>
                </a:lnTo>
                <a:lnTo>
                  <a:pt x="109626" y="57703"/>
                </a:lnTo>
                <a:lnTo>
                  <a:pt x="112978" y="118098"/>
                </a:lnTo>
                <a:lnTo>
                  <a:pt x="115982" y="159321"/>
                </a:lnTo>
                <a:lnTo>
                  <a:pt x="120368" y="200354"/>
                </a:lnTo>
                <a:lnTo>
                  <a:pt x="126873" y="240791"/>
                </a:lnTo>
                <a:lnTo>
                  <a:pt x="135201" y="279536"/>
                </a:lnTo>
                <a:lnTo>
                  <a:pt x="146256" y="319008"/>
                </a:lnTo>
                <a:lnTo>
                  <a:pt x="161716" y="356645"/>
                </a:lnTo>
                <a:lnTo>
                  <a:pt x="183261" y="389889"/>
                </a:lnTo>
                <a:lnTo>
                  <a:pt x="189168" y="395182"/>
                </a:lnTo>
                <a:lnTo>
                  <a:pt x="195087" y="400510"/>
                </a:lnTo>
                <a:lnTo>
                  <a:pt x="201031" y="405766"/>
                </a:lnTo>
                <a:lnTo>
                  <a:pt x="207010" y="4108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8432" y="2983992"/>
            <a:ext cx="387350" cy="491490"/>
          </a:xfrm>
          <a:custGeom>
            <a:avLst/>
            <a:gdLst/>
            <a:ahLst/>
            <a:cxnLst/>
            <a:rect l="l" t="t" r="r" b="b"/>
            <a:pathLst>
              <a:path w="387350" h="491489">
                <a:moveTo>
                  <a:pt x="0" y="0"/>
                </a:moveTo>
                <a:lnTo>
                  <a:pt x="11362" y="16831"/>
                </a:lnTo>
                <a:lnTo>
                  <a:pt x="22891" y="33496"/>
                </a:lnTo>
                <a:lnTo>
                  <a:pt x="34468" y="50113"/>
                </a:lnTo>
                <a:lnTo>
                  <a:pt x="45973" y="66802"/>
                </a:lnTo>
                <a:lnTo>
                  <a:pt x="74477" y="108235"/>
                </a:lnTo>
                <a:lnTo>
                  <a:pt x="102933" y="149764"/>
                </a:lnTo>
                <a:lnTo>
                  <a:pt x="131484" y="191246"/>
                </a:lnTo>
                <a:lnTo>
                  <a:pt x="160273" y="232537"/>
                </a:lnTo>
                <a:lnTo>
                  <a:pt x="190274" y="275701"/>
                </a:lnTo>
                <a:lnTo>
                  <a:pt x="221121" y="319913"/>
                </a:lnTo>
                <a:lnTo>
                  <a:pt x="253237" y="363934"/>
                </a:lnTo>
                <a:lnTo>
                  <a:pt x="287048" y="406526"/>
                </a:lnTo>
                <a:lnTo>
                  <a:pt x="322975" y="446452"/>
                </a:lnTo>
                <a:lnTo>
                  <a:pt x="361441" y="482473"/>
                </a:lnTo>
                <a:lnTo>
                  <a:pt x="377237" y="490934"/>
                </a:lnTo>
                <a:lnTo>
                  <a:pt x="381283" y="489241"/>
                </a:lnTo>
                <a:lnTo>
                  <a:pt x="386841" y="4876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8757" y="2981832"/>
            <a:ext cx="265430" cy="518159"/>
          </a:xfrm>
          <a:custGeom>
            <a:avLst/>
            <a:gdLst/>
            <a:ahLst/>
            <a:cxnLst/>
            <a:rect l="l" t="t" r="r" b="b"/>
            <a:pathLst>
              <a:path w="265429" h="518160">
                <a:moveTo>
                  <a:pt x="252983" y="0"/>
                </a:moveTo>
                <a:lnTo>
                  <a:pt x="259980" y="3012"/>
                </a:lnTo>
                <a:lnTo>
                  <a:pt x="264858" y="4381"/>
                </a:lnTo>
                <a:lnTo>
                  <a:pt x="264878" y="9751"/>
                </a:lnTo>
                <a:lnTo>
                  <a:pt x="257301" y="24764"/>
                </a:lnTo>
                <a:lnTo>
                  <a:pt x="239942" y="54123"/>
                </a:lnTo>
                <a:lnTo>
                  <a:pt x="221678" y="83423"/>
                </a:lnTo>
                <a:lnTo>
                  <a:pt x="203223" y="112793"/>
                </a:lnTo>
                <a:lnTo>
                  <a:pt x="185292" y="142366"/>
                </a:lnTo>
                <a:lnTo>
                  <a:pt x="158347" y="188731"/>
                </a:lnTo>
                <a:lnTo>
                  <a:pt x="131937" y="235918"/>
                </a:lnTo>
                <a:lnTo>
                  <a:pt x="106836" y="283795"/>
                </a:lnTo>
                <a:lnTo>
                  <a:pt x="83819" y="332231"/>
                </a:lnTo>
                <a:lnTo>
                  <a:pt x="65629" y="373725"/>
                </a:lnTo>
                <a:lnTo>
                  <a:pt x="47640" y="415194"/>
                </a:lnTo>
                <a:lnTo>
                  <a:pt x="29295" y="456426"/>
                </a:lnTo>
                <a:lnTo>
                  <a:pt x="10032" y="497204"/>
                </a:lnTo>
                <a:lnTo>
                  <a:pt x="6730" y="504189"/>
                </a:lnTo>
                <a:lnTo>
                  <a:pt x="3428" y="511175"/>
                </a:lnTo>
                <a:lnTo>
                  <a:pt x="0" y="51790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3983" y="3471036"/>
            <a:ext cx="628015" cy="41275"/>
          </a:xfrm>
          <a:custGeom>
            <a:avLst/>
            <a:gdLst/>
            <a:ahLst/>
            <a:cxnLst/>
            <a:rect l="l" t="t" r="r" b="b"/>
            <a:pathLst>
              <a:path w="628014" h="41275">
                <a:moveTo>
                  <a:pt x="7326" y="0"/>
                </a:moveTo>
                <a:lnTo>
                  <a:pt x="0" y="11483"/>
                </a:lnTo>
                <a:lnTo>
                  <a:pt x="1293" y="15097"/>
                </a:lnTo>
                <a:lnTo>
                  <a:pt x="11826" y="15448"/>
                </a:lnTo>
                <a:lnTo>
                  <a:pt x="32218" y="17145"/>
                </a:lnTo>
                <a:lnTo>
                  <a:pt x="74519" y="22288"/>
                </a:lnTo>
                <a:lnTo>
                  <a:pt x="116879" y="25907"/>
                </a:lnTo>
                <a:lnTo>
                  <a:pt x="159359" y="28574"/>
                </a:lnTo>
                <a:lnTo>
                  <a:pt x="202017" y="30861"/>
                </a:lnTo>
                <a:lnTo>
                  <a:pt x="249607" y="33355"/>
                </a:lnTo>
                <a:lnTo>
                  <a:pt x="297265" y="35392"/>
                </a:lnTo>
                <a:lnTo>
                  <a:pt x="344965" y="37033"/>
                </a:lnTo>
                <a:lnTo>
                  <a:pt x="392683" y="38338"/>
                </a:lnTo>
                <a:lnTo>
                  <a:pt x="440396" y="39370"/>
                </a:lnTo>
                <a:lnTo>
                  <a:pt x="480321" y="40141"/>
                </a:lnTo>
                <a:lnTo>
                  <a:pt x="520723" y="40878"/>
                </a:lnTo>
                <a:lnTo>
                  <a:pt x="561125" y="40638"/>
                </a:lnTo>
                <a:lnTo>
                  <a:pt x="601051" y="38480"/>
                </a:lnTo>
                <a:lnTo>
                  <a:pt x="615324" y="36331"/>
                </a:lnTo>
                <a:lnTo>
                  <a:pt x="620561" y="32813"/>
                </a:lnTo>
                <a:lnTo>
                  <a:pt x="622679" y="27461"/>
                </a:lnTo>
                <a:lnTo>
                  <a:pt x="627594" y="19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1121" y="2901060"/>
            <a:ext cx="706120" cy="50165"/>
          </a:xfrm>
          <a:custGeom>
            <a:avLst/>
            <a:gdLst/>
            <a:ahLst/>
            <a:cxnLst/>
            <a:rect l="l" t="t" r="r" b="b"/>
            <a:pathLst>
              <a:path w="706120" h="50164">
                <a:moveTo>
                  <a:pt x="0" y="0"/>
                </a:moveTo>
                <a:lnTo>
                  <a:pt x="36325" y="15930"/>
                </a:lnTo>
                <a:lnTo>
                  <a:pt x="94603" y="21843"/>
                </a:lnTo>
                <a:lnTo>
                  <a:pt x="135794" y="25082"/>
                </a:lnTo>
                <a:lnTo>
                  <a:pt x="177034" y="27749"/>
                </a:lnTo>
                <a:lnTo>
                  <a:pt x="218439" y="29844"/>
                </a:lnTo>
                <a:lnTo>
                  <a:pt x="271017" y="31547"/>
                </a:lnTo>
                <a:lnTo>
                  <a:pt x="323595" y="32226"/>
                </a:lnTo>
                <a:lnTo>
                  <a:pt x="376173" y="32095"/>
                </a:lnTo>
                <a:lnTo>
                  <a:pt x="428751" y="31368"/>
                </a:lnTo>
                <a:lnTo>
                  <a:pt x="475355" y="30420"/>
                </a:lnTo>
                <a:lnTo>
                  <a:pt x="521827" y="30162"/>
                </a:lnTo>
                <a:lnTo>
                  <a:pt x="568180" y="31047"/>
                </a:lnTo>
                <a:lnTo>
                  <a:pt x="614426" y="33527"/>
                </a:lnTo>
                <a:lnTo>
                  <a:pt x="660352" y="39449"/>
                </a:lnTo>
                <a:lnTo>
                  <a:pt x="682738" y="44118"/>
                </a:lnTo>
                <a:lnTo>
                  <a:pt x="705612" y="496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20411" y="3438205"/>
            <a:ext cx="284480" cy="200660"/>
          </a:xfrm>
          <a:custGeom>
            <a:avLst/>
            <a:gdLst/>
            <a:ahLst/>
            <a:cxnLst/>
            <a:rect l="l" t="t" r="r" b="b"/>
            <a:pathLst>
              <a:path w="284479" h="200660">
                <a:moveTo>
                  <a:pt x="0" y="34355"/>
                </a:moveTo>
                <a:lnTo>
                  <a:pt x="31718" y="6977"/>
                </a:lnTo>
                <a:lnTo>
                  <a:pt x="61731" y="0"/>
                </a:lnTo>
                <a:lnTo>
                  <a:pt x="78247" y="494"/>
                </a:lnTo>
                <a:lnTo>
                  <a:pt x="129484" y="18224"/>
                </a:lnTo>
                <a:lnTo>
                  <a:pt x="155582" y="49399"/>
                </a:lnTo>
                <a:lnTo>
                  <a:pt x="159130" y="70677"/>
                </a:lnTo>
                <a:lnTo>
                  <a:pt x="154386" y="95535"/>
                </a:lnTo>
                <a:lnTo>
                  <a:pt x="127037" y="140632"/>
                </a:lnTo>
                <a:lnTo>
                  <a:pt x="100359" y="169439"/>
                </a:lnTo>
                <a:lnTo>
                  <a:pt x="90058" y="178627"/>
                </a:lnTo>
                <a:lnTo>
                  <a:pt x="80162" y="188100"/>
                </a:lnTo>
                <a:lnTo>
                  <a:pt x="71374" y="198693"/>
                </a:lnTo>
                <a:lnTo>
                  <a:pt x="84933" y="200140"/>
                </a:lnTo>
                <a:lnTo>
                  <a:pt x="98694" y="200265"/>
                </a:lnTo>
                <a:lnTo>
                  <a:pt x="112575" y="199604"/>
                </a:lnTo>
                <a:lnTo>
                  <a:pt x="126491" y="198693"/>
                </a:lnTo>
                <a:lnTo>
                  <a:pt x="153671" y="197907"/>
                </a:lnTo>
                <a:lnTo>
                  <a:pt x="180768" y="198217"/>
                </a:lnTo>
                <a:lnTo>
                  <a:pt x="207841" y="198764"/>
                </a:lnTo>
                <a:lnTo>
                  <a:pt x="234950" y="198693"/>
                </a:lnTo>
                <a:lnTo>
                  <a:pt x="250755" y="197735"/>
                </a:lnTo>
                <a:lnTo>
                  <a:pt x="262620" y="197026"/>
                </a:lnTo>
                <a:lnTo>
                  <a:pt x="272936" y="196389"/>
                </a:lnTo>
                <a:lnTo>
                  <a:pt x="284099" y="1956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0223" y="4485766"/>
            <a:ext cx="1238885" cy="399415"/>
          </a:xfrm>
          <a:custGeom>
            <a:avLst/>
            <a:gdLst/>
            <a:ahLst/>
            <a:cxnLst/>
            <a:rect l="l" t="t" r="r" b="b"/>
            <a:pathLst>
              <a:path w="1238885" h="399414">
                <a:moveTo>
                  <a:pt x="158361" y="0"/>
                </a:moveTo>
                <a:lnTo>
                  <a:pt x="108608" y="3603"/>
                </a:lnTo>
                <a:lnTo>
                  <a:pt x="62095" y="23494"/>
                </a:lnTo>
                <a:lnTo>
                  <a:pt x="24658" y="59134"/>
                </a:lnTo>
                <a:lnTo>
                  <a:pt x="1414" y="105155"/>
                </a:lnTo>
                <a:lnTo>
                  <a:pt x="0" y="122900"/>
                </a:lnTo>
                <a:lnTo>
                  <a:pt x="3586" y="139572"/>
                </a:lnTo>
                <a:lnTo>
                  <a:pt x="12944" y="153197"/>
                </a:lnTo>
                <a:lnTo>
                  <a:pt x="28846" y="161797"/>
                </a:lnTo>
                <a:lnTo>
                  <a:pt x="49280" y="163024"/>
                </a:lnTo>
                <a:lnTo>
                  <a:pt x="69734" y="156940"/>
                </a:lnTo>
                <a:lnTo>
                  <a:pt x="89168" y="146903"/>
                </a:lnTo>
                <a:lnTo>
                  <a:pt x="106545" y="136270"/>
                </a:lnTo>
                <a:lnTo>
                  <a:pt x="123803" y="124021"/>
                </a:lnTo>
                <a:lnTo>
                  <a:pt x="142025" y="110283"/>
                </a:lnTo>
                <a:lnTo>
                  <a:pt x="160891" y="97855"/>
                </a:lnTo>
                <a:lnTo>
                  <a:pt x="180078" y="89534"/>
                </a:lnTo>
                <a:lnTo>
                  <a:pt x="206013" y="89792"/>
                </a:lnTo>
                <a:lnTo>
                  <a:pt x="224877" y="102742"/>
                </a:lnTo>
                <a:lnTo>
                  <a:pt x="248912" y="147192"/>
                </a:lnTo>
                <a:lnTo>
                  <a:pt x="264453" y="211470"/>
                </a:lnTo>
                <a:lnTo>
                  <a:pt x="265467" y="245401"/>
                </a:lnTo>
                <a:lnTo>
                  <a:pt x="260850" y="277367"/>
                </a:lnTo>
                <a:lnTo>
                  <a:pt x="228385" y="337280"/>
                </a:lnTo>
                <a:lnTo>
                  <a:pt x="174490" y="379475"/>
                </a:lnTo>
                <a:lnTo>
                  <a:pt x="105221" y="399018"/>
                </a:lnTo>
                <a:lnTo>
                  <a:pt x="68258" y="397353"/>
                </a:lnTo>
                <a:lnTo>
                  <a:pt x="36771" y="383412"/>
                </a:lnTo>
                <a:lnTo>
                  <a:pt x="21778" y="362860"/>
                </a:lnTo>
                <a:lnTo>
                  <a:pt x="21074" y="340344"/>
                </a:lnTo>
                <a:lnTo>
                  <a:pt x="29741" y="317708"/>
                </a:lnTo>
                <a:lnTo>
                  <a:pt x="76085" y="266587"/>
                </a:lnTo>
                <a:lnTo>
                  <a:pt x="122132" y="244141"/>
                </a:lnTo>
                <a:lnTo>
                  <a:pt x="174067" y="226591"/>
                </a:lnTo>
                <a:lnTo>
                  <a:pt x="224948" y="211064"/>
                </a:lnTo>
                <a:lnTo>
                  <a:pt x="267835" y="194690"/>
                </a:lnTo>
                <a:lnTo>
                  <a:pt x="309659" y="169543"/>
                </a:lnTo>
                <a:lnTo>
                  <a:pt x="349067" y="134286"/>
                </a:lnTo>
                <a:lnTo>
                  <a:pt x="374973" y="90910"/>
                </a:lnTo>
                <a:lnTo>
                  <a:pt x="376293" y="41401"/>
                </a:lnTo>
                <a:lnTo>
                  <a:pt x="370832" y="30733"/>
                </a:lnTo>
                <a:lnTo>
                  <a:pt x="369562" y="27431"/>
                </a:lnTo>
                <a:lnTo>
                  <a:pt x="362323" y="23748"/>
                </a:lnTo>
                <a:lnTo>
                  <a:pt x="347456" y="33349"/>
                </a:lnTo>
                <a:lnTo>
                  <a:pt x="334541" y="41211"/>
                </a:lnTo>
                <a:lnTo>
                  <a:pt x="324532" y="53074"/>
                </a:lnTo>
                <a:lnTo>
                  <a:pt x="318381" y="74675"/>
                </a:lnTo>
                <a:lnTo>
                  <a:pt x="319698" y="111347"/>
                </a:lnTo>
                <a:lnTo>
                  <a:pt x="333589" y="143255"/>
                </a:lnTo>
                <a:lnTo>
                  <a:pt x="359243" y="164401"/>
                </a:lnTo>
                <a:lnTo>
                  <a:pt x="395851" y="168782"/>
                </a:lnTo>
                <a:lnTo>
                  <a:pt x="430811" y="154193"/>
                </a:lnTo>
                <a:lnTo>
                  <a:pt x="456842" y="126555"/>
                </a:lnTo>
                <a:lnTo>
                  <a:pt x="477682" y="92916"/>
                </a:lnTo>
                <a:lnTo>
                  <a:pt x="497070" y="60324"/>
                </a:lnTo>
                <a:lnTo>
                  <a:pt x="504882" y="51250"/>
                </a:lnTo>
                <a:lnTo>
                  <a:pt x="511468" y="47259"/>
                </a:lnTo>
                <a:lnTo>
                  <a:pt x="517554" y="44912"/>
                </a:lnTo>
                <a:lnTo>
                  <a:pt x="523867" y="40766"/>
                </a:lnTo>
                <a:lnTo>
                  <a:pt x="528706" y="61553"/>
                </a:lnTo>
                <a:lnTo>
                  <a:pt x="532772" y="82089"/>
                </a:lnTo>
                <a:lnTo>
                  <a:pt x="536100" y="102792"/>
                </a:lnTo>
                <a:lnTo>
                  <a:pt x="538726" y="124078"/>
                </a:lnTo>
                <a:lnTo>
                  <a:pt x="544784" y="115696"/>
                </a:lnTo>
                <a:lnTo>
                  <a:pt x="551568" y="106267"/>
                </a:lnTo>
                <a:lnTo>
                  <a:pt x="558567" y="96504"/>
                </a:lnTo>
                <a:lnTo>
                  <a:pt x="565269" y="87121"/>
                </a:lnTo>
                <a:lnTo>
                  <a:pt x="574726" y="74160"/>
                </a:lnTo>
                <a:lnTo>
                  <a:pt x="584922" y="61626"/>
                </a:lnTo>
                <a:lnTo>
                  <a:pt x="596880" y="51331"/>
                </a:lnTo>
                <a:lnTo>
                  <a:pt x="611624" y="45084"/>
                </a:lnTo>
                <a:lnTo>
                  <a:pt x="627669" y="45075"/>
                </a:lnTo>
                <a:lnTo>
                  <a:pt x="642262" y="50530"/>
                </a:lnTo>
                <a:lnTo>
                  <a:pt x="655951" y="58818"/>
                </a:lnTo>
                <a:lnTo>
                  <a:pt x="669282" y="67309"/>
                </a:lnTo>
                <a:lnTo>
                  <a:pt x="692659" y="82492"/>
                </a:lnTo>
                <a:lnTo>
                  <a:pt x="720383" y="97805"/>
                </a:lnTo>
                <a:lnTo>
                  <a:pt x="775581" y="92582"/>
                </a:lnTo>
                <a:lnTo>
                  <a:pt x="784439" y="66472"/>
                </a:lnTo>
                <a:lnTo>
                  <a:pt x="782566" y="57022"/>
                </a:lnTo>
                <a:lnTo>
                  <a:pt x="773779" y="40921"/>
                </a:lnTo>
                <a:lnTo>
                  <a:pt x="763706" y="38703"/>
                </a:lnTo>
                <a:lnTo>
                  <a:pt x="752776" y="43199"/>
                </a:lnTo>
                <a:lnTo>
                  <a:pt x="741418" y="47243"/>
                </a:lnTo>
                <a:lnTo>
                  <a:pt x="752758" y="80301"/>
                </a:lnTo>
                <a:lnTo>
                  <a:pt x="771278" y="105203"/>
                </a:lnTo>
                <a:lnTo>
                  <a:pt x="798585" y="114841"/>
                </a:lnTo>
                <a:lnTo>
                  <a:pt x="836287" y="102107"/>
                </a:lnTo>
                <a:lnTo>
                  <a:pt x="852717" y="85395"/>
                </a:lnTo>
                <a:lnTo>
                  <a:pt x="870577" y="61277"/>
                </a:lnTo>
                <a:lnTo>
                  <a:pt x="889865" y="41350"/>
                </a:lnTo>
                <a:lnTo>
                  <a:pt x="938807" y="66611"/>
                </a:lnTo>
                <a:lnTo>
                  <a:pt x="955794" y="105155"/>
                </a:lnTo>
                <a:lnTo>
                  <a:pt x="965880" y="95638"/>
                </a:lnTo>
                <a:lnTo>
                  <a:pt x="997831" y="66420"/>
                </a:lnTo>
                <a:lnTo>
                  <a:pt x="1035311" y="39814"/>
                </a:lnTo>
                <a:lnTo>
                  <a:pt x="1075555" y="17017"/>
                </a:lnTo>
                <a:lnTo>
                  <a:pt x="1107273" y="4730"/>
                </a:lnTo>
                <a:lnTo>
                  <a:pt x="1117846" y="888"/>
                </a:lnTo>
                <a:lnTo>
                  <a:pt x="1110255" y="11388"/>
                </a:lnTo>
                <a:lnTo>
                  <a:pt x="1101986" y="22209"/>
                </a:lnTo>
                <a:lnTo>
                  <a:pt x="1093646" y="33196"/>
                </a:lnTo>
                <a:lnTo>
                  <a:pt x="1072443" y="69738"/>
                </a:lnTo>
                <a:lnTo>
                  <a:pt x="1065522" y="96900"/>
                </a:lnTo>
                <a:lnTo>
                  <a:pt x="1067046" y="99313"/>
                </a:lnTo>
                <a:lnTo>
                  <a:pt x="1068189" y="101726"/>
                </a:lnTo>
                <a:lnTo>
                  <a:pt x="1069713" y="104520"/>
                </a:lnTo>
                <a:lnTo>
                  <a:pt x="1084681" y="102623"/>
                </a:lnTo>
                <a:lnTo>
                  <a:pt x="1097922" y="100583"/>
                </a:lnTo>
                <a:lnTo>
                  <a:pt x="1111378" y="97020"/>
                </a:lnTo>
                <a:lnTo>
                  <a:pt x="1126990" y="90550"/>
                </a:lnTo>
                <a:lnTo>
                  <a:pt x="1141233" y="81857"/>
                </a:lnTo>
                <a:lnTo>
                  <a:pt x="1157692" y="72342"/>
                </a:lnTo>
                <a:lnTo>
                  <a:pt x="1202815" y="87949"/>
                </a:lnTo>
                <a:lnTo>
                  <a:pt x="1218511" y="125862"/>
                </a:lnTo>
                <a:lnTo>
                  <a:pt x="1230622" y="142366"/>
                </a:lnTo>
                <a:lnTo>
                  <a:pt x="1233416" y="141350"/>
                </a:lnTo>
                <a:lnTo>
                  <a:pt x="1235829" y="140842"/>
                </a:lnTo>
                <a:lnTo>
                  <a:pt x="1238623" y="1398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00883" y="4290314"/>
            <a:ext cx="227329" cy="312420"/>
          </a:xfrm>
          <a:custGeom>
            <a:avLst/>
            <a:gdLst/>
            <a:ahLst/>
            <a:cxnLst/>
            <a:rect l="l" t="t" r="r" b="b"/>
            <a:pathLst>
              <a:path w="227330" h="312420">
                <a:moveTo>
                  <a:pt x="53086" y="0"/>
                </a:moveTo>
                <a:lnTo>
                  <a:pt x="73785" y="52828"/>
                </a:lnTo>
                <a:lnTo>
                  <a:pt x="85838" y="112885"/>
                </a:lnTo>
                <a:lnTo>
                  <a:pt x="92535" y="154320"/>
                </a:lnTo>
                <a:lnTo>
                  <a:pt x="96779" y="195970"/>
                </a:lnTo>
                <a:lnTo>
                  <a:pt x="97536" y="237490"/>
                </a:lnTo>
                <a:lnTo>
                  <a:pt x="96533" y="250477"/>
                </a:lnTo>
                <a:lnTo>
                  <a:pt x="94281" y="260143"/>
                </a:lnTo>
                <a:lnTo>
                  <a:pt x="89910" y="268547"/>
                </a:lnTo>
                <a:lnTo>
                  <a:pt x="82550" y="277749"/>
                </a:lnTo>
                <a:lnTo>
                  <a:pt x="68210" y="270795"/>
                </a:lnTo>
                <a:lnTo>
                  <a:pt x="33528" y="239649"/>
                </a:lnTo>
                <a:lnTo>
                  <a:pt x="4720" y="196572"/>
                </a:lnTo>
                <a:lnTo>
                  <a:pt x="0" y="180848"/>
                </a:lnTo>
                <a:lnTo>
                  <a:pt x="635" y="178688"/>
                </a:lnTo>
                <a:lnTo>
                  <a:pt x="889" y="176784"/>
                </a:lnTo>
                <a:lnTo>
                  <a:pt x="1270" y="174752"/>
                </a:lnTo>
                <a:lnTo>
                  <a:pt x="19994" y="175535"/>
                </a:lnTo>
                <a:lnTo>
                  <a:pt x="37623" y="178355"/>
                </a:lnTo>
                <a:lnTo>
                  <a:pt x="55205" y="182485"/>
                </a:lnTo>
                <a:lnTo>
                  <a:pt x="73787" y="187198"/>
                </a:lnTo>
                <a:lnTo>
                  <a:pt x="97319" y="192490"/>
                </a:lnTo>
                <a:lnTo>
                  <a:pt x="145242" y="198217"/>
                </a:lnTo>
                <a:lnTo>
                  <a:pt x="184312" y="196026"/>
                </a:lnTo>
                <a:lnTo>
                  <a:pt x="219710" y="170434"/>
                </a:lnTo>
                <a:lnTo>
                  <a:pt x="219563" y="157876"/>
                </a:lnTo>
                <a:lnTo>
                  <a:pt x="184499" y="121977"/>
                </a:lnTo>
                <a:lnTo>
                  <a:pt x="171831" y="120761"/>
                </a:lnTo>
                <a:lnTo>
                  <a:pt x="159734" y="124569"/>
                </a:lnTo>
                <a:lnTo>
                  <a:pt x="136509" y="169243"/>
                </a:lnTo>
                <a:lnTo>
                  <a:pt x="138049" y="207644"/>
                </a:lnTo>
                <a:lnTo>
                  <a:pt x="154257" y="255412"/>
                </a:lnTo>
                <a:lnTo>
                  <a:pt x="186182" y="294513"/>
                </a:lnTo>
                <a:lnTo>
                  <a:pt x="217025" y="309407"/>
                </a:lnTo>
                <a:lnTo>
                  <a:pt x="227076" y="3119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5548" y="4413059"/>
            <a:ext cx="316865" cy="216535"/>
          </a:xfrm>
          <a:custGeom>
            <a:avLst/>
            <a:gdLst/>
            <a:ahLst/>
            <a:cxnLst/>
            <a:rect l="l" t="t" r="r" b="b"/>
            <a:pathLst>
              <a:path w="316864" h="216535">
                <a:moveTo>
                  <a:pt x="183657" y="44386"/>
                </a:moveTo>
                <a:lnTo>
                  <a:pt x="161847" y="845"/>
                </a:lnTo>
                <a:lnTo>
                  <a:pt x="142620" y="0"/>
                </a:lnTo>
                <a:lnTo>
                  <a:pt x="123180" y="3059"/>
                </a:lnTo>
                <a:lnTo>
                  <a:pt x="81668" y="19111"/>
                </a:lnTo>
                <a:lnTo>
                  <a:pt x="35456" y="52333"/>
                </a:lnTo>
                <a:lnTo>
                  <a:pt x="6336" y="90775"/>
                </a:lnTo>
                <a:lnTo>
                  <a:pt x="0" y="110569"/>
                </a:lnTo>
                <a:lnTo>
                  <a:pt x="498" y="130482"/>
                </a:lnTo>
                <a:lnTo>
                  <a:pt x="10175" y="148907"/>
                </a:lnTo>
                <a:lnTo>
                  <a:pt x="28130" y="162157"/>
                </a:lnTo>
                <a:lnTo>
                  <a:pt x="49704" y="167941"/>
                </a:lnTo>
                <a:lnTo>
                  <a:pt x="72469" y="168177"/>
                </a:lnTo>
                <a:lnTo>
                  <a:pt x="93995" y="164782"/>
                </a:lnTo>
                <a:lnTo>
                  <a:pt x="140874" y="145113"/>
                </a:lnTo>
                <a:lnTo>
                  <a:pt x="182133" y="115633"/>
                </a:lnTo>
                <a:lnTo>
                  <a:pt x="192930" y="106435"/>
                </a:lnTo>
                <a:lnTo>
                  <a:pt x="203930" y="97202"/>
                </a:lnTo>
                <a:lnTo>
                  <a:pt x="215905" y="90041"/>
                </a:lnTo>
                <a:lnTo>
                  <a:pt x="229631" y="87058"/>
                </a:lnTo>
                <a:lnTo>
                  <a:pt x="240595" y="92321"/>
                </a:lnTo>
                <a:lnTo>
                  <a:pt x="263794" y="131254"/>
                </a:lnTo>
                <a:lnTo>
                  <a:pt x="279987" y="169560"/>
                </a:lnTo>
                <a:lnTo>
                  <a:pt x="288262" y="188636"/>
                </a:lnTo>
                <a:lnTo>
                  <a:pt x="298465" y="206438"/>
                </a:lnTo>
                <a:lnTo>
                  <a:pt x="306085" y="213804"/>
                </a:lnTo>
                <a:lnTo>
                  <a:pt x="308879" y="215963"/>
                </a:lnTo>
                <a:lnTo>
                  <a:pt x="316753" y="2150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8514" y="4589398"/>
            <a:ext cx="148590" cy="42545"/>
          </a:xfrm>
          <a:custGeom>
            <a:avLst/>
            <a:gdLst/>
            <a:ahLst/>
            <a:cxnLst/>
            <a:rect l="l" t="t" r="r" b="b"/>
            <a:pathLst>
              <a:path w="148590" h="42545">
                <a:moveTo>
                  <a:pt x="8381" y="42290"/>
                </a:moveTo>
                <a:lnTo>
                  <a:pt x="3276" y="36081"/>
                </a:lnTo>
                <a:lnTo>
                  <a:pt x="0" y="28146"/>
                </a:lnTo>
                <a:lnTo>
                  <a:pt x="152" y="19663"/>
                </a:lnTo>
                <a:lnTo>
                  <a:pt x="47339" y="756"/>
                </a:lnTo>
                <a:lnTo>
                  <a:pt x="60807" y="0"/>
                </a:lnTo>
                <a:lnTo>
                  <a:pt x="79300" y="105"/>
                </a:lnTo>
                <a:lnTo>
                  <a:pt x="97193" y="2270"/>
                </a:lnTo>
                <a:lnTo>
                  <a:pt x="115028" y="4982"/>
                </a:lnTo>
                <a:lnTo>
                  <a:pt x="133350" y="6731"/>
                </a:lnTo>
                <a:lnTo>
                  <a:pt x="138531" y="6095"/>
                </a:lnTo>
                <a:lnTo>
                  <a:pt x="143408" y="6095"/>
                </a:lnTo>
                <a:lnTo>
                  <a:pt x="148285" y="57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6388" y="4328209"/>
            <a:ext cx="318770" cy="455930"/>
          </a:xfrm>
          <a:custGeom>
            <a:avLst/>
            <a:gdLst/>
            <a:ahLst/>
            <a:cxnLst/>
            <a:rect l="l" t="t" r="r" b="b"/>
            <a:pathLst>
              <a:path w="318770" h="455929">
                <a:moveTo>
                  <a:pt x="0" y="455626"/>
                </a:moveTo>
                <a:lnTo>
                  <a:pt x="9022" y="453665"/>
                </a:lnTo>
                <a:lnTo>
                  <a:pt x="18081" y="451752"/>
                </a:lnTo>
                <a:lnTo>
                  <a:pt x="27021" y="449554"/>
                </a:lnTo>
                <a:lnTo>
                  <a:pt x="61880" y="433814"/>
                </a:lnTo>
                <a:lnTo>
                  <a:pt x="102117" y="403217"/>
                </a:lnTo>
                <a:lnTo>
                  <a:pt x="132538" y="370677"/>
                </a:lnTo>
                <a:lnTo>
                  <a:pt x="156428" y="333952"/>
                </a:lnTo>
                <a:lnTo>
                  <a:pt x="174930" y="291328"/>
                </a:lnTo>
                <a:lnTo>
                  <a:pt x="183137" y="248493"/>
                </a:lnTo>
                <a:lnTo>
                  <a:pt x="183451" y="227661"/>
                </a:lnTo>
                <a:lnTo>
                  <a:pt x="181574" y="206829"/>
                </a:lnTo>
                <a:lnTo>
                  <a:pt x="172579" y="166552"/>
                </a:lnTo>
                <a:lnTo>
                  <a:pt x="158867" y="128996"/>
                </a:lnTo>
                <a:lnTo>
                  <a:pt x="144016" y="94626"/>
                </a:lnTo>
                <a:lnTo>
                  <a:pt x="136509" y="76166"/>
                </a:lnTo>
                <a:lnTo>
                  <a:pt x="132216" y="57253"/>
                </a:lnTo>
                <a:lnTo>
                  <a:pt x="134747" y="40209"/>
                </a:lnTo>
                <a:lnTo>
                  <a:pt x="143134" y="26789"/>
                </a:lnTo>
                <a:lnTo>
                  <a:pt x="183514" y="5411"/>
                </a:lnTo>
                <a:lnTo>
                  <a:pt x="235057" y="0"/>
                </a:lnTo>
                <a:lnTo>
                  <a:pt x="251713" y="839"/>
                </a:lnTo>
                <a:lnTo>
                  <a:pt x="295701" y="6983"/>
                </a:lnTo>
                <a:lnTo>
                  <a:pt x="313054" y="11507"/>
                </a:lnTo>
                <a:lnTo>
                  <a:pt x="315722" y="12396"/>
                </a:lnTo>
                <a:lnTo>
                  <a:pt x="318515" y="136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5823" y="4447666"/>
            <a:ext cx="240029" cy="47625"/>
          </a:xfrm>
          <a:custGeom>
            <a:avLst/>
            <a:gdLst/>
            <a:ahLst/>
            <a:cxnLst/>
            <a:rect l="l" t="t" r="r" b="b"/>
            <a:pathLst>
              <a:path w="240029" h="47625">
                <a:moveTo>
                  <a:pt x="7620" y="0"/>
                </a:moveTo>
                <a:lnTo>
                  <a:pt x="5206" y="2412"/>
                </a:lnTo>
                <a:lnTo>
                  <a:pt x="2793" y="5206"/>
                </a:lnTo>
                <a:lnTo>
                  <a:pt x="0" y="7873"/>
                </a:lnTo>
                <a:lnTo>
                  <a:pt x="14658" y="10294"/>
                </a:lnTo>
                <a:lnTo>
                  <a:pt x="29352" y="11525"/>
                </a:lnTo>
                <a:lnTo>
                  <a:pt x="44166" y="12231"/>
                </a:lnTo>
                <a:lnTo>
                  <a:pt x="59181" y="13080"/>
                </a:lnTo>
                <a:lnTo>
                  <a:pt x="101996" y="17875"/>
                </a:lnTo>
                <a:lnTo>
                  <a:pt x="144145" y="25907"/>
                </a:lnTo>
                <a:lnTo>
                  <a:pt x="183975" y="36210"/>
                </a:lnTo>
                <a:lnTo>
                  <a:pt x="203956" y="40999"/>
                </a:lnTo>
                <a:lnTo>
                  <a:pt x="224281" y="45084"/>
                </a:lnTo>
                <a:lnTo>
                  <a:pt x="229235" y="45719"/>
                </a:lnTo>
                <a:lnTo>
                  <a:pt x="234441" y="46354"/>
                </a:lnTo>
                <a:lnTo>
                  <a:pt x="239522" y="472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6084" y="4451350"/>
            <a:ext cx="186690" cy="185420"/>
          </a:xfrm>
          <a:custGeom>
            <a:avLst/>
            <a:gdLst/>
            <a:ahLst/>
            <a:cxnLst/>
            <a:rect l="l" t="t" r="r" b="b"/>
            <a:pathLst>
              <a:path w="186689" h="185420">
                <a:moveTo>
                  <a:pt x="0" y="90805"/>
                </a:moveTo>
                <a:lnTo>
                  <a:pt x="48513" y="99313"/>
                </a:lnTo>
                <a:lnTo>
                  <a:pt x="89407" y="90344"/>
                </a:lnTo>
                <a:lnTo>
                  <a:pt x="128015" y="74041"/>
                </a:lnTo>
                <a:lnTo>
                  <a:pt x="173075" y="45162"/>
                </a:lnTo>
                <a:lnTo>
                  <a:pt x="186578" y="20752"/>
                </a:lnTo>
                <a:lnTo>
                  <a:pt x="184403" y="11144"/>
                </a:lnTo>
                <a:lnTo>
                  <a:pt x="177657" y="3869"/>
                </a:lnTo>
                <a:lnTo>
                  <a:pt x="167004" y="0"/>
                </a:lnTo>
                <a:lnTo>
                  <a:pt x="150649" y="234"/>
                </a:lnTo>
                <a:lnTo>
                  <a:pt x="102107" y="20700"/>
                </a:lnTo>
                <a:lnTo>
                  <a:pt x="76025" y="52085"/>
                </a:lnTo>
                <a:lnTo>
                  <a:pt x="63373" y="90805"/>
                </a:lnTo>
                <a:lnTo>
                  <a:pt x="70278" y="133397"/>
                </a:lnTo>
                <a:lnTo>
                  <a:pt x="93852" y="169418"/>
                </a:lnTo>
                <a:lnTo>
                  <a:pt x="120695" y="183205"/>
                </a:lnTo>
                <a:lnTo>
                  <a:pt x="129539" y="1849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4478782"/>
            <a:ext cx="184785" cy="173355"/>
          </a:xfrm>
          <a:custGeom>
            <a:avLst/>
            <a:gdLst/>
            <a:ahLst/>
            <a:cxnLst/>
            <a:rect l="l" t="t" r="r" b="b"/>
            <a:pathLst>
              <a:path w="184785" h="173354">
                <a:moveTo>
                  <a:pt x="125222" y="0"/>
                </a:moveTo>
                <a:lnTo>
                  <a:pt x="108469" y="11283"/>
                </a:lnTo>
                <a:lnTo>
                  <a:pt x="91979" y="22352"/>
                </a:lnTo>
                <a:lnTo>
                  <a:pt x="75822" y="33897"/>
                </a:lnTo>
                <a:lnTo>
                  <a:pt x="44444" y="61352"/>
                </a:lnTo>
                <a:lnTo>
                  <a:pt x="17476" y="94222"/>
                </a:lnTo>
                <a:lnTo>
                  <a:pt x="0" y="126492"/>
                </a:lnTo>
                <a:lnTo>
                  <a:pt x="4317" y="134112"/>
                </a:lnTo>
                <a:lnTo>
                  <a:pt x="50752" y="119663"/>
                </a:lnTo>
                <a:lnTo>
                  <a:pt x="92662" y="87185"/>
                </a:lnTo>
                <a:lnTo>
                  <a:pt x="106130" y="76886"/>
                </a:lnTo>
                <a:lnTo>
                  <a:pt x="120396" y="67945"/>
                </a:lnTo>
                <a:lnTo>
                  <a:pt x="130714" y="64819"/>
                </a:lnTo>
                <a:lnTo>
                  <a:pt x="139700" y="67040"/>
                </a:lnTo>
                <a:lnTo>
                  <a:pt x="165623" y="115633"/>
                </a:lnTo>
                <a:lnTo>
                  <a:pt x="170344" y="132774"/>
                </a:lnTo>
                <a:lnTo>
                  <a:pt x="175005" y="149606"/>
                </a:lnTo>
                <a:lnTo>
                  <a:pt x="178942" y="162433"/>
                </a:lnTo>
                <a:lnTo>
                  <a:pt x="179832" y="166116"/>
                </a:lnTo>
                <a:lnTo>
                  <a:pt x="184403" y="1731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1682" y="4293742"/>
            <a:ext cx="50800" cy="290195"/>
          </a:xfrm>
          <a:custGeom>
            <a:avLst/>
            <a:gdLst/>
            <a:ahLst/>
            <a:cxnLst/>
            <a:rect l="l" t="t" r="r" b="b"/>
            <a:pathLst>
              <a:path w="50800" h="290195">
                <a:moveTo>
                  <a:pt x="0" y="0"/>
                </a:moveTo>
                <a:lnTo>
                  <a:pt x="5105" y="15311"/>
                </a:lnTo>
                <a:lnTo>
                  <a:pt x="8270" y="30479"/>
                </a:lnTo>
                <a:lnTo>
                  <a:pt x="10412" y="45934"/>
                </a:lnTo>
                <a:lnTo>
                  <a:pt x="12445" y="62102"/>
                </a:lnTo>
                <a:lnTo>
                  <a:pt x="16972" y="91624"/>
                </a:lnTo>
                <a:lnTo>
                  <a:pt x="22177" y="121110"/>
                </a:lnTo>
                <a:lnTo>
                  <a:pt x="27787" y="150524"/>
                </a:lnTo>
                <a:lnTo>
                  <a:pt x="33527" y="179831"/>
                </a:lnTo>
                <a:lnTo>
                  <a:pt x="37873" y="204090"/>
                </a:lnTo>
                <a:lnTo>
                  <a:pt x="45422" y="252894"/>
                </a:lnTo>
                <a:lnTo>
                  <a:pt x="49656" y="285622"/>
                </a:lnTo>
                <a:lnTo>
                  <a:pt x="50291" y="2901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5890" y="4470056"/>
            <a:ext cx="645795" cy="171450"/>
          </a:xfrm>
          <a:custGeom>
            <a:avLst/>
            <a:gdLst/>
            <a:ahLst/>
            <a:cxnLst/>
            <a:rect l="l" t="t" r="r" b="b"/>
            <a:pathLst>
              <a:path w="645795" h="171450">
                <a:moveTo>
                  <a:pt x="0" y="53175"/>
                </a:moveTo>
                <a:lnTo>
                  <a:pt x="36687" y="25743"/>
                </a:lnTo>
                <a:lnTo>
                  <a:pt x="81661" y="12027"/>
                </a:lnTo>
                <a:lnTo>
                  <a:pt x="151066" y="2772"/>
                </a:lnTo>
                <a:lnTo>
                  <a:pt x="186174" y="7794"/>
                </a:lnTo>
                <a:lnTo>
                  <a:pt x="225377" y="38407"/>
                </a:lnTo>
                <a:lnTo>
                  <a:pt x="238379" y="87592"/>
                </a:lnTo>
                <a:lnTo>
                  <a:pt x="241349" y="105622"/>
                </a:lnTo>
                <a:lnTo>
                  <a:pt x="244808" y="123342"/>
                </a:lnTo>
                <a:lnTo>
                  <a:pt x="266360" y="165899"/>
                </a:lnTo>
                <a:lnTo>
                  <a:pt x="287033" y="171130"/>
                </a:lnTo>
                <a:lnTo>
                  <a:pt x="298704" y="167221"/>
                </a:lnTo>
                <a:lnTo>
                  <a:pt x="330868" y="125448"/>
                </a:lnTo>
                <a:lnTo>
                  <a:pt x="350313" y="73638"/>
                </a:lnTo>
                <a:lnTo>
                  <a:pt x="361188" y="36411"/>
                </a:lnTo>
                <a:lnTo>
                  <a:pt x="360418" y="48944"/>
                </a:lnTo>
                <a:lnTo>
                  <a:pt x="370127" y="101560"/>
                </a:lnTo>
                <a:lnTo>
                  <a:pt x="408686" y="130010"/>
                </a:lnTo>
                <a:lnTo>
                  <a:pt x="449103" y="132677"/>
                </a:lnTo>
                <a:lnTo>
                  <a:pt x="488569" y="122009"/>
                </a:lnTo>
                <a:lnTo>
                  <a:pt x="542829" y="88354"/>
                </a:lnTo>
                <a:lnTo>
                  <a:pt x="581279" y="37935"/>
                </a:lnTo>
                <a:lnTo>
                  <a:pt x="554849" y="0"/>
                </a:lnTo>
                <a:lnTo>
                  <a:pt x="536749" y="6677"/>
                </a:lnTo>
                <a:lnTo>
                  <a:pt x="494919" y="39368"/>
                </a:lnTo>
                <a:lnTo>
                  <a:pt x="489204" y="88481"/>
                </a:lnTo>
                <a:lnTo>
                  <a:pt x="527669" y="120675"/>
                </a:lnTo>
                <a:lnTo>
                  <a:pt x="576707" y="134582"/>
                </a:lnTo>
                <a:lnTo>
                  <a:pt x="615442" y="136915"/>
                </a:lnTo>
                <a:lnTo>
                  <a:pt x="630142" y="135921"/>
                </a:lnTo>
                <a:lnTo>
                  <a:pt x="645795" y="1330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03442" y="4457065"/>
            <a:ext cx="364490" cy="499745"/>
          </a:xfrm>
          <a:custGeom>
            <a:avLst/>
            <a:gdLst/>
            <a:ahLst/>
            <a:cxnLst/>
            <a:rect l="l" t="t" r="r" b="b"/>
            <a:pathLst>
              <a:path w="364489" h="499745">
                <a:moveTo>
                  <a:pt x="26543" y="0"/>
                </a:moveTo>
                <a:lnTo>
                  <a:pt x="19413" y="4843"/>
                </a:lnTo>
                <a:lnTo>
                  <a:pt x="14271" y="7794"/>
                </a:lnTo>
                <a:lnTo>
                  <a:pt x="8630" y="10054"/>
                </a:lnTo>
                <a:lnTo>
                  <a:pt x="0" y="12827"/>
                </a:lnTo>
                <a:lnTo>
                  <a:pt x="14273" y="18605"/>
                </a:lnTo>
                <a:lnTo>
                  <a:pt x="28559" y="23431"/>
                </a:lnTo>
                <a:lnTo>
                  <a:pt x="43201" y="27686"/>
                </a:lnTo>
                <a:lnTo>
                  <a:pt x="58547" y="31750"/>
                </a:lnTo>
                <a:lnTo>
                  <a:pt x="80623" y="38304"/>
                </a:lnTo>
                <a:lnTo>
                  <a:pt x="113107" y="59414"/>
                </a:lnTo>
                <a:lnTo>
                  <a:pt x="133635" y="105044"/>
                </a:lnTo>
                <a:lnTo>
                  <a:pt x="137969" y="118100"/>
                </a:lnTo>
                <a:lnTo>
                  <a:pt x="144780" y="130429"/>
                </a:lnTo>
                <a:lnTo>
                  <a:pt x="155600" y="140755"/>
                </a:lnTo>
                <a:lnTo>
                  <a:pt x="168386" y="146462"/>
                </a:lnTo>
                <a:lnTo>
                  <a:pt x="182481" y="148216"/>
                </a:lnTo>
                <a:lnTo>
                  <a:pt x="197231" y="146685"/>
                </a:lnTo>
                <a:lnTo>
                  <a:pt x="246004" y="117770"/>
                </a:lnTo>
                <a:lnTo>
                  <a:pt x="269716" y="81774"/>
                </a:lnTo>
                <a:lnTo>
                  <a:pt x="280765" y="36931"/>
                </a:lnTo>
                <a:lnTo>
                  <a:pt x="282575" y="13462"/>
                </a:lnTo>
                <a:lnTo>
                  <a:pt x="297802" y="58913"/>
                </a:lnTo>
                <a:lnTo>
                  <a:pt x="312104" y="104798"/>
                </a:lnTo>
                <a:lnTo>
                  <a:pt x="325496" y="150969"/>
                </a:lnTo>
                <a:lnTo>
                  <a:pt x="337999" y="197280"/>
                </a:lnTo>
                <a:lnTo>
                  <a:pt x="349631" y="243586"/>
                </a:lnTo>
                <a:lnTo>
                  <a:pt x="358602" y="284827"/>
                </a:lnTo>
                <a:lnTo>
                  <a:pt x="364061" y="326151"/>
                </a:lnTo>
                <a:lnTo>
                  <a:pt x="363829" y="367405"/>
                </a:lnTo>
                <a:lnTo>
                  <a:pt x="355727" y="408432"/>
                </a:lnTo>
                <a:lnTo>
                  <a:pt x="323897" y="458549"/>
                </a:lnTo>
                <a:lnTo>
                  <a:pt x="272161" y="488569"/>
                </a:lnTo>
                <a:lnTo>
                  <a:pt x="227568" y="499141"/>
                </a:lnTo>
                <a:lnTo>
                  <a:pt x="203813" y="499070"/>
                </a:lnTo>
                <a:lnTo>
                  <a:pt x="182499" y="493141"/>
                </a:lnTo>
                <a:lnTo>
                  <a:pt x="170975" y="485636"/>
                </a:lnTo>
                <a:lnTo>
                  <a:pt x="164703" y="476535"/>
                </a:lnTo>
                <a:lnTo>
                  <a:pt x="163835" y="465387"/>
                </a:lnTo>
                <a:lnTo>
                  <a:pt x="168529" y="451739"/>
                </a:lnTo>
                <a:lnTo>
                  <a:pt x="176331" y="438917"/>
                </a:lnTo>
                <a:lnTo>
                  <a:pt x="185515" y="425846"/>
                </a:lnTo>
                <a:lnTo>
                  <a:pt x="194746" y="412323"/>
                </a:lnTo>
                <a:lnTo>
                  <a:pt x="202692" y="3981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04431" y="4444313"/>
            <a:ext cx="178435" cy="163830"/>
          </a:xfrm>
          <a:custGeom>
            <a:avLst/>
            <a:gdLst/>
            <a:ahLst/>
            <a:cxnLst/>
            <a:rect l="l" t="t" r="r" b="b"/>
            <a:pathLst>
              <a:path w="178434" h="163829">
                <a:moveTo>
                  <a:pt x="97536" y="40183"/>
                </a:moveTo>
                <a:lnTo>
                  <a:pt x="88646" y="1829"/>
                </a:lnTo>
                <a:lnTo>
                  <a:pt x="76132" y="0"/>
                </a:lnTo>
                <a:lnTo>
                  <a:pt x="62833" y="3385"/>
                </a:lnTo>
                <a:lnTo>
                  <a:pt x="24449" y="29275"/>
                </a:lnTo>
                <a:lnTo>
                  <a:pt x="0" y="80442"/>
                </a:lnTo>
                <a:lnTo>
                  <a:pt x="3405" y="110920"/>
                </a:lnTo>
                <a:lnTo>
                  <a:pt x="19812" y="135385"/>
                </a:lnTo>
                <a:lnTo>
                  <a:pt x="45362" y="149969"/>
                </a:lnTo>
                <a:lnTo>
                  <a:pt x="76200" y="150800"/>
                </a:lnTo>
                <a:lnTo>
                  <a:pt x="94539" y="143279"/>
                </a:lnTo>
                <a:lnTo>
                  <a:pt x="124170" y="114903"/>
                </a:lnTo>
                <a:lnTo>
                  <a:pt x="144063" y="77360"/>
                </a:lnTo>
                <a:lnTo>
                  <a:pt x="147193" y="70409"/>
                </a:lnTo>
                <a:lnTo>
                  <a:pt x="151546" y="84649"/>
                </a:lnTo>
                <a:lnTo>
                  <a:pt x="154971" y="98984"/>
                </a:lnTo>
                <a:lnTo>
                  <a:pt x="158158" y="113414"/>
                </a:lnTo>
                <a:lnTo>
                  <a:pt x="161798" y="127940"/>
                </a:lnTo>
                <a:lnTo>
                  <a:pt x="164891" y="137816"/>
                </a:lnTo>
                <a:lnTo>
                  <a:pt x="168354" y="146466"/>
                </a:lnTo>
                <a:lnTo>
                  <a:pt x="172602" y="154711"/>
                </a:lnTo>
                <a:lnTo>
                  <a:pt x="178053" y="16337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5482" y="4422385"/>
            <a:ext cx="100965" cy="196215"/>
          </a:xfrm>
          <a:custGeom>
            <a:avLst/>
            <a:gdLst/>
            <a:ahLst/>
            <a:cxnLst/>
            <a:rect l="l" t="t" r="r" b="b"/>
            <a:pathLst>
              <a:path w="100965" h="196214">
                <a:moveTo>
                  <a:pt x="100584" y="1150"/>
                </a:moveTo>
                <a:lnTo>
                  <a:pt x="68834" y="29217"/>
                </a:lnTo>
                <a:lnTo>
                  <a:pt x="66389" y="64904"/>
                </a:lnTo>
                <a:lnTo>
                  <a:pt x="68048" y="82831"/>
                </a:lnTo>
                <a:lnTo>
                  <a:pt x="70993" y="100591"/>
                </a:lnTo>
                <a:lnTo>
                  <a:pt x="74281" y="113428"/>
                </a:lnTo>
                <a:lnTo>
                  <a:pt x="77581" y="126420"/>
                </a:lnTo>
                <a:lnTo>
                  <a:pt x="79333" y="139578"/>
                </a:lnTo>
                <a:lnTo>
                  <a:pt x="77977" y="152915"/>
                </a:lnTo>
                <a:lnTo>
                  <a:pt x="72630" y="162774"/>
                </a:lnTo>
                <a:lnTo>
                  <a:pt x="63674" y="170441"/>
                </a:lnTo>
                <a:lnTo>
                  <a:pt x="52885" y="176204"/>
                </a:lnTo>
                <a:lnTo>
                  <a:pt x="42037" y="180347"/>
                </a:lnTo>
                <a:lnTo>
                  <a:pt x="31361" y="183953"/>
                </a:lnTo>
                <a:lnTo>
                  <a:pt x="21018" y="187856"/>
                </a:lnTo>
                <a:lnTo>
                  <a:pt x="10675" y="191974"/>
                </a:lnTo>
                <a:lnTo>
                  <a:pt x="0" y="19622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3052" y="4492116"/>
            <a:ext cx="339090" cy="168275"/>
          </a:xfrm>
          <a:custGeom>
            <a:avLst/>
            <a:gdLst/>
            <a:ahLst/>
            <a:cxnLst/>
            <a:rect l="l" t="t" r="r" b="b"/>
            <a:pathLst>
              <a:path w="339090" h="168275">
                <a:moveTo>
                  <a:pt x="110234" y="0"/>
                </a:moveTo>
                <a:lnTo>
                  <a:pt x="62847" y="15589"/>
                </a:lnTo>
                <a:lnTo>
                  <a:pt x="22985" y="43941"/>
                </a:lnTo>
                <a:lnTo>
                  <a:pt x="0" y="91287"/>
                </a:lnTo>
                <a:lnTo>
                  <a:pt x="5078" y="109092"/>
                </a:lnTo>
                <a:lnTo>
                  <a:pt x="21121" y="124872"/>
                </a:lnTo>
                <a:lnTo>
                  <a:pt x="42273" y="129031"/>
                </a:lnTo>
                <a:lnTo>
                  <a:pt x="64924" y="125380"/>
                </a:lnTo>
                <a:lnTo>
                  <a:pt x="104598" y="106237"/>
                </a:lnTo>
                <a:lnTo>
                  <a:pt x="135761" y="76491"/>
                </a:lnTo>
                <a:lnTo>
                  <a:pt x="159990" y="49694"/>
                </a:lnTo>
                <a:lnTo>
                  <a:pt x="170590" y="39735"/>
                </a:lnTo>
                <a:lnTo>
                  <a:pt x="182858" y="33085"/>
                </a:lnTo>
                <a:lnTo>
                  <a:pt x="197102" y="32638"/>
                </a:lnTo>
                <a:lnTo>
                  <a:pt x="215550" y="40626"/>
                </a:lnTo>
                <a:lnTo>
                  <a:pt x="248447" y="68697"/>
                </a:lnTo>
                <a:lnTo>
                  <a:pt x="281473" y="104316"/>
                </a:lnTo>
                <a:lnTo>
                  <a:pt x="300003" y="126412"/>
                </a:lnTo>
                <a:lnTo>
                  <a:pt x="318867" y="148103"/>
                </a:lnTo>
                <a:lnTo>
                  <a:pt x="339088" y="16802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7618" y="4991989"/>
            <a:ext cx="13335" cy="28575"/>
          </a:xfrm>
          <a:custGeom>
            <a:avLst/>
            <a:gdLst/>
            <a:ahLst/>
            <a:cxnLst/>
            <a:rect l="l" t="t" r="r" b="b"/>
            <a:pathLst>
              <a:path w="13334" h="28575">
                <a:moveTo>
                  <a:pt x="13178" y="28321"/>
                </a:moveTo>
                <a:lnTo>
                  <a:pt x="10330" y="20770"/>
                </a:lnTo>
                <a:lnTo>
                  <a:pt x="7447" y="13827"/>
                </a:lnTo>
                <a:lnTo>
                  <a:pt x="4159" y="7050"/>
                </a:lnTo>
                <a:lnTo>
                  <a:pt x="97" y="0"/>
                </a:lnTo>
                <a:lnTo>
                  <a:pt x="0" y="7322"/>
                </a:lnTo>
                <a:lnTo>
                  <a:pt x="748" y="13239"/>
                </a:lnTo>
                <a:lnTo>
                  <a:pt x="2472" y="19109"/>
                </a:lnTo>
                <a:lnTo>
                  <a:pt x="5304" y="262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252" y="4998720"/>
            <a:ext cx="15875" cy="215900"/>
          </a:xfrm>
          <a:custGeom>
            <a:avLst/>
            <a:gdLst/>
            <a:ahLst/>
            <a:cxnLst/>
            <a:rect l="l" t="t" r="r" b="b"/>
            <a:pathLst>
              <a:path w="15875" h="215900">
                <a:moveTo>
                  <a:pt x="0" y="0"/>
                </a:moveTo>
                <a:lnTo>
                  <a:pt x="13269" y="45702"/>
                </a:lnTo>
                <a:lnTo>
                  <a:pt x="15589" y="85812"/>
                </a:lnTo>
                <a:lnTo>
                  <a:pt x="14954" y="109727"/>
                </a:lnTo>
                <a:lnTo>
                  <a:pt x="13414" y="133643"/>
                </a:lnTo>
                <a:lnTo>
                  <a:pt x="11303" y="157606"/>
                </a:lnTo>
                <a:lnTo>
                  <a:pt x="9796" y="172477"/>
                </a:lnTo>
                <a:lnTo>
                  <a:pt x="9159" y="187229"/>
                </a:lnTo>
                <a:lnTo>
                  <a:pt x="10356" y="201648"/>
                </a:lnTo>
                <a:lnTo>
                  <a:pt x="14350" y="2155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5082" y="5102352"/>
            <a:ext cx="26034" cy="117475"/>
          </a:xfrm>
          <a:custGeom>
            <a:avLst/>
            <a:gdLst/>
            <a:ahLst/>
            <a:cxnLst/>
            <a:rect l="l" t="t" r="r" b="b"/>
            <a:pathLst>
              <a:path w="26034" h="117475">
                <a:moveTo>
                  <a:pt x="0" y="0"/>
                </a:moveTo>
                <a:lnTo>
                  <a:pt x="20955" y="32893"/>
                </a:lnTo>
                <a:lnTo>
                  <a:pt x="24669" y="81720"/>
                </a:lnTo>
                <a:lnTo>
                  <a:pt x="24637" y="97536"/>
                </a:lnTo>
                <a:lnTo>
                  <a:pt x="24637" y="108839"/>
                </a:lnTo>
                <a:lnTo>
                  <a:pt x="25527" y="111506"/>
                </a:lnTo>
                <a:lnTo>
                  <a:pt x="20955" y="1170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7891" y="5099050"/>
            <a:ext cx="217170" cy="122555"/>
          </a:xfrm>
          <a:custGeom>
            <a:avLst/>
            <a:gdLst/>
            <a:ahLst/>
            <a:cxnLst/>
            <a:rect l="l" t="t" r="r" b="b"/>
            <a:pathLst>
              <a:path w="217169" h="122554">
                <a:moveTo>
                  <a:pt x="0" y="0"/>
                </a:moveTo>
                <a:lnTo>
                  <a:pt x="15414" y="37639"/>
                </a:lnTo>
                <a:lnTo>
                  <a:pt x="29209" y="75564"/>
                </a:lnTo>
                <a:lnTo>
                  <a:pt x="33323" y="87548"/>
                </a:lnTo>
                <a:lnTo>
                  <a:pt x="37830" y="99329"/>
                </a:lnTo>
                <a:lnTo>
                  <a:pt x="42693" y="110944"/>
                </a:lnTo>
                <a:lnTo>
                  <a:pt x="47878" y="122427"/>
                </a:lnTo>
                <a:lnTo>
                  <a:pt x="57175" y="108650"/>
                </a:lnTo>
                <a:lnTo>
                  <a:pt x="66341" y="94503"/>
                </a:lnTo>
                <a:lnTo>
                  <a:pt x="75864" y="80476"/>
                </a:lnTo>
                <a:lnTo>
                  <a:pt x="112664" y="42179"/>
                </a:lnTo>
                <a:lnTo>
                  <a:pt x="145669" y="29210"/>
                </a:lnTo>
                <a:lnTo>
                  <a:pt x="159678" y="30646"/>
                </a:lnTo>
                <a:lnTo>
                  <a:pt x="190753" y="59436"/>
                </a:lnTo>
                <a:lnTo>
                  <a:pt x="211149" y="98458"/>
                </a:lnTo>
                <a:lnTo>
                  <a:pt x="216661" y="1121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8594" y="5116064"/>
            <a:ext cx="109855" cy="147955"/>
          </a:xfrm>
          <a:custGeom>
            <a:avLst/>
            <a:gdLst/>
            <a:ahLst/>
            <a:cxnLst/>
            <a:rect l="l" t="t" r="r" b="b"/>
            <a:pathLst>
              <a:path w="109855" h="147954">
                <a:moveTo>
                  <a:pt x="0" y="67694"/>
                </a:moveTo>
                <a:lnTo>
                  <a:pt x="55387" y="62569"/>
                </a:lnTo>
                <a:lnTo>
                  <a:pt x="93075" y="42777"/>
                </a:lnTo>
                <a:lnTo>
                  <a:pt x="109632" y="19141"/>
                </a:lnTo>
                <a:lnTo>
                  <a:pt x="107822" y="11592"/>
                </a:lnTo>
                <a:lnTo>
                  <a:pt x="102393" y="5615"/>
                </a:lnTo>
                <a:lnTo>
                  <a:pt x="94487" y="1781"/>
                </a:lnTo>
                <a:lnTo>
                  <a:pt x="79873" y="0"/>
                </a:lnTo>
                <a:lnTo>
                  <a:pt x="66341" y="3147"/>
                </a:lnTo>
                <a:lnTo>
                  <a:pt x="28027" y="31079"/>
                </a:lnTo>
                <a:lnTo>
                  <a:pt x="10668" y="82299"/>
                </a:lnTo>
                <a:lnTo>
                  <a:pt x="23741" y="129573"/>
                </a:lnTo>
                <a:lnTo>
                  <a:pt x="65103" y="147484"/>
                </a:lnTo>
                <a:lnTo>
                  <a:pt x="73532" y="1463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9537" y="5097779"/>
            <a:ext cx="182245" cy="173990"/>
          </a:xfrm>
          <a:custGeom>
            <a:avLst/>
            <a:gdLst/>
            <a:ahLst/>
            <a:cxnLst/>
            <a:rect l="l" t="t" r="r" b="b"/>
            <a:pathLst>
              <a:path w="182244" h="173989">
                <a:moveTo>
                  <a:pt x="115728" y="0"/>
                </a:moveTo>
                <a:lnTo>
                  <a:pt x="70151" y="19520"/>
                </a:lnTo>
                <a:lnTo>
                  <a:pt x="41624" y="45400"/>
                </a:lnTo>
                <a:lnTo>
                  <a:pt x="15367" y="83369"/>
                </a:lnTo>
                <a:lnTo>
                  <a:pt x="0" y="126587"/>
                </a:lnTo>
                <a:lnTo>
                  <a:pt x="3762" y="136394"/>
                </a:lnTo>
                <a:lnTo>
                  <a:pt x="14763" y="142367"/>
                </a:lnTo>
                <a:lnTo>
                  <a:pt x="31617" y="142307"/>
                </a:lnTo>
                <a:lnTo>
                  <a:pt x="77247" y="119126"/>
                </a:lnTo>
                <a:lnTo>
                  <a:pt x="119485" y="84371"/>
                </a:lnTo>
                <a:lnTo>
                  <a:pt x="133000" y="71882"/>
                </a:lnTo>
                <a:lnTo>
                  <a:pt x="140112" y="65786"/>
                </a:lnTo>
                <a:lnTo>
                  <a:pt x="141636" y="63754"/>
                </a:lnTo>
                <a:lnTo>
                  <a:pt x="147732" y="63754"/>
                </a:lnTo>
                <a:lnTo>
                  <a:pt x="153548" y="76221"/>
                </a:lnTo>
                <a:lnTo>
                  <a:pt x="157114" y="88820"/>
                </a:lnTo>
                <a:lnTo>
                  <a:pt x="159323" y="102062"/>
                </a:lnTo>
                <a:lnTo>
                  <a:pt x="161067" y="116459"/>
                </a:lnTo>
                <a:lnTo>
                  <a:pt x="162706" y="129260"/>
                </a:lnTo>
                <a:lnTo>
                  <a:pt x="164941" y="145621"/>
                </a:lnTo>
                <a:lnTo>
                  <a:pt x="168604" y="161339"/>
                </a:lnTo>
                <a:lnTo>
                  <a:pt x="174529" y="172212"/>
                </a:lnTo>
                <a:lnTo>
                  <a:pt x="176942" y="172466"/>
                </a:lnTo>
                <a:lnTo>
                  <a:pt x="179355" y="173101"/>
                </a:lnTo>
                <a:lnTo>
                  <a:pt x="181768" y="1734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0520" y="5080761"/>
            <a:ext cx="140335" cy="165735"/>
          </a:xfrm>
          <a:custGeom>
            <a:avLst/>
            <a:gdLst/>
            <a:ahLst/>
            <a:cxnLst/>
            <a:rect l="l" t="t" r="r" b="b"/>
            <a:pathLst>
              <a:path w="140335" h="165735">
                <a:moveTo>
                  <a:pt x="0" y="38354"/>
                </a:moveTo>
                <a:lnTo>
                  <a:pt x="12340" y="74876"/>
                </a:lnTo>
                <a:lnTo>
                  <a:pt x="19415" y="102774"/>
                </a:lnTo>
                <a:lnTo>
                  <a:pt x="23399" y="118840"/>
                </a:lnTo>
                <a:lnTo>
                  <a:pt x="26765" y="134953"/>
                </a:lnTo>
                <a:lnTo>
                  <a:pt x="28702" y="150494"/>
                </a:lnTo>
                <a:lnTo>
                  <a:pt x="27431" y="158115"/>
                </a:lnTo>
                <a:lnTo>
                  <a:pt x="26797" y="160274"/>
                </a:lnTo>
                <a:lnTo>
                  <a:pt x="28067" y="165481"/>
                </a:lnTo>
                <a:lnTo>
                  <a:pt x="6985" y="132587"/>
                </a:lnTo>
                <a:lnTo>
                  <a:pt x="5210" y="115577"/>
                </a:lnTo>
                <a:lnTo>
                  <a:pt x="6032" y="98615"/>
                </a:lnTo>
                <a:lnTo>
                  <a:pt x="25078" y="48859"/>
                </a:lnTo>
                <a:lnTo>
                  <a:pt x="72262" y="20319"/>
                </a:lnTo>
                <a:lnTo>
                  <a:pt x="122965" y="4568"/>
                </a:lnTo>
                <a:lnTo>
                  <a:pt x="14020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9489" y="5074665"/>
            <a:ext cx="161290" cy="213360"/>
          </a:xfrm>
          <a:custGeom>
            <a:avLst/>
            <a:gdLst/>
            <a:ahLst/>
            <a:cxnLst/>
            <a:rect l="l" t="t" r="r" b="b"/>
            <a:pathLst>
              <a:path w="161289" h="213360">
                <a:moveTo>
                  <a:pt x="160702" y="0"/>
                </a:moveTo>
                <a:lnTo>
                  <a:pt x="139963" y="5369"/>
                </a:lnTo>
                <a:lnTo>
                  <a:pt x="119189" y="10382"/>
                </a:lnTo>
                <a:lnTo>
                  <a:pt x="98819" y="16680"/>
                </a:lnTo>
                <a:lnTo>
                  <a:pt x="59763" y="38816"/>
                </a:lnTo>
                <a:lnTo>
                  <a:pt x="24270" y="71538"/>
                </a:lnTo>
                <a:lnTo>
                  <a:pt x="2899" y="110140"/>
                </a:lnTo>
                <a:lnTo>
                  <a:pt x="0" y="129095"/>
                </a:lnTo>
                <a:lnTo>
                  <a:pt x="2649" y="147954"/>
                </a:lnTo>
                <a:lnTo>
                  <a:pt x="22153" y="181558"/>
                </a:lnTo>
                <a:lnTo>
                  <a:pt x="52458" y="204759"/>
                </a:lnTo>
                <a:lnTo>
                  <a:pt x="93466" y="213115"/>
                </a:lnTo>
                <a:lnTo>
                  <a:pt x="100377" y="2129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36046" y="5157259"/>
            <a:ext cx="574675" cy="146050"/>
          </a:xfrm>
          <a:custGeom>
            <a:avLst/>
            <a:gdLst/>
            <a:ahLst/>
            <a:cxnLst/>
            <a:rect l="l" t="t" r="r" b="b"/>
            <a:pathLst>
              <a:path w="574675" h="146050">
                <a:moveTo>
                  <a:pt x="120411" y="11894"/>
                </a:moveTo>
                <a:lnTo>
                  <a:pt x="106350" y="16144"/>
                </a:lnTo>
                <a:lnTo>
                  <a:pt x="92122" y="19990"/>
                </a:lnTo>
                <a:lnTo>
                  <a:pt x="77942" y="24360"/>
                </a:lnTo>
                <a:lnTo>
                  <a:pt x="32686" y="50883"/>
                </a:lnTo>
                <a:lnTo>
                  <a:pt x="1966" y="92924"/>
                </a:lnTo>
                <a:lnTo>
                  <a:pt x="0" y="107239"/>
                </a:lnTo>
                <a:lnTo>
                  <a:pt x="2962" y="121031"/>
                </a:lnTo>
                <a:lnTo>
                  <a:pt x="11699" y="133179"/>
                </a:lnTo>
                <a:lnTo>
                  <a:pt x="31845" y="143976"/>
                </a:lnTo>
                <a:lnTo>
                  <a:pt x="55610" y="145736"/>
                </a:lnTo>
                <a:lnTo>
                  <a:pt x="79422" y="140519"/>
                </a:lnTo>
                <a:lnTo>
                  <a:pt x="114325" y="119570"/>
                </a:lnTo>
                <a:lnTo>
                  <a:pt x="156098" y="82887"/>
                </a:lnTo>
                <a:lnTo>
                  <a:pt x="165209" y="74037"/>
                </a:lnTo>
                <a:lnTo>
                  <a:pt x="174783" y="65996"/>
                </a:lnTo>
                <a:lnTo>
                  <a:pt x="185620" y="60527"/>
                </a:lnTo>
                <a:lnTo>
                  <a:pt x="198516" y="59392"/>
                </a:lnTo>
                <a:lnTo>
                  <a:pt x="209161" y="64329"/>
                </a:lnTo>
                <a:lnTo>
                  <a:pt x="219186" y="74410"/>
                </a:lnTo>
                <a:lnTo>
                  <a:pt x="228020" y="85967"/>
                </a:lnTo>
                <a:lnTo>
                  <a:pt x="235092" y="95333"/>
                </a:lnTo>
                <a:lnTo>
                  <a:pt x="242752" y="104773"/>
                </a:lnTo>
                <a:lnTo>
                  <a:pt x="250650" y="113605"/>
                </a:lnTo>
                <a:lnTo>
                  <a:pt x="259310" y="121461"/>
                </a:lnTo>
                <a:lnTo>
                  <a:pt x="269255" y="127972"/>
                </a:lnTo>
                <a:lnTo>
                  <a:pt x="271287" y="128607"/>
                </a:lnTo>
                <a:lnTo>
                  <a:pt x="273446" y="128607"/>
                </a:lnTo>
                <a:lnTo>
                  <a:pt x="275351" y="128861"/>
                </a:lnTo>
                <a:lnTo>
                  <a:pt x="280493" y="118417"/>
                </a:lnTo>
                <a:lnTo>
                  <a:pt x="284765" y="108271"/>
                </a:lnTo>
                <a:lnTo>
                  <a:pt x="288585" y="97911"/>
                </a:lnTo>
                <a:lnTo>
                  <a:pt x="292369" y="86824"/>
                </a:lnTo>
                <a:lnTo>
                  <a:pt x="296469" y="76031"/>
                </a:lnTo>
                <a:lnTo>
                  <a:pt x="302402" y="64678"/>
                </a:lnTo>
                <a:lnTo>
                  <a:pt x="310336" y="54873"/>
                </a:lnTo>
                <a:lnTo>
                  <a:pt x="320436" y="48724"/>
                </a:lnTo>
                <a:lnTo>
                  <a:pt x="333400" y="48688"/>
                </a:lnTo>
                <a:lnTo>
                  <a:pt x="344614" y="55010"/>
                </a:lnTo>
                <a:lnTo>
                  <a:pt x="353708" y="65047"/>
                </a:lnTo>
                <a:lnTo>
                  <a:pt x="360314" y="76156"/>
                </a:lnTo>
                <a:lnTo>
                  <a:pt x="363089" y="82736"/>
                </a:lnTo>
                <a:lnTo>
                  <a:pt x="365648" y="89554"/>
                </a:lnTo>
                <a:lnTo>
                  <a:pt x="368208" y="96373"/>
                </a:lnTo>
                <a:lnTo>
                  <a:pt x="370982" y="102953"/>
                </a:lnTo>
                <a:lnTo>
                  <a:pt x="378771" y="90539"/>
                </a:lnTo>
                <a:lnTo>
                  <a:pt x="386714" y="78124"/>
                </a:lnTo>
                <a:lnTo>
                  <a:pt x="418705" y="39917"/>
                </a:lnTo>
                <a:lnTo>
                  <a:pt x="451173" y="14779"/>
                </a:lnTo>
                <a:lnTo>
                  <a:pt x="494468" y="0"/>
                </a:lnTo>
                <a:lnTo>
                  <a:pt x="515111" y="7290"/>
                </a:lnTo>
                <a:lnTo>
                  <a:pt x="531826" y="23487"/>
                </a:lnTo>
                <a:lnTo>
                  <a:pt x="545099" y="45041"/>
                </a:lnTo>
                <a:lnTo>
                  <a:pt x="551221" y="58497"/>
                </a:lnTo>
                <a:lnTo>
                  <a:pt x="556831" y="72393"/>
                </a:lnTo>
                <a:lnTo>
                  <a:pt x="562512" y="86171"/>
                </a:lnTo>
                <a:lnTo>
                  <a:pt x="568848" y="99270"/>
                </a:lnTo>
                <a:lnTo>
                  <a:pt x="570626" y="101810"/>
                </a:lnTo>
                <a:lnTo>
                  <a:pt x="572785" y="104223"/>
                </a:lnTo>
                <a:lnTo>
                  <a:pt x="574563" y="1066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83623" y="4949981"/>
            <a:ext cx="139700" cy="315595"/>
          </a:xfrm>
          <a:custGeom>
            <a:avLst/>
            <a:gdLst/>
            <a:ahLst/>
            <a:cxnLst/>
            <a:rect l="l" t="t" r="r" b="b"/>
            <a:pathLst>
              <a:path w="139700" h="315595">
                <a:moveTo>
                  <a:pt x="4710" y="2383"/>
                </a:moveTo>
                <a:lnTo>
                  <a:pt x="6554" y="0"/>
                </a:lnTo>
                <a:lnTo>
                  <a:pt x="6123" y="14368"/>
                </a:lnTo>
                <a:lnTo>
                  <a:pt x="4764" y="33190"/>
                </a:lnTo>
                <a:lnTo>
                  <a:pt x="3821" y="44166"/>
                </a:lnTo>
                <a:lnTo>
                  <a:pt x="2547" y="78936"/>
                </a:lnTo>
                <a:lnTo>
                  <a:pt x="869" y="113730"/>
                </a:lnTo>
                <a:lnTo>
                  <a:pt x="0" y="148572"/>
                </a:lnTo>
                <a:lnTo>
                  <a:pt x="1154" y="183485"/>
                </a:lnTo>
                <a:lnTo>
                  <a:pt x="9044" y="242492"/>
                </a:lnTo>
                <a:lnTo>
                  <a:pt x="33412" y="296261"/>
                </a:lnTo>
                <a:lnTo>
                  <a:pt x="79293" y="315192"/>
                </a:lnTo>
                <a:lnTo>
                  <a:pt x="95896" y="310231"/>
                </a:lnTo>
                <a:lnTo>
                  <a:pt x="123297" y="281814"/>
                </a:lnTo>
                <a:lnTo>
                  <a:pt x="136790" y="244445"/>
                </a:lnTo>
                <a:lnTo>
                  <a:pt x="139654" y="219807"/>
                </a:lnTo>
                <a:lnTo>
                  <a:pt x="138553" y="192216"/>
                </a:lnTo>
                <a:lnTo>
                  <a:pt x="115454" y="147798"/>
                </a:lnTo>
                <a:lnTo>
                  <a:pt x="72074" y="162567"/>
                </a:lnTo>
                <a:lnTo>
                  <a:pt x="52923" y="196123"/>
                </a:lnTo>
                <a:lnTo>
                  <a:pt x="41191" y="243181"/>
                </a:lnTo>
                <a:lnTo>
                  <a:pt x="47732" y="283108"/>
                </a:lnTo>
                <a:lnTo>
                  <a:pt x="88022" y="3026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3029" y="5100573"/>
            <a:ext cx="19050" cy="132715"/>
          </a:xfrm>
          <a:custGeom>
            <a:avLst/>
            <a:gdLst/>
            <a:ahLst/>
            <a:cxnLst/>
            <a:rect l="l" t="t" r="r" b="b"/>
            <a:pathLst>
              <a:path w="19050" h="132714">
                <a:moveTo>
                  <a:pt x="11937" y="6350"/>
                </a:moveTo>
                <a:lnTo>
                  <a:pt x="14350" y="4190"/>
                </a:lnTo>
                <a:lnTo>
                  <a:pt x="16510" y="2031"/>
                </a:lnTo>
                <a:lnTo>
                  <a:pt x="18923" y="0"/>
                </a:lnTo>
                <a:lnTo>
                  <a:pt x="16779" y="11832"/>
                </a:lnTo>
                <a:lnTo>
                  <a:pt x="13970" y="23701"/>
                </a:lnTo>
                <a:lnTo>
                  <a:pt x="11064" y="35593"/>
                </a:lnTo>
                <a:lnTo>
                  <a:pt x="8636" y="47498"/>
                </a:lnTo>
                <a:lnTo>
                  <a:pt x="5766" y="65924"/>
                </a:lnTo>
                <a:lnTo>
                  <a:pt x="3778" y="84518"/>
                </a:lnTo>
                <a:lnTo>
                  <a:pt x="2313" y="103112"/>
                </a:lnTo>
                <a:lnTo>
                  <a:pt x="1016" y="121538"/>
                </a:lnTo>
                <a:lnTo>
                  <a:pt x="635" y="125221"/>
                </a:lnTo>
                <a:lnTo>
                  <a:pt x="381" y="128905"/>
                </a:lnTo>
                <a:lnTo>
                  <a:pt x="0" y="1322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17315" y="4967351"/>
            <a:ext cx="31115" cy="47625"/>
          </a:xfrm>
          <a:custGeom>
            <a:avLst/>
            <a:gdLst/>
            <a:ahLst/>
            <a:cxnLst/>
            <a:rect l="l" t="t" r="r" b="b"/>
            <a:pathLst>
              <a:path w="31114" h="47625">
                <a:moveTo>
                  <a:pt x="31114" y="47498"/>
                </a:moveTo>
                <a:lnTo>
                  <a:pt x="27299" y="35504"/>
                </a:lnTo>
                <a:lnTo>
                  <a:pt x="23542" y="23653"/>
                </a:lnTo>
                <a:lnTo>
                  <a:pt x="19667" y="11850"/>
                </a:lnTo>
                <a:lnTo>
                  <a:pt x="15494" y="0"/>
                </a:lnTo>
                <a:lnTo>
                  <a:pt x="10108" y="7177"/>
                </a:lnTo>
                <a:lnTo>
                  <a:pt x="6413" y="13985"/>
                </a:lnTo>
                <a:lnTo>
                  <a:pt x="3385" y="21484"/>
                </a:lnTo>
                <a:lnTo>
                  <a:pt x="0" y="307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7932" y="5083809"/>
            <a:ext cx="189230" cy="156845"/>
          </a:xfrm>
          <a:custGeom>
            <a:avLst/>
            <a:gdLst/>
            <a:ahLst/>
            <a:cxnLst/>
            <a:rect l="l" t="t" r="r" b="b"/>
            <a:pathLst>
              <a:path w="189229" h="156845">
                <a:moveTo>
                  <a:pt x="0" y="156336"/>
                </a:moveTo>
                <a:lnTo>
                  <a:pt x="9243" y="142696"/>
                </a:lnTo>
                <a:lnTo>
                  <a:pt x="15462" y="128555"/>
                </a:lnTo>
                <a:lnTo>
                  <a:pt x="20109" y="113510"/>
                </a:lnTo>
                <a:lnTo>
                  <a:pt x="24637" y="97154"/>
                </a:lnTo>
                <a:lnTo>
                  <a:pt x="30739" y="77061"/>
                </a:lnTo>
                <a:lnTo>
                  <a:pt x="36782" y="56991"/>
                </a:lnTo>
                <a:lnTo>
                  <a:pt x="42943" y="36968"/>
                </a:lnTo>
                <a:lnTo>
                  <a:pt x="49402" y="17017"/>
                </a:lnTo>
                <a:lnTo>
                  <a:pt x="53085" y="6984"/>
                </a:lnTo>
                <a:lnTo>
                  <a:pt x="53593" y="4190"/>
                </a:lnTo>
                <a:lnTo>
                  <a:pt x="86096" y="37790"/>
                </a:lnTo>
                <a:lnTo>
                  <a:pt x="93852" y="52704"/>
                </a:lnTo>
                <a:lnTo>
                  <a:pt x="101554" y="66329"/>
                </a:lnTo>
                <a:lnTo>
                  <a:pt x="109839" y="80168"/>
                </a:lnTo>
                <a:lnTo>
                  <a:pt x="119052" y="93388"/>
                </a:lnTo>
                <a:lnTo>
                  <a:pt x="129539" y="105156"/>
                </a:lnTo>
                <a:lnTo>
                  <a:pt x="137794" y="111506"/>
                </a:lnTo>
                <a:lnTo>
                  <a:pt x="139953" y="113664"/>
                </a:lnTo>
                <a:lnTo>
                  <a:pt x="147192" y="112394"/>
                </a:lnTo>
                <a:lnTo>
                  <a:pt x="151497" y="103133"/>
                </a:lnTo>
                <a:lnTo>
                  <a:pt x="155527" y="94694"/>
                </a:lnTo>
                <a:lnTo>
                  <a:pt x="181643" y="55735"/>
                </a:lnTo>
                <a:lnTo>
                  <a:pt x="188721" y="481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4805" y="5088890"/>
            <a:ext cx="204470" cy="170815"/>
          </a:xfrm>
          <a:custGeom>
            <a:avLst/>
            <a:gdLst/>
            <a:ahLst/>
            <a:cxnLst/>
            <a:rect l="l" t="t" r="r" b="b"/>
            <a:pathLst>
              <a:path w="204470" h="170814">
                <a:moveTo>
                  <a:pt x="104568" y="0"/>
                </a:moveTo>
                <a:lnTo>
                  <a:pt x="91001" y="9507"/>
                </a:lnTo>
                <a:lnTo>
                  <a:pt x="77374" y="18145"/>
                </a:lnTo>
                <a:lnTo>
                  <a:pt x="64009" y="26949"/>
                </a:lnTo>
                <a:lnTo>
                  <a:pt x="23875" y="67167"/>
                </a:lnTo>
                <a:lnTo>
                  <a:pt x="4619" y="103378"/>
                </a:lnTo>
                <a:lnTo>
                  <a:pt x="0" y="130810"/>
                </a:lnTo>
                <a:lnTo>
                  <a:pt x="3994" y="143597"/>
                </a:lnTo>
                <a:lnTo>
                  <a:pt x="14144" y="153670"/>
                </a:lnTo>
                <a:lnTo>
                  <a:pt x="28243" y="158355"/>
                </a:lnTo>
                <a:lnTo>
                  <a:pt x="42640" y="157527"/>
                </a:lnTo>
                <a:lnTo>
                  <a:pt x="86639" y="133109"/>
                </a:lnTo>
                <a:lnTo>
                  <a:pt x="110503" y="99704"/>
                </a:lnTo>
                <a:lnTo>
                  <a:pt x="124126" y="69215"/>
                </a:lnTo>
                <a:lnTo>
                  <a:pt x="125396" y="66548"/>
                </a:lnTo>
                <a:lnTo>
                  <a:pt x="127174" y="59182"/>
                </a:lnTo>
                <a:lnTo>
                  <a:pt x="134125" y="72223"/>
                </a:lnTo>
                <a:lnTo>
                  <a:pt x="138017" y="85502"/>
                </a:lnTo>
                <a:lnTo>
                  <a:pt x="140837" y="99401"/>
                </a:lnTo>
                <a:lnTo>
                  <a:pt x="144573" y="114300"/>
                </a:lnTo>
                <a:lnTo>
                  <a:pt x="166790" y="157769"/>
                </a:lnTo>
                <a:lnTo>
                  <a:pt x="193976" y="170688"/>
                </a:lnTo>
                <a:lnTo>
                  <a:pt x="199012" y="169604"/>
                </a:lnTo>
                <a:lnTo>
                  <a:pt x="204263" y="1661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44314" y="4940964"/>
            <a:ext cx="302895" cy="298450"/>
          </a:xfrm>
          <a:custGeom>
            <a:avLst/>
            <a:gdLst/>
            <a:ahLst/>
            <a:cxnLst/>
            <a:rect l="l" t="t" r="r" b="b"/>
            <a:pathLst>
              <a:path w="302895" h="298450">
                <a:moveTo>
                  <a:pt x="79756" y="3145"/>
                </a:moveTo>
                <a:lnTo>
                  <a:pt x="81117" y="0"/>
                </a:lnTo>
                <a:lnTo>
                  <a:pt x="80740" y="20845"/>
                </a:lnTo>
                <a:lnTo>
                  <a:pt x="79648" y="48240"/>
                </a:lnTo>
                <a:lnTo>
                  <a:pt x="78866" y="64740"/>
                </a:lnTo>
                <a:lnTo>
                  <a:pt x="78124" y="99446"/>
                </a:lnTo>
                <a:lnTo>
                  <a:pt x="77406" y="134082"/>
                </a:lnTo>
                <a:lnTo>
                  <a:pt x="76973" y="168717"/>
                </a:lnTo>
                <a:lnTo>
                  <a:pt x="77088" y="203424"/>
                </a:lnTo>
                <a:lnTo>
                  <a:pt x="77386" y="224714"/>
                </a:lnTo>
                <a:lnTo>
                  <a:pt x="78041" y="246016"/>
                </a:lnTo>
                <a:lnTo>
                  <a:pt x="79267" y="267200"/>
                </a:lnTo>
                <a:lnTo>
                  <a:pt x="81280" y="288133"/>
                </a:lnTo>
                <a:lnTo>
                  <a:pt x="63861" y="279060"/>
                </a:lnTo>
                <a:lnTo>
                  <a:pt x="24891" y="237841"/>
                </a:lnTo>
                <a:lnTo>
                  <a:pt x="2031" y="187495"/>
                </a:lnTo>
                <a:lnTo>
                  <a:pt x="0" y="169261"/>
                </a:lnTo>
                <a:lnTo>
                  <a:pt x="1821" y="154662"/>
                </a:lnTo>
                <a:lnTo>
                  <a:pt x="8096" y="142956"/>
                </a:lnTo>
                <a:lnTo>
                  <a:pt x="18609" y="134274"/>
                </a:lnTo>
                <a:lnTo>
                  <a:pt x="33147" y="128748"/>
                </a:lnTo>
                <a:lnTo>
                  <a:pt x="60553" y="126142"/>
                </a:lnTo>
                <a:lnTo>
                  <a:pt x="89138" y="129526"/>
                </a:lnTo>
                <a:lnTo>
                  <a:pt x="143510" y="144877"/>
                </a:lnTo>
                <a:lnTo>
                  <a:pt x="186197" y="160434"/>
                </a:lnTo>
                <a:lnTo>
                  <a:pt x="227075" y="180564"/>
                </a:lnTo>
                <a:lnTo>
                  <a:pt x="268843" y="215155"/>
                </a:lnTo>
                <a:lnTo>
                  <a:pt x="295656" y="262225"/>
                </a:lnTo>
                <a:lnTo>
                  <a:pt x="300799" y="289317"/>
                </a:lnTo>
                <a:lnTo>
                  <a:pt x="302640" y="2982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95139" y="495998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39" h="49529">
                <a:moveTo>
                  <a:pt x="15239" y="38734"/>
                </a:moveTo>
                <a:lnTo>
                  <a:pt x="13680" y="26699"/>
                </a:lnTo>
                <a:lnTo>
                  <a:pt x="11620" y="16652"/>
                </a:lnTo>
                <a:lnTo>
                  <a:pt x="7560" y="7963"/>
                </a:lnTo>
                <a:lnTo>
                  <a:pt x="0" y="0"/>
                </a:lnTo>
                <a:lnTo>
                  <a:pt x="2381" y="12773"/>
                </a:lnTo>
                <a:lnTo>
                  <a:pt x="4857" y="24939"/>
                </a:lnTo>
                <a:lnTo>
                  <a:pt x="7858" y="36986"/>
                </a:lnTo>
                <a:lnTo>
                  <a:pt x="11811" y="4940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86531" y="5045075"/>
            <a:ext cx="469265" cy="196215"/>
          </a:xfrm>
          <a:custGeom>
            <a:avLst/>
            <a:gdLst/>
            <a:ahLst/>
            <a:cxnLst/>
            <a:rect l="l" t="t" r="r" b="b"/>
            <a:pathLst>
              <a:path w="469264" h="196214">
                <a:moveTo>
                  <a:pt x="66468" y="0"/>
                </a:moveTo>
                <a:lnTo>
                  <a:pt x="67242" y="17248"/>
                </a:lnTo>
                <a:lnTo>
                  <a:pt x="62658" y="31400"/>
                </a:lnTo>
                <a:lnTo>
                  <a:pt x="54645" y="44934"/>
                </a:lnTo>
                <a:lnTo>
                  <a:pt x="45132" y="60325"/>
                </a:lnTo>
                <a:lnTo>
                  <a:pt x="33055" y="82498"/>
                </a:lnTo>
                <a:lnTo>
                  <a:pt x="11521" y="129512"/>
                </a:lnTo>
                <a:lnTo>
                  <a:pt x="597" y="166560"/>
                </a:lnTo>
                <a:lnTo>
                  <a:pt x="0" y="178720"/>
                </a:lnTo>
                <a:lnTo>
                  <a:pt x="3998" y="188833"/>
                </a:lnTo>
                <a:lnTo>
                  <a:pt x="14652" y="195706"/>
                </a:lnTo>
                <a:lnTo>
                  <a:pt x="32565" y="191962"/>
                </a:lnTo>
                <a:lnTo>
                  <a:pt x="51085" y="175847"/>
                </a:lnTo>
                <a:lnTo>
                  <a:pt x="67391" y="156327"/>
                </a:lnTo>
                <a:lnTo>
                  <a:pt x="78660" y="142367"/>
                </a:lnTo>
                <a:lnTo>
                  <a:pt x="91803" y="127462"/>
                </a:lnTo>
                <a:lnTo>
                  <a:pt x="105505" y="112188"/>
                </a:lnTo>
                <a:lnTo>
                  <a:pt x="120326" y="98129"/>
                </a:lnTo>
                <a:lnTo>
                  <a:pt x="136826" y="86868"/>
                </a:lnTo>
                <a:lnTo>
                  <a:pt x="151191" y="82970"/>
                </a:lnTo>
                <a:lnTo>
                  <a:pt x="163353" y="86360"/>
                </a:lnTo>
                <a:lnTo>
                  <a:pt x="192595" y="120122"/>
                </a:lnTo>
                <a:lnTo>
                  <a:pt x="217598" y="164592"/>
                </a:lnTo>
                <a:lnTo>
                  <a:pt x="222228" y="172983"/>
                </a:lnTo>
                <a:lnTo>
                  <a:pt x="227584" y="179720"/>
                </a:lnTo>
                <a:lnTo>
                  <a:pt x="234582" y="183147"/>
                </a:lnTo>
                <a:lnTo>
                  <a:pt x="244141" y="181610"/>
                </a:lnTo>
                <a:lnTo>
                  <a:pt x="254511" y="174797"/>
                </a:lnTo>
                <a:lnTo>
                  <a:pt x="264429" y="165020"/>
                </a:lnTo>
                <a:lnTo>
                  <a:pt x="273823" y="154553"/>
                </a:lnTo>
                <a:lnTo>
                  <a:pt x="282622" y="145669"/>
                </a:lnTo>
                <a:lnTo>
                  <a:pt x="293749" y="136689"/>
                </a:lnTo>
                <a:lnTo>
                  <a:pt x="306292" y="128412"/>
                </a:lnTo>
                <a:lnTo>
                  <a:pt x="319859" y="122826"/>
                </a:lnTo>
                <a:lnTo>
                  <a:pt x="334057" y="121919"/>
                </a:lnTo>
                <a:lnTo>
                  <a:pt x="361003" y="131913"/>
                </a:lnTo>
                <a:lnTo>
                  <a:pt x="385508" y="149669"/>
                </a:lnTo>
                <a:lnTo>
                  <a:pt x="410799" y="167711"/>
                </a:lnTo>
                <a:lnTo>
                  <a:pt x="440102" y="178562"/>
                </a:lnTo>
                <a:lnTo>
                  <a:pt x="447284" y="179032"/>
                </a:lnTo>
                <a:lnTo>
                  <a:pt x="454501" y="179466"/>
                </a:lnTo>
                <a:lnTo>
                  <a:pt x="461694" y="179830"/>
                </a:lnTo>
                <a:lnTo>
                  <a:pt x="468804" y="1800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50991" y="5066029"/>
            <a:ext cx="186055" cy="151765"/>
          </a:xfrm>
          <a:custGeom>
            <a:avLst/>
            <a:gdLst/>
            <a:ahLst/>
            <a:cxnLst/>
            <a:rect l="l" t="t" r="r" b="b"/>
            <a:pathLst>
              <a:path w="186054" h="151764">
                <a:moveTo>
                  <a:pt x="76200" y="20828"/>
                </a:moveTo>
                <a:lnTo>
                  <a:pt x="85405" y="16769"/>
                </a:lnTo>
                <a:lnTo>
                  <a:pt x="90598" y="13604"/>
                </a:lnTo>
                <a:lnTo>
                  <a:pt x="93862" y="8844"/>
                </a:lnTo>
                <a:lnTo>
                  <a:pt x="97282" y="0"/>
                </a:lnTo>
                <a:lnTo>
                  <a:pt x="81381" y="7868"/>
                </a:lnTo>
                <a:lnTo>
                  <a:pt x="42037" y="41783"/>
                </a:lnTo>
                <a:lnTo>
                  <a:pt x="12684" y="77136"/>
                </a:lnTo>
                <a:lnTo>
                  <a:pt x="0" y="120777"/>
                </a:lnTo>
                <a:lnTo>
                  <a:pt x="7072" y="138094"/>
                </a:lnTo>
                <a:lnTo>
                  <a:pt x="22193" y="147780"/>
                </a:lnTo>
                <a:lnTo>
                  <a:pt x="41076" y="151584"/>
                </a:lnTo>
                <a:lnTo>
                  <a:pt x="59436" y="151257"/>
                </a:lnTo>
                <a:lnTo>
                  <a:pt x="110601" y="136509"/>
                </a:lnTo>
                <a:lnTo>
                  <a:pt x="153288" y="104902"/>
                </a:lnTo>
                <a:lnTo>
                  <a:pt x="178609" y="65325"/>
                </a:lnTo>
                <a:lnTo>
                  <a:pt x="185632" y="41090"/>
                </a:lnTo>
                <a:lnTo>
                  <a:pt x="182880" y="19558"/>
                </a:lnTo>
                <a:lnTo>
                  <a:pt x="173311" y="7683"/>
                </a:lnTo>
                <a:lnTo>
                  <a:pt x="164528" y="9906"/>
                </a:lnTo>
                <a:lnTo>
                  <a:pt x="156983" y="19843"/>
                </a:lnTo>
                <a:lnTo>
                  <a:pt x="151130" y="3111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21375" y="4961913"/>
            <a:ext cx="134620" cy="273685"/>
          </a:xfrm>
          <a:custGeom>
            <a:avLst/>
            <a:gdLst/>
            <a:ahLst/>
            <a:cxnLst/>
            <a:rect l="l" t="t" r="r" b="b"/>
            <a:pathLst>
              <a:path w="134620" h="273685">
                <a:moveTo>
                  <a:pt x="0" y="265406"/>
                </a:moveTo>
                <a:lnTo>
                  <a:pt x="13636" y="270539"/>
                </a:lnTo>
                <a:lnTo>
                  <a:pt x="24796" y="273232"/>
                </a:lnTo>
                <a:lnTo>
                  <a:pt x="35433" y="272996"/>
                </a:lnTo>
                <a:lnTo>
                  <a:pt x="47498" y="269343"/>
                </a:lnTo>
                <a:lnTo>
                  <a:pt x="60338" y="260738"/>
                </a:lnTo>
                <a:lnTo>
                  <a:pt x="65833" y="248991"/>
                </a:lnTo>
                <a:lnTo>
                  <a:pt x="66732" y="234624"/>
                </a:lnTo>
                <a:lnTo>
                  <a:pt x="65786" y="218162"/>
                </a:lnTo>
                <a:lnTo>
                  <a:pt x="62458" y="191912"/>
                </a:lnTo>
                <a:lnTo>
                  <a:pt x="56784" y="165711"/>
                </a:lnTo>
                <a:lnTo>
                  <a:pt x="50373" y="139509"/>
                </a:lnTo>
                <a:lnTo>
                  <a:pt x="44830" y="113260"/>
                </a:lnTo>
                <a:lnTo>
                  <a:pt x="40798" y="90636"/>
                </a:lnTo>
                <a:lnTo>
                  <a:pt x="37623" y="67143"/>
                </a:lnTo>
                <a:lnTo>
                  <a:pt x="36972" y="43626"/>
                </a:lnTo>
                <a:lnTo>
                  <a:pt x="40512" y="20931"/>
                </a:lnTo>
                <a:lnTo>
                  <a:pt x="48343" y="6207"/>
                </a:lnTo>
                <a:lnTo>
                  <a:pt x="59721" y="103"/>
                </a:lnTo>
                <a:lnTo>
                  <a:pt x="73624" y="0"/>
                </a:lnTo>
                <a:lnTo>
                  <a:pt x="89026" y="3278"/>
                </a:lnTo>
                <a:lnTo>
                  <a:pt x="101036" y="7012"/>
                </a:lnTo>
                <a:lnTo>
                  <a:pt x="112236" y="12009"/>
                </a:lnTo>
                <a:lnTo>
                  <a:pt x="123102" y="17815"/>
                </a:lnTo>
                <a:lnTo>
                  <a:pt x="134112" y="239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45809" y="5102097"/>
            <a:ext cx="252729" cy="24130"/>
          </a:xfrm>
          <a:custGeom>
            <a:avLst/>
            <a:gdLst/>
            <a:ahLst/>
            <a:cxnLst/>
            <a:rect l="l" t="t" r="r" b="b"/>
            <a:pathLst>
              <a:path w="252729" h="24129">
                <a:moveTo>
                  <a:pt x="39877" y="0"/>
                </a:moveTo>
                <a:lnTo>
                  <a:pt x="29825" y="4268"/>
                </a:lnTo>
                <a:lnTo>
                  <a:pt x="20034" y="8334"/>
                </a:lnTo>
                <a:lnTo>
                  <a:pt x="10195" y="11947"/>
                </a:lnTo>
                <a:lnTo>
                  <a:pt x="0" y="14858"/>
                </a:lnTo>
                <a:lnTo>
                  <a:pt x="21611" y="16908"/>
                </a:lnTo>
                <a:lnTo>
                  <a:pt x="43068" y="18208"/>
                </a:lnTo>
                <a:lnTo>
                  <a:pt x="64454" y="19198"/>
                </a:lnTo>
                <a:lnTo>
                  <a:pt x="85851" y="20319"/>
                </a:lnTo>
                <a:lnTo>
                  <a:pt x="127998" y="22830"/>
                </a:lnTo>
                <a:lnTo>
                  <a:pt x="169370" y="23733"/>
                </a:lnTo>
                <a:lnTo>
                  <a:pt x="210671" y="22802"/>
                </a:lnTo>
                <a:lnTo>
                  <a:pt x="252602" y="19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34419" y="4939919"/>
            <a:ext cx="492125" cy="311785"/>
          </a:xfrm>
          <a:custGeom>
            <a:avLst/>
            <a:gdLst/>
            <a:ahLst/>
            <a:cxnLst/>
            <a:rect l="l" t="t" r="r" b="b"/>
            <a:pathLst>
              <a:path w="492125" h="311785">
                <a:moveTo>
                  <a:pt x="47406" y="0"/>
                </a:moveTo>
                <a:lnTo>
                  <a:pt x="64855" y="38736"/>
                </a:lnTo>
                <a:lnTo>
                  <a:pt x="69082" y="87052"/>
                </a:lnTo>
                <a:lnTo>
                  <a:pt x="69171" y="118538"/>
                </a:lnTo>
                <a:lnTo>
                  <a:pt x="67522" y="150000"/>
                </a:lnTo>
                <a:lnTo>
                  <a:pt x="61025" y="202791"/>
                </a:lnTo>
                <a:lnTo>
                  <a:pt x="47257" y="246233"/>
                </a:lnTo>
                <a:lnTo>
                  <a:pt x="28229" y="267842"/>
                </a:lnTo>
                <a:lnTo>
                  <a:pt x="25181" y="269747"/>
                </a:lnTo>
                <a:lnTo>
                  <a:pt x="11707" y="261268"/>
                </a:lnTo>
                <a:lnTo>
                  <a:pt x="3115" y="254111"/>
                </a:lnTo>
                <a:lnTo>
                  <a:pt x="0" y="243405"/>
                </a:lnTo>
                <a:lnTo>
                  <a:pt x="2956" y="224281"/>
                </a:lnTo>
                <a:lnTo>
                  <a:pt x="23879" y="177482"/>
                </a:lnTo>
                <a:lnTo>
                  <a:pt x="54137" y="135254"/>
                </a:lnTo>
                <a:lnTo>
                  <a:pt x="93015" y="90963"/>
                </a:lnTo>
                <a:lnTo>
                  <a:pt x="135798" y="50291"/>
                </a:lnTo>
                <a:lnTo>
                  <a:pt x="172053" y="28967"/>
                </a:lnTo>
                <a:lnTo>
                  <a:pt x="185582" y="25272"/>
                </a:lnTo>
                <a:lnTo>
                  <a:pt x="185523" y="48248"/>
                </a:lnTo>
                <a:lnTo>
                  <a:pt x="180546" y="92245"/>
                </a:lnTo>
                <a:lnTo>
                  <a:pt x="168082" y="151255"/>
                </a:lnTo>
                <a:lnTo>
                  <a:pt x="151465" y="221323"/>
                </a:lnTo>
                <a:lnTo>
                  <a:pt x="143418" y="256285"/>
                </a:lnTo>
                <a:lnTo>
                  <a:pt x="141279" y="270093"/>
                </a:lnTo>
                <a:lnTo>
                  <a:pt x="139926" y="283114"/>
                </a:lnTo>
                <a:lnTo>
                  <a:pt x="138953" y="295898"/>
                </a:lnTo>
                <a:lnTo>
                  <a:pt x="137957" y="308990"/>
                </a:lnTo>
                <a:lnTo>
                  <a:pt x="152257" y="301378"/>
                </a:lnTo>
                <a:lnTo>
                  <a:pt x="164056" y="291623"/>
                </a:lnTo>
                <a:lnTo>
                  <a:pt x="174712" y="280201"/>
                </a:lnTo>
                <a:lnTo>
                  <a:pt x="185582" y="267588"/>
                </a:lnTo>
                <a:lnTo>
                  <a:pt x="199888" y="251876"/>
                </a:lnTo>
                <a:lnTo>
                  <a:pt x="215443" y="236664"/>
                </a:lnTo>
                <a:lnTo>
                  <a:pt x="232356" y="223262"/>
                </a:lnTo>
                <a:lnTo>
                  <a:pt x="250733" y="212978"/>
                </a:lnTo>
                <a:lnTo>
                  <a:pt x="268380" y="208365"/>
                </a:lnTo>
                <a:lnTo>
                  <a:pt x="285992" y="208930"/>
                </a:lnTo>
                <a:lnTo>
                  <a:pt x="303436" y="213139"/>
                </a:lnTo>
                <a:lnTo>
                  <a:pt x="320583" y="219455"/>
                </a:lnTo>
                <a:lnTo>
                  <a:pt x="340441" y="227885"/>
                </a:lnTo>
                <a:lnTo>
                  <a:pt x="360191" y="236124"/>
                </a:lnTo>
                <a:lnTo>
                  <a:pt x="401609" y="248030"/>
                </a:lnTo>
                <a:lnTo>
                  <a:pt x="450544" y="244084"/>
                </a:lnTo>
                <a:lnTo>
                  <a:pt x="462093" y="198500"/>
                </a:lnTo>
                <a:lnTo>
                  <a:pt x="405320" y="162175"/>
                </a:lnTo>
                <a:lnTo>
                  <a:pt x="372717" y="169608"/>
                </a:lnTo>
                <a:lnTo>
                  <a:pt x="347638" y="191043"/>
                </a:lnTo>
                <a:lnTo>
                  <a:pt x="337347" y="223646"/>
                </a:lnTo>
                <a:lnTo>
                  <a:pt x="341907" y="247880"/>
                </a:lnTo>
                <a:lnTo>
                  <a:pt x="372887" y="286440"/>
                </a:lnTo>
                <a:lnTo>
                  <a:pt x="417909" y="307645"/>
                </a:lnTo>
                <a:lnTo>
                  <a:pt x="466209" y="311638"/>
                </a:lnTo>
                <a:lnTo>
                  <a:pt x="491525" y="31089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21443" y="5086234"/>
            <a:ext cx="141605" cy="186690"/>
          </a:xfrm>
          <a:custGeom>
            <a:avLst/>
            <a:gdLst/>
            <a:ahLst/>
            <a:cxnLst/>
            <a:rect l="l" t="t" r="r" b="b"/>
            <a:pathLst>
              <a:path w="141604" h="186689">
                <a:moveTo>
                  <a:pt x="141331" y="49899"/>
                </a:moveTo>
                <a:lnTo>
                  <a:pt x="107166" y="13233"/>
                </a:lnTo>
                <a:lnTo>
                  <a:pt x="72491" y="0"/>
                </a:lnTo>
                <a:lnTo>
                  <a:pt x="54193" y="2115"/>
                </a:lnTo>
                <a:lnTo>
                  <a:pt x="21824" y="22467"/>
                </a:lnTo>
                <a:lnTo>
                  <a:pt x="1154" y="59455"/>
                </a:lnTo>
                <a:lnTo>
                  <a:pt x="0" y="80617"/>
                </a:lnTo>
                <a:lnTo>
                  <a:pt x="4679" y="102350"/>
                </a:lnTo>
                <a:lnTo>
                  <a:pt x="32444" y="143656"/>
                </a:lnTo>
                <a:lnTo>
                  <a:pt x="73640" y="172200"/>
                </a:lnTo>
                <a:lnTo>
                  <a:pt x="109733" y="184665"/>
                </a:lnTo>
                <a:lnTo>
                  <a:pt x="120884" y="18617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53551" y="5107362"/>
            <a:ext cx="485775" cy="206375"/>
          </a:xfrm>
          <a:custGeom>
            <a:avLst/>
            <a:gdLst/>
            <a:ahLst/>
            <a:cxnLst/>
            <a:rect l="l" t="t" r="r" b="b"/>
            <a:pathLst>
              <a:path w="485775" h="206375">
                <a:moveTo>
                  <a:pt x="105183" y="44392"/>
                </a:moveTo>
                <a:lnTo>
                  <a:pt x="91666" y="40197"/>
                </a:lnTo>
                <a:lnTo>
                  <a:pt x="79625" y="37597"/>
                </a:lnTo>
                <a:lnTo>
                  <a:pt x="67250" y="37855"/>
                </a:lnTo>
                <a:lnTo>
                  <a:pt x="22046" y="64204"/>
                </a:lnTo>
                <a:lnTo>
                  <a:pt x="0" y="111674"/>
                </a:lnTo>
                <a:lnTo>
                  <a:pt x="1996" y="125672"/>
                </a:lnTo>
                <a:lnTo>
                  <a:pt x="9326" y="137574"/>
                </a:lnTo>
                <a:lnTo>
                  <a:pt x="22252" y="146500"/>
                </a:lnTo>
                <a:lnTo>
                  <a:pt x="40191" y="151100"/>
                </a:lnTo>
                <a:lnTo>
                  <a:pt x="58987" y="150437"/>
                </a:lnTo>
                <a:lnTo>
                  <a:pt x="112529" y="128811"/>
                </a:lnTo>
                <a:lnTo>
                  <a:pt x="140954" y="100593"/>
                </a:lnTo>
                <a:lnTo>
                  <a:pt x="159486" y="75551"/>
                </a:lnTo>
                <a:lnTo>
                  <a:pt x="168604" y="62426"/>
                </a:lnTo>
                <a:lnTo>
                  <a:pt x="179127" y="52159"/>
                </a:lnTo>
                <a:lnTo>
                  <a:pt x="189257" y="52012"/>
                </a:lnTo>
                <a:lnTo>
                  <a:pt x="197260" y="60078"/>
                </a:lnTo>
                <a:lnTo>
                  <a:pt x="203751" y="70443"/>
                </a:lnTo>
                <a:lnTo>
                  <a:pt x="209313" y="81498"/>
                </a:lnTo>
                <a:lnTo>
                  <a:pt x="214530" y="91636"/>
                </a:lnTo>
                <a:lnTo>
                  <a:pt x="219200" y="100524"/>
                </a:lnTo>
                <a:lnTo>
                  <a:pt x="225786" y="110638"/>
                </a:lnTo>
                <a:lnTo>
                  <a:pt x="234301" y="116871"/>
                </a:lnTo>
                <a:lnTo>
                  <a:pt x="244756" y="114115"/>
                </a:lnTo>
                <a:lnTo>
                  <a:pt x="252654" y="104824"/>
                </a:lnTo>
                <a:lnTo>
                  <a:pt x="258599" y="92366"/>
                </a:lnTo>
                <a:lnTo>
                  <a:pt x="263401" y="79289"/>
                </a:lnTo>
                <a:lnTo>
                  <a:pt x="267870" y="68141"/>
                </a:lnTo>
                <a:lnTo>
                  <a:pt x="292891" y="19617"/>
                </a:lnTo>
                <a:lnTo>
                  <a:pt x="314170" y="0"/>
                </a:lnTo>
                <a:lnTo>
                  <a:pt x="323433" y="244"/>
                </a:lnTo>
                <a:lnTo>
                  <a:pt x="348581" y="30710"/>
                </a:lnTo>
                <a:lnTo>
                  <a:pt x="363015" y="67115"/>
                </a:lnTo>
                <a:lnTo>
                  <a:pt x="370994" y="84270"/>
                </a:lnTo>
                <a:lnTo>
                  <a:pt x="401605" y="42122"/>
                </a:lnTo>
                <a:lnTo>
                  <a:pt x="431303" y="30142"/>
                </a:lnTo>
                <a:lnTo>
                  <a:pt x="444591" y="32946"/>
                </a:lnTo>
                <a:lnTo>
                  <a:pt x="476019" y="73273"/>
                </a:lnTo>
                <a:lnTo>
                  <a:pt x="482488" y="122922"/>
                </a:lnTo>
                <a:lnTo>
                  <a:pt x="483770" y="147389"/>
                </a:lnTo>
                <a:lnTo>
                  <a:pt x="484868" y="166471"/>
                </a:lnTo>
                <a:lnTo>
                  <a:pt x="485405" y="180790"/>
                </a:lnTo>
                <a:lnTo>
                  <a:pt x="485253" y="193109"/>
                </a:lnTo>
                <a:lnTo>
                  <a:pt x="484278" y="20619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16174" y="5106923"/>
            <a:ext cx="99695" cy="329565"/>
          </a:xfrm>
          <a:custGeom>
            <a:avLst/>
            <a:gdLst/>
            <a:ahLst/>
            <a:cxnLst/>
            <a:rect l="l" t="t" r="r" b="b"/>
            <a:pathLst>
              <a:path w="99695" h="329564">
                <a:moveTo>
                  <a:pt x="37911" y="329184"/>
                </a:moveTo>
                <a:lnTo>
                  <a:pt x="48889" y="326560"/>
                </a:lnTo>
                <a:lnTo>
                  <a:pt x="51627" y="317531"/>
                </a:lnTo>
                <a:lnTo>
                  <a:pt x="49412" y="304359"/>
                </a:lnTo>
                <a:lnTo>
                  <a:pt x="45531" y="289306"/>
                </a:lnTo>
                <a:lnTo>
                  <a:pt x="38451" y="262262"/>
                </a:lnTo>
                <a:lnTo>
                  <a:pt x="30608" y="235458"/>
                </a:lnTo>
                <a:lnTo>
                  <a:pt x="22671" y="208653"/>
                </a:lnTo>
                <a:lnTo>
                  <a:pt x="15305" y="181609"/>
                </a:lnTo>
                <a:lnTo>
                  <a:pt x="7552" y="150195"/>
                </a:lnTo>
                <a:lnTo>
                  <a:pt x="1859" y="118221"/>
                </a:lnTo>
                <a:lnTo>
                  <a:pt x="0" y="85937"/>
                </a:lnTo>
                <a:lnTo>
                  <a:pt x="3748" y="53593"/>
                </a:lnTo>
                <a:lnTo>
                  <a:pt x="10243" y="33664"/>
                </a:lnTo>
                <a:lnTo>
                  <a:pt x="20941" y="15605"/>
                </a:lnTo>
                <a:lnTo>
                  <a:pt x="36377" y="3141"/>
                </a:lnTo>
                <a:lnTo>
                  <a:pt x="57088" y="0"/>
                </a:lnTo>
                <a:lnTo>
                  <a:pt x="74947" y="5824"/>
                </a:lnTo>
                <a:lnTo>
                  <a:pt x="88330" y="18113"/>
                </a:lnTo>
                <a:lnTo>
                  <a:pt x="96664" y="34522"/>
                </a:lnTo>
                <a:lnTo>
                  <a:pt x="99379" y="52705"/>
                </a:lnTo>
                <a:lnTo>
                  <a:pt x="95136" y="76092"/>
                </a:lnTo>
                <a:lnTo>
                  <a:pt x="69411" y="111819"/>
                </a:lnTo>
                <a:lnTo>
                  <a:pt x="27814" y="141620"/>
                </a:lnTo>
                <a:lnTo>
                  <a:pt x="1843" y="14046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08009" y="5112384"/>
            <a:ext cx="507365" cy="150495"/>
          </a:xfrm>
          <a:custGeom>
            <a:avLst/>
            <a:gdLst/>
            <a:ahLst/>
            <a:cxnLst/>
            <a:rect l="l" t="t" r="r" b="b"/>
            <a:pathLst>
              <a:path w="507365" h="150495">
                <a:moveTo>
                  <a:pt x="26797" y="13715"/>
                </a:moveTo>
                <a:lnTo>
                  <a:pt x="32916" y="21736"/>
                </a:lnTo>
                <a:lnTo>
                  <a:pt x="35083" y="26733"/>
                </a:lnTo>
                <a:lnTo>
                  <a:pt x="33012" y="33825"/>
                </a:lnTo>
                <a:lnTo>
                  <a:pt x="26416" y="48132"/>
                </a:lnTo>
                <a:lnTo>
                  <a:pt x="19431" y="64494"/>
                </a:lnTo>
                <a:lnTo>
                  <a:pt x="12636" y="80914"/>
                </a:lnTo>
                <a:lnTo>
                  <a:pt x="6127" y="97264"/>
                </a:lnTo>
                <a:lnTo>
                  <a:pt x="0" y="113410"/>
                </a:lnTo>
                <a:lnTo>
                  <a:pt x="9626" y="112613"/>
                </a:lnTo>
                <a:lnTo>
                  <a:pt x="16906" y="110839"/>
                </a:lnTo>
                <a:lnTo>
                  <a:pt x="23735" y="106160"/>
                </a:lnTo>
                <a:lnTo>
                  <a:pt x="32004" y="96646"/>
                </a:lnTo>
                <a:lnTo>
                  <a:pt x="41548" y="83819"/>
                </a:lnTo>
                <a:lnTo>
                  <a:pt x="51308" y="71374"/>
                </a:lnTo>
                <a:lnTo>
                  <a:pt x="61543" y="59213"/>
                </a:lnTo>
                <a:lnTo>
                  <a:pt x="72517" y="47243"/>
                </a:lnTo>
                <a:lnTo>
                  <a:pt x="80565" y="41203"/>
                </a:lnTo>
                <a:lnTo>
                  <a:pt x="87852" y="39687"/>
                </a:lnTo>
                <a:lnTo>
                  <a:pt x="95091" y="42171"/>
                </a:lnTo>
                <a:lnTo>
                  <a:pt x="102997" y="48132"/>
                </a:lnTo>
                <a:lnTo>
                  <a:pt x="114823" y="62075"/>
                </a:lnTo>
                <a:lnTo>
                  <a:pt x="125507" y="78041"/>
                </a:lnTo>
                <a:lnTo>
                  <a:pt x="137572" y="92388"/>
                </a:lnTo>
                <a:lnTo>
                  <a:pt x="153543" y="101472"/>
                </a:lnTo>
                <a:lnTo>
                  <a:pt x="165532" y="102522"/>
                </a:lnTo>
                <a:lnTo>
                  <a:pt x="177926" y="99869"/>
                </a:lnTo>
                <a:lnTo>
                  <a:pt x="210599" y="75297"/>
                </a:lnTo>
                <a:lnTo>
                  <a:pt x="232156" y="29844"/>
                </a:lnTo>
                <a:lnTo>
                  <a:pt x="234315" y="17398"/>
                </a:lnTo>
                <a:lnTo>
                  <a:pt x="234950" y="14350"/>
                </a:lnTo>
                <a:lnTo>
                  <a:pt x="232791" y="6095"/>
                </a:lnTo>
                <a:lnTo>
                  <a:pt x="219650" y="8493"/>
                </a:lnTo>
                <a:lnTo>
                  <a:pt x="211867" y="15462"/>
                </a:lnTo>
                <a:lnTo>
                  <a:pt x="207466" y="26669"/>
                </a:lnTo>
                <a:lnTo>
                  <a:pt x="204470" y="41782"/>
                </a:lnTo>
                <a:lnTo>
                  <a:pt x="202944" y="58646"/>
                </a:lnTo>
                <a:lnTo>
                  <a:pt x="204454" y="76104"/>
                </a:lnTo>
                <a:lnTo>
                  <a:pt x="209845" y="92467"/>
                </a:lnTo>
                <a:lnTo>
                  <a:pt x="219964" y="106044"/>
                </a:lnTo>
                <a:lnTo>
                  <a:pt x="237353" y="114762"/>
                </a:lnTo>
                <a:lnTo>
                  <a:pt x="256968" y="114919"/>
                </a:lnTo>
                <a:lnTo>
                  <a:pt x="275988" y="108670"/>
                </a:lnTo>
                <a:lnTo>
                  <a:pt x="316023" y="67897"/>
                </a:lnTo>
                <a:lnTo>
                  <a:pt x="334264" y="33527"/>
                </a:lnTo>
                <a:lnTo>
                  <a:pt x="338383" y="25038"/>
                </a:lnTo>
                <a:lnTo>
                  <a:pt x="342455" y="16763"/>
                </a:lnTo>
                <a:lnTo>
                  <a:pt x="346622" y="8489"/>
                </a:lnTo>
                <a:lnTo>
                  <a:pt x="351028" y="0"/>
                </a:lnTo>
                <a:lnTo>
                  <a:pt x="355228" y="9118"/>
                </a:lnTo>
                <a:lnTo>
                  <a:pt x="358727" y="18843"/>
                </a:lnTo>
                <a:lnTo>
                  <a:pt x="361582" y="29592"/>
                </a:lnTo>
                <a:lnTo>
                  <a:pt x="363855" y="41782"/>
                </a:lnTo>
                <a:lnTo>
                  <a:pt x="366845" y="57902"/>
                </a:lnTo>
                <a:lnTo>
                  <a:pt x="370538" y="73199"/>
                </a:lnTo>
                <a:lnTo>
                  <a:pt x="375302" y="88092"/>
                </a:lnTo>
                <a:lnTo>
                  <a:pt x="381508" y="102996"/>
                </a:lnTo>
                <a:lnTo>
                  <a:pt x="390870" y="95736"/>
                </a:lnTo>
                <a:lnTo>
                  <a:pt x="400589" y="87391"/>
                </a:lnTo>
                <a:lnTo>
                  <a:pt x="410547" y="78404"/>
                </a:lnTo>
                <a:lnTo>
                  <a:pt x="420624" y="69214"/>
                </a:lnTo>
                <a:lnTo>
                  <a:pt x="431047" y="60362"/>
                </a:lnTo>
                <a:lnTo>
                  <a:pt x="443436" y="51450"/>
                </a:lnTo>
                <a:lnTo>
                  <a:pt x="456896" y="44944"/>
                </a:lnTo>
                <a:lnTo>
                  <a:pt x="470535" y="43306"/>
                </a:lnTo>
                <a:lnTo>
                  <a:pt x="485999" y="50613"/>
                </a:lnTo>
                <a:lnTo>
                  <a:pt x="504698" y="100583"/>
                </a:lnTo>
                <a:lnTo>
                  <a:pt x="506769" y="143071"/>
                </a:lnTo>
                <a:lnTo>
                  <a:pt x="506475" y="150240"/>
                </a:lnTo>
                <a:lnTo>
                  <a:pt x="504951" y="145668"/>
                </a:lnTo>
                <a:lnTo>
                  <a:pt x="503174" y="140842"/>
                </a:lnTo>
                <a:lnTo>
                  <a:pt x="501650" y="1356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0853" y="4900295"/>
            <a:ext cx="123189" cy="358140"/>
          </a:xfrm>
          <a:custGeom>
            <a:avLst/>
            <a:gdLst/>
            <a:ahLst/>
            <a:cxnLst/>
            <a:rect l="l" t="t" r="r" b="b"/>
            <a:pathLst>
              <a:path w="123190" h="358139">
                <a:moveTo>
                  <a:pt x="15382" y="8254"/>
                </a:moveTo>
                <a:lnTo>
                  <a:pt x="18176" y="5206"/>
                </a:lnTo>
                <a:lnTo>
                  <a:pt x="20843" y="2666"/>
                </a:lnTo>
                <a:lnTo>
                  <a:pt x="23002" y="0"/>
                </a:lnTo>
                <a:lnTo>
                  <a:pt x="35992" y="13073"/>
                </a:lnTo>
                <a:lnTo>
                  <a:pt x="42529" y="29146"/>
                </a:lnTo>
                <a:lnTo>
                  <a:pt x="45398" y="47791"/>
                </a:lnTo>
                <a:lnTo>
                  <a:pt x="47386" y="68579"/>
                </a:lnTo>
                <a:lnTo>
                  <a:pt x="51524" y="105298"/>
                </a:lnTo>
                <a:lnTo>
                  <a:pt x="54864" y="142208"/>
                </a:lnTo>
                <a:lnTo>
                  <a:pt x="57513" y="179165"/>
                </a:lnTo>
                <a:lnTo>
                  <a:pt x="59578" y="216026"/>
                </a:lnTo>
                <a:lnTo>
                  <a:pt x="61468" y="237345"/>
                </a:lnTo>
                <a:lnTo>
                  <a:pt x="63357" y="263032"/>
                </a:lnTo>
                <a:lnTo>
                  <a:pt x="62436" y="288553"/>
                </a:lnTo>
                <a:lnTo>
                  <a:pt x="55895" y="309371"/>
                </a:lnTo>
                <a:lnTo>
                  <a:pt x="53482" y="310514"/>
                </a:lnTo>
                <a:lnTo>
                  <a:pt x="51069" y="311784"/>
                </a:lnTo>
                <a:lnTo>
                  <a:pt x="18807" y="284974"/>
                </a:lnTo>
                <a:lnTo>
                  <a:pt x="1728" y="243107"/>
                </a:lnTo>
                <a:lnTo>
                  <a:pt x="0" y="214010"/>
                </a:lnTo>
                <a:lnTo>
                  <a:pt x="7010" y="186176"/>
                </a:lnTo>
                <a:lnTo>
                  <a:pt x="35355" y="152195"/>
                </a:lnTo>
                <a:lnTo>
                  <a:pt x="76342" y="140461"/>
                </a:lnTo>
                <a:lnTo>
                  <a:pt x="87673" y="143315"/>
                </a:lnTo>
                <a:lnTo>
                  <a:pt x="93646" y="150717"/>
                </a:lnTo>
                <a:lnTo>
                  <a:pt x="96238" y="160928"/>
                </a:lnTo>
                <a:lnTo>
                  <a:pt x="97424" y="172211"/>
                </a:lnTo>
                <a:lnTo>
                  <a:pt x="98686" y="187078"/>
                </a:lnTo>
                <a:lnTo>
                  <a:pt x="100187" y="201707"/>
                </a:lnTo>
                <a:lnTo>
                  <a:pt x="102496" y="216288"/>
                </a:lnTo>
                <a:lnTo>
                  <a:pt x="106187" y="231012"/>
                </a:lnTo>
                <a:lnTo>
                  <a:pt x="112178" y="248800"/>
                </a:lnTo>
                <a:lnTo>
                  <a:pt x="118014" y="266922"/>
                </a:lnTo>
                <a:lnTo>
                  <a:pt x="122064" y="285376"/>
                </a:lnTo>
                <a:lnTo>
                  <a:pt x="122697" y="304164"/>
                </a:lnTo>
                <a:lnTo>
                  <a:pt x="119635" y="321304"/>
                </a:lnTo>
                <a:lnTo>
                  <a:pt x="113156" y="336978"/>
                </a:lnTo>
                <a:lnTo>
                  <a:pt x="102463" y="349581"/>
                </a:lnTo>
                <a:lnTo>
                  <a:pt x="86756" y="357504"/>
                </a:lnTo>
                <a:lnTo>
                  <a:pt x="80660" y="357758"/>
                </a:lnTo>
                <a:lnTo>
                  <a:pt x="74564" y="357758"/>
                </a:lnTo>
                <a:lnTo>
                  <a:pt x="68468" y="35813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92515" y="5435441"/>
            <a:ext cx="162560" cy="165735"/>
          </a:xfrm>
          <a:custGeom>
            <a:avLst/>
            <a:gdLst/>
            <a:ahLst/>
            <a:cxnLst/>
            <a:rect l="l" t="t" r="r" b="b"/>
            <a:pathLst>
              <a:path w="162559" h="165735">
                <a:moveTo>
                  <a:pt x="65952" y="9175"/>
                </a:moveTo>
                <a:lnTo>
                  <a:pt x="63430" y="146"/>
                </a:lnTo>
                <a:lnTo>
                  <a:pt x="58253" y="0"/>
                </a:lnTo>
                <a:lnTo>
                  <a:pt x="51147" y="5425"/>
                </a:lnTo>
                <a:lnTo>
                  <a:pt x="25312" y="36909"/>
                </a:lnTo>
                <a:lnTo>
                  <a:pt x="7096" y="82204"/>
                </a:lnTo>
                <a:lnTo>
                  <a:pt x="0" y="120439"/>
                </a:lnTo>
                <a:lnTo>
                  <a:pt x="1309" y="139604"/>
                </a:lnTo>
                <a:lnTo>
                  <a:pt x="7242" y="154064"/>
                </a:lnTo>
                <a:lnTo>
                  <a:pt x="17438" y="162509"/>
                </a:lnTo>
                <a:lnTo>
                  <a:pt x="30777" y="165457"/>
                </a:lnTo>
                <a:lnTo>
                  <a:pt x="46140" y="163429"/>
                </a:lnTo>
                <a:lnTo>
                  <a:pt x="90162" y="142192"/>
                </a:lnTo>
                <a:lnTo>
                  <a:pt x="126658" y="109505"/>
                </a:lnTo>
                <a:lnTo>
                  <a:pt x="150788" y="75342"/>
                </a:lnTo>
                <a:lnTo>
                  <a:pt x="161964" y="35464"/>
                </a:lnTo>
                <a:lnTo>
                  <a:pt x="159303" y="22534"/>
                </a:lnTo>
                <a:lnTo>
                  <a:pt x="120548" y="16591"/>
                </a:lnTo>
                <a:lnTo>
                  <a:pt x="97956" y="357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34914" y="5343397"/>
            <a:ext cx="128270" cy="296545"/>
          </a:xfrm>
          <a:custGeom>
            <a:avLst/>
            <a:gdLst/>
            <a:ahLst/>
            <a:cxnLst/>
            <a:rect l="l" t="t" r="r" b="b"/>
            <a:pathLst>
              <a:path w="128269" h="296545">
                <a:moveTo>
                  <a:pt x="44533" y="296316"/>
                </a:moveTo>
                <a:lnTo>
                  <a:pt x="52835" y="284757"/>
                </a:lnTo>
                <a:lnTo>
                  <a:pt x="57423" y="272884"/>
                </a:lnTo>
                <a:lnTo>
                  <a:pt x="58677" y="259926"/>
                </a:lnTo>
                <a:lnTo>
                  <a:pt x="56979" y="245109"/>
                </a:lnTo>
                <a:lnTo>
                  <a:pt x="45200" y="198405"/>
                </a:lnTo>
                <a:lnTo>
                  <a:pt x="29039" y="153415"/>
                </a:lnTo>
                <a:lnTo>
                  <a:pt x="20214" y="131665"/>
                </a:lnTo>
                <a:lnTo>
                  <a:pt x="11592" y="109712"/>
                </a:lnTo>
                <a:lnTo>
                  <a:pt x="4518" y="87354"/>
                </a:lnTo>
                <a:lnTo>
                  <a:pt x="337" y="64388"/>
                </a:lnTo>
                <a:lnTo>
                  <a:pt x="0" y="49141"/>
                </a:lnTo>
                <a:lnTo>
                  <a:pt x="2782" y="33273"/>
                </a:lnTo>
                <a:lnTo>
                  <a:pt x="9517" y="19026"/>
                </a:lnTo>
                <a:lnTo>
                  <a:pt x="21038" y="8635"/>
                </a:lnTo>
                <a:lnTo>
                  <a:pt x="38012" y="2401"/>
                </a:lnTo>
                <a:lnTo>
                  <a:pt x="56249" y="0"/>
                </a:lnTo>
                <a:lnTo>
                  <a:pt x="74723" y="456"/>
                </a:lnTo>
                <a:lnTo>
                  <a:pt x="92412" y="2793"/>
                </a:lnTo>
                <a:lnTo>
                  <a:pt x="104132" y="5709"/>
                </a:lnTo>
                <a:lnTo>
                  <a:pt x="112732" y="7826"/>
                </a:lnTo>
                <a:lnTo>
                  <a:pt x="120094" y="9491"/>
                </a:lnTo>
                <a:lnTo>
                  <a:pt x="128099" y="110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67307" y="5477509"/>
            <a:ext cx="238125" cy="57785"/>
          </a:xfrm>
          <a:custGeom>
            <a:avLst/>
            <a:gdLst/>
            <a:ahLst/>
            <a:cxnLst/>
            <a:rect l="l" t="t" r="r" b="b"/>
            <a:pathLst>
              <a:path w="238125" h="57785">
                <a:moveTo>
                  <a:pt x="5461" y="49148"/>
                </a:moveTo>
                <a:lnTo>
                  <a:pt x="3683" y="51815"/>
                </a:lnTo>
                <a:lnTo>
                  <a:pt x="1778" y="54863"/>
                </a:lnTo>
                <a:lnTo>
                  <a:pt x="0" y="57657"/>
                </a:lnTo>
                <a:lnTo>
                  <a:pt x="17293" y="54032"/>
                </a:lnTo>
                <a:lnTo>
                  <a:pt x="34813" y="49418"/>
                </a:lnTo>
                <a:lnTo>
                  <a:pt x="52452" y="44352"/>
                </a:lnTo>
                <a:lnTo>
                  <a:pt x="70104" y="39369"/>
                </a:lnTo>
                <a:lnTo>
                  <a:pt x="102919" y="31210"/>
                </a:lnTo>
                <a:lnTo>
                  <a:pt x="135937" y="24098"/>
                </a:lnTo>
                <a:lnTo>
                  <a:pt x="169027" y="17224"/>
                </a:lnTo>
                <a:lnTo>
                  <a:pt x="202056" y="9778"/>
                </a:lnTo>
                <a:lnTo>
                  <a:pt x="210990" y="7340"/>
                </a:lnTo>
                <a:lnTo>
                  <a:pt x="219900" y="4937"/>
                </a:lnTo>
                <a:lnTo>
                  <a:pt x="228810" y="2510"/>
                </a:lnTo>
                <a:lnTo>
                  <a:pt x="23774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72004" y="5434584"/>
            <a:ext cx="230504" cy="170815"/>
          </a:xfrm>
          <a:custGeom>
            <a:avLst/>
            <a:gdLst/>
            <a:ahLst/>
            <a:cxnLst/>
            <a:rect l="l" t="t" r="r" b="b"/>
            <a:pathLst>
              <a:path w="230505" h="170814">
                <a:moveTo>
                  <a:pt x="0" y="0"/>
                </a:moveTo>
                <a:lnTo>
                  <a:pt x="9546" y="4824"/>
                </a:lnTo>
                <a:lnTo>
                  <a:pt x="18938" y="9445"/>
                </a:lnTo>
                <a:lnTo>
                  <a:pt x="28164" y="14233"/>
                </a:lnTo>
                <a:lnTo>
                  <a:pt x="67611" y="42402"/>
                </a:lnTo>
                <a:lnTo>
                  <a:pt x="96393" y="67055"/>
                </a:lnTo>
                <a:lnTo>
                  <a:pt x="117004" y="84538"/>
                </a:lnTo>
                <a:lnTo>
                  <a:pt x="137842" y="101663"/>
                </a:lnTo>
                <a:lnTo>
                  <a:pt x="159132" y="118312"/>
                </a:lnTo>
                <a:lnTo>
                  <a:pt x="181101" y="134365"/>
                </a:lnTo>
                <a:lnTo>
                  <a:pt x="193530" y="143255"/>
                </a:lnTo>
                <a:lnTo>
                  <a:pt x="205755" y="152336"/>
                </a:lnTo>
                <a:lnTo>
                  <a:pt x="217910" y="161512"/>
                </a:lnTo>
                <a:lnTo>
                  <a:pt x="230124" y="1706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5688" y="5434609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30" h="210185">
                <a:moveTo>
                  <a:pt x="189230" y="2133"/>
                </a:moveTo>
                <a:lnTo>
                  <a:pt x="183643" y="0"/>
                </a:lnTo>
                <a:lnTo>
                  <a:pt x="177307" y="8594"/>
                </a:lnTo>
                <a:lnTo>
                  <a:pt x="170995" y="20974"/>
                </a:lnTo>
                <a:lnTo>
                  <a:pt x="165481" y="30200"/>
                </a:lnTo>
                <a:lnTo>
                  <a:pt x="118713" y="78317"/>
                </a:lnTo>
                <a:lnTo>
                  <a:pt x="72898" y="128244"/>
                </a:lnTo>
                <a:lnTo>
                  <a:pt x="54756" y="148795"/>
                </a:lnTo>
                <a:lnTo>
                  <a:pt x="36544" y="169246"/>
                </a:lnTo>
                <a:lnTo>
                  <a:pt x="18284" y="189630"/>
                </a:lnTo>
                <a:lnTo>
                  <a:pt x="0" y="2099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1105" y="5801825"/>
            <a:ext cx="156845" cy="20955"/>
          </a:xfrm>
          <a:custGeom>
            <a:avLst/>
            <a:gdLst/>
            <a:ahLst/>
            <a:cxnLst/>
            <a:rect l="l" t="t" r="r" b="b"/>
            <a:pathLst>
              <a:path w="156844" h="20954">
                <a:moveTo>
                  <a:pt x="0" y="20769"/>
                </a:moveTo>
                <a:lnTo>
                  <a:pt x="11263" y="20631"/>
                </a:lnTo>
                <a:lnTo>
                  <a:pt x="20840" y="18749"/>
                </a:lnTo>
                <a:lnTo>
                  <a:pt x="30132" y="15668"/>
                </a:lnTo>
                <a:lnTo>
                  <a:pt x="40538" y="11930"/>
                </a:lnTo>
                <a:lnTo>
                  <a:pt x="57402" y="7200"/>
                </a:lnTo>
                <a:lnTo>
                  <a:pt x="75095" y="3586"/>
                </a:lnTo>
                <a:lnTo>
                  <a:pt x="92959" y="1171"/>
                </a:lnTo>
                <a:lnTo>
                  <a:pt x="110337" y="42"/>
                </a:lnTo>
                <a:lnTo>
                  <a:pt x="121948" y="0"/>
                </a:lnTo>
                <a:lnTo>
                  <a:pt x="133502" y="157"/>
                </a:lnTo>
                <a:lnTo>
                  <a:pt x="145056" y="257"/>
                </a:lnTo>
                <a:lnTo>
                  <a:pt x="156667" y="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72212" y="5759081"/>
            <a:ext cx="222885" cy="304800"/>
          </a:xfrm>
          <a:custGeom>
            <a:avLst/>
            <a:gdLst/>
            <a:ahLst/>
            <a:cxnLst/>
            <a:rect l="l" t="t" r="r" b="b"/>
            <a:pathLst>
              <a:path w="222884" h="304800">
                <a:moveTo>
                  <a:pt x="222577" y="2857"/>
                </a:moveTo>
                <a:lnTo>
                  <a:pt x="208964" y="4972"/>
                </a:lnTo>
                <a:lnTo>
                  <a:pt x="195780" y="5372"/>
                </a:lnTo>
                <a:lnTo>
                  <a:pt x="182500" y="4743"/>
                </a:lnTo>
                <a:lnTo>
                  <a:pt x="168602" y="3771"/>
                </a:lnTo>
                <a:lnTo>
                  <a:pt x="141664" y="1557"/>
                </a:lnTo>
                <a:lnTo>
                  <a:pt x="113214" y="0"/>
                </a:lnTo>
                <a:lnTo>
                  <a:pt x="58493" y="7429"/>
                </a:lnTo>
                <a:lnTo>
                  <a:pt x="40205" y="46748"/>
                </a:lnTo>
                <a:lnTo>
                  <a:pt x="38871" y="90792"/>
                </a:lnTo>
                <a:lnTo>
                  <a:pt x="37847" y="112928"/>
                </a:lnTo>
                <a:lnTo>
                  <a:pt x="35633" y="134835"/>
                </a:lnTo>
                <a:lnTo>
                  <a:pt x="29283" y="166930"/>
                </a:lnTo>
                <a:lnTo>
                  <a:pt x="20456" y="198196"/>
                </a:lnTo>
                <a:lnTo>
                  <a:pt x="10773" y="229176"/>
                </a:lnTo>
                <a:lnTo>
                  <a:pt x="1851" y="260413"/>
                </a:lnTo>
                <a:lnTo>
                  <a:pt x="0" y="270381"/>
                </a:lnTo>
                <a:lnTo>
                  <a:pt x="565" y="278663"/>
                </a:lnTo>
                <a:lnTo>
                  <a:pt x="4441" y="285745"/>
                </a:lnTo>
                <a:lnTo>
                  <a:pt x="12519" y="292112"/>
                </a:lnTo>
                <a:lnTo>
                  <a:pt x="31936" y="300175"/>
                </a:lnTo>
                <a:lnTo>
                  <a:pt x="52889" y="303809"/>
                </a:lnTo>
                <a:lnTo>
                  <a:pt x="74295" y="304414"/>
                </a:lnTo>
                <a:lnTo>
                  <a:pt x="95069" y="303390"/>
                </a:lnTo>
                <a:lnTo>
                  <a:pt x="117042" y="300632"/>
                </a:lnTo>
                <a:lnTo>
                  <a:pt x="136455" y="295732"/>
                </a:lnTo>
                <a:lnTo>
                  <a:pt x="154987" y="288259"/>
                </a:lnTo>
                <a:lnTo>
                  <a:pt x="174317" y="2777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24355" y="5867095"/>
            <a:ext cx="173990" cy="26670"/>
          </a:xfrm>
          <a:custGeom>
            <a:avLst/>
            <a:gdLst/>
            <a:ahLst/>
            <a:cxnLst/>
            <a:rect l="l" t="t" r="r" b="b"/>
            <a:pathLst>
              <a:path w="173990" h="26670">
                <a:moveTo>
                  <a:pt x="10668" y="0"/>
                </a:moveTo>
                <a:lnTo>
                  <a:pt x="2793" y="4571"/>
                </a:lnTo>
                <a:lnTo>
                  <a:pt x="0" y="6400"/>
                </a:lnTo>
                <a:lnTo>
                  <a:pt x="2412" y="14325"/>
                </a:lnTo>
                <a:lnTo>
                  <a:pt x="16551" y="17349"/>
                </a:lnTo>
                <a:lnTo>
                  <a:pt x="30654" y="19773"/>
                </a:lnTo>
                <a:lnTo>
                  <a:pt x="44829" y="21912"/>
                </a:lnTo>
                <a:lnTo>
                  <a:pt x="59181" y="24079"/>
                </a:lnTo>
                <a:lnTo>
                  <a:pt x="82153" y="26403"/>
                </a:lnTo>
                <a:lnTo>
                  <a:pt x="105028" y="26669"/>
                </a:lnTo>
                <a:lnTo>
                  <a:pt x="127904" y="25107"/>
                </a:lnTo>
                <a:lnTo>
                  <a:pt x="150875" y="21945"/>
                </a:lnTo>
                <a:lnTo>
                  <a:pt x="158496" y="20421"/>
                </a:lnTo>
                <a:lnTo>
                  <a:pt x="166369" y="18897"/>
                </a:lnTo>
                <a:lnTo>
                  <a:pt x="173990" y="170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67561" y="5843625"/>
            <a:ext cx="101600" cy="117475"/>
          </a:xfrm>
          <a:custGeom>
            <a:avLst/>
            <a:gdLst/>
            <a:ahLst/>
            <a:cxnLst/>
            <a:rect l="l" t="t" r="r" b="b"/>
            <a:pathLst>
              <a:path w="101600" h="117475">
                <a:moveTo>
                  <a:pt x="0" y="0"/>
                </a:moveTo>
                <a:lnTo>
                  <a:pt x="17398" y="38404"/>
                </a:lnTo>
                <a:lnTo>
                  <a:pt x="52599" y="75866"/>
                </a:lnTo>
                <a:lnTo>
                  <a:pt x="81660" y="104279"/>
                </a:lnTo>
                <a:lnTo>
                  <a:pt x="90928" y="111018"/>
                </a:lnTo>
                <a:lnTo>
                  <a:pt x="101218" y="11704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61464" y="5827471"/>
            <a:ext cx="105410" cy="186690"/>
          </a:xfrm>
          <a:custGeom>
            <a:avLst/>
            <a:gdLst/>
            <a:ahLst/>
            <a:cxnLst/>
            <a:rect l="l" t="t" r="r" b="b"/>
            <a:pathLst>
              <a:path w="105410" h="186689">
                <a:moveTo>
                  <a:pt x="104902" y="0"/>
                </a:moveTo>
                <a:lnTo>
                  <a:pt x="71628" y="38404"/>
                </a:lnTo>
                <a:lnTo>
                  <a:pt x="46291" y="72923"/>
                </a:lnTo>
                <a:lnTo>
                  <a:pt x="24384" y="109728"/>
                </a:lnTo>
                <a:lnTo>
                  <a:pt x="1113" y="159277"/>
                </a:lnTo>
                <a:lnTo>
                  <a:pt x="0" y="177088"/>
                </a:lnTo>
                <a:lnTo>
                  <a:pt x="1269" y="180136"/>
                </a:lnTo>
                <a:lnTo>
                  <a:pt x="2159" y="183184"/>
                </a:lnTo>
                <a:lnTo>
                  <a:pt x="3428" y="1862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71461" y="5853126"/>
            <a:ext cx="94615" cy="334010"/>
          </a:xfrm>
          <a:custGeom>
            <a:avLst/>
            <a:gdLst/>
            <a:ahLst/>
            <a:cxnLst/>
            <a:rect l="l" t="t" r="r" b="b"/>
            <a:pathLst>
              <a:path w="94614" h="334010">
                <a:moveTo>
                  <a:pt x="26604" y="330960"/>
                </a:moveTo>
                <a:lnTo>
                  <a:pt x="19931" y="333560"/>
                </a:lnTo>
                <a:lnTo>
                  <a:pt x="15222" y="320902"/>
                </a:lnTo>
                <a:lnTo>
                  <a:pt x="12013" y="302071"/>
                </a:lnTo>
                <a:lnTo>
                  <a:pt x="9840" y="286154"/>
                </a:lnTo>
                <a:lnTo>
                  <a:pt x="5179" y="252631"/>
                </a:lnTo>
                <a:lnTo>
                  <a:pt x="1696" y="219136"/>
                </a:lnTo>
                <a:lnTo>
                  <a:pt x="0" y="185470"/>
                </a:lnTo>
                <a:lnTo>
                  <a:pt x="696" y="151433"/>
                </a:lnTo>
                <a:lnTo>
                  <a:pt x="8713" y="86625"/>
                </a:lnTo>
                <a:lnTo>
                  <a:pt x="30541" y="25246"/>
                </a:lnTo>
                <a:lnTo>
                  <a:pt x="65099" y="0"/>
                </a:lnTo>
                <a:lnTo>
                  <a:pt x="78928" y="7567"/>
                </a:lnTo>
                <a:lnTo>
                  <a:pt x="89578" y="25107"/>
                </a:lnTo>
                <a:lnTo>
                  <a:pt x="94025" y="45934"/>
                </a:lnTo>
                <a:lnTo>
                  <a:pt x="94448" y="67617"/>
                </a:lnTo>
                <a:lnTo>
                  <a:pt x="93025" y="87730"/>
                </a:lnTo>
                <a:lnTo>
                  <a:pt x="84691" y="137336"/>
                </a:lnTo>
                <a:lnTo>
                  <a:pt x="68641" y="184656"/>
                </a:lnTo>
                <a:lnTo>
                  <a:pt x="44892" y="20782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21510" y="5848973"/>
            <a:ext cx="102870" cy="137160"/>
          </a:xfrm>
          <a:custGeom>
            <a:avLst/>
            <a:gdLst/>
            <a:ahLst/>
            <a:cxnLst/>
            <a:rect l="l" t="t" r="r" b="b"/>
            <a:pathLst>
              <a:path w="102869" h="137160">
                <a:moveTo>
                  <a:pt x="0" y="75728"/>
                </a:moveTo>
                <a:lnTo>
                  <a:pt x="46243" y="80233"/>
                </a:lnTo>
                <a:lnTo>
                  <a:pt x="79247" y="54087"/>
                </a:lnTo>
                <a:lnTo>
                  <a:pt x="102615" y="13244"/>
                </a:lnTo>
                <a:lnTo>
                  <a:pt x="99812" y="4067"/>
                </a:lnTo>
                <a:lnTo>
                  <a:pt x="92471" y="176"/>
                </a:lnTo>
                <a:lnTo>
                  <a:pt x="83059" y="0"/>
                </a:lnTo>
                <a:lnTo>
                  <a:pt x="74040" y="1966"/>
                </a:lnTo>
                <a:lnTo>
                  <a:pt x="35196" y="33728"/>
                </a:lnTo>
                <a:lnTo>
                  <a:pt x="18399" y="85291"/>
                </a:lnTo>
                <a:lnTo>
                  <a:pt x="38016" y="131721"/>
                </a:lnTo>
                <a:lnTo>
                  <a:pt x="65742" y="136836"/>
                </a:lnTo>
                <a:lnTo>
                  <a:pt x="80771" y="1369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09835" y="5847283"/>
            <a:ext cx="102235" cy="148590"/>
          </a:xfrm>
          <a:custGeom>
            <a:avLst/>
            <a:gdLst/>
            <a:ahLst/>
            <a:cxnLst/>
            <a:rect l="l" t="t" r="r" b="b"/>
            <a:pathLst>
              <a:path w="102235" h="148589">
                <a:moveTo>
                  <a:pt x="102123" y="0"/>
                </a:moveTo>
                <a:lnTo>
                  <a:pt x="61011" y="8701"/>
                </a:lnTo>
                <a:lnTo>
                  <a:pt x="21685" y="44805"/>
                </a:lnTo>
                <a:lnTo>
                  <a:pt x="4206" y="80162"/>
                </a:lnTo>
                <a:lnTo>
                  <a:pt x="0" y="114223"/>
                </a:lnTo>
                <a:lnTo>
                  <a:pt x="4367" y="130825"/>
                </a:lnTo>
                <a:lnTo>
                  <a:pt x="15890" y="143256"/>
                </a:lnTo>
                <a:lnTo>
                  <a:pt x="31148" y="148075"/>
                </a:lnTo>
                <a:lnTo>
                  <a:pt x="46418" y="146608"/>
                </a:lnTo>
                <a:lnTo>
                  <a:pt x="61664" y="141712"/>
                </a:lnTo>
                <a:lnTo>
                  <a:pt x="76850" y="1362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59151" y="5744936"/>
            <a:ext cx="31750" cy="261620"/>
          </a:xfrm>
          <a:custGeom>
            <a:avLst/>
            <a:gdLst/>
            <a:ahLst/>
            <a:cxnLst/>
            <a:rect l="l" t="t" r="r" b="b"/>
            <a:pathLst>
              <a:path w="31750" h="261620">
                <a:moveTo>
                  <a:pt x="31368" y="2981"/>
                </a:moveTo>
                <a:lnTo>
                  <a:pt x="3714" y="53597"/>
                </a:lnTo>
                <a:lnTo>
                  <a:pt x="428" y="109299"/>
                </a:lnTo>
                <a:lnTo>
                  <a:pt x="0" y="137093"/>
                </a:lnTo>
                <a:lnTo>
                  <a:pt x="394" y="165634"/>
                </a:lnTo>
                <a:lnTo>
                  <a:pt x="2873" y="193519"/>
                </a:lnTo>
                <a:lnTo>
                  <a:pt x="6518" y="221232"/>
                </a:lnTo>
                <a:lnTo>
                  <a:pt x="10414" y="249259"/>
                </a:lnTo>
                <a:lnTo>
                  <a:pt x="10668" y="253222"/>
                </a:lnTo>
                <a:lnTo>
                  <a:pt x="10922" y="257184"/>
                </a:lnTo>
                <a:lnTo>
                  <a:pt x="10922" y="2611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03652" y="5847283"/>
            <a:ext cx="282575" cy="49530"/>
          </a:xfrm>
          <a:custGeom>
            <a:avLst/>
            <a:gdLst/>
            <a:ahLst/>
            <a:cxnLst/>
            <a:rect l="l" t="t" r="r" b="b"/>
            <a:pathLst>
              <a:path w="282575" h="49529">
                <a:moveTo>
                  <a:pt x="0" y="49072"/>
                </a:moveTo>
                <a:lnTo>
                  <a:pt x="51327" y="36042"/>
                </a:lnTo>
                <a:lnTo>
                  <a:pt x="104054" y="25684"/>
                </a:lnTo>
                <a:lnTo>
                  <a:pt x="175861" y="18759"/>
                </a:lnTo>
                <a:lnTo>
                  <a:pt x="211836" y="14325"/>
                </a:lnTo>
                <a:lnTo>
                  <a:pt x="234225" y="9815"/>
                </a:lnTo>
                <a:lnTo>
                  <a:pt x="251317" y="6362"/>
                </a:lnTo>
                <a:lnTo>
                  <a:pt x="266289" y="3309"/>
                </a:lnTo>
                <a:lnTo>
                  <a:pt x="28232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07842" y="5736945"/>
            <a:ext cx="12700" cy="255904"/>
          </a:xfrm>
          <a:custGeom>
            <a:avLst/>
            <a:gdLst/>
            <a:ahLst/>
            <a:cxnLst/>
            <a:rect l="l" t="t" r="r" b="b"/>
            <a:pathLst>
              <a:path w="12700" h="255904">
                <a:moveTo>
                  <a:pt x="9779" y="0"/>
                </a:moveTo>
                <a:lnTo>
                  <a:pt x="12348" y="10925"/>
                </a:lnTo>
                <a:lnTo>
                  <a:pt x="12430" y="20421"/>
                </a:lnTo>
                <a:lnTo>
                  <a:pt x="10868" y="29918"/>
                </a:lnTo>
                <a:lnTo>
                  <a:pt x="8508" y="40843"/>
                </a:lnTo>
                <a:lnTo>
                  <a:pt x="4804" y="65832"/>
                </a:lnTo>
                <a:lnTo>
                  <a:pt x="3254" y="91249"/>
                </a:lnTo>
                <a:lnTo>
                  <a:pt x="2490" y="116838"/>
                </a:lnTo>
                <a:lnTo>
                  <a:pt x="1143" y="142341"/>
                </a:lnTo>
                <a:lnTo>
                  <a:pt x="301" y="168311"/>
                </a:lnTo>
                <a:lnTo>
                  <a:pt x="984" y="194195"/>
                </a:lnTo>
                <a:lnTo>
                  <a:pt x="2000" y="220137"/>
                </a:lnTo>
                <a:lnTo>
                  <a:pt x="2158" y="246278"/>
                </a:lnTo>
                <a:lnTo>
                  <a:pt x="1524" y="249326"/>
                </a:lnTo>
                <a:lnTo>
                  <a:pt x="888" y="252679"/>
                </a:lnTo>
                <a:lnTo>
                  <a:pt x="0" y="2557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7325" y="5823813"/>
            <a:ext cx="330835" cy="184785"/>
          </a:xfrm>
          <a:custGeom>
            <a:avLst/>
            <a:gdLst/>
            <a:ahLst/>
            <a:cxnLst/>
            <a:rect l="l" t="t" r="r" b="b"/>
            <a:pathLst>
              <a:path w="330835" h="184785">
                <a:moveTo>
                  <a:pt x="0" y="65836"/>
                </a:moveTo>
                <a:lnTo>
                  <a:pt x="37211" y="34442"/>
                </a:lnTo>
                <a:lnTo>
                  <a:pt x="81629" y="23126"/>
                </a:lnTo>
                <a:lnTo>
                  <a:pt x="127381" y="19812"/>
                </a:lnTo>
                <a:lnTo>
                  <a:pt x="146899" y="19492"/>
                </a:lnTo>
                <a:lnTo>
                  <a:pt x="170180" y="21145"/>
                </a:lnTo>
                <a:lnTo>
                  <a:pt x="191746" y="27312"/>
                </a:lnTo>
                <a:lnTo>
                  <a:pt x="206120" y="40538"/>
                </a:lnTo>
                <a:lnTo>
                  <a:pt x="208940" y="55435"/>
                </a:lnTo>
                <a:lnTo>
                  <a:pt x="207057" y="72847"/>
                </a:lnTo>
                <a:lnTo>
                  <a:pt x="203245" y="90258"/>
                </a:lnTo>
                <a:lnTo>
                  <a:pt x="200279" y="105156"/>
                </a:lnTo>
                <a:lnTo>
                  <a:pt x="198437" y="123334"/>
                </a:lnTo>
                <a:lnTo>
                  <a:pt x="198500" y="142913"/>
                </a:lnTo>
                <a:lnTo>
                  <a:pt x="202564" y="161520"/>
                </a:lnTo>
                <a:lnTo>
                  <a:pt x="212725" y="176784"/>
                </a:lnTo>
                <a:lnTo>
                  <a:pt x="229659" y="184180"/>
                </a:lnTo>
                <a:lnTo>
                  <a:pt x="249332" y="182232"/>
                </a:lnTo>
                <a:lnTo>
                  <a:pt x="283844" y="164592"/>
                </a:lnTo>
                <a:lnTo>
                  <a:pt x="314912" y="128092"/>
                </a:lnTo>
                <a:lnTo>
                  <a:pt x="330454" y="82905"/>
                </a:lnTo>
                <a:lnTo>
                  <a:pt x="330061" y="63707"/>
                </a:lnTo>
                <a:lnTo>
                  <a:pt x="303022" y="14630"/>
                </a:lnTo>
                <a:lnTo>
                  <a:pt x="265731" y="1771"/>
                </a:lnTo>
                <a:lnTo>
                  <a:pt x="25273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51961" y="5667146"/>
            <a:ext cx="83185" cy="143510"/>
          </a:xfrm>
          <a:custGeom>
            <a:avLst/>
            <a:gdLst/>
            <a:ahLst/>
            <a:cxnLst/>
            <a:rect l="l" t="t" r="r" b="b"/>
            <a:pathLst>
              <a:path w="83185" h="143510">
                <a:moveTo>
                  <a:pt x="83185" y="0"/>
                </a:moveTo>
                <a:lnTo>
                  <a:pt x="76279" y="6329"/>
                </a:lnTo>
                <a:lnTo>
                  <a:pt x="70897" y="14287"/>
                </a:lnTo>
                <a:lnTo>
                  <a:pt x="66611" y="23102"/>
                </a:lnTo>
                <a:lnTo>
                  <a:pt x="62991" y="32004"/>
                </a:lnTo>
                <a:lnTo>
                  <a:pt x="55794" y="49649"/>
                </a:lnTo>
                <a:lnTo>
                  <a:pt x="39971" y="85624"/>
                </a:lnTo>
                <a:lnTo>
                  <a:pt x="16398" y="123748"/>
                </a:lnTo>
                <a:lnTo>
                  <a:pt x="8431" y="133702"/>
                </a:lnTo>
                <a:lnTo>
                  <a:pt x="0" y="1432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1392" y="5679947"/>
            <a:ext cx="106680" cy="175260"/>
          </a:xfrm>
          <a:custGeom>
            <a:avLst/>
            <a:gdLst/>
            <a:ahLst/>
            <a:cxnLst/>
            <a:rect l="l" t="t" r="r" b="b"/>
            <a:pathLst>
              <a:path w="106679" h="175260">
                <a:moveTo>
                  <a:pt x="106680" y="0"/>
                </a:moveTo>
                <a:lnTo>
                  <a:pt x="89027" y="46939"/>
                </a:lnTo>
                <a:lnTo>
                  <a:pt x="61039" y="88506"/>
                </a:lnTo>
                <a:lnTo>
                  <a:pt x="32385" y="128930"/>
                </a:lnTo>
                <a:lnTo>
                  <a:pt x="24217" y="140360"/>
                </a:lnTo>
                <a:lnTo>
                  <a:pt x="16192" y="151790"/>
                </a:lnTo>
                <a:lnTo>
                  <a:pt x="8167" y="163220"/>
                </a:lnTo>
                <a:lnTo>
                  <a:pt x="0" y="1746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26257" y="5789980"/>
            <a:ext cx="99060" cy="302895"/>
          </a:xfrm>
          <a:custGeom>
            <a:avLst/>
            <a:gdLst/>
            <a:ahLst/>
            <a:cxnLst/>
            <a:rect l="l" t="t" r="r" b="b"/>
            <a:pathLst>
              <a:path w="99060" h="302895">
                <a:moveTo>
                  <a:pt x="89280" y="0"/>
                </a:moveTo>
                <a:lnTo>
                  <a:pt x="88921" y="12706"/>
                </a:lnTo>
                <a:lnTo>
                  <a:pt x="85455" y="20040"/>
                </a:lnTo>
                <a:lnTo>
                  <a:pt x="78726" y="25888"/>
                </a:lnTo>
                <a:lnTo>
                  <a:pt x="68579" y="34137"/>
                </a:lnTo>
                <a:lnTo>
                  <a:pt x="61255" y="43157"/>
                </a:lnTo>
                <a:lnTo>
                  <a:pt x="56181" y="53721"/>
                </a:lnTo>
                <a:lnTo>
                  <a:pt x="53274" y="65084"/>
                </a:lnTo>
                <a:lnTo>
                  <a:pt x="52450" y="76504"/>
                </a:lnTo>
                <a:lnTo>
                  <a:pt x="54992" y="92325"/>
                </a:lnTo>
                <a:lnTo>
                  <a:pt x="61071" y="106832"/>
                </a:lnTo>
                <a:lnTo>
                  <a:pt x="68935" y="120653"/>
                </a:lnTo>
                <a:lnTo>
                  <a:pt x="76834" y="134416"/>
                </a:lnTo>
                <a:lnTo>
                  <a:pt x="85951" y="152990"/>
                </a:lnTo>
                <a:lnTo>
                  <a:pt x="93186" y="171907"/>
                </a:lnTo>
                <a:lnTo>
                  <a:pt x="97801" y="191509"/>
                </a:lnTo>
                <a:lnTo>
                  <a:pt x="99059" y="212140"/>
                </a:lnTo>
                <a:lnTo>
                  <a:pt x="96137" y="232529"/>
                </a:lnTo>
                <a:lnTo>
                  <a:pt x="77432" y="270562"/>
                </a:lnTo>
                <a:lnTo>
                  <a:pt x="37210" y="299656"/>
                </a:lnTo>
                <a:lnTo>
                  <a:pt x="22109" y="302652"/>
                </a:lnTo>
                <a:lnTo>
                  <a:pt x="8889" y="298704"/>
                </a:lnTo>
                <a:lnTo>
                  <a:pt x="5841" y="294741"/>
                </a:lnTo>
                <a:lnTo>
                  <a:pt x="2793" y="290779"/>
                </a:lnTo>
                <a:lnTo>
                  <a:pt x="0" y="2868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22217" y="5828690"/>
            <a:ext cx="184785" cy="232410"/>
          </a:xfrm>
          <a:custGeom>
            <a:avLst/>
            <a:gdLst/>
            <a:ahLst/>
            <a:cxnLst/>
            <a:rect l="l" t="t" r="r" b="b"/>
            <a:pathLst>
              <a:path w="184785" h="232410">
                <a:moveTo>
                  <a:pt x="79248" y="28041"/>
                </a:moveTo>
                <a:lnTo>
                  <a:pt x="74608" y="45091"/>
                </a:lnTo>
                <a:lnTo>
                  <a:pt x="66611" y="60197"/>
                </a:lnTo>
                <a:lnTo>
                  <a:pt x="56709" y="74847"/>
                </a:lnTo>
                <a:lnTo>
                  <a:pt x="46355" y="90525"/>
                </a:lnTo>
                <a:lnTo>
                  <a:pt x="31878" y="114614"/>
                </a:lnTo>
                <a:lnTo>
                  <a:pt x="18272" y="140360"/>
                </a:lnTo>
                <a:lnTo>
                  <a:pt x="7117" y="167249"/>
                </a:lnTo>
                <a:lnTo>
                  <a:pt x="0" y="194767"/>
                </a:lnTo>
                <a:lnTo>
                  <a:pt x="424" y="213988"/>
                </a:lnTo>
                <a:lnTo>
                  <a:pt x="7969" y="226923"/>
                </a:lnTo>
                <a:lnTo>
                  <a:pt x="21752" y="232314"/>
                </a:lnTo>
                <a:lnTo>
                  <a:pt x="40894" y="228904"/>
                </a:lnTo>
                <a:lnTo>
                  <a:pt x="95345" y="193814"/>
                </a:lnTo>
                <a:lnTo>
                  <a:pt x="139319" y="145694"/>
                </a:lnTo>
                <a:lnTo>
                  <a:pt x="169862" y="95364"/>
                </a:lnTo>
                <a:lnTo>
                  <a:pt x="184404" y="38404"/>
                </a:lnTo>
                <a:lnTo>
                  <a:pt x="183048" y="22331"/>
                </a:lnTo>
                <a:lnTo>
                  <a:pt x="176704" y="9486"/>
                </a:lnTo>
                <a:lnTo>
                  <a:pt x="165383" y="1500"/>
                </a:lnTo>
                <a:lnTo>
                  <a:pt x="149098" y="0"/>
                </a:lnTo>
                <a:lnTo>
                  <a:pt x="137850" y="3505"/>
                </a:lnTo>
                <a:lnTo>
                  <a:pt x="129127" y="6096"/>
                </a:lnTo>
                <a:lnTo>
                  <a:pt x="121308" y="8229"/>
                </a:lnTo>
                <a:lnTo>
                  <a:pt x="112776" y="103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98164" y="5939028"/>
            <a:ext cx="38735" cy="188595"/>
          </a:xfrm>
          <a:custGeom>
            <a:avLst/>
            <a:gdLst/>
            <a:ahLst/>
            <a:cxnLst/>
            <a:rect l="l" t="t" r="r" b="b"/>
            <a:pathLst>
              <a:path w="38735" h="188595">
                <a:moveTo>
                  <a:pt x="0" y="0"/>
                </a:moveTo>
                <a:lnTo>
                  <a:pt x="15859" y="35661"/>
                </a:lnTo>
                <a:lnTo>
                  <a:pt x="31607" y="87782"/>
                </a:lnTo>
                <a:lnTo>
                  <a:pt x="38353" y="128320"/>
                </a:lnTo>
                <a:lnTo>
                  <a:pt x="37990" y="143227"/>
                </a:lnTo>
                <a:lnTo>
                  <a:pt x="37258" y="158191"/>
                </a:lnTo>
                <a:lnTo>
                  <a:pt x="36693" y="173154"/>
                </a:lnTo>
                <a:lnTo>
                  <a:pt x="36830" y="1880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76204" y="5845606"/>
            <a:ext cx="441959" cy="193675"/>
          </a:xfrm>
          <a:custGeom>
            <a:avLst/>
            <a:gdLst/>
            <a:ahLst/>
            <a:cxnLst/>
            <a:rect l="l" t="t" r="r" b="b"/>
            <a:pathLst>
              <a:path w="441960" h="193675">
                <a:moveTo>
                  <a:pt x="4839" y="29718"/>
                </a:moveTo>
                <a:lnTo>
                  <a:pt x="2893" y="47224"/>
                </a:lnTo>
                <a:lnTo>
                  <a:pt x="1077" y="64389"/>
                </a:lnTo>
                <a:lnTo>
                  <a:pt x="0" y="81667"/>
                </a:lnTo>
                <a:lnTo>
                  <a:pt x="267" y="99517"/>
                </a:lnTo>
                <a:lnTo>
                  <a:pt x="4109" y="137693"/>
                </a:lnTo>
                <a:lnTo>
                  <a:pt x="17285" y="173583"/>
                </a:lnTo>
                <a:lnTo>
                  <a:pt x="20714" y="176631"/>
                </a:lnTo>
                <a:lnTo>
                  <a:pt x="23762" y="179984"/>
                </a:lnTo>
                <a:lnTo>
                  <a:pt x="27064" y="183337"/>
                </a:lnTo>
                <a:lnTo>
                  <a:pt x="41358" y="180627"/>
                </a:lnTo>
                <a:lnTo>
                  <a:pt x="53211" y="175374"/>
                </a:lnTo>
                <a:lnTo>
                  <a:pt x="84006" y="138403"/>
                </a:lnTo>
                <a:lnTo>
                  <a:pt x="102401" y="102103"/>
                </a:lnTo>
                <a:lnTo>
                  <a:pt x="110884" y="83667"/>
                </a:lnTo>
                <a:lnTo>
                  <a:pt x="114565" y="75980"/>
                </a:lnTo>
                <a:lnTo>
                  <a:pt x="117282" y="70408"/>
                </a:lnTo>
                <a:lnTo>
                  <a:pt x="119689" y="65751"/>
                </a:lnTo>
                <a:lnTo>
                  <a:pt x="122441" y="60807"/>
                </a:lnTo>
                <a:lnTo>
                  <a:pt x="125866" y="67789"/>
                </a:lnTo>
                <a:lnTo>
                  <a:pt x="128982" y="75971"/>
                </a:lnTo>
                <a:lnTo>
                  <a:pt x="132193" y="84724"/>
                </a:lnTo>
                <a:lnTo>
                  <a:pt x="135903" y="93421"/>
                </a:lnTo>
                <a:lnTo>
                  <a:pt x="144474" y="106884"/>
                </a:lnTo>
                <a:lnTo>
                  <a:pt x="155509" y="116319"/>
                </a:lnTo>
                <a:lnTo>
                  <a:pt x="168997" y="121924"/>
                </a:lnTo>
                <a:lnTo>
                  <a:pt x="184925" y="123901"/>
                </a:lnTo>
                <a:lnTo>
                  <a:pt x="208305" y="121581"/>
                </a:lnTo>
                <a:lnTo>
                  <a:pt x="252684" y="105170"/>
                </a:lnTo>
                <a:lnTo>
                  <a:pt x="291353" y="80995"/>
                </a:lnTo>
                <a:lnTo>
                  <a:pt x="322980" y="49744"/>
                </a:lnTo>
                <a:lnTo>
                  <a:pt x="337071" y="18135"/>
                </a:lnTo>
                <a:lnTo>
                  <a:pt x="338595" y="14782"/>
                </a:lnTo>
                <a:lnTo>
                  <a:pt x="335293" y="6858"/>
                </a:lnTo>
                <a:lnTo>
                  <a:pt x="322048" y="1285"/>
                </a:lnTo>
                <a:lnTo>
                  <a:pt x="309052" y="0"/>
                </a:lnTo>
                <a:lnTo>
                  <a:pt x="295842" y="2828"/>
                </a:lnTo>
                <a:lnTo>
                  <a:pt x="251521" y="36347"/>
                </a:lnTo>
                <a:lnTo>
                  <a:pt x="234709" y="72694"/>
                </a:lnTo>
                <a:lnTo>
                  <a:pt x="234610" y="90706"/>
                </a:lnTo>
                <a:lnTo>
                  <a:pt x="240583" y="106375"/>
                </a:lnTo>
                <a:lnTo>
                  <a:pt x="251747" y="119072"/>
                </a:lnTo>
                <a:lnTo>
                  <a:pt x="267221" y="128168"/>
                </a:lnTo>
                <a:lnTo>
                  <a:pt x="294022" y="133731"/>
                </a:lnTo>
                <a:lnTo>
                  <a:pt x="321228" y="130835"/>
                </a:lnTo>
                <a:lnTo>
                  <a:pt x="370853" y="108356"/>
                </a:lnTo>
                <a:lnTo>
                  <a:pt x="409652" y="73837"/>
                </a:lnTo>
                <a:lnTo>
                  <a:pt x="437020" y="29718"/>
                </a:lnTo>
                <a:lnTo>
                  <a:pt x="439433" y="19964"/>
                </a:lnTo>
                <a:lnTo>
                  <a:pt x="440449" y="18135"/>
                </a:lnTo>
                <a:lnTo>
                  <a:pt x="438925" y="11734"/>
                </a:lnTo>
                <a:lnTo>
                  <a:pt x="423096" y="16535"/>
                </a:lnTo>
                <a:lnTo>
                  <a:pt x="411065" y="25222"/>
                </a:lnTo>
                <a:lnTo>
                  <a:pt x="380519" y="74818"/>
                </a:lnTo>
                <a:lnTo>
                  <a:pt x="367911" y="123605"/>
                </a:lnTo>
                <a:lnTo>
                  <a:pt x="368821" y="148285"/>
                </a:lnTo>
                <a:lnTo>
                  <a:pt x="374159" y="167592"/>
                </a:lnTo>
                <a:lnTo>
                  <a:pt x="383712" y="182727"/>
                </a:lnTo>
                <a:lnTo>
                  <a:pt x="398075" y="191919"/>
                </a:lnTo>
                <a:lnTo>
                  <a:pt x="417843" y="193395"/>
                </a:lnTo>
                <a:lnTo>
                  <a:pt x="425717" y="191262"/>
                </a:lnTo>
                <a:lnTo>
                  <a:pt x="433337" y="188823"/>
                </a:lnTo>
                <a:lnTo>
                  <a:pt x="441338" y="1866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83964" y="5857951"/>
            <a:ext cx="375920" cy="236854"/>
          </a:xfrm>
          <a:custGeom>
            <a:avLst/>
            <a:gdLst/>
            <a:ahLst/>
            <a:cxnLst/>
            <a:rect l="l" t="t" r="r" b="b"/>
            <a:pathLst>
              <a:path w="375920" h="236854">
                <a:moveTo>
                  <a:pt x="16510" y="0"/>
                </a:moveTo>
                <a:lnTo>
                  <a:pt x="8255" y="3657"/>
                </a:lnTo>
                <a:lnTo>
                  <a:pt x="5841" y="5181"/>
                </a:lnTo>
                <a:lnTo>
                  <a:pt x="0" y="2743"/>
                </a:lnTo>
                <a:lnTo>
                  <a:pt x="41306" y="7353"/>
                </a:lnTo>
                <a:lnTo>
                  <a:pt x="81661" y="15849"/>
                </a:lnTo>
                <a:lnTo>
                  <a:pt x="116593" y="42895"/>
                </a:lnTo>
                <a:lnTo>
                  <a:pt x="119761" y="58216"/>
                </a:lnTo>
                <a:lnTo>
                  <a:pt x="116671" y="80362"/>
                </a:lnTo>
                <a:lnTo>
                  <a:pt x="109712" y="102565"/>
                </a:lnTo>
                <a:lnTo>
                  <a:pt x="100919" y="124310"/>
                </a:lnTo>
                <a:lnTo>
                  <a:pt x="92328" y="145084"/>
                </a:lnTo>
                <a:lnTo>
                  <a:pt x="85270" y="162382"/>
                </a:lnTo>
                <a:lnTo>
                  <a:pt x="78628" y="179451"/>
                </a:lnTo>
                <a:lnTo>
                  <a:pt x="73058" y="196862"/>
                </a:lnTo>
                <a:lnTo>
                  <a:pt x="69214" y="215188"/>
                </a:lnTo>
                <a:lnTo>
                  <a:pt x="87733" y="215107"/>
                </a:lnTo>
                <a:lnTo>
                  <a:pt x="136525" y="190804"/>
                </a:lnTo>
                <a:lnTo>
                  <a:pt x="187071" y="155219"/>
                </a:lnTo>
                <a:lnTo>
                  <a:pt x="235331" y="116433"/>
                </a:lnTo>
                <a:lnTo>
                  <a:pt x="266398" y="86220"/>
                </a:lnTo>
                <a:lnTo>
                  <a:pt x="286512" y="48463"/>
                </a:lnTo>
                <a:lnTo>
                  <a:pt x="285876" y="45415"/>
                </a:lnTo>
                <a:lnTo>
                  <a:pt x="285241" y="42367"/>
                </a:lnTo>
                <a:lnTo>
                  <a:pt x="284988" y="39319"/>
                </a:lnTo>
                <a:lnTo>
                  <a:pt x="269817" y="33923"/>
                </a:lnTo>
                <a:lnTo>
                  <a:pt x="255444" y="34099"/>
                </a:lnTo>
                <a:lnTo>
                  <a:pt x="241143" y="39019"/>
                </a:lnTo>
                <a:lnTo>
                  <a:pt x="206109" y="64822"/>
                </a:lnTo>
                <a:lnTo>
                  <a:pt x="178002" y="109618"/>
                </a:lnTo>
                <a:lnTo>
                  <a:pt x="172212" y="135331"/>
                </a:lnTo>
                <a:lnTo>
                  <a:pt x="174206" y="163120"/>
                </a:lnTo>
                <a:lnTo>
                  <a:pt x="202626" y="205668"/>
                </a:lnTo>
                <a:lnTo>
                  <a:pt x="256774" y="233843"/>
                </a:lnTo>
                <a:lnTo>
                  <a:pt x="287496" y="236715"/>
                </a:lnTo>
                <a:lnTo>
                  <a:pt x="317884" y="230500"/>
                </a:lnTo>
                <a:lnTo>
                  <a:pt x="348107" y="215798"/>
                </a:lnTo>
                <a:lnTo>
                  <a:pt x="354964" y="210540"/>
                </a:lnTo>
                <a:lnTo>
                  <a:pt x="361823" y="205282"/>
                </a:lnTo>
                <a:lnTo>
                  <a:pt x="368681" y="200025"/>
                </a:lnTo>
                <a:lnTo>
                  <a:pt x="375538" y="1947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33007" y="5672442"/>
            <a:ext cx="87630" cy="137795"/>
          </a:xfrm>
          <a:custGeom>
            <a:avLst/>
            <a:gdLst/>
            <a:ahLst/>
            <a:cxnLst/>
            <a:rect l="l" t="t" r="r" b="b"/>
            <a:pathLst>
              <a:path w="87629" h="137795">
                <a:moveTo>
                  <a:pt x="28324" y="6286"/>
                </a:moveTo>
                <a:lnTo>
                  <a:pt x="16438" y="1700"/>
                </a:lnTo>
                <a:lnTo>
                  <a:pt x="6195" y="0"/>
                </a:lnTo>
                <a:lnTo>
                  <a:pt x="0" y="4186"/>
                </a:lnTo>
                <a:lnTo>
                  <a:pt x="14735" y="52387"/>
                </a:lnTo>
                <a:lnTo>
                  <a:pt x="33785" y="85229"/>
                </a:lnTo>
                <a:lnTo>
                  <a:pt x="41604" y="98955"/>
                </a:lnTo>
                <a:lnTo>
                  <a:pt x="74679" y="135216"/>
                </a:lnTo>
                <a:lnTo>
                  <a:pt x="86490" y="137350"/>
                </a:lnTo>
                <a:lnTo>
                  <a:pt x="87125" y="1282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95661" y="5646420"/>
            <a:ext cx="66040" cy="80645"/>
          </a:xfrm>
          <a:custGeom>
            <a:avLst/>
            <a:gdLst/>
            <a:ahLst/>
            <a:cxnLst/>
            <a:rect l="l" t="t" r="r" b="b"/>
            <a:pathLst>
              <a:path w="66039" h="80645">
                <a:moveTo>
                  <a:pt x="7072" y="0"/>
                </a:moveTo>
                <a:lnTo>
                  <a:pt x="3175" y="9320"/>
                </a:lnTo>
                <a:lnTo>
                  <a:pt x="563" y="17868"/>
                </a:lnTo>
                <a:lnTo>
                  <a:pt x="0" y="26703"/>
                </a:lnTo>
                <a:lnTo>
                  <a:pt x="2246" y="36880"/>
                </a:lnTo>
                <a:lnTo>
                  <a:pt x="24945" y="72285"/>
                </a:lnTo>
                <a:lnTo>
                  <a:pt x="52728" y="80429"/>
                </a:lnTo>
                <a:lnTo>
                  <a:pt x="59055" y="79976"/>
                </a:lnTo>
                <a:lnTo>
                  <a:pt x="65619" y="786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2331" y="5702503"/>
            <a:ext cx="483234" cy="285115"/>
          </a:xfrm>
          <a:custGeom>
            <a:avLst/>
            <a:gdLst/>
            <a:ahLst/>
            <a:cxnLst/>
            <a:rect l="l" t="t" r="r" b="b"/>
            <a:pathLst>
              <a:path w="483235" h="285114">
                <a:moveTo>
                  <a:pt x="111958" y="0"/>
                </a:moveTo>
                <a:lnTo>
                  <a:pt x="106469" y="6977"/>
                </a:lnTo>
                <a:lnTo>
                  <a:pt x="106148" y="12839"/>
                </a:lnTo>
                <a:lnTo>
                  <a:pt x="108350" y="19673"/>
                </a:lnTo>
                <a:lnTo>
                  <a:pt x="110434" y="29565"/>
                </a:lnTo>
                <a:lnTo>
                  <a:pt x="116212" y="105155"/>
                </a:lnTo>
                <a:lnTo>
                  <a:pt x="113990" y="180746"/>
                </a:lnTo>
                <a:lnTo>
                  <a:pt x="104735" y="231152"/>
                </a:lnTo>
                <a:lnTo>
                  <a:pt x="78049" y="274015"/>
                </a:lnTo>
                <a:lnTo>
                  <a:pt x="49061" y="284530"/>
                </a:lnTo>
                <a:lnTo>
                  <a:pt x="33758" y="281558"/>
                </a:lnTo>
                <a:lnTo>
                  <a:pt x="19502" y="274015"/>
                </a:lnTo>
                <a:lnTo>
                  <a:pt x="9144" y="264161"/>
                </a:lnTo>
                <a:lnTo>
                  <a:pt x="2643" y="252336"/>
                </a:lnTo>
                <a:lnTo>
                  <a:pt x="0" y="239082"/>
                </a:lnTo>
                <a:lnTo>
                  <a:pt x="1214" y="224942"/>
                </a:lnTo>
                <a:lnTo>
                  <a:pt x="33397" y="181222"/>
                </a:lnTo>
                <a:lnTo>
                  <a:pt x="77670" y="149809"/>
                </a:lnTo>
                <a:lnTo>
                  <a:pt x="138840" y="112471"/>
                </a:lnTo>
                <a:lnTo>
                  <a:pt x="169235" y="93573"/>
                </a:lnTo>
                <a:lnTo>
                  <a:pt x="190583" y="79352"/>
                </a:lnTo>
                <a:lnTo>
                  <a:pt x="211812" y="65074"/>
                </a:lnTo>
                <a:lnTo>
                  <a:pt x="232993" y="50796"/>
                </a:lnTo>
                <a:lnTo>
                  <a:pt x="254198" y="36575"/>
                </a:lnTo>
                <a:lnTo>
                  <a:pt x="264358" y="30175"/>
                </a:lnTo>
                <a:lnTo>
                  <a:pt x="265882" y="28041"/>
                </a:lnTo>
                <a:lnTo>
                  <a:pt x="273121" y="26212"/>
                </a:lnTo>
                <a:lnTo>
                  <a:pt x="268321" y="53625"/>
                </a:lnTo>
                <a:lnTo>
                  <a:pt x="259865" y="79781"/>
                </a:lnTo>
                <a:lnTo>
                  <a:pt x="249814" y="105594"/>
                </a:lnTo>
                <a:lnTo>
                  <a:pt x="240228" y="131978"/>
                </a:lnTo>
                <a:lnTo>
                  <a:pt x="233092" y="154228"/>
                </a:lnTo>
                <a:lnTo>
                  <a:pt x="226194" y="176936"/>
                </a:lnTo>
                <a:lnTo>
                  <a:pt x="220154" y="199872"/>
                </a:lnTo>
                <a:lnTo>
                  <a:pt x="215590" y="222808"/>
                </a:lnTo>
                <a:lnTo>
                  <a:pt x="215590" y="226771"/>
                </a:lnTo>
                <a:lnTo>
                  <a:pt x="215209" y="230733"/>
                </a:lnTo>
                <a:lnTo>
                  <a:pt x="214955" y="234695"/>
                </a:lnTo>
                <a:lnTo>
                  <a:pt x="228564" y="231152"/>
                </a:lnTo>
                <a:lnTo>
                  <a:pt x="237910" y="224637"/>
                </a:lnTo>
                <a:lnTo>
                  <a:pt x="246352" y="215836"/>
                </a:lnTo>
                <a:lnTo>
                  <a:pt x="257246" y="205435"/>
                </a:lnTo>
                <a:lnTo>
                  <a:pt x="268843" y="196419"/>
                </a:lnTo>
                <a:lnTo>
                  <a:pt x="280963" y="188175"/>
                </a:lnTo>
                <a:lnTo>
                  <a:pt x="293893" y="181475"/>
                </a:lnTo>
                <a:lnTo>
                  <a:pt x="307919" y="177088"/>
                </a:lnTo>
                <a:lnTo>
                  <a:pt x="321294" y="178331"/>
                </a:lnTo>
                <a:lnTo>
                  <a:pt x="333668" y="184975"/>
                </a:lnTo>
                <a:lnTo>
                  <a:pt x="345138" y="193848"/>
                </a:lnTo>
                <a:lnTo>
                  <a:pt x="355798" y="201777"/>
                </a:lnTo>
                <a:lnTo>
                  <a:pt x="400482" y="220594"/>
                </a:lnTo>
                <a:lnTo>
                  <a:pt x="438360" y="215865"/>
                </a:lnTo>
                <a:lnTo>
                  <a:pt x="473372" y="182584"/>
                </a:lnTo>
                <a:lnTo>
                  <a:pt x="473400" y="159715"/>
                </a:lnTo>
                <a:lnTo>
                  <a:pt x="466687" y="149890"/>
                </a:lnTo>
                <a:lnTo>
                  <a:pt x="456747" y="144894"/>
                </a:lnTo>
                <a:lnTo>
                  <a:pt x="445164" y="143727"/>
                </a:lnTo>
                <a:lnTo>
                  <a:pt x="433522" y="145389"/>
                </a:lnTo>
                <a:lnTo>
                  <a:pt x="392820" y="174193"/>
                </a:lnTo>
                <a:lnTo>
                  <a:pt x="393406" y="223113"/>
                </a:lnTo>
                <a:lnTo>
                  <a:pt x="441977" y="248235"/>
                </a:lnTo>
                <a:lnTo>
                  <a:pt x="469350" y="252760"/>
                </a:lnTo>
                <a:lnTo>
                  <a:pt x="483179" y="2535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77178" y="5819036"/>
            <a:ext cx="130810" cy="172085"/>
          </a:xfrm>
          <a:custGeom>
            <a:avLst/>
            <a:gdLst/>
            <a:ahLst/>
            <a:cxnLst/>
            <a:rect l="l" t="t" r="r" b="b"/>
            <a:pathLst>
              <a:path w="130810" h="172085">
                <a:moveTo>
                  <a:pt x="130429" y="11787"/>
                </a:moveTo>
                <a:lnTo>
                  <a:pt x="127085" y="4352"/>
                </a:lnTo>
                <a:lnTo>
                  <a:pt x="119872" y="547"/>
                </a:lnTo>
                <a:lnTo>
                  <a:pt x="110158" y="0"/>
                </a:lnTo>
                <a:lnTo>
                  <a:pt x="99313" y="2338"/>
                </a:lnTo>
                <a:lnTo>
                  <a:pt x="61023" y="23674"/>
                </a:lnTo>
                <a:lnTo>
                  <a:pt x="29591" y="54154"/>
                </a:lnTo>
                <a:lnTo>
                  <a:pt x="5651" y="96750"/>
                </a:lnTo>
                <a:lnTo>
                  <a:pt x="0" y="144375"/>
                </a:lnTo>
                <a:lnTo>
                  <a:pt x="4972" y="162191"/>
                </a:lnTo>
                <a:lnTo>
                  <a:pt x="16256" y="170092"/>
                </a:lnTo>
                <a:lnTo>
                  <a:pt x="31825" y="171764"/>
                </a:lnTo>
                <a:lnTo>
                  <a:pt x="49657" y="1708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53861" y="5710732"/>
            <a:ext cx="71755" cy="278130"/>
          </a:xfrm>
          <a:custGeom>
            <a:avLst/>
            <a:gdLst/>
            <a:ahLst/>
            <a:cxnLst/>
            <a:rect l="l" t="t" r="r" b="b"/>
            <a:pathLst>
              <a:path w="71754" h="278129">
                <a:moveTo>
                  <a:pt x="71348" y="0"/>
                </a:moveTo>
                <a:lnTo>
                  <a:pt x="41249" y="38709"/>
                </a:lnTo>
                <a:lnTo>
                  <a:pt x="23866" y="87287"/>
                </a:lnTo>
                <a:lnTo>
                  <a:pt x="11912" y="137464"/>
                </a:lnTo>
                <a:lnTo>
                  <a:pt x="2244" y="192405"/>
                </a:lnTo>
                <a:lnTo>
                  <a:pt x="0" y="220618"/>
                </a:lnTo>
                <a:lnTo>
                  <a:pt x="1244" y="247802"/>
                </a:lnTo>
                <a:lnTo>
                  <a:pt x="3559" y="259932"/>
                </a:lnTo>
                <a:lnTo>
                  <a:pt x="7292" y="267576"/>
                </a:lnTo>
                <a:lnTo>
                  <a:pt x="13335" y="272876"/>
                </a:lnTo>
                <a:lnTo>
                  <a:pt x="22580" y="2779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43878" y="5851855"/>
            <a:ext cx="156210" cy="163830"/>
          </a:xfrm>
          <a:custGeom>
            <a:avLst/>
            <a:gdLst/>
            <a:ahLst/>
            <a:cxnLst/>
            <a:rect l="l" t="t" r="r" b="b"/>
            <a:pathLst>
              <a:path w="156210" h="163829">
                <a:moveTo>
                  <a:pt x="83185" y="0"/>
                </a:moveTo>
                <a:lnTo>
                  <a:pt x="42912" y="9001"/>
                </a:lnTo>
                <a:lnTo>
                  <a:pt x="11541" y="45453"/>
                </a:lnTo>
                <a:lnTo>
                  <a:pt x="0" y="74980"/>
                </a:lnTo>
                <a:lnTo>
                  <a:pt x="976" y="86867"/>
                </a:lnTo>
                <a:lnTo>
                  <a:pt x="6191" y="96926"/>
                </a:lnTo>
                <a:lnTo>
                  <a:pt x="14787" y="104470"/>
                </a:lnTo>
                <a:lnTo>
                  <a:pt x="25908" y="108813"/>
                </a:lnTo>
                <a:lnTo>
                  <a:pt x="39554" y="109932"/>
                </a:lnTo>
                <a:lnTo>
                  <a:pt x="53260" y="108165"/>
                </a:lnTo>
                <a:lnTo>
                  <a:pt x="95853" y="85343"/>
                </a:lnTo>
                <a:lnTo>
                  <a:pt x="110617" y="69799"/>
                </a:lnTo>
                <a:lnTo>
                  <a:pt x="113375" y="82143"/>
                </a:lnTo>
                <a:lnTo>
                  <a:pt x="113823" y="94030"/>
                </a:lnTo>
                <a:lnTo>
                  <a:pt x="113367" y="106146"/>
                </a:lnTo>
                <a:lnTo>
                  <a:pt x="113411" y="119176"/>
                </a:lnTo>
                <a:lnTo>
                  <a:pt x="130429" y="163372"/>
                </a:lnTo>
                <a:lnTo>
                  <a:pt x="139080" y="163696"/>
                </a:lnTo>
                <a:lnTo>
                  <a:pt x="145542" y="162991"/>
                </a:lnTo>
                <a:lnTo>
                  <a:pt x="150860" y="160801"/>
                </a:lnTo>
                <a:lnTo>
                  <a:pt x="156083" y="15666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68541" y="5809178"/>
            <a:ext cx="105410" cy="170815"/>
          </a:xfrm>
          <a:custGeom>
            <a:avLst/>
            <a:gdLst/>
            <a:ahLst/>
            <a:cxnLst/>
            <a:rect l="l" t="t" r="r" b="b"/>
            <a:pathLst>
              <a:path w="105410" h="170814">
                <a:moveTo>
                  <a:pt x="97790" y="21035"/>
                </a:moveTo>
                <a:lnTo>
                  <a:pt x="103250" y="11282"/>
                </a:lnTo>
                <a:lnTo>
                  <a:pt x="105156" y="9148"/>
                </a:lnTo>
                <a:lnTo>
                  <a:pt x="103250" y="1833"/>
                </a:lnTo>
                <a:lnTo>
                  <a:pt x="65150" y="21645"/>
                </a:lnTo>
                <a:lnTo>
                  <a:pt x="51595" y="68279"/>
                </a:lnTo>
                <a:lnTo>
                  <a:pt x="51816" y="85043"/>
                </a:lnTo>
                <a:lnTo>
                  <a:pt x="53633" y="98359"/>
                </a:lnTo>
                <a:lnTo>
                  <a:pt x="56356" y="111790"/>
                </a:lnTo>
                <a:lnTo>
                  <a:pt x="58459" y="125334"/>
                </a:lnTo>
                <a:lnTo>
                  <a:pt x="58420" y="138993"/>
                </a:lnTo>
                <a:lnTo>
                  <a:pt x="55899" y="149204"/>
                </a:lnTo>
                <a:lnTo>
                  <a:pt x="51022" y="155071"/>
                </a:lnTo>
                <a:lnTo>
                  <a:pt x="44382" y="159224"/>
                </a:lnTo>
                <a:lnTo>
                  <a:pt x="36575" y="164291"/>
                </a:lnTo>
                <a:lnTo>
                  <a:pt x="27932" y="169183"/>
                </a:lnTo>
                <a:lnTo>
                  <a:pt x="19621" y="170730"/>
                </a:lnTo>
                <a:lnTo>
                  <a:pt x="11787" y="167763"/>
                </a:lnTo>
                <a:lnTo>
                  <a:pt x="4572" y="159110"/>
                </a:lnTo>
                <a:lnTo>
                  <a:pt x="3048" y="155147"/>
                </a:lnTo>
                <a:lnTo>
                  <a:pt x="1524" y="150880"/>
                </a:lnTo>
                <a:lnTo>
                  <a:pt x="0" y="14661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36740" y="5811011"/>
            <a:ext cx="90805" cy="187960"/>
          </a:xfrm>
          <a:custGeom>
            <a:avLst/>
            <a:gdLst/>
            <a:ahLst/>
            <a:cxnLst/>
            <a:rect l="l" t="t" r="r" b="b"/>
            <a:pathLst>
              <a:path w="90804" h="187960">
                <a:moveTo>
                  <a:pt x="90297" y="0"/>
                </a:moveTo>
                <a:lnTo>
                  <a:pt x="86260" y="8277"/>
                </a:lnTo>
                <a:lnTo>
                  <a:pt x="80295" y="12725"/>
                </a:lnTo>
                <a:lnTo>
                  <a:pt x="72473" y="16373"/>
                </a:lnTo>
                <a:lnTo>
                  <a:pt x="62864" y="22250"/>
                </a:lnTo>
                <a:lnTo>
                  <a:pt x="53982" y="30208"/>
                </a:lnTo>
                <a:lnTo>
                  <a:pt x="46291" y="39966"/>
                </a:lnTo>
                <a:lnTo>
                  <a:pt x="40790" y="50925"/>
                </a:lnTo>
                <a:lnTo>
                  <a:pt x="38481" y="62484"/>
                </a:lnTo>
                <a:lnTo>
                  <a:pt x="39925" y="74337"/>
                </a:lnTo>
                <a:lnTo>
                  <a:pt x="44894" y="84620"/>
                </a:lnTo>
                <a:lnTo>
                  <a:pt x="52054" y="93816"/>
                </a:lnTo>
                <a:lnTo>
                  <a:pt x="60071" y="102412"/>
                </a:lnTo>
                <a:lnTo>
                  <a:pt x="66345" y="109285"/>
                </a:lnTo>
                <a:lnTo>
                  <a:pt x="72358" y="116700"/>
                </a:lnTo>
                <a:lnTo>
                  <a:pt x="76037" y="124744"/>
                </a:lnTo>
                <a:lnTo>
                  <a:pt x="75311" y="133502"/>
                </a:lnTo>
                <a:lnTo>
                  <a:pt x="47628" y="166077"/>
                </a:lnTo>
                <a:lnTo>
                  <a:pt x="9586" y="185604"/>
                </a:lnTo>
                <a:lnTo>
                  <a:pt x="0" y="18745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15938" y="5860084"/>
            <a:ext cx="48260" cy="95885"/>
          </a:xfrm>
          <a:custGeom>
            <a:avLst/>
            <a:gdLst/>
            <a:ahLst/>
            <a:cxnLst/>
            <a:rect l="l" t="t" r="r" b="b"/>
            <a:pathLst>
              <a:path w="48259" h="95885">
                <a:moveTo>
                  <a:pt x="0" y="0"/>
                </a:moveTo>
                <a:lnTo>
                  <a:pt x="33273" y="22860"/>
                </a:lnTo>
                <a:lnTo>
                  <a:pt x="43221" y="61564"/>
                </a:lnTo>
                <a:lnTo>
                  <a:pt x="44830" y="74676"/>
                </a:lnTo>
                <a:lnTo>
                  <a:pt x="46735" y="86258"/>
                </a:lnTo>
                <a:lnTo>
                  <a:pt x="46735" y="89001"/>
                </a:lnTo>
                <a:lnTo>
                  <a:pt x="48259" y="9570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67245" y="5759196"/>
            <a:ext cx="24130" cy="31115"/>
          </a:xfrm>
          <a:custGeom>
            <a:avLst/>
            <a:gdLst/>
            <a:ahLst/>
            <a:cxnLst/>
            <a:rect l="l" t="t" r="r" b="b"/>
            <a:pathLst>
              <a:path w="24129" h="31114">
                <a:moveTo>
                  <a:pt x="8762" y="13411"/>
                </a:moveTo>
                <a:lnTo>
                  <a:pt x="5714" y="6400"/>
                </a:lnTo>
                <a:lnTo>
                  <a:pt x="4190" y="3962"/>
                </a:lnTo>
                <a:lnTo>
                  <a:pt x="0" y="0"/>
                </a:lnTo>
                <a:lnTo>
                  <a:pt x="5050" y="9396"/>
                </a:lnTo>
                <a:lnTo>
                  <a:pt x="10017" y="16649"/>
                </a:lnTo>
                <a:lnTo>
                  <a:pt x="15912" y="23274"/>
                </a:lnTo>
                <a:lnTo>
                  <a:pt x="23749" y="3078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1988" y="5735954"/>
            <a:ext cx="78740" cy="287020"/>
          </a:xfrm>
          <a:custGeom>
            <a:avLst/>
            <a:gdLst/>
            <a:ahLst/>
            <a:cxnLst/>
            <a:rect l="l" t="t" r="r" b="b"/>
            <a:pathLst>
              <a:path w="78740" h="287020">
                <a:moveTo>
                  <a:pt x="11814" y="286588"/>
                </a:moveTo>
                <a:lnTo>
                  <a:pt x="9870" y="269633"/>
                </a:lnTo>
                <a:lnTo>
                  <a:pt x="9116" y="252907"/>
                </a:lnTo>
                <a:lnTo>
                  <a:pt x="8886" y="236181"/>
                </a:lnTo>
                <a:lnTo>
                  <a:pt x="8512" y="219227"/>
                </a:lnTo>
                <a:lnTo>
                  <a:pt x="6901" y="190114"/>
                </a:lnTo>
                <a:lnTo>
                  <a:pt x="4480" y="161201"/>
                </a:lnTo>
                <a:lnTo>
                  <a:pt x="2012" y="132345"/>
                </a:lnTo>
                <a:lnTo>
                  <a:pt x="257" y="103403"/>
                </a:lnTo>
                <a:lnTo>
                  <a:pt x="1813" y="56959"/>
                </a:lnTo>
                <a:lnTo>
                  <a:pt x="15751" y="13487"/>
                </a:lnTo>
                <a:lnTo>
                  <a:pt x="36103" y="0"/>
                </a:lnTo>
                <a:lnTo>
                  <a:pt x="48327" y="3371"/>
                </a:lnTo>
                <a:lnTo>
                  <a:pt x="61217" y="10744"/>
                </a:lnTo>
                <a:lnTo>
                  <a:pt x="67454" y="16097"/>
                </a:lnTo>
                <a:lnTo>
                  <a:pt x="71965" y="20421"/>
                </a:lnTo>
                <a:lnTo>
                  <a:pt x="75451" y="24631"/>
                </a:lnTo>
                <a:lnTo>
                  <a:pt x="78616" y="2964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71370" y="5874991"/>
            <a:ext cx="196215" cy="91440"/>
          </a:xfrm>
          <a:custGeom>
            <a:avLst/>
            <a:gdLst/>
            <a:ahLst/>
            <a:cxnLst/>
            <a:rect l="l" t="t" r="r" b="b"/>
            <a:pathLst>
              <a:path w="196215" h="91439">
                <a:moveTo>
                  <a:pt x="1285" y="942"/>
                </a:moveTo>
                <a:lnTo>
                  <a:pt x="0" y="5838"/>
                </a:lnTo>
                <a:lnTo>
                  <a:pt x="10239" y="5591"/>
                </a:lnTo>
                <a:lnTo>
                  <a:pt x="25146" y="3171"/>
                </a:lnTo>
                <a:lnTo>
                  <a:pt x="37861" y="1552"/>
                </a:lnTo>
                <a:lnTo>
                  <a:pt x="81121" y="333"/>
                </a:lnTo>
                <a:lnTo>
                  <a:pt x="124094" y="28"/>
                </a:lnTo>
                <a:lnTo>
                  <a:pt x="137929" y="0"/>
                </a:lnTo>
                <a:lnTo>
                  <a:pt x="153146" y="714"/>
                </a:lnTo>
                <a:lnTo>
                  <a:pt x="190912" y="19107"/>
                </a:lnTo>
                <a:lnTo>
                  <a:pt x="196151" y="41490"/>
                </a:lnTo>
                <a:lnTo>
                  <a:pt x="194198" y="55197"/>
                </a:lnTo>
                <a:lnTo>
                  <a:pt x="192401" y="64546"/>
                </a:lnTo>
                <a:lnTo>
                  <a:pt x="190769" y="73523"/>
                </a:lnTo>
                <a:lnTo>
                  <a:pt x="188948" y="82329"/>
                </a:lnTo>
                <a:lnTo>
                  <a:pt x="186578" y="9116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92746" y="5729020"/>
            <a:ext cx="14604" cy="43815"/>
          </a:xfrm>
          <a:custGeom>
            <a:avLst/>
            <a:gdLst/>
            <a:ahLst/>
            <a:cxnLst/>
            <a:rect l="l" t="t" r="r" b="b"/>
            <a:pathLst>
              <a:path w="14604" h="43814">
                <a:moveTo>
                  <a:pt x="4572" y="17678"/>
                </a:moveTo>
                <a:lnTo>
                  <a:pt x="3682" y="8839"/>
                </a:lnTo>
                <a:lnTo>
                  <a:pt x="3301" y="5791"/>
                </a:lnTo>
                <a:lnTo>
                  <a:pt x="0" y="0"/>
                </a:lnTo>
                <a:lnTo>
                  <a:pt x="2407" y="11996"/>
                </a:lnTo>
                <a:lnTo>
                  <a:pt x="5349" y="22593"/>
                </a:lnTo>
                <a:lnTo>
                  <a:pt x="9269" y="32789"/>
                </a:lnTo>
                <a:lnTo>
                  <a:pt x="14604" y="4358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9888" y="5809488"/>
            <a:ext cx="111760" cy="135255"/>
          </a:xfrm>
          <a:custGeom>
            <a:avLst/>
            <a:gdLst/>
            <a:ahLst/>
            <a:cxnLst/>
            <a:rect l="l" t="t" r="r" b="b"/>
            <a:pathLst>
              <a:path w="111759" h="135254">
                <a:moveTo>
                  <a:pt x="107037" y="0"/>
                </a:moveTo>
                <a:lnTo>
                  <a:pt x="111623" y="4691"/>
                </a:lnTo>
                <a:lnTo>
                  <a:pt x="106100" y="7353"/>
                </a:lnTo>
                <a:lnTo>
                  <a:pt x="95267" y="10072"/>
                </a:lnTo>
                <a:lnTo>
                  <a:pt x="83923" y="14935"/>
                </a:lnTo>
                <a:lnTo>
                  <a:pt x="49236" y="39966"/>
                </a:lnTo>
                <a:lnTo>
                  <a:pt x="18645" y="69799"/>
                </a:lnTo>
                <a:lnTo>
                  <a:pt x="0" y="114804"/>
                </a:lnTo>
                <a:lnTo>
                  <a:pt x="6199" y="128320"/>
                </a:lnTo>
                <a:lnTo>
                  <a:pt x="17254" y="134516"/>
                </a:lnTo>
                <a:lnTo>
                  <a:pt x="29297" y="135140"/>
                </a:lnTo>
                <a:lnTo>
                  <a:pt x="41507" y="132735"/>
                </a:lnTo>
                <a:lnTo>
                  <a:pt x="53062" y="12984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37145" y="5862523"/>
            <a:ext cx="226695" cy="90170"/>
          </a:xfrm>
          <a:custGeom>
            <a:avLst/>
            <a:gdLst/>
            <a:ahLst/>
            <a:cxnLst/>
            <a:rect l="l" t="t" r="r" b="b"/>
            <a:pathLst>
              <a:path w="226695" h="90170">
                <a:moveTo>
                  <a:pt x="114934" y="0"/>
                </a:moveTo>
                <a:lnTo>
                  <a:pt x="74231" y="10668"/>
                </a:lnTo>
                <a:lnTo>
                  <a:pt x="35051" y="24993"/>
                </a:lnTo>
                <a:lnTo>
                  <a:pt x="1976" y="50711"/>
                </a:lnTo>
                <a:lnTo>
                  <a:pt x="0" y="62788"/>
                </a:lnTo>
                <a:lnTo>
                  <a:pt x="7137" y="71928"/>
                </a:lnTo>
                <a:lnTo>
                  <a:pt x="18907" y="75552"/>
                </a:lnTo>
                <a:lnTo>
                  <a:pt x="31986" y="75690"/>
                </a:lnTo>
                <a:lnTo>
                  <a:pt x="43052" y="74371"/>
                </a:lnTo>
                <a:lnTo>
                  <a:pt x="80137" y="63322"/>
                </a:lnTo>
                <a:lnTo>
                  <a:pt x="114934" y="46329"/>
                </a:lnTo>
                <a:lnTo>
                  <a:pt x="139953" y="31356"/>
                </a:lnTo>
                <a:lnTo>
                  <a:pt x="152761" y="24341"/>
                </a:lnTo>
                <a:lnTo>
                  <a:pt x="166115" y="18897"/>
                </a:lnTo>
                <a:lnTo>
                  <a:pt x="176740" y="18483"/>
                </a:lnTo>
                <a:lnTo>
                  <a:pt x="184721" y="23583"/>
                </a:lnTo>
                <a:lnTo>
                  <a:pt x="190797" y="32056"/>
                </a:lnTo>
                <a:lnTo>
                  <a:pt x="195706" y="41757"/>
                </a:lnTo>
                <a:lnTo>
                  <a:pt x="198832" y="52282"/>
                </a:lnTo>
                <a:lnTo>
                  <a:pt x="202231" y="66065"/>
                </a:lnTo>
                <a:lnTo>
                  <a:pt x="206654" y="79047"/>
                </a:lnTo>
                <a:lnTo>
                  <a:pt x="212851" y="87172"/>
                </a:lnTo>
                <a:lnTo>
                  <a:pt x="217424" y="88087"/>
                </a:lnTo>
                <a:lnTo>
                  <a:pt x="221614" y="88696"/>
                </a:lnTo>
                <a:lnTo>
                  <a:pt x="226186" y="8961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86777" y="5700674"/>
            <a:ext cx="76200" cy="211454"/>
          </a:xfrm>
          <a:custGeom>
            <a:avLst/>
            <a:gdLst/>
            <a:ahLst/>
            <a:cxnLst/>
            <a:rect l="l" t="t" r="r" b="b"/>
            <a:pathLst>
              <a:path w="76200" h="211454">
                <a:moveTo>
                  <a:pt x="0" y="0"/>
                </a:moveTo>
                <a:lnTo>
                  <a:pt x="25019" y="32003"/>
                </a:lnTo>
                <a:lnTo>
                  <a:pt x="31880" y="52816"/>
                </a:lnTo>
                <a:lnTo>
                  <a:pt x="38766" y="73685"/>
                </a:lnTo>
                <a:lnTo>
                  <a:pt x="45700" y="94668"/>
                </a:lnTo>
                <a:lnTo>
                  <a:pt x="52704" y="115823"/>
                </a:lnTo>
                <a:lnTo>
                  <a:pt x="59289" y="134673"/>
                </a:lnTo>
                <a:lnTo>
                  <a:pt x="65087" y="153466"/>
                </a:lnTo>
                <a:lnTo>
                  <a:pt x="69742" y="172488"/>
                </a:lnTo>
                <a:lnTo>
                  <a:pt x="72898" y="192023"/>
                </a:lnTo>
                <a:lnTo>
                  <a:pt x="75311" y="204520"/>
                </a:lnTo>
                <a:lnTo>
                  <a:pt x="75946" y="209092"/>
                </a:lnTo>
                <a:lnTo>
                  <a:pt x="64007" y="2112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31293" y="5818408"/>
            <a:ext cx="244475" cy="105410"/>
          </a:xfrm>
          <a:custGeom>
            <a:avLst/>
            <a:gdLst/>
            <a:ahLst/>
            <a:cxnLst/>
            <a:rect l="l" t="t" r="r" b="b"/>
            <a:pathLst>
              <a:path w="244475" h="105410">
                <a:moveTo>
                  <a:pt x="9763" y="27960"/>
                </a:moveTo>
                <a:lnTo>
                  <a:pt x="3434" y="19216"/>
                </a:lnTo>
                <a:lnTo>
                  <a:pt x="0" y="11044"/>
                </a:lnTo>
                <a:lnTo>
                  <a:pt x="2208" y="4471"/>
                </a:lnTo>
                <a:lnTo>
                  <a:pt x="12811" y="528"/>
                </a:lnTo>
                <a:lnTo>
                  <a:pt x="31243" y="0"/>
                </a:lnTo>
                <a:lnTo>
                  <a:pt x="50355" y="2471"/>
                </a:lnTo>
                <a:lnTo>
                  <a:pt x="69300" y="6486"/>
                </a:lnTo>
                <a:lnTo>
                  <a:pt x="87233" y="10587"/>
                </a:lnTo>
                <a:lnTo>
                  <a:pt x="109289" y="15325"/>
                </a:lnTo>
                <a:lnTo>
                  <a:pt x="153544" y="26746"/>
                </a:lnTo>
                <a:lnTo>
                  <a:pt x="194446" y="42610"/>
                </a:lnTo>
                <a:lnTo>
                  <a:pt x="226947" y="67489"/>
                </a:lnTo>
                <a:lnTo>
                  <a:pt x="241157" y="94711"/>
                </a:lnTo>
                <a:lnTo>
                  <a:pt x="242300" y="98674"/>
                </a:lnTo>
                <a:lnTo>
                  <a:pt x="244205" y="1050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04759" y="5725058"/>
            <a:ext cx="46990" cy="19685"/>
          </a:xfrm>
          <a:custGeom>
            <a:avLst/>
            <a:gdLst/>
            <a:ahLst/>
            <a:cxnLst/>
            <a:rect l="l" t="t" r="r" b="b"/>
            <a:pathLst>
              <a:path w="46990" h="19685">
                <a:moveTo>
                  <a:pt x="12446" y="19202"/>
                </a:moveTo>
                <a:lnTo>
                  <a:pt x="7874" y="9448"/>
                </a:lnTo>
                <a:lnTo>
                  <a:pt x="5461" y="5486"/>
                </a:lnTo>
                <a:lnTo>
                  <a:pt x="0" y="0"/>
                </a:lnTo>
                <a:lnTo>
                  <a:pt x="11426" y="6215"/>
                </a:lnTo>
                <a:lnTo>
                  <a:pt x="22733" y="11315"/>
                </a:lnTo>
                <a:lnTo>
                  <a:pt x="34325" y="15559"/>
                </a:lnTo>
                <a:lnTo>
                  <a:pt x="46609" y="1920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79131" y="5772607"/>
            <a:ext cx="484505" cy="186690"/>
          </a:xfrm>
          <a:custGeom>
            <a:avLst/>
            <a:gdLst/>
            <a:ahLst/>
            <a:cxnLst/>
            <a:rect l="l" t="t" r="r" b="b"/>
            <a:pathLst>
              <a:path w="484504" h="186689">
                <a:moveTo>
                  <a:pt x="67310" y="0"/>
                </a:moveTo>
                <a:lnTo>
                  <a:pt x="61686" y="19573"/>
                </a:lnTo>
                <a:lnTo>
                  <a:pt x="53276" y="36576"/>
                </a:lnTo>
                <a:lnTo>
                  <a:pt x="43056" y="52892"/>
                </a:lnTo>
                <a:lnTo>
                  <a:pt x="32003" y="70408"/>
                </a:lnTo>
                <a:lnTo>
                  <a:pt x="22502" y="86910"/>
                </a:lnTo>
                <a:lnTo>
                  <a:pt x="13144" y="104813"/>
                </a:lnTo>
                <a:lnTo>
                  <a:pt x="5214" y="123343"/>
                </a:lnTo>
                <a:lnTo>
                  <a:pt x="0" y="141731"/>
                </a:lnTo>
                <a:lnTo>
                  <a:pt x="0" y="145084"/>
                </a:lnTo>
                <a:lnTo>
                  <a:pt x="0" y="148437"/>
                </a:lnTo>
                <a:lnTo>
                  <a:pt x="0" y="151485"/>
                </a:lnTo>
                <a:lnTo>
                  <a:pt x="13271" y="150952"/>
                </a:lnTo>
                <a:lnTo>
                  <a:pt x="23495" y="146303"/>
                </a:lnTo>
                <a:lnTo>
                  <a:pt x="32861" y="138455"/>
                </a:lnTo>
                <a:lnTo>
                  <a:pt x="43561" y="128320"/>
                </a:lnTo>
                <a:lnTo>
                  <a:pt x="57046" y="116266"/>
                </a:lnTo>
                <a:lnTo>
                  <a:pt x="71056" y="104355"/>
                </a:lnTo>
                <a:lnTo>
                  <a:pt x="85637" y="93302"/>
                </a:lnTo>
                <a:lnTo>
                  <a:pt x="100838" y="83819"/>
                </a:lnTo>
                <a:lnTo>
                  <a:pt x="113744" y="78733"/>
                </a:lnTo>
                <a:lnTo>
                  <a:pt x="125317" y="79019"/>
                </a:lnTo>
                <a:lnTo>
                  <a:pt x="135413" y="84677"/>
                </a:lnTo>
                <a:lnTo>
                  <a:pt x="143891" y="95707"/>
                </a:lnTo>
                <a:lnTo>
                  <a:pt x="147316" y="103946"/>
                </a:lnTo>
                <a:lnTo>
                  <a:pt x="150145" y="112928"/>
                </a:lnTo>
                <a:lnTo>
                  <a:pt x="153499" y="121681"/>
                </a:lnTo>
                <a:lnTo>
                  <a:pt x="158496" y="129235"/>
                </a:lnTo>
                <a:lnTo>
                  <a:pt x="168149" y="132978"/>
                </a:lnTo>
                <a:lnTo>
                  <a:pt x="179720" y="130149"/>
                </a:lnTo>
                <a:lnTo>
                  <a:pt x="191125" y="124348"/>
                </a:lnTo>
                <a:lnTo>
                  <a:pt x="200278" y="119176"/>
                </a:lnTo>
                <a:lnTo>
                  <a:pt x="235656" y="102084"/>
                </a:lnTo>
                <a:lnTo>
                  <a:pt x="272415" y="87363"/>
                </a:lnTo>
                <a:lnTo>
                  <a:pt x="310507" y="77728"/>
                </a:lnTo>
                <a:lnTo>
                  <a:pt x="349885" y="75895"/>
                </a:lnTo>
                <a:lnTo>
                  <a:pt x="371492" y="79519"/>
                </a:lnTo>
                <a:lnTo>
                  <a:pt x="408945" y="98655"/>
                </a:lnTo>
                <a:lnTo>
                  <a:pt x="438888" y="128182"/>
                </a:lnTo>
                <a:lnTo>
                  <a:pt x="463129" y="160786"/>
                </a:lnTo>
                <a:lnTo>
                  <a:pt x="475107" y="177088"/>
                </a:lnTo>
                <a:lnTo>
                  <a:pt x="478154" y="180136"/>
                </a:lnTo>
                <a:lnTo>
                  <a:pt x="480949" y="183489"/>
                </a:lnTo>
                <a:lnTo>
                  <a:pt x="483997" y="1865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60409" y="5877724"/>
            <a:ext cx="142240" cy="41275"/>
          </a:xfrm>
          <a:custGeom>
            <a:avLst/>
            <a:gdLst/>
            <a:ahLst/>
            <a:cxnLst/>
            <a:rect l="l" t="t" r="r" b="b"/>
            <a:pathLst>
              <a:path w="142240" h="41275">
                <a:moveTo>
                  <a:pt x="0" y="32042"/>
                </a:moveTo>
                <a:lnTo>
                  <a:pt x="29460" y="623"/>
                </a:lnTo>
                <a:lnTo>
                  <a:pt x="40227" y="0"/>
                </a:lnTo>
                <a:lnTo>
                  <a:pt x="51042" y="2519"/>
                </a:lnTo>
                <a:lnTo>
                  <a:pt x="61214" y="7353"/>
                </a:lnTo>
                <a:lnTo>
                  <a:pt x="76590" y="17221"/>
                </a:lnTo>
                <a:lnTo>
                  <a:pt x="91741" y="27317"/>
                </a:lnTo>
                <a:lnTo>
                  <a:pt x="107630" y="35814"/>
                </a:lnTo>
                <a:lnTo>
                  <a:pt x="125222" y="40881"/>
                </a:lnTo>
                <a:lnTo>
                  <a:pt x="130683" y="40881"/>
                </a:lnTo>
                <a:lnTo>
                  <a:pt x="136144" y="40881"/>
                </a:lnTo>
                <a:lnTo>
                  <a:pt x="141986" y="4088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88638" y="6130442"/>
            <a:ext cx="31750" cy="41275"/>
          </a:xfrm>
          <a:custGeom>
            <a:avLst/>
            <a:gdLst/>
            <a:ahLst/>
            <a:cxnLst/>
            <a:rect l="l" t="t" r="r" b="b"/>
            <a:pathLst>
              <a:path w="31750" h="41275">
                <a:moveTo>
                  <a:pt x="15748" y="12801"/>
                </a:moveTo>
                <a:lnTo>
                  <a:pt x="8762" y="4572"/>
                </a:lnTo>
                <a:lnTo>
                  <a:pt x="7238" y="1828"/>
                </a:lnTo>
                <a:lnTo>
                  <a:pt x="0" y="0"/>
                </a:lnTo>
                <a:lnTo>
                  <a:pt x="5437" y="13330"/>
                </a:lnTo>
                <a:lnTo>
                  <a:pt x="11874" y="23660"/>
                </a:lnTo>
                <a:lnTo>
                  <a:pt x="20216" y="32446"/>
                </a:lnTo>
                <a:lnTo>
                  <a:pt x="31369" y="411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09604" y="6187135"/>
            <a:ext cx="307975" cy="175260"/>
          </a:xfrm>
          <a:custGeom>
            <a:avLst/>
            <a:gdLst/>
            <a:ahLst/>
            <a:cxnLst/>
            <a:rect l="l" t="t" r="r" b="b"/>
            <a:pathLst>
              <a:path w="307975" h="175260">
                <a:moveTo>
                  <a:pt x="984" y="43891"/>
                </a:moveTo>
                <a:lnTo>
                  <a:pt x="146" y="62098"/>
                </a:lnTo>
                <a:lnTo>
                  <a:pt x="0" y="80505"/>
                </a:lnTo>
                <a:lnTo>
                  <a:pt x="662" y="98969"/>
                </a:lnTo>
                <a:lnTo>
                  <a:pt x="2254" y="117348"/>
                </a:lnTo>
                <a:lnTo>
                  <a:pt x="4123" y="131830"/>
                </a:lnTo>
                <a:lnTo>
                  <a:pt x="6635" y="146113"/>
                </a:lnTo>
                <a:lnTo>
                  <a:pt x="9147" y="160339"/>
                </a:lnTo>
                <a:lnTo>
                  <a:pt x="11017" y="174650"/>
                </a:lnTo>
                <a:lnTo>
                  <a:pt x="19171" y="161129"/>
                </a:lnTo>
                <a:lnTo>
                  <a:pt x="24622" y="146723"/>
                </a:lnTo>
                <a:lnTo>
                  <a:pt x="29144" y="131573"/>
                </a:lnTo>
                <a:lnTo>
                  <a:pt x="34512" y="115824"/>
                </a:lnTo>
                <a:lnTo>
                  <a:pt x="50704" y="77228"/>
                </a:lnTo>
                <a:lnTo>
                  <a:pt x="69564" y="39319"/>
                </a:lnTo>
                <a:lnTo>
                  <a:pt x="92763" y="15487"/>
                </a:lnTo>
                <a:lnTo>
                  <a:pt x="103981" y="15544"/>
                </a:lnTo>
                <a:lnTo>
                  <a:pt x="119733" y="23017"/>
                </a:lnTo>
                <a:lnTo>
                  <a:pt x="134842" y="35090"/>
                </a:lnTo>
                <a:lnTo>
                  <a:pt x="149094" y="48591"/>
                </a:lnTo>
                <a:lnTo>
                  <a:pt x="162274" y="60350"/>
                </a:lnTo>
                <a:lnTo>
                  <a:pt x="174031" y="69522"/>
                </a:lnTo>
                <a:lnTo>
                  <a:pt x="186324" y="77724"/>
                </a:lnTo>
                <a:lnTo>
                  <a:pt x="199546" y="84096"/>
                </a:lnTo>
                <a:lnTo>
                  <a:pt x="214090" y="87782"/>
                </a:lnTo>
                <a:lnTo>
                  <a:pt x="226665" y="87401"/>
                </a:lnTo>
                <a:lnTo>
                  <a:pt x="267219" y="58207"/>
                </a:lnTo>
                <a:lnTo>
                  <a:pt x="284829" y="19202"/>
                </a:lnTo>
                <a:lnTo>
                  <a:pt x="286353" y="9144"/>
                </a:lnTo>
                <a:lnTo>
                  <a:pt x="286861" y="6096"/>
                </a:lnTo>
                <a:lnTo>
                  <a:pt x="283813" y="0"/>
                </a:lnTo>
                <a:lnTo>
                  <a:pt x="269519" y="95"/>
                </a:lnTo>
                <a:lnTo>
                  <a:pt x="258238" y="3962"/>
                </a:lnTo>
                <a:lnTo>
                  <a:pt x="232086" y="43248"/>
                </a:lnTo>
                <a:lnTo>
                  <a:pt x="225692" y="82005"/>
                </a:lnTo>
                <a:lnTo>
                  <a:pt x="227425" y="101498"/>
                </a:lnTo>
                <a:lnTo>
                  <a:pt x="234461" y="123101"/>
                </a:lnTo>
                <a:lnTo>
                  <a:pt x="247237" y="141732"/>
                </a:lnTo>
                <a:lnTo>
                  <a:pt x="264965" y="155333"/>
                </a:lnTo>
                <a:lnTo>
                  <a:pt x="286861" y="161848"/>
                </a:lnTo>
                <a:lnTo>
                  <a:pt x="293973" y="161544"/>
                </a:lnTo>
                <a:lnTo>
                  <a:pt x="300577" y="161544"/>
                </a:lnTo>
                <a:lnTo>
                  <a:pt x="307689" y="16123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96280" y="6149340"/>
            <a:ext cx="64769" cy="214629"/>
          </a:xfrm>
          <a:custGeom>
            <a:avLst/>
            <a:gdLst/>
            <a:ahLst/>
            <a:cxnLst/>
            <a:rect l="l" t="t" r="r" b="b"/>
            <a:pathLst>
              <a:path w="64769" h="214629">
                <a:moveTo>
                  <a:pt x="37726" y="13411"/>
                </a:moveTo>
                <a:lnTo>
                  <a:pt x="32519" y="3962"/>
                </a:lnTo>
                <a:lnTo>
                  <a:pt x="29725" y="914"/>
                </a:lnTo>
                <a:lnTo>
                  <a:pt x="20962" y="0"/>
                </a:lnTo>
                <a:lnTo>
                  <a:pt x="10566" y="15649"/>
                </a:lnTo>
                <a:lnTo>
                  <a:pt x="4373" y="30556"/>
                </a:lnTo>
                <a:lnTo>
                  <a:pt x="1299" y="46720"/>
                </a:lnTo>
                <a:lnTo>
                  <a:pt x="261" y="66141"/>
                </a:lnTo>
                <a:lnTo>
                  <a:pt x="0" y="91373"/>
                </a:lnTo>
                <a:lnTo>
                  <a:pt x="1785" y="117348"/>
                </a:lnTo>
                <a:lnTo>
                  <a:pt x="15501" y="166725"/>
                </a:lnTo>
                <a:lnTo>
                  <a:pt x="49095" y="204401"/>
                </a:lnTo>
                <a:lnTo>
                  <a:pt x="64269" y="21427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51539" y="6244742"/>
            <a:ext cx="154305" cy="119380"/>
          </a:xfrm>
          <a:custGeom>
            <a:avLst/>
            <a:gdLst/>
            <a:ahLst/>
            <a:cxnLst/>
            <a:rect l="l" t="t" r="r" b="b"/>
            <a:pathLst>
              <a:path w="154305" h="119379">
                <a:moveTo>
                  <a:pt x="63188" y="11277"/>
                </a:moveTo>
                <a:lnTo>
                  <a:pt x="58039" y="2752"/>
                </a:lnTo>
                <a:lnTo>
                  <a:pt x="50091" y="0"/>
                </a:lnTo>
                <a:lnTo>
                  <a:pt x="40310" y="2276"/>
                </a:lnTo>
                <a:lnTo>
                  <a:pt x="10578" y="32308"/>
                </a:lnTo>
                <a:lnTo>
                  <a:pt x="0" y="73404"/>
                </a:lnTo>
                <a:lnTo>
                  <a:pt x="4276" y="82715"/>
                </a:lnTo>
                <a:lnTo>
                  <a:pt x="12576" y="88996"/>
                </a:lnTo>
                <a:lnTo>
                  <a:pt x="24199" y="92049"/>
                </a:lnTo>
                <a:lnTo>
                  <a:pt x="43481" y="90954"/>
                </a:lnTo>
                <a:lnTo>
                  <a:pt x="80617" y="76190"/>
                </a:lnTo>
                <a:lnTo>
                  <a:pt x="109067" y="57035"/>
                </a:lnTo>
                <a:lnTo>
                  <a:pt x="114865" y="53020"/>
                </a:lnTo>
                <a:lnTo>
                  <a:pt x="121354" y="49377"/>
                </a:lnTo>
                <a:lnTo>
                  <a:pt x="122634" y="59721"/>
                </a:lnTo>
                <a:lnTo>
                  <a:pt x="122926" y="70408"/>
                </a:lnTo>
                <a:lnTo>
                  <a:pt x="123193" y="81095"/>
                </a:lnTo>
                <a:lnTo>
                  <a:pt x="124402" y="91440"/>
                </a:lnTo>
                <a:lnTo>
                  <a:pt x="128133" y="107099"/>
                </a:lnTo>
                <a:lnTo>
                  <a:pt x="132625" y="116128"/>
                </a:lnTo>
                <a:lnTo>
                  <a:pt x="140404" y="119214"/>
                </a:lnTo>
                <a:lnTo>
                  <a:pt x="153993" y="11704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02866" y="6127699"/>
            <a:ext cx="586740" cy="224790"/>
          </a:xfrm>
          <a:custGeom>
            <a:avLst/>
            <a:gdLst/>
            <a:ahLst/>
            <a:cxnLst/>
            <a:rect l="l" t="t" r="r" b="b"/>
            <a:pathLst>
              <a:path w="586739" h="224789">
                <a:moveTo>
                  <a:pt x="70103" y="20116"/>
                </a:moveTo>
                <a:lnTo>
                  <a:pt x="66008" y="25141"/>
                </a:lnTo>
                <a:lnTo>
                  <a:pt x="62674" y="31508"/>
                </a:lnTo>
                <a:lnTo>
                  <a:pt x="60388" y="41248"/>
                </a:lnTo>
                <a:lnTo>
                  <a:pt x="59435" y="56388"/>
                </a:lnTo>
                <a:lnTo>
                  <a:pt x="59999" y="82853"/>
                </a:lnTo>
                <a:lnTo>
                  <a:pt x="62229" y="109232"/>
                </a:lnTo>
                <a:lnTo>
                  <a:pt x="64650" y="135555"/>
                </a:lnTo>
                <a:lnTo>
                  <a:pt x="65785" y="161848"/>
                </a:lnTo>
                <a:lnTo>
                  <a:pt x="65573" y="172712"/>
                </a:lnTo>
                <a:lnTo>
                  <a:pt x="63896" y="185204"/>
                </a:lnTo>
                <a:lnTo>
                  <a:pt x="59195" y="195924"/>
                </a:lnTo>
                <a:lnTo>
                  <a:pt x="49910" y="201472"/>
                </a:lnTo>
                <a:lnTo>
                  <a:pt x="33629" y="199867"/>
                </a:lnTo>
                <a:lnTo>
                  <a:pt x="20145" y="191604"/>
                </a:lnTo>
                <a:lnTo>
                  <a:pt x="9066" y="179741"/>
                </a:lnTo>
                <a:lnTo>
                  <a:pt x="0" y="167335"/>
                </a:lnTo>
                <a:lnTo>
                  <a:pt x="11189" y="162910"/>
                </a:lnTo>
                <a:lnTo>
                  <a:pt x="20843" y="160972"/>
                </a:lnTo>
                <a:lnTo>
                  <a:pt x="31950" y="160691"/>
                </a:lnTo>
                <a:lnTo>
                  <a:pt x="47497" y="161239"/>
                </a:lnTo>
                <a:lnTo>
                  <a:pt x="75557" y="162086"/>
                </a:lnTo>
                <a:lnTo>
                  <a:pt x="131579" y="160810"/>
                </a:lnTo>
                <a:lnTo>
                  <a:pt x="188356" y="152814"/>
                </a:lnTo>
                <a:lnTo>
                  <a:pt x="245792" y="133069"/>
                </a:lnTo>
                <a:lnTo>
                  <a:pt x="271271" y="112776"/>
                </a:lnTo>
                <a:lnTo>
                  <a:pt x="273050" y="110032"/>
                </a:lnTo>
                <a:lnTo>
                  <a:pt x="275463" y="106984"/>
                </a:lnTo>
                <a:lnTo>
                  <a:pt x="266348" y="101626"/>
                </a:lnTo>
                <a:lnTo>
                  <a:pt x="258651" y="98640"/>
                </a:lnTo>
                <a:lnTo>
                  <a:pt x="249549" y="99826"/>
                </a:lnTo>
                <a:lnTo>
                  <a:pt x="236219" y="106984"/>
                </a:lnTo>
                <a:lnTo>
                  <a:pt x="216074" y="123505"/>
                </a:lnTo>
                <a:lnTo>
                  <a:pt x="198881" y="145199"/>
                </a:lnTo>
                <a:lnTo>
                  <a:pt x="188928" y="170035"/>
                </a:lnTo>
                <a:lnTo>
                  <a:pt x="190500" y="195986"/>
                </a:lnTo>
                <a:lnTo>
                  <a:pt x="198818" y="208645"/>
                </a:lnTo>
                <a:lnTo>
                  <a:pt x="212089" y="217703"/>
                </a:lnTo>
                <a:lnTo>
                  <a:pt x="227647" y="222989"/>
                </a:lnTo>
                <a:lnTo>
                  <a:pt x="242823" y="224332"/>
                </a:lnTo>
                <a:lnTo>
                  <a:pt x="263503" y="222065"/>
                </a:lnTo>
                <a:lnTo>
                  <a:pt x="303956" y="209073"/>
                </a:lnTo>
                <a:lnTo>
                  <a:pt x="338280" y="190099"/>
                </a:lnTo>
                <a:lnTo>
                  <a:pt x="367283" y="167201"/>
                </a:lnTo>
                <a:lnTo>
                  <a:pt x="382142" y="156667"/>
                </a:lnTo>
                <a:lnTo>
                  <a:pt x="392175" y="152095"/>
                </a:lnTo>
                <a:lnTo>
                  <a:pt x="395858" y="152095"/>
                </a:lnTo>
                <a:lnTo>
                  <a:pt x="396494" y="143560"/>
                </a:lnTo>
                <a:lnTo>
                  <a:pt x="359060" y="176436"/>
                </a:lnTo>
                <a:lnTo>
                  <a:pt x="336724" y="210488"/>
                </a:lnTo>
                <a:lnTo>
                  <a:pt x="334263" y="219151"/>
                </a:lnTo>
                <a:lnTo>
                  <a:pt x="347112" y="220708"/>
                </a:lnTo>
                <a:lnTo>
                  <a:pt x="402199" y="199062"/>
                </a:lnTo>
                <a:lnTo>
                  <a:pt x="432802" y="165630"/>
                </a:lnTo>
                <a:lnTo>
                  <a:pt x="456195" y="122805"/>
                </a:lnTo>
                <a:lnTo>
                  <a:pt x="473190" y="74247"/>
                </a:lnTo>
                <a:lnTo>
                  <a:pt x="480948" y="49682"/>
                </a:lnTo>
                <a:lnTo>
                  <a:pt x="486019" y="34632"/>
                </a:lnTo>
                <a:lnTo>
                  <a:pt x="491505" y="21869"/>
                </a:lnTo>
                <a:lnTo>
                  <a:pt x="497968" y="10591"/>
                </a:lnTo>
                <a:lnTo>
                  <a:pt x="505967" y="0"/>
                </a:lnTo>
                <a:lnTo>
                  <a:pt x="509686" y="17016"/>
                </a:lnTo>
                <a:lnTo>
                  <a:pt x="512952" y="34175"/>
                </a:lnTo>
                <a:lnTo>
                  <a:pt x="516219" y="51392"/>
                </a:lnTo>
                <a:lnTo>
                  <a:pt x="519938" y="68580"/>
                </a:lnTo>
                <a:lnTo>
                  <a:pt x="535527" y="120281"/>
                </a:lnTo>
                <a:lnTo>
                  <a:pt x="565022" y="164896"/>
                </a:lnTo>
                <a:lnTo>
                  <a:pt x="581275" y="177669"/>
                </a:lnTo>
                <a:lnTo>
                  <a:pt x="586739" y="1816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88310" y="6246876"/>
            <a:ext cx="12065" cy="79375"/>
          </a:xfrm>
          <a:custGeom>
            <a:avLst/>
            <a:gdLst/>
            <a:ahLst/>
            <a:cxnLst/>
            <a:rect l="l" t="t" r="r" b="b"/>
            <a:pathLst>
              <a:path w="12064" h="79375">
                <a:moveTo>
                  <a:pt x="0" y="0"/>
                </a:moveTo>
                <a:lnTo>
                  <a:pt x="8514" y="8705"/>
                </a:lnTo>
                <a:lnTo>
                  <a:pt x="11255" y="16383"/>
                </a:lnTo>
                <a:lnTo>
                  <a:pt x="10876" y="25546"/>
                </a:lnTo>
                <a:lnTo>
                  <a:pt x="10032" y="38709"/>
                </a:lnTo>
                <a:lnTo>
                  <a:pt x="9900" y="49153"/>
                </a:lnTo>
                <a:lnTo>
                  <a:pt x="10112" y="59397"/>
                </a:lnTo>
                <a:lnTo>
                  <a:pt x="10729" y="69356"/>
                </a:lnTo>
                <a:lnTo>
                  <a:pt x="11810" y="7894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27298" y="6115811"/>
            <a:ext cx="55880" cy="65405"/>
          </a:xfrm>
          <a:custGeom>
            <a:avLst/>
            <a:gdLst/>
            <a:ahLst/>
            <a:cxnLst/>
            <a:rect l="l" t="t" r="r" b="b"/>
            <a:pathLst>
              <a:path w="55880" h="65404">
                <a:moveTo>
                  <a:pt x="0" y="8534"/>
                </a:moveTo>
                <a:lnTo>
                  <a:pt x="1143" y="5486"/>
                </a:lnTo>
                <a:lnTo>
                  <a:pt x="2412" y="3047"/>
                </a:lnTo>
                <a:lnTo>
                  <a:pt x="3682" y="0"/>
                </a:lnTo>
                <a:lnTo>
                  <a:pt x="32240" y="31461"/>
                </a:lnTo>
                <a:lnTo>
                  <a:pt x="48037" y="54216"/>
                </a:lnTo>
                <a:lnTo>
                  <a:pt x="51696" y="59612"/>
                </a:lnTo>
                <a:lnTo>
                  <a:pt x="55499" y="649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76970" y="6201779"/>
            <a:ext cx="168910" cy="117475"/>
          </a:xfrm>
          <a:custGeom>
            <a:avLst/>
            <a:gdLst/>
            <a:ahLst/>
            <a:cxnLst/>
            <a:rect l="l" t="t" r="r" b="b"/>
            <a:pathLst>
              <a:path w="168910" h="117475">
                <a:moveTo>
                  <a:pt x="7554" y="108494"/>
                </a:moveTo>
                <a:lnTo>
                  <a:pt x="3036" y="95754"/>
                </a:lnTo>
                <a:lnTo>
                  <a:pt x="458" y="84072"/>
                </a:lnTo>
                <a:lnTo>
                  <a:pt x="0" y="72104"/>
                </a:lnTo>
                <a:lnTo>
                  <a:pt x="1839" y="58507"/>
                </a:lnTo>
                <a:lnTo>
                  <a:pt x="21502" y="15516"/>
                </a:lnTo>
                <a:lnTo>
                  <a:pt x="46448" y="0"/>
                </a:lnTo>
                <a:lnTo>
                  <a:pt x="59211" y="1547"/>
                </a:lnTo>
                <a:lnTo>
                  <a:pt x="94886" y="32504"/>
                </a:lnTo>
                <a:lnTo>
                  <a:pt x="118993" y="65193"/>
                </a:lnTo>
                <a:lnTo>
                  <a:pt x="130998" y="81367"/>
                </a:lnTo>
                <a:lnTo>
                  <a:pt x="139805" y="91701"/>
                </a:lnTo>
                <a:lnTo>
                  <a:pt x="148683" y="100722"/>
                </a:lnTo>
                <a:lnTo>
                  <a:pt x="158180" y="109056"/>
                </a:lnTo>
                <a:lnTo>
                  <a:pt x="168844" y="11733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50573" y="6111849"/>
            <a:ext cx="141605" cy="207645"/>
          </a:xfrm>
          <a:custGeom>
            <a:avLst/>
            <a:gdLst/>
            <a:ahLst/>
            <a:cxnLst/>
            <a:rect l="l" t="t" r="r" b="b"/>
            <a:pathLst>
              <a:path w="141604" h="207645">
                <a:moveTo>
                  <a:pt x="110430" y="207568"/>
                </a:moveTo>
                <a:lnTo>
                  <a:pt x="102217" y="197257"/>
                </a:lnTo>
                <a:lnTo>
                  <a:pt x="93682" y="187261"/>
                </a:lnTo>
                <a:lnTo>
                  <a:pt x="84980" y="177436"/>
                </a:lnTo>
                <a:lnTo>
                  <a:pt x="76267" y="167640"/>
                </a:lnTo>
                <a:lnTo>
                  <a:pt x="62311" y="151704"/>
                </a:lnTo>
                <a:lnTo>
                  <a:pt x="34637" y="119376"/>
                </a:lnTo>
                <a:lnTo>
                  <a:pt x="12072" y="87006"/>
                </a:lnTo>
                <a:lnTo>
                  <a:pt x="0" y="50934"/>
                </a:lnTo>
                <a:lnTo>
                  <a:pt x="3750" y="32613"/>
                </a:lnTo>
                <a:lnTo>
                  <a:pt x="17363" y="16073"/>
                </a:lnTo>
                <a:lnTo>
                  <a:pt x="37119" y="6362"/>
                </a:lnTo>
                <a:lnTo>
                  <a:pt x="59400" y="1624"/>
                </a:lnTo>
                <a:lnTo>
                  <a:pt x="80585" y="0"/>
                </a:lnTo>
                <a:lnTo>
                  <a:pt x="100504" y="923"/>
                </a:lnTo>
                <a:lnTo>
                  <a:pt x="115256" y="1447"/>
                </a:lnTo>
                <a:lnTo>
                  <a:pt x="127912" y="1628"/>
                </a:lnTo>
                <a:lnTo>
                  <a:pt x="141545" y="152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87852" y="6187325"/>
            <a:ext cx="326390" cy="125730"/>
          </a:xfrm>
          <a:custGeom>
            <a:avLst/>
            <a:gdLst/>
            <a:ahLst/>
            <a:cxnLst/>
            <a:rect l="l" t="t" r="r" b="b"/>
            <a:pathLst>
              <a:path w="326389" h="125729">
                <a:moveTo>
                  <a:pt x="28067" y="31203"/>
                </a:moveTo>
                <a:lnTo>
                  <a:pt x="19002" y="34066"/>
                </a:lnTo>
                <a:lnTo>
                  <a:pt x="12319" y="35813"/>
                </a:lnTo>
                <a:lnTo>
                  <a:pt x="6492" y="36475"/>
                </a:lnTo>
                <a:lnTo>
                  <a:pt x="0" y="36080"/>
                </a:lnTo>
                <a:lnTo>
                  <a:pt x="45862" y="22536"/>
                </a:lnTo>
                <a:lnTo>
                  <a:pt x="87766" y="15311"/>
                </a:lnTo>
                <a:lnTo>
                  <a:pt x="139983" y="7834"/>
                </a:lnTo>
                <a:lnTo>
                  <a:pt x="166115" y="4381"/>
                </a:lnTo>
                <a:lnTo>
                  <a:pt x="179871" y="2090"/>
                </a:lnTo>
                <a:lnTo>
                  <a:pt x="197008" y="0"/>
                </a:lnTo>
                <a:lnTo>
                  <a:pt x="213621" y="1166"/>
                </a:lnTo>
                <a:lnTo>
                  <a:pt x="225806" y="8648"/>
                </a:lnTo>
                <a:lnTo>
                  <a:pt x="228397" y="20669"/>
                </a:lnTo>
                <a:lnTo>
                  <a:pt x="224536" y="35547"/>
                </a:lnTo>
                <a:lnTo>
                  <a:pt x="218197" y="50311"/>
                </a:lnTo>
                <a:lnTo>
                  <a:pt x="213360" y="61988"/>
                </a:lnTo>
                <a:lnTo>
                  <a:pt x="208972" y="75647"/>
                </a:lnTo>
                <a:lnTo>
                  <a:pt x="205882" y="91249"/>
                </a:lnTo>
                <a:lnTo>
                  <a:pt x="206912" y="106394"/>
                </a:lnTo>
                <a:lnTo>
                  <a:pt x="214884" y="118681"/>
                </a:lnTo>
                <a:lnTo>
                  <a:pt x="229608" y="125277"/>
                </a:lnTo>
                <a:lnTo>
                  <a:pt x="246665" y="124586"/>
                </a:lnTo>
                <a:lnTo>
                  <a:pt x="294792" y="102741"/>
                </a:lnTo>
                <a:lnTo>
                  <a:pt x="326136" y="55892"/>
                </a:lnTo>
                <a:lnTo>
                  <a:pt x="325393" y="36666"/>
                </a:lnTo>
                <a:lnTo>
                  <a:pt x="315531" y="21183"/>
                </a:lnTo>
                <a:lnTo>
                  <a:pt x="299382" y="11701"/>
                </a:lnTo>
                <a:lnTo>
                  <a:pt x="279781" y="10477"/>
                </a:lnTo>
                <a:lnTo>
                  <a:pt x="261286" y="15311"/>
                </a:lnTo>
                <a:lnTo>
                  <a:pt x="242792" y="21945"/>
                </a:lnTo>
                <a:lnTo>
                  <a:pt x="224345" y="28865"/>
                </a:lnTo>
                <a:lnTo>
                  <a:pt x="205994" y="34556"/>
                </a:lnTo>
                <a:lnTo>
                  <a:pt x="202057" y="35166"/>
                </a:lnTo>
                <a:lnTo>
                  <a:pt x="198374" y="36385"/>
                </a:lnTo>
                <a:lnTo>
                  <a:pt x="195072" y="3729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77334" y="6240779"/>
            <a:ext cx="22860" cy="64769"/>
          </a:xfrm>
          <a:custGeom>
            <a:avLst/>
            <a:gdLst/>
            <a:ahLst/>
            <a:cxnLst/>
            <a:rect l="l" t="t" r="r" b="b"/>
            <a:pathLst>
              <a:path w="22860" h="64770">
                <a:moveTo>
                  <a:pt x="0" y="0"/>
                </a:moveTo>
                <a:lnTo>
                  <a:pt x="3061" y="10058"/>
                </a:lnTo>
                <a:lnTo>
                  <a:pt x="4968" y="20116"/>
                </a:lnTo>
                <a:lnTo>
                  <a:pt x="6518" y="30175"/>
                </a:lnTo>
                <a:lnTo>
                  <a:pt x="8509" y="40233"/>
                </a:lnTo>
                <a:lnTo>
                  <a:pt x="10941" y="48158"/>
                </a:lnTo>
                <a:lnTo>
                  <a:pt x="13684" y="54025"/>
                </a:lnTo>
                <a:lnTo>
                  <a:pt x="17331" y="59093"/>
                </a:lnTo>
                <a:lnTo>
                  <a:pt x="22478" y="6461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18685" y="6216396"/>
            <a:ext cx="219075" cy="103505"/>
          </a:xfrm>
          <a:custGeom>
            <a:avLst/>
            <a:gdLst/>
            <a:ahLst/>
            <a:cxnLst/>
            <a:rect l="l" t="t" r="r" b="b"/>
            <a:pathLst>
              <a:path w="219075" h="103504">
                <a:moveTo>
                  <a:pt x="0" y="30479"/>
                </a:moveTo>
                <a:lnTo>
                  <a:pt x="936" y="41405"/>
                </a:lnTo>
                <a:lnTo>
                  <a:pt x="1777" y="52273"/>
                </a:lnTo>
                <a:lnTo>
                  <a:pt x="2428" y="63141"/>
                </a:lnTo>
                <a:lnTo>
                  <a:pt x="2793" y="74066"/>
                </a:lnTo>
                <a:lnTo>
                  <a:pt x="9560" y="61822"/>
                </a:lnTo>
                <a:lnTo>
                  <a:pt x="33527" y="28346"/>
                </a:lnTo>
                <a:lnTo>
                  <a:pt x="70425" y="2028"/>
                </a:lnTo>
                <a:lnTo>
                  <a:pt x="85978" y="0"/>
                </a:lnTo>
                <a:lnTo>
                  <a:pt x="102665" y="2881"/>
                </a:lnTo>
                <a:lnTo>
                  <a:pt x="117363" y="10477"/>
                </a:lnTo>
                <a:lnTo>
                  <a:pt x="130466" y="21216"/>
                </a:lnTo>
                <a:lnTo>
                  <a:pt x="142366" y="33527"/>
                </a:lnTo>
                <a:lnTo>
                  <a:pt x="160208" y="53644"/>
                </a:lnTo>
                <a:lnTo>
                  <a:pt x="177561" y="71932"/>
                </a:lnTo>
                <a:lnTo>
                  <a:pt x="196463" y="88391"/>
                </a:lnTo>
                <a:lnTo>
                  <a:pt x="218948" y="10302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33290" y="6172237"/>
            <a:ext cx="150495" cy="132715"/>
          </a:xfrm>
          <a:custGeom>
            <a:avLst/>
            <a:gdLst/>
            <a:ahLst/>
            <a:cxnLst/>
            <a:rect l="l" t="t" r="r" b="b"/>
            <a:pathLst>
              <a:path w="150495" h="132714">
                <a:moveTo>
                  <a:pt x="0" y="9105"/>
                </a:moveTo>
                <a:lnTo>
                  <a:pt x="10916" y="795"/>
                </a:lnTo>
                <a:lnTo>
                  <a:pt x="20462" y="0"/>
                </a:lnTo>
                <a:lnTo>
                  <a:pt x="30128" y="5205"/>
                </a:lnTo>
                <a:lnTo>
                  <a:pt x="41401" y="14897"/>
                </a:lnTo>
                <a:lnTo>
                  <a:pt x="54500" y="28084"/>
                </a:lnTo>
                <a:lnTo>
                  <a:pt x="66659" y="42443"/>
                </a:lnTo>
                <a:lnTo>
                  <a:pt x="78317" y="57202"/>
                </a:lnTo>
                <a:lnTo>
                  <a:pt x="89915" y="71589"/>
                </a:lnTo>
                <a:lnTo>
                  <a:pt x="126920" y="113080"/>
                </a:lnTo>
                <a:lnTo>
                  <a:pt x="144145" y="127673"/>
                </a:lnTo>
                <a:lnTo>
                  <a:pt x="147193" y="130111"/>
                </a:lnTo>
                <a:lnTo>
                  <a:pt x="150495" y="13254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42688" y="6154521"/>
            <a:ext cx="161925" cy="201930"/>
          </a:xfrm>
          <a:custGeom>
            <a:avLst/>
            <a:gdLst/>
            <a:ahLst/>
            <a:cxnLst/>
            <a:rect l="l" t="t" r="r" b="b"/>
            <a:pathLst>
              <a:path w="161925" h="201929">
                <a:moveTo>
                  <a:pt x="161544" y="0"/>
                </a:moveTo>
                <a:lnTo>
                  <a:pt x="150098" y="9363"/>
                </a:lnTo>
                <a:lnTo>
                  <a:pt x="138747" y="18440"/>
                </a:lnTo>
                <a:lnTo>
                  <a:pt x="127682" y="28203"/>
                </a:lnTo>
                <a:lnTo>
                  <a:pt x="117094" y="39623"/>
                </a:lnTo>
                <a:lnTo>
                  <a:pt x="99871" y="60921"/>
                </a:lnTo>
                <a:lnTo>
                  <a:pt x="82470" y="82219"/>
                </a:lnTo>
                <a:lnTo>
                  <a:pt x="64855" y="103403"/>
                </a:lnTo>
                <a:lnTo>
                  <a:pt x="46989" y="124358"/>
                </a:lnTo>
                <a:lnTo>
                  <a:pt x="33649" y="140765"/>
                </a:lnTo>
                <a:lnTo>
                  <a:pt x="21701" y="158000"/>
                </a:lnTo>
                <a:lnTo>
                  <a:pt x="11253" y="176093"/>
                </a:lnTo>
                <a:lnTo>
                  <a:pt x="2412" y="195072"/>
                </a:lnTo>
                <a:lnTo>
                  <a:pt x="1524" y="196900"/>
                </a:lnTo>
                <a:lnTo>
                  <a:pt x="888" y="199034"/>
                </a:lnTo>
                <a:lnTo>
                  <a:pt x="0" y="20147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51017" y="6203899"/>
            <a:ext cx="19050" cy="84455"/>
          </a:xfrm>
          <a:custGeom>
            <a:avLst/>
            <a:gdLst/>
            <a:ahLst/>
            <a:cxnLst/>
            <a:rect l="l" t="t" r="r" b="b"/>
            <a:pathLst>
              <a:path w="19050" h="84454">
                <a:moveTo>
                  <a:pt x="7112" y="19507"/>
                </a:moveTo>
                <a:lnTo>
                  <a:pt x="13208" y="10058"/>
                </a:lnTo>
                <a:lnTo>
                  <a:pt x="15240" y="6400"/>
                </a:lnTo>
                <a:lnTo>
                  <a:pt x="18923" y="0"/>
                </a:lnTo>
                <a:lnTo>
                  <a:pt x="17065" y="13087"/>
                </a:lnTo>
                <a:lnTo>
                  <a:pt x="15208" y="26974"/>
                </a:lnTo>
                <a:lnTo>
                  <a:pt x="12922" y="40633"/>
                </a:lnTo>
                <a:lnTo>
                  <a:pt x="9779" y="53035"/>
                </a:lnTo>
                <a:lnTo>
                  <a:pt x="7215" y="60850"/>
                </a:lnTo>
                <a:lnTo>
                  <a:pt x="4603" y="68465"/>
                </a:lnTo>
                <a:lnTo>
                  <a:pt x="2135" y="76138"/>
                </a:lnTo>
                <a:lnTo>
                  <a:pt x="0" y="8412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33365" y="6108801"/>
            <a:ext cx="46990" cy="24765"/>
          </a:xfrm>
          <a:custGeom>
            <a:avLst/>
            <a:gdLst/>
            <a:ahLst/>
            <a:cxnLst/>
            <a:rect l="l" t="t" r="r" b="b"/>
            <a:pathLst>
              <a:path w="46989" h="24764">
                <a:moveTo>
                  <a:pt x="13462" y="20421"/>
                </a:moveTo>
                <a:lnTo>
                  <a:pt x="6985" y="10972"/>
                </a:lnTo>
                <a:lnTo>
                  <a:pt x="4572" y="7010"/>
                </a:lnTo>
                <a:lnTo>
                  <a:pt x="0" y="0"/>
                </a:lnTo>
                <a:lnTo>
                  <a:pt x="12146" y="5653"/>
                </a:lnTo>
                <a:lnTo>
                  <a:pt x="23733" y="11849"/>
                </a:lnTo>
                <a:lnTo>
                  <a:pt x="35200" y="18216"/>
                </a:lnTo>
                <a:lnTo>
                  <a:pt x="46989" y="243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00370" y="6179629"/>
            <a:ext cx="151130" cy="111760"/>
          </a:xfrm>
          <a:custGeom>
            <a:avLst/>
            <a:gdLst/>
            <a:ahLst/>
            <a:cxnLst/>
            <a:rect l="l" t="t" r="r" b="b"/>
            <a:pathLst>
              <a:path w="151129" h="111760">
                <a:moveTo>
                  <a:pt x="0" y="41338"/>
                </a:moveTo>
                <a:lnTo>
                  <a:pt x="2545" y="53682"/>
                </a:lnTo>
                <a:lnTo>
                  <a:pt x="3984" y="65112"/>
                </a:lnTo>
                <a:lnTo>
                  <a:pt x="4732" y="76314"/>
                </a:lnTo>
                <a:lnTo>
                  <a:pt x="5206" y="87972"/>
                </a:lnTo>
                <a:lnTo>
                  <a:pt x="6381" y="93502"/>
                </a:lnTo>
                <a:lnTo>
                  <a:pt x="8413" y="102489"/>
                </a:lnTo>
                <a:lnTo>
                  <a:pt x="9064" y="107646"/>
                </a:lnTo>
                <a:lnTo>
                  <a:pt x="6095" y="101688"/>
                </a:lnTo>
                <a:lnTo>
                  <a:pt x="20579" y="64312"/>
                </a:lnTo>
                <a:lnTo>
                  <a:pt x="42830" y="24612"/>
                </a:lnTo>
                <a:lnTo>
                  <a:pt x="77882" y="0"/>
                </a:lnTo>
                <a:lnTo>
                  <a:pt x="87883" y="3467"/>
                </a:lnTo>
                <a:lnTo>
                  <a:pt x="110757" y="35680"/>
                </a:lnTo>
                <a:lnTo>
                  <a:pt x="124406" y="67036"/>
                </a:lnTo>
                <a:lnTo>
                  <a:pt x="131063" y="82486"/>
                </a:lnTo>
                <a:lnTo>
                  <a:pt x="135106" y="91725"/>
                </a:lnTo>
                <a:lnTo>
                  <a:pt x="138922" y="98793"/>
                </a:lnTo>
                <a:lnTo>
                  <a:pt x="143762" y="104946"/>
                </a:lnTo>
                <a:lnTo>
                  <a:pt x="150875" y="11144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14904" y="6113373"/>
            <a:ext cx="276225" cy="188595"/>
          </a:xfrm>
          <a:custGeom>
            <a:avLst/>
            <a:gdLst/>
            <a:ahLst/>
            <a:cxnLst/>
            <a:rect l="l" t="t" r="r" b="b"/>
            <a:pathLst>
              <a:path w="276225" h="188595">
                <a:moveTo>
                  <a:pt x="84804" y="0"/>
                </a:moveTo>
                <a:lnTo>
                  <a:pt x="82061" y="11153"/>
                </a:lnTo>
                <a:lnTo>
                  <a:pt x="81248" y="21793"/>
                </a:lnTo>
                <a:lnTo>
                  <a:pt x="81768" y="32661"/>
                </a:lnTo>
                <a:lnTo>
                  <a:pt x="83026" y="44500"/>
                </a:lnTo>
                <a:lnTo>
                  <a:pt x="86459" y="66913"/>
                </a:lnTo>
                <a:lnTo>
                  <a:pt x="91249" y="88696"/>
                </a:lnTo>
                <a:lnTo>
                  <a:pt x="96563" y="110251"/>
                </a:lnTo>
                <a:lnTo>
                  <a:pt x="101568" y="131978"/>
                </a:lnTo>
                <a:lnTo>
                  <a:pt x="104880" y="146184"/>
                </a:lnTo>
                <a:lnTo>
                  <a:pt x="108442" y="159905"/>
                </a:lnTo>
                <a:lnTo>
                  <a:pt x="111551" y="173683"/>
                </a:lnTo>
                <a:lnTo>
                  <a:pt x="113506" y="188061"/>
                </a:lnTo>
                <a:lnTo>
                  <a:pt x="101092" y="187918"/>
                </a:lnTo>
                <a:lnTo>
                  <a:pt x="89535" y="184404"/>
                </a:lnTo>
                <a:lnTo>
                  <a:pt x="52363" y="160091"/>
                </a:lnTo>
                <a:lnTo>
                  <a:pt x="12287" y="123444"/>
                </a:lnTo>
                <a:lnTo>
                  <a:pt x="0" y="101969"/>
                </a:lnTo>
                <a:lnTo>
                  <a:pt x="984" y="94488"/>
                </a:lnTo>
                <a:lnTo>
                  <a:pt x="44926" y="84734"/>
                </a:lnTo>
                <a:lnTo>
                  <a:pt x="97522" y="83748"/>
                </a:lnTo>
                <a:lnTo>
                  <a:pt x="115030" y="84124"/>
                </a:lnTo>
                <a:lnTo>
                  <a:pt x="157702" y="99060"/>
                </a:lnTo>
                <a:lnTo>
                  <a:pt x="174793" y="128635"/>
                </a:lnTo>
                <a:lnTo>
                  <a:pt x="180181" y="138684"/>
                </a:lnTo>
                <a:lnTo>
                  <a:pt x="190091" y="150599"/>
                </a:lnTo>
                <a:lnTo>
                  <a:pt x="201930" y="158572"/>
                </a:lnTo>
                <a:lnTo>
                  <a:pt x="215721" y="162086"/>
                </a:lnTo>
                <a:lnTo>
                  <a:pt x="231489" y="160629"/>
                </a:lnTo>
                <a:lnTo>
                  <a:pt x="265314" y="136112"/>
                </a:lnTo>
                <a:lnTo>
                  <a:pt x="275812" y="97459"/>
                </a:lnTo>
                <a:lnTo>
                  <a:pt x="272859" y="84448"/>
                </a:lnTo>
                <a:lnTo>
                  <a:pt x="267049" y="72237"/>
                </a:lnTo>
                <a:lnTo>
                  <a:pt x="258331" y="61960"/>
                </a:lnTo>
                <a:lnTo>
                  <a:pt x="248459" y="54940"/>
                </a:lnTo>
                <a:lnTo>
                  <a:pt x="241278" y="54663"/>
                </a:lnTo>
                <a:lnTo>
                  <a:pt x="240633" y="6461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06237" y="6162512"/>
            <a:ext cx="190500" cy="107950"/>
          </a:xfrm>
          <a:custGeom>
            <a:avLst/>
            <a:gdLst/>
            <a:ahLst/>
            <a:cxnLst/>
            <a:rect l="l" t="t" r="r" b="b"/>
            <a:pathLst>
              <a:path w="190500" h="107950">
                <a:moveTo>
                  <a:pt x="89660" y="6334"/>
                </a:moveTo>
                <a:lnTo>
                  <a:pt x="94303" y="0"/>
                </a:lnTo>
                <a:lnTo>
                  <a:pt x="82040" y="3895"/>
                </a:lnTo>
                <a:lnTo>
                  <a:pt x="64442" y="11906"/>
                </a:lnTo>
                <a:lnTo>
                  <a:pt x="23620" y="42338"/>
                </a:lnTo>
                <a:lnTo>
                  <a:pt x="2538" y="74304"/>
                </a:lnTo>
                <a:lnTo>
                  <a:pt x="0" y="86787"/>
                </a:lnTo>
                <a:lnTo>
                  <a:pt x="2712" y="97355"/>
                </a:lnTo>
                <a:lnTo>
                  <a:pt x="10449" y="104779"/>
                </a:lnTo>
                <a:lnTo>
                  <a:pt x="22985" y="107832"/>
                </a:lnTo>
                <a:lnTo>
                  <a:pt x="42130" y="105289"/>
                </a:lnTo>
                <a:lnTo>
                  <a:pt x="77134" y="87858"/>
                </a:lnTo>
                <a:lnTo>
                  <a:pt x="120362" y="53730"/>
                </a:lnTo>
                <a:lnTo>
                  <a:pt x="145540" y="27974"/>
                </a:lnTo>
                <a:lnTo>
                  <a:pt x="147572" y="25841"/>
                </a:lnTo>
                <a:lnTo>
                  <a:pt x="149731" y="23402"/>
                </a:lnTo>
                <a:lnTo>
                  <a:pt x="151890" y="20964"/>
                </a:lnTo>
                <a:lnTo>
                  <a:pt x="154281" y="33427"/>
                </a:lnTo>
                <a:lnTo>
                  <a:pt x="154445" y="45462"/>
                </a:lnTo>
                <a:lnTo>
                  <a:pt x="154158" y="57440"/>
                </a:lnTo>
                <a:lnTo>
                  <a:pt x="155192" y="69732"/>
                </a:lnTo>
                <a:lnTo>
                  <a:pt x="159525" y="85248"/>
                </a:lnTo>
                <a:lnTo>
                  <a:pt x="166241" y="95564"/>
                </a:lnTo>
                <a:lnTo>
                  <a:pt x="176194" y="101879"/>
                </a:lnTo>
                <a:lnTo>
                  <a:pt x="190244" y="10539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09842" y="6117945"/>
            <a:ext cx="132080" cy="158750"/>
          </a:xfrm>
          <a:custGeom>
            <a:avLst/>
            <a:gdLst/>
            <a:ahLst/>
            <a:cxnLst/>
            <a:rect l="l" t="t" r="r" b="b"/>
            <a:pathLst>
              <a:path w="132079" h="158750">
                <a:moveTo>
                  <a:pt x="122554" y="609"/>
                </a:moveTo>
                <a:lnTo>
                  <a:pt x="125602" y="304"/>
                </a:lnTo>
                <a:lnTo>
                  <a:pt x="129031" y="304"/>
                </a:lnTo>
                <a:lnTo>
                  <a:pt x="132079" y="0"/>
                </a:lnTo>
                <a:lnTo>
                  <a:pt x="119534" y="5634"/>
                </a:lnTo>
                <a:lnTo>
                  <a:pt x="107441" y="11010"/>
                </a:lnTo>
                <a:lnTo>
                  <a:pt x="95539" y="17359"/>
                </a:lnTo>
                <a:lnTo>
                  <a:pt x="83565" y="25907"/>
                </a:lnTo>
                <a:lnTo>
                  <a:pt x="72661" y="35790"/>
                </a:lnTo>
                <a:lnTo>
                  <a:pt x="63960" y="46901"/>
                </a:lnTo>
                <a:lnTo>
                  <a:pt x="59187" y="59555"/>
                </a:lnTo>
                <a:lnTo>
                  <a:pt x="60071" y="74066"/>
                </a:lnTo>
                <a:lnTo>
                  <a:pt x="65887" y="85758"/>
                </a:lnTo>
                <a:lnTo>
                  <a:pt x="74787" y="95364"/>
                </a:lnTo>
                <a:lnTo>
                  <a:pt x="85091" y="103770"/>
                </a:lnTo>
                <a:lnTo>
                  <a:pt x="95123" y="111861"/>
                </a:lnTo>
                <a:lnTo>
                  <a:pt x="104433" y="123367"/>
                </a:lnTo>
                <a:lnTo>
                  <a:pt x="64740" y="150523"/>
                </a:lnTo>
                <a:lnTo>
                  <a:pt x="9143" y="158495"/>
                </a:lnTo>
                <a:lnTo>
                  <a:pt x="6096" y="157581"/>
                </a:lnTo>
                <a:lnTo>
                  <a:pt x="3048" y="156971"/>
                </a:lnTo>
                <a:lnTo>
                  <a:pt x="0" y="15605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30568" y="6171990"/>
            <a:ext cx="239395" cy="106045"/>
          </a:xfrm>
          <a:custGeom>
            <a:avLst/>
            <a:gdLst/>
            <a:ahLst/>
            <a:cxnLst/>
            <a:rect l="l" t="t" r="r" b="b"/>
            <a:pathLst>
              <a:path w="239395" h="106045">
                <a:moveTo>
                  <a:pt x="0" y="4171"/>
                </a:moveTo>
                <a:lnTo>
                  <a:pt x="9959" y="11596"/>
                </a:lnTo>
                <a:lnTo>
                  <a:pt x="13858" y="18764"/>
                </a:lnTo>
                <a:lnTo>
                  <a:pt x="13876" y="27703"/>
                </a:lnTo>
                <a:lnTo>
                  <a:pt x="12191" y="40443"/>
                </a:lnTo>
                <a:lnTo>
                  <a:pt x="10711" y="52749"/>
                </a:lnTo>
                <a:lnTo>
                  <a:pt x="9302" y="65284"/>
                </a:lnTo>
                <a:lnTo>
                  <a:pt x="7655" y="77819"/>
                </a:lnTo>
                <a:lnTo>
                  <a:pt x="5460" y="90125"/>
                </a:lnTo>
                <a:lnTo>
                  <a:pt x="4572" y="92868"/>
                </a:lnTo>
                <a:lnTo>
                  <a:pt x="3936" y="95307"/>
                </a:lnTo>
                <a:lnTo>
                  <a:pt x="3048" y="97440"/>
                </a:lnTo>
                <a:lnTo>
                  <a:pt x="10973" y="84562"/>
                </a:lnTo>
                <a:lnTo>
                  <a:pt x="18922" y="71685"/>
                </a:lnTo>
                <a:lnTo>
                  <a:pt x="42675" y="37961"/>
                </a:lnTo>
                <a:lnTo>
                  <a:pt x="73786" y="16059"/>
                </a:lnTo>
                <a:lnTo>
                  <a:pt x="81851" y="20540"/>
                </a:lnTo>
                <a:lnTo>
                  <a:pt x="95079" y="61426"/>
                </a:lnTo>
                <a:lnTo>
                  <a:pt x="98246" y="83162"/>
                </a:lnTo>
                <a:lnTo>
                  <a:pt x="100329" y="94087"/>
                </a:lnTo>
                <a:lnTo>
                  <a:pt x="111057" y="93006"/>
                </a:lnTo>
                <a:lnTo>
                  <a:pt x="118332" y="88411"/>
                </a:lnTo>
                <a:lnTo>
                  <a:pt x="124511" y="81014"/>
                </a:lnTo>
                <a:lnTo>
                  <a:pt x="131952" y="71532"/>
                </a:lnTo>
                <a:lnTo>
                  <a:pt x="144662" y="57478"/>
                </a:lnTo>
                <a:lnTo>
                  <a:pt x="185292" y="16973"/>
                </a:lnTo>
                <a:lnTo>
                  <a:pt x="214064" y="0"/>
                </a:lnTo>
                <a:lnTo>
                  <a:pt x="223774" y="6000"/>
                </a:lnTo>
                <a:lnTo>
                  <a:pt x="228971" y="18635"/>
                </a:lnTo>
                <a:lnTo>
                  <a:pt x="229346" y="32785"/>
                </a:lnTo>
                <a:lnTo>
                  <a:pt x="228078" y="47105"/>
                </a:lnTo>
                <a:lnTo>
                  <a:pt x="228346" y="60255"/>
                </a:lnTo>
                <a:lnTo>
                  <a:pt x="230691" y="71813"/>
                </a:lnTo>
                <a:lnTo>
                  <a:pt x="233203" y="83229"/>
                </a:lnTo>
                <a:lnTo>
                  <a:pt x="235954" y="94588"/>
                </a:lnTo>
                <a:lnTo>
                  <a:pt x="239013" y="1059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61861" y="6172957"/>
            <a:ext cx="149225" cy="112395"/>
          </a:xfrm>
          <a:custGeom>
            <a:avLst/>
            <a:gdLst/>
            <a:ahLst/>
            <a:cxnLst/>
            <a:rect l="l" t="t" r="r" b="b"/>
            <a:pathLst>
              <a:path w="149225" h="112395">
                <a:moveTo>
                  <a:pt x="123747" y="6557"/>
                </a:moveTo>
                <a:lnTo>
                  <a:pt x="124493" y="0"/>
                </a:lnTo>
                <a:lnTo>
                  <a:pt x="115333" y="728"/>
                </a:lnTo>
                <a:lnTo>
                  <a:pt x="102602" y="5057"/>
                </a:lnTo>
                <a:lnTo>
                  <a:pt x="53230" y="30637"/>
                </a:lnTo>
                <a:lnTo>
                  <a:pt x="18591" y="59288"/>
                </a:lnTo>
                <a:lnTo>
                  <a:pt x="0" y="95592"/>
                </a:lnTo>
                <a:lnTo>
                  <a:pt x="6145" y="106837"/>
                </a:lnTo>
                <a:lnTo>
                  <a:pt x="18561" y="111828"/>
                </a:lnTo>
                <a:lnTo>
                  <a:pt x="33466" y="111561"/>
                </a:lnTo>
                <a:lnTo>
                  <a:pt x="73872" y="93164"/>
                </a:lnTo>
                <a:lnTo>
                  <a:pt x="105840" y="54716"/>
                </a:lnTo>
                <a:lnTo>
                  <a:pt x="111555" y="44353"/>
                </a:lnTo>
                <a:lnTo>
                  <a:pt x="113460" y="41305"/>
                </a:lnTo>
                <a:lnTo>
                  <a:pt x="115873" y="33989"/>
                </a:lnTo>
                <a:lnTo>
                  <a:pt x="117766" y="45138"/>
                </a:lnTo>
                <a:lnTo>
                  <a:pt x="118635" y="56430"/>
                </a:lnTo>
                <a:lnTo>
                  <a:pt x="119552" y="67551"/>
                </a:lnTo>
                <a:lnTo>
                  <a:pt x="121588" y="78185"/>
                </a:lnTo>
                <a:lnTo>
                  <a:pt x="125714" y="90011"/>
                </a:lnTo>
                <a:lnTo>
                  <a:pt x="130970" y="97578"/>
                </a:lnTo>
                <a:lnTo>
                  <a:pt x="138394" y="100860"/>
                </a:lnTo>
                <a:lnTo>
                  <a:pt x="149020" y="998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4673" y="6057900"/>
            <a:ext cx="31750" cy="220979"/>
          </a:xfrm>
          <a:custGeom>
            <a:avLst/>
            <a:gdLst/>
            <a:ahLst/>
            <a:cxnLst/>
            <a:rect l="l" t="t" r="r" b="b"/>
            <a:pathLst>
              <a:path w="31750" h="220979">
                <a:moveTo>
                  <a:pt x="26797" y="0"/>
                </a:moveTo>
                <a:lnTo>
                  <a:pt x="31083" y="14654"/>
                </a:lnTo>
                <a:lnTo>
                  <a:pt x="31654" y="29222"/>
                </a:lnTo>
                <a:lnTo>
                  <a:pt x="29797" y="44191"/>
                </a:lnTo>
                <a:lnTo>
                  <a:pt x="26797" y="60045"/>
                </a:lnTo>
                <a:lnTo>
                  <a:pt x="21181" y="86306"/>
                </a:lnTo>
                <a:lnTo>
                  <a:pt x="14827" y="113080"/>
                </a:lnTo>
                <a:lnTo>
                  <a:pt x="8901" y="139855"/>
                </a:lnTo>
                <a:lnTo>
                  <a:pt x="4572" y="166115"/>
                </a:lnTo>
                <a:lnTo>
                  <a:pt x="3339" y="179655"/>
                </a:lnTo>
                <a:lnTo>
                  <a:pt x="2333" y="193281"/>
                </a:lnTo>
                <a:lnTo>
                  <a:pt x="1303" y="206963"/>
                </a:lnTo>
                <a:lnTo>
                  <a:pt x="0" y="2206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09378" y="6042050"/>
            <a:ext cx="17145" cy="245745"/>
          </a:xfrm>
          <a:custGeom>
            <a:avLst/>
            <a:gdLst/>
            <a:ahLst/>
            <a:cxnLst/>
            <a:rect l="l" t="t" r="r" b="b"/>
            <a:pathLst>
              <a:path w="17145" h="245745">
                <a:moveTo>
                  <a:pt x="10671" y="0"/>
                </a:moveTo>
                <a:lnTo>
                  <a:pt x="15220" y="13982"/>
                </a:lnTo>
                <a:lnTo>
                  <a:pt x="16767" y="27050"/>
                </a:lnTo>
                <a:lnTo>
                  <a:pt x="16315" y="40462"/>
                </a:lnTo>
                <a:lnTo>
                  <a:pt x="14862" y="55473"/>
                </a:lnTo>
                <a:lnTo>
                  <a:pt x="11273" y="83377"/>
                </a:lnTo>
                <a:lnTo>
                  <a:pt x="6528" y="111823"/>
                </a:lnTo>
                <a:lnTo>
                  <a:pt x="2236" y="140212"/>
                </a:lnTo>
                <a:lnTo>
                  <a:pt x="3" y="167944"/>
                </a:lnTo>
                <a:lnTo>
                  <a:pt x="0" y="187671"/>
                </a:lnTo>
                <a:lnTo>
                  <a:pt x="1115" y="207340"/>
                </a:lnTo>
                <a:lnTo>
                  <a:pt x="4183" y="226666"/>
                </a:lnTo>
                <a:lnTo>
                  <a:pt x="10036" y="24536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91679" y="6166103"/>
            <a:ext cx="561975" cy="135890"/>
          </a:xfrm>
          <a:custGeom>
            <a:avLst/>
            <a:gdLst/>
            <a:ahLst/>
            <a:cxnLst/>
            <a:rect l="l" t="t" r="r" b="b"/>
            <a:pathLst>
              <a:path w="561975" h="135889">
                <a:moveTo>
                  <a:pt x="0" y="80772"/>
                </a:moveTo>
                <a:lnTo>
                  <a:pt x="6467" y="85663"/>
                </a:lnTo>
                <a:lnTo>
                  <a:pt x="10874" y="89039"/>
                </a:lnTo>
                <a:lnTo>
                  <a:pt x="17305" y="90416"/>
                </a:lnTo>
                <a:lnTo>
                  <a:pt x="59642" y="80848"/>
                </a:lnTo>
                <a:lnTo>
                  <a:pt x="97700" y="55845"/>
                </a:lnTo>
                <a:lnTo>
                  <a:pt x="116077" y="16154"/>
                </a:lnTo>
                <a:lnTo>
                  <a:pt x="113919" y="6096"/>
                </a:lnTo>
                <a:lnTo>
                  <a:pt x="113919" y="3048"/>
                </a:lnTo>
                <a:lnTo>
                  <a:pt x="107569" y="0"/>
                </a:lnTo>
                <a:lnTo>
                  <a:pt x="91434" y="566"/>
                </a:lnTo>
                <a:lnTo>
                  <a:pt x="77835" y="4076"/>
                </a:lnTo>
                <a:lnTo>
                  <a:pt x="42961" y="36080"/>
                </a:lnTo>
                <a:lnTo>
                  <a:pt x="33444" y="68160"/>
                </a:lnTo>
                <a:lnTo>
                  <a:pt x="38353" y="84429"/>
                </a:lnTo>
                <a:lnTo>
                  <a:pt x="51750" y="98426"/>
                </a:lnTo>
                <a:lnTo>
                  <a:pt x="69611" y="104965"/>
                </a:lnTo>
                <a:lnTo>
                  <a:pt x="89306" y="106418"/>
                </a:lnTo>
                <a:lnTo>
                  <a:pt x="108203" y="105156"/>
                </a:lnTo>
                <a:lnTo>
                  <a:pt x="156781" y="91363"/>
                </a:lnTo>
                <a:lnTo>
                  <a:pt x="200787" y="66141"/>
                </a:lnTo>
                <a:lnTo>
                  <a:pt x="231060" y="42214"/>
                </a:lnTo>
                <a:lnTo>
                  <a:pt x="245560" y="29537"/>
                </a:lnTo>
                <a:lnTo>
                  <a:pt x="260857" y="17373"/>
                </a:lnTo>
                <a:lnTo>
                  <a:pt x="263651" y="15849"/>
                </a:lnTo>
                <a:lnTo>
                  <a:pt x="266700" y="14325"/>
                </a:lnTo>
                <a:lnTo>
                  <a:pt x="269367" y="12801"/>
                </a:lnTo>
                <a:lnTo>
                  <a:pt x="277058" y="23883"/>
                </a:lnTo>
                <a:lnTo>
                  <a:pt x="280035" y="35623"/>
                </a:lnTo>
                <a:lnTo>
                  <a:pt x="280439" y="48677"/>
                </a:lnTo>
                <a:lnTo>
                  <a:pt x="280416" y="63703"/>
                </a:lnTo>
                <a:lnTo>
                  <a:pt x="280507" y="78933"/>
                </a:lnTo>
                <a:lnTo>
                  <a:pt x="287400" y="127711"/>
                </a:lnTo>
                <a:lnTo>
                  <a:pt x="293497" y="132588"/>
                </a:lnTo>
                <a:lnTo>
                  <a:pt x="295910" y="135331"/>
                </a:lnTo>
                <a:lnTo>
                  <a:pt x="310110" y="121210"/>
                </a:lnTo>
                <a:lnTo>
                  <a:pt x="323881" y="106718"/>
                </a:lnTo>
                <a:lnTo>
                  <a:pt x="337986" y="92511"/>
                </a:lnTo>
                <a:lnTo>
                  <a:pt x="377136" y="63284"/>
                </a:lnTo>
                <a:lnTo>
                  <a:pt x="424892" y="45986"/>
                </a:lnTo>
                <a:lnTo>
                  <a:pt x="479796" y="41038"/>
                </a:lnTo>
                <a:lnTo>
                  <a:pt x="506999" y="41109"/>
                </a:lnTo>
                <a:lnTo>
                  <a:pt x="534227" y="41809"/>
                </a:lnTo>
                <a:lnTo>
                  <a:pt x="561467" y="4236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97508" y="6566306"/>
            <a:ext cx="220345" cy="110489"/>
          </a:xfrm>
          <a:custGeom>
            <a:avLst/>
            <a:gdLst/>
            <a:ahLst/>
            <a:cxnLst/>
            <a:rect l="l" t="t" r="r" b="b"/>
            <a:pathLst>
              <a:path w="220344" h="110490">
                <a:moveTo>
                  <a:pt x="4571" y="23774"/>
                </a:moveTo>
                <a:lnTo>
                  <a:pt x="3301" y="15544"/>
                </a:lnTo>
                <a:lnTo>
                  <a:pt x="1523" y="7924"/>
                </a:lnTo>
                <a:lnTo>
                  <a:pt x="0" y="0"/>
                </a:lnTo>
                <a:lnTo>
                  <a:pt x="4558" y="10072"/>
                </a:lnTo>
                <a:lnTo>
                  <a:pt x="8270" y="20002"/>
                </a:lnTo>
                <a:lnTo>
                  <a:pt x="11340" y="30218"/>
                </a:lnTo>
                <a:lnTo>
                  <a:pt x="13969" y="41147"/>
                </a:lnTo>
                <a:lnTo>
                  <a:pt x="17414" y="55035"/>
                </a:lnTo>
                <a:lnTo>
                  <a:pt x="21240" y="68808"/>
                </a:lnTo>
                <a:lnTo>
                  <a:pt x="25399" y="82467"/>
                </a:lnTo>
                <a:lnTo>
                  <a:pt x="29844" y="96011"/>
                </a:lnTo>
                <a:lnTo>
                  <a:pt x="32638" y="103327"/>
                </a:lnTo>
                <a:lnTo>
                  <a:pt x="32892" y="105460"/>
                </a:lnTo>
                <a:lnTo>
                  <a:pt x="35686" y="110032"/>
                </a:lnTo>
                <a:lnTo>
                  <a:pt x="43247" y="101893"/>
                </a:lnTo>
                <a:lnTo>
                  <a:pt x="49212" y="92468"/>
                </a:lnTo>
                <a:lnTo>
                  <a:pt x="54510" y="82300"/>
                </a:lnTo>
                <a:lnTo>
                  <a:pt x="60070" y="71932"/>
                </a:lnTo>
                <a:lnTo>
                  <a:pt x="92253" y="25341"/>
                </a:lnTo>
                <a:lnTo>
                  <a:pt x="126698" y="1904"/>
                </a:lnTo>
                <a:lnTo>
                  <a:pt x="136967" y="4772"/>
                </a:lnTo>
                <a:lnTo>
                  <a:pt x="146557" y="13411"/>
                </a:lnTo>
                <a:lnTo>
                  <a:pt x="155291" y="27165"/>
                </a:lnTo>
                <a:lnTo>
                  <a:pt x="162036" y="42519"/>
                </a:lnTo>
                <a:lnTo>
                  <a:pt x="167899" y="58331"/>
                </a:lnTo>
                <a:lnTo>
                  <a:pt x="173989" y="73456"/>
                </a:lnTo>
                <a:lnTo>
                  <a:pt x="180119" y="86782"/>
                </a:lnTo>
                <a:lnTo>
                  <a:pt x="187309" y="98450"/>
                </a:lnTo>
                <a:lnTo>
                  <a:pt x="196760" y="105775"/>
                </a:lnTo>
                <a:lnTo>
                  <a:pt x="209676" y="106070"/>
                </a:lnTo>
                <a:lnTo>
                  <a:pt x="213359" y="103936"/>
                </a:lnTo>
                <a:lnTo>
                  <a:pt x="216661" y="102412"/>
                </a:lnTo>
                <a:lnTo>
                  <a:pt x="220090" y="10088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78987" y="6566911"/>
            <a:ext cx="121285" cy="100330"/>
          </a:xfrm>
          <a:custGeom>
            <a:avLst/>
            <a:gdLst/>
            <a:ahLst/>
            <a:cxnLst/>
            <a:rect l="l" t="t" r="r" b="b"/>
            <a:pathLst>
              <a:path w="121285" h="100329">
                <a:moveTo>
                  <a:pt x="1984" y="2443"/>
                </a:moveTo>
                <a:lnTo>
                  <a:pt x="7072" y="0"/>
                </a:lnTo>
                <a:lnTo>
                  <a:pt x="6302" y="7815"/>
                </a:lnTo>
                <a:lnTo>
                  <a:pt x="3055" y="19802"/>
                </a:lnTo>
                <a:lnTo>
                  <a:pt x="714" y="29875"/>
                </a:lnTo>
                <a:lnTo>
                  <a:pt x="6000" y="75738"/>
                </a:lnTo>
                <a:lnTo>
                  <a:pt x="39957" y="100283"/>
                </a:lnTo>
                <a:lnTo>
                  <a:pt x="54292" y="99588"/>
                </a:lnTo>
                <a:lnTo>
                  <a:pt x="68151" y="96321"/>
                </a:lnTo>
                <a:lnTo>
                  <a:pt x="81930" y="90054"/>
                </a:lnTo>
                <a:lnTo>
                  <a:pt x="91900" y="82072"/>
                </a:lnTo>
                <a:lnTo>
                  <a:pt x="100441" y="72832"/>
                </a:lnTo>
                <a:lnTo>
                  <a:pt x="109934" y="62793"/>
                </a:lnTo>
                <a:lnTo>
                  <a:pt x="116427" y="55121"/>
                </a:lnTo>
                <a:lnTo>
                  <a:pt x="119967" y="48277"/>
                </a:lnTo>
                <a:lnTo>
                  <a:pt x="121221" y="40462"/>
                </a:lnTo>
                <a:lnTo>
                  <a:pt x="120856" y="298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62073" y="6566306"/>
            <a:ext cx="267970" cy="114300"/>
          </a:xfrm>
          <a:custGeom>
            <a:avLst/>
            <a:gdLst/>
            <a:ahLst/>
            <a:cxnLst/>
            <a:rect l="l" t="t" r="r" b="b"/>
            <a:pathLst>
              <a:path w="267969" h="114300">
                <a:moveTo>
                  <a:pt x="0" y="0"/>
                </a:moveTo>
                <a:lnTo>
                  <a:pt x="3028" y="11772"/>
                </a:lnTo>
                <a:lnTo>
                  <a:pt x="4984" y="23774"/>
                </a:lnTo>
                <a:lnTo>
                  <a:pt x="6036" y="36004"/>
                </a:lnTo>
                <a:lnTo>
                  <a:pt x="6350" y="48463"/>
                </a:lnTo>
                <a:lnTo>
                  <a:pt x="5766" y="57007"/>
                </a:lnTo>
                <a:lnTo>
                  <a:pt x="4921" y="68579"/>
                </a:lnTo>
                <a:lnTo>
                  <a:pt x="5171" y="79924"/>
                </a:lnTo>
                <a:lnTo>
                  <a:pt x="7874" y="87782"/>
                </a:lnTo>
                <a:lnTo>
                  <a:pt x="10668" y="88696"/>
                </a:lnTo>
                <a:lnTo>
                  <a:pt x="12700" y="89611"/>
                </a:lnTo>
                <a:lnTo>
                  <a:pt x="15493" y="90830"/>
                </a:lnTo>
                <a:lnTo>
                  <a:pt x="21992" y="80957"/>
                </a:lnTo>
                <a:lnTo>
                  <a:pt x="28241" y="71056"/>
                </a:lnTo>
                <a:lnTo>
                  <a:pt x="34371" y="61212"/>
                </a:lnTo>
                <a:lnTo>
                  <a:pt x="40512" y="51511"/>
                </a:lnTo>
                <a:lnTo>
                  <a:pt x="46416" y="41624"/>
                </a:lnTo>
                <a:lnTo>
                  <a:pt x="53736" y="30479"/>
                </a:lnTo>
                <a:lnTo>
                  <a:pt x="62605" y="21164"/>
                </a:lnTo>
                <a:lnTo>
                  <a:pt x="73151" y="16763"/>
                </a:lnTo>
                <a:lnTo>
                  <a:pt x="82051" y="20012"/>
                </a:lnTo>
                <a:lnTo>
                  <a:pt x="102064" y="62369"/>
                </a:lnTo>
                <a:lnTo>
                  <a:pt x="106521" y="75895"/>
                </a:lnTo>
                <a:lnTo>
                  <a:pt x="111502" y="89192"/>
                </a:lnTo>
                <a:lnTo>
                  <a:pt x="117601" y="101803"/>
                </a:lnTo>
                <a:lnTo>
                  <a:pt x="122904" y="108094"/>
                </a:lnTo>
                <a:lnTo>
                  <a:pt x="129063" y="110299"/>
                </a:lnTo>
                <a:lnTo>
                  <a:pt x="135747" y="108789"/>
                </a:lnTo>
                <a:lnTo>
                  <a:pt x="142620" y="103936"/>
                </a:lnTo>
                <a:lnTo>
                  <a:pt x="154604" y="90349"/>
                </a:lnTo>
                <a:lnTo>
                  <a:pt x="165052" y="74790"/>
                </a:lnTo>
                <a:lnTo>
                  <a:pt x="174857" y="58716"/>
                </a:lnTo>
                <a:lnTo>
                  <a:pt x="184912" y="43586"/>
                </a:lnTo>
                <a:lnTo>
                  <a:pt x="192024" y="34442"/>
                </a:lnTo>
                <a:lnTo>
                  <a:pt x="193801" y="31699"/>
                </a:lnTo>
                <a:lnTo>
                  <a:pt x="199644" y="27127"/>
                </a:lnTo>
                <a:lnTo>
                  <a:pt x="210236" y="33442"/>
                </a:lnTo>
                <a:lnTo>
                  <a:pt x="217328" y="42443"/>
                </a:lnTo>
                <a:lnTo>
                  <a:pt x="222182" y="53616"/>
                </a:lnTo>
                <a:lnTo>
                  <a:pt x="226059" y="66446"/>
                </a:lnTo>
                <a:lnTo>
                  <a:pt x="230826" y="79195"/>
                </a:lnTo>
                <a:lnTo>
                  <a:pt x="238093" y="93459"/>
                </a:lnTo>
                <a:lnTo>
                  <a:pt x="247598" y="106179"/>
                </a:lnTo>
                <a:lnTo>
                  <a:pt x="259080" y="114299"/>
                </a:lnTo>
                <a:lnTo>
                  <a:pt x="262127" y="114299"/>
                </a:lnTo>
                <a:lnTo>
                  <a:pt x="264794" y="113995"/>
                </a:lnTo>
                <a:lnTo>
                  <a:pt x="267843" y="11369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71011" y="6427622"/>
            <a:ext cx="509270" cy="279400"/>
          </a:xfrm>
          <a:custGeom>
            <a:avLst/>
            <a:gdLst/>
            <a:ahLst/>
            <a:cxnLst/>
            <a:rect l="l" t="t" r="r" b="b"/>
            <a:pathLst>
              <a:path w="509269" h="279400">
                <a:moveTo>
                  <a:pt x="20754" y="22859"/>
                </a:moveTo>
                <a:lnTo>
                  <a:pt x="17250" y="13801"/>
                </a:lnTo>
                <a:lnTo>
                  <a:pt x="14817" y="9143"/>
                </a:lnTo>
                <a:lnTo>
                  <a:pt x="11860" y="5629"/>
                </a:lnTo>
                <a:lnTo>
                  <a:pt x="6784" y="0"/>
                </a:lnTo>
                <a:lnTo>
                  <a:pt x="5220" y="18568"/>
                </a:lnTo>
                <a:lnTo>
                  <a:pt x="3228" y="37223"/>
                </a:lnTo>
                <a:lnTo>
                  <a:pt x="1426" y="55935"/>
                </a:lnTo>
                <a:lnTo>
                  <a:pt x="434" y="74675"/>
                </a:lnTo>
                <a:lnTo>
                  <a:pt x="0" y="104627"/>
                </a:lnTo>
                <a:lnTo>
                  <a:pt x="767" y="135064"/>
                </a:lnTo>
                <a:lnTo>
                  <a:pt x="9197" y="194767"/>
                </a:lnTo>
                <a:lnTo>
                  <a:pt x="23580" y="232295"/>
                </a:lnTo>
                <a:lnTo>
                  <a:pt x="53774" y="257251"/>
                </a:lnTo>
                <a:lnTo>
                  <a:pt x="103316" y="244392"/>
                </a:lnTo>
                <a:lnTo>
                  <a:pt x="130307" y="211631"/>
                </a:lnTo>
                <a:lnTo>
                  <a:pt x="143547" y="156052"/>
                </a:lnTo>
                <a:lnTo>
                  <a:pt x="118746" y="126458"/>
                </a:lnTo>
                <a:lnTo>
                  <a:pt x="77777" y="149047"/>
                </a:lnTo>
                <a:lnTo>
                  <a:pt x="50456" y="194271"/>
                </a:lnTo>
                <a:lnTo>
                  <a:pt x="52758" y="244754"/>
                </a:lnTo>
                <a:lnTo>
                  <a:pt x="87127" y="264718"/>
                </a:lnTo>
                <a:lnTo>
                  <a:pt x="128069" y="263651"/>
                </a:lnTo>
                <a:lnTo>
                  <a:pt x="165115" y="252269"/>
                </a:lnTo>
                <a:lnTo>
                  <a:pt x="221491" y="203901"/>
                </a:lnTo>
                <a:lnTo>
                  <a:pt x="238178" y="168859"/>
                </a:lnTo>
                <a:lnTo>
                  <a:pt x="241909" y="218879"/>
                </a:lnTo>
                <a:lnTo>
                  <a:pt x="262610" y="262990"/>
                </a:lnTo>
                <a:lnTo>
                  <a:pt x="282628" y="278587"/>
                </a:lnTo>
                <a:lnTo>
                  <a:pt x="285676" y="278587"/>
                </a:lnTo>
                <a:lnTo>
                  <a:pt x="288724" y="278891"/>
                </a:lnTo>
                <a:lnTo>
                  <a:pt x="311330" y="239572"/>
                </a:lnTo>
                <a:lnTo>
                  <a:pt x="315886" y="211797"/>
                </a:lnTo>
                <a:lnTo>
                  <a:pt x="319456" y="197696"/>
                </a:lnTo>
                <a:lnTo>
                  <a:pt x="325300" y="185623"/>
                </a:lnTo>
                <a:lnTo>
                  <a:pt x="328602" y="183794"/>
                </a:lnTo>
                <a:lnTo>
                  <a:pt x="332285" y="181660"/>
                </a:lnTo>
                <a:lnTo>
                  <a:pt x="359717" y="222199"/>
                </a:lnTo>
                <a:lnTo>
                  <a:pt x="367528" y="245059"/>
                </a:lnTo>
                <a:lnTo>
                  <a:pt x="371433" y="256489"/>
                </a:lnTo>
                <a:lnTo>
                  <a:pt x="375338" y="267919"/>
                </a:lnTo>
                <a:lnTo>
                  <a:pt x="377580" y="252288"/>
                </a:lnTo>
                <a:lnTo>
                  <a:pt x="379751" y="236600"/>
                </a:lnTo>
                <a:lnTo>
                  <a:pt x="382446" y="221027"/>
                </a:lnTo>
                <a:lnTo>
                  <a:pt x="395299" y="179817"/>
                </a:lnTo>
                <a:lnTo>
                  <a:pt x="421854" y="128887"/>
                </a:lnTo>
                <a:lnTo>
                  <a:pt x="455169" y="91778"/>
                </a:lnTo>
                <a:lnTo>
                  <a:pt x="490864" y="63231"/>
                </a:lnTo>
                <a:lnTo>
                  <a:pt x="509069" y="499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86392" y="6360871"/>
            <a:ext cx="113664" cy="283845"/>
          </a:xfrm>
          <a:custGeom>
            <a:avLst/>
            <a:gdLst/>
            <a:ahLst/>
            <a:cxnLst/>
            <a:rect l="l" t="t" r="r" b="b"/>
            <a:pathLst>
              <a:path w="113664" h="283845">
                <a:moveTo>
                  <a:pt x="86042" y="0"/>
                </a:moveTo>
                <a:lnTo>
                  <a:pt x="91314" y="7205"/>
                </a:lnTo>
                <a:lnTo>
                  <a:pt x="85931" y="19926"/>
                </a:lnTo>
                <a:lnTo>
                  <a:pt x="75809" y="34418"/>
                </a:lnTo>
                <a:lnTo>
                  <a:pt x="66865" y="46939"/>
                </a:lnTo>
                <a:lnTo>
                  <a:pt x="49940" y="76195"/>
                </a:lnTo>
                <a:lnTo>
                  <a:pt x="20520" y="137336"/>
                </a:lnTo>
                <a:lnTo>
                  <a:pt x="2631" y="193371"/>
                </a:lnTo>
                <a:lnTo>
                  <a:pt x="0" y="218808"/>
                </a:lnTo>
                <a:lnTo>
                  <a:pt x="4131" y="243273"/>
                </a:lnTo>
                <a:lnTo>
                  <a:pt x="18097" y="264566"/>
                </a:lnTo>
                <a:lnTo>
                  <a:pt x="40072" y="278801"/>
                </a:lnTo>
                <a:lnTo>
                  <a:pt x="63690" y="283806"/>
                </a:lnTo>
                <a:lnTo>
                  <a:pt x="88356" y="282697"/>
                </a:lnTo>
                <a:lnTo>
                  <a:pt x="113474" y="27858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29660" y="6390741"/>
            <a:ext cx="443230" cy="268605"/>
          </a:xfrm>
          <a:custGeom>
            <a:avLst/>
            <a:gdLst/>
            <a:ahLst/>
            <a:cxnLst/>
            <a:rect l="l" t="t" r="r" b="b"/>
            <a:pathLst>
              <a:path w="443229" h="268604">
                <a:moveTo>
                  <a:pt x="33274" y="0"/>
                </a:moveTo>
                <a:lnTo>
                  <a:pt x="34434" y="18202"/>
                </a:lnTo>
                <a:lnTo>
                  <a:pt x="32559" y="35890"/>
                </a:lnTo>
                <a:lnTo>
                  <a:pt x="29041" y="53921"/>
                </a:lnTo>
                <a:lnTo>
                  <a:pt x="25272" y="73152"/>
                </a:lnTo>
                <a:lnTo>
                  <a:pt x="20258" y="100260"/>
                </a:lnTo>
                <a:lnTo>
                  <a:pt x="10467" y="154247"/>
                </a:lnTo>
                <a:lnTo>
                  <a:pt x="4500" y="192505"/>
                </a:lnTo>
                <a:lnTo>
                  <a:pt x="0" y="225552"/>
                </a:lnTo>
                <a:lnTo>
                  <a:pt x="7578" y="212116"/>
                </a:lnTo>
                <a:lnTo>
                  <a:pt x="13573" y="198310"/>
                </a:lnTo>
                <a:lnTo>
                  <a:pt x="18877" y="184103"/>
                </a:lnTo>
                <a:lnTo>
                  <a:pt x="24383" y="169468"/>
                </a:lnTo>
                <a:lnTo>
                  <a:pt x="30277" y="155909"/>
                </a:lnTo>
                <a:lnTo>
                  <a:pt x="36861" y="143294"/>
                </a:lnTo>
                <a:lnTo>
                  <a:pt x="44065" y="131192"/>
                </a:lnTo>
                <a:lnTo>
                  <a:pt x="51815" y="119176"/>
                </a:lnTo>
                <a:lnTo>
                  <a:pt x="60116" y="132868"/>
                </a:lnTo>
                <a:lnTo>
                  <a:pt x="65643" y="147104"/>
                </a:lnTo>
                <a:lnTo>
                  <a:pt x="70193" y="162082"/>
                </a:lnTo>
                <a:lnTo>
                  <a:pt x="75564" y="178003"/>
                </a:lnTo>
                <a:lnTo>
                  <a:pt x="102092" y="224828"/>
                </a:lnTo>
                <a:lnTo>
                  <a:pt x="149098" y="247192"/>
                </a:lnTo>
                <a:lnTo>
                  <a:pt x="194032" y="213074"/>
                </a:lnTo>
                <a:lnTo>
                  <a:pt x="205835" y="175926"/>
                </a:lnTo>
                <a:lnTo>
                  <a:pt x="193548" y="130149"/>
                </a:lnTo>
                <a:lnTo>
                  <a:pt x="181165" y="135564"/>
                </a:lnTo>
                <a:lnTo>
                  <a:pt x="146288" y="182232"/>
                </a:lnTo>
                <a:lnTo>
                  <a:pt x="149447" y="227076"/>
                </a:lnTo>
                <a:lnTo>
                  <a:pt x="188495" y="247497"/>
                </a:lnTo>
                <a:lnTo>
                  <a:pt x="211296" y="241554"/>
                </a:lnTo>
                <a:lnTo>
                  <a:pt x="249681" y="214579"/>
                </a:lnTo>
                <a:lnTo>
                  <a:pt x="278828" y="177503"/>
                </a:lnTo>
                <a:lnTo>
                  <a:pt x="287781" y="164592"/>
                </a:lnTo>
                <a:lnTo>
                  <a:pt x="289305" y="162763"/>
                </a:lnTo>
                <a:lnTo>
                  <a:pt x="290829" y="160324"/>
                </a:lnTo>
                <a:lnTo>
                  <a:pt x="292608" y="158496"/>
                </a:lnTo>
                <a:lnTo>
                  <a:pt x="290052" y="170297"/>
                </a:lnTo>
                <a:lnTo>
                  <a:pt x="287305" y="182041"/>
                </a:lnTo>
                <a:lnTo>
                  <a:pt x="284321" y="193900"/>
                </a:lnTo>
                <a:lnTo>
                  <a:pt x="281050" y="206044"/>
                </a:lnTo>
                <a:lnTo>
                  <a:pt x="278397" y="214050"/>
                </a:lnTo>
                <a:lnTo>
                  <a:pt x="275923" y="222084"/>
                </a:lnTo>
                <a:lnTo>
                  <a:pt x="273567" y="230176"/>
                </a:lnTo>
                <a:lnTo>
                  <a:pt x="271272" y="238353"/>
                </a:lnTo>
                <a:lnTo>
                  <a:pt x="278643" y="228928"/>
                </a:lnTo>
                <a:lnTo>
                  <a:pt x="285480" y="219189"/>
                </a:lnTo>
                <a:lnTo>
                  <a:pt x="292292" y="209507"/>
                </a:lnTo>
                <a:lnTo>
                  <a:pt x="299592" y="200253"/>
                </a:lnTo>
                <a:lnTo>
                  <a:pt x="307453" y="192776"/>
                </a:lnTo>
                <a:lnTo>
                  <a:pt x="314848" y="189585"/>
                </a:lnTo>
                <a:lnTo>
                  <a:pt x="322935" y="190738"/>
                </a:lnTo>
                <a:lnTo>
                  <a:pt x="332866" y="196291"/>
                </a:lnTo>
                <a:lnTo>
                  <a:pt x="343723" y="205501"/>
                </a:lnTo>
                <a:lnTo>
                  <a:pt x="354377" y="214655"/>
                </a:lnTo>
                <a:lnTo>
                  <a:pt x="366246" y="220037"/>
                </a:lnTo>
                <a:lnTo>
                  <a:pt x="403113" y="198996"/>
                </a:lnTo>
                <a:lnTo>
                  <a:pt x="428406" y="157348"/>
                </a:lnTo>
                <a:lnTo>
                  <a:pt x="443229" y="104241"/>
                </a:lnTo>
                <a:lnTo>
                  <a:pt x="429303" y="113966"/>
                </a:lnTo>
                <a:lnTo>
                  <a:pt x="402336" y="156057"/>
                </a:lnTo>
                <a:lnTo>
                  <a:pt x="386667" y="201472"/>
                </a:lnTo>
                <a:lnTo>
                  <a:pt x="385572" y="248716"/>
                </a:lnTo>
                <a:lnTo>
                  <a:pt x="402621" y="268414"/>
                </a:lnTo>
                <a:lnTo>
                  <a:pt x="416325" y="267962"/>
                </a:lnTo>
                <a:lnTo>
                  <a:pt x="431291" y="26548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85336" y="6596786"/>
            <a:ext cx="95885" cy="175895"/>
          </a:xfrm>
          <a:custGeom>
            <a:avLst/>
            <a:gdLst/>
            <a:ahLst/>
            <a:cxnLst/>
            <a:rect l="l" t="t" r="r" b="b"/>
            <a:pathLst>
              <a:path w="95885" h="175895">
                <a:moveTo>
                  <a:pt x="95376" y="0"/>
                </a:moveTo>
                <a:lnTo>
                  <a:pt x="85869" y="13473"/>
                </a:lnTo>
                <a:lnTo>
                  <a:pt x="76088" y="26631"/>
                </a:lnTo>
                <a:lnTo>
                  <a:pt x="66141" y="39733"/>
                </a:lnTo>
                <a:lnTo>
                  <a:pt x="56134" y="53035"/>
                </a:lnTo>
                <a:lnTo>
                  <a:pt x="31289" y="90754"/>
                </a:lnTo>
                <a:lnTo>
                  <a:pt x="11302" y="130759"/>
                </a:lnTo>
                <a:lnTo>
                  <a:pt x="2016" y="164491"/>
                </a:lnTo>
                <a:lnTo>
                  <a:pt x="0" y="17556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47909" y="6563520"/>
            <a:ext cx="304165" cy="118110"/>
          </a:xfrm>
          <a:custGeom>
            <a:avLst/>
            <a:gdLst/>
            <a:ahLst/>
            <a:cxnLst/>
            <a:rect l="l" t="t" r="r" b="b"/>
            <a:pathLst>
              <a:path w="304164" h="118109">
                <a:moveTo>
                  <a:pt x="825" y="21074"/>
                </a:moveTo>
                <a:lnTo>
                  <a:pt x="9046" y="24798"/>
                </a:lnTo>
                <a:lnTo>
                  <a:pt x="9731" y="31437"/>
                </a:lnTo>
                <a:lnTo>
                  <a:pt x="6629" y="40362"/>
                </a:lnTo>
                <a:lnTo>
                  <a:pt x="3492" y="50944"/>
                </a:lnTo>
                <a:lnTo>
                  <a:pt x="1579" y="64241"/>
                </a:lnTo>
                <a:lnTo>
                  <a:pt x="0" y="78909"/>
                </a:lnTo>
                <a:lnTo>
                  <a:pt x="420" y="93464"/>
                </a:lnTo>
                <a:lnTo>
                  <a:pt x="4508" y="106418"/>
                </a:lnTo>
                <a:lnTo>
                  <a:pt x="14517" y="116300"/>
                </a:lnTo>
                <a:lnTo>
                  <a:pt x="27050" y="118038"/>
                </a:lnTo>
                <a:lnTo>
                  <a:pt x="39870" y="113661"/>
                </a:lnTo>
                <a:lnTo>
                  <a:pt x="64420" y="80891"/>
                </a:lnTo>
                <a:lnTo>
                  <a:pt x="71874" y="41443"/>
                </a:lnTo>
                <a:lnTo>
                  <a:pt x="73405" y="28274"/>
                </a:lnTo>
                <a:lnTo>
                  <a:pt x="76366" y="15620"/>
                </a:lnTo>
                <a:lnTo>
                  <a:pt x="82232" y="5224"/>
                </a:lnTo>
                <a:lnTo>
                  <a:pt x="91051" y="0"/>
                </a:lnTo>
                <a:lnTo>
                  <a:pt x="100393" y="1604"/>
                </a:lnTo>
                <a:lnTo>
                  <a:pt x="137318" y="43895"/>
                </a:lnTo>
                <a:lnTo>
                  <a:pt x="153814" y="85653"/>
                </a:lnTo>
                <a:lnTo>
                  <a:pt x="155178" y="89958"/>
                </a:lnTo>
                <a:lnTo>
                  <a:pt x="157755" y="93121"/>
                </a:lnTo>
                <a:lnTo>
                  <a:pt x="163512" y="96969"/>
                </a:lnTo>
                <a:lnTo>
                  <a:pt x="179925" y="71104"/>
                </a:lnTo>
                <a:lnTo>
                  <a:pt x="198040" y="43210"/>
                </a:lnTo>
                <a:lnTo>
                  <a:pt x="219180" y="18573"/>
                </a:lnTo>
                <a:lnTo>
                  <a:pt x="244665" y="2481"/>
                </a:lnTo>
                <a:lnTo>
                  <a:pt x="256970" y="966"/>
                </a:lnTo>
                <a:lnTo>
                  <a:pt x="267287" y="4767"/>
                </a:lnTo>
                <a:lnTo>
                  <a:pt x="287496" y="53344"/>
                </a:lnTo>
                <a:lnTo>
                  <a:pt x="288956" y="68218"/>
                </a:lnTo>
                <a:lnTo>
                  <a:pt x="291274" y="82034"/>
                </a:lnTo>
                <a:lnTo>
                  <a:pt x="295846" y="92092"/>
                </a:lnTo>
                <a:lnTo>
                  <a:pt x="296100" y="95445"/>
                </a:lnTo>
                <a:lnTo>
                  <a:pt x="304101" y="9392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26147" y="6390741"/>
            <a:ext cx="67310" cy="220345"/>
          </a:xfrm>
          <a:custGeom>
            <a:avLst/>
            <a:gdLst/>
            <a:ahLst/>
            <a:cxnLst/>
            <a:rect l="l" t="t" r="r" b="b"/>
            <a:pathLst>
              <a:path w="67310" h="220345">
                <a:moveTo>
                  <a:pt x="4730" y="18288"/>
                </a:moveTo>
                <a:lnTo>
                  <a:pt x="6000" y="9144"/>
                </a:lnTo>
                <a:lnTo>
                  <a:pt x="6889" y="6096"/>
                </a:lnTo>
                <a:lnTo>
                  <a:pt x="4222" y="0"/>
                </a:lnTo>
                <a:lnTo>
                  <a:pt x="1004" y="20764"/>
                </a:lnTo>
                <a:lnTo>
                  <a:pt x="0" y="41300"/>
                </a:lnTo>
                <a:lnTo>
                  <a:pt x="472" y="62064"/>
                </a:lnTo>
                <a:lnTo>
                  <a:pt x="3982" y="111580"/>
                </a:lnTo>
                <a:lnTo>
                  <a:pt x="12487" y="165768"/>
                </a:lnTo>
                <a:lnTo>
                  <a:pt x="24880" y="204344"/>
                </a:lnTo>
                <a:lnTo>
                  <a:pt x="43969" y="220108"/>
                </a:lnTo>
                <a:lnTo>
                  <a:pt x="57562" y="217932"/>
                </a:lnTo>
                <a:lnTo>
                  <a:pt x="60610" y="214884"/>
                </a:lnTo>
                <a:lnTo>
                  <a:pt x="63912" y="211836"/>
                </a:lnTo>
                <a:lnTo>
                  <a:pt x="66960" y="20878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37558" y="6546798"/>
            <a:ext cx="267335" cy="229870"/>
          </a:xfrm>
          <a:custGeom>
            <a:avLst/>
            <a:gdLst/>
            <a:ahLst/>
            <a:cxnLst/>
            <a:rect l="l" t="t" r="r" b="b"/>
            <a:pathLst>
              <a:path w="267335" h="229870">
                <a:moveTo>
                  <a:pt x="0" y="0"/>
                </a:moveTo>
                <a:lnTo>
                  <a:pt x="2665" y="13187"/>
                </a:lnTo>
                <a:lnTo>
                  <a:pt x="4365" y="25946"/>
                </a:lnTo>
                <a:lnTo>
                  <a:pt x="5947" y="38533"/>
                </a:lnTo>
                <a:lnTo>
                  <a:pt x="8254" y="51206"/>
                </a:lnTo>
                <a:lnTo>
                  <a:pt x="11052" y="61107"/>
                </a:lnTo>
                <a:lnTo>
                  <a:pt x="16065" y="69608"/>
                </a:lnTo>
                <a:lnTo>
                  <a:pt x="23649" y="75080"/>
                </a:lnTo>
                <a:lnTo>
                  <a:pt x="34162" y="75895"/>
                </a:lnTo>
                <a:lnTo>
                  <a:pt x="47236" y="71013"/>
                </a:lnTo>
                <a:lnTo>
                  <a:pt x="58737" y="62674"/>
                </a:lnTo>
                <a:lnTo>
                  <a:pt x="69095" y="52792"/>
                </a:lnTo>
                <a:lnTo>
                  <a:pt x="78739" y="43281"/>
                </a:lnTo>
                <a:lnTo>
                  <a:pt x="87633" y="34890"/>
                </a:lnTo>
                <a:lnTo>
                  <a:pt x="126047" y="26393"/>
                </a:lnTo>
                <a:lnTo>
                  <a:pt x="136905" y="65227"/>
                </a:lnTo>
                <a:lnTo>
                  <a:pt x="135254" y="127787"/>
                </a:lnTo>
                <a:lnTo>
                  <a:pt x="116458" y="187147"/>
                </a:lnTo>
                <a:lnTo>
                  <a:pt x="83990" y="225852"/>
                </a:lnTo>
                <a:lnTo>
                  <a:pt x="67690" y="229819"/>
                </a:lnTo>
                <a:lnTo>
                  <a:pt x="55326" y="224761"/>
                </a:lnTo>
                <a:lnTo>
                  <a:pt x="51355" y="212674"/>
                </a:lnTo>
                <a:lnTo>
                  <a:pt x="52599" y="198186"/>
                </a:lnTo>
                <a:lnTo>
                  <a:pt x="66986" y="159900"/>
                </a:lnTo>
                <a:lnTo>
                  <a:pt x="99439" y="112761"/>
                </a:lnTo>
                <a:lnTo>
                  <a:pt x="141503" y="71218"/>
                </a:lnTo>
                <a:lnTo>
                  <a:pt x="190752" y="37442"/>
                </a:lnTo>
                <a:lnTo>
                  <a:pt x="229826" y="17921"/>
                </a:lnTo>
                <a:lnTo>
                  <a:pt x="254107" y="9796"/>
                </a:lnTo>
                <a:lnTo>
                  <a:pt x="267080" y="579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55346" y="6527596"/>
            <a:ext cx="474345" cy="142240"/>
          </a:xfrm>
          <a:custGeom>
            <a:avLst/>
            <a:gdLst/>
            <a:ahLst/>
            <a:cxnLst/>
            <a:rect l="l" t="t" r="r" b="b"/>
            <a:pathLst>
              <a:path w="474345" h="142240">
                <a:moveTo>
                  <a:pt x="49825" y="26822"/>
                </a:moveTo>
                <a:lnTo>
                  <a:pt x="41933" y="38466"/>
                </a:lnTo>
                <a:lnTo>
                  <a:pt x="34220" y="50482"/>
                </a:lnTo>
                <a:lnTo>
                  <a:pt x="26626" y="62098"/>
                </a:lnTo>
                <a:lnTo>
                  <a:pt x="19091" y="72542"/>
                </a:lnTo>
                <a:lnTo>
                  <a:pt x="10203" y="84777"/>
                </a:lnTo>
                <a:lnTo>
                  <a:pt x="3042" y="98412"/>
                </a:lnTo>
                <a:lnTo>
                  <a:pt x="0" y="113133"/>
                </a:lnTo>
                <a:lnTo>
                  <a:pt x="3470" y="128625"/>
                </a:lnTo>
                <a:lnTo>
                  <a:pt x="12596" y="137964"/>
                </a:lnTo>
                <a:lnTo>
                  <a:pt x="25902" y="141846"/>
                </a:lnTo>
                <a:lnTo>
                  <a:pt x="40278" y="141784"/>
                </a:lnTo>
                <a:lnTo>
                  <a:pt x="80385" y="124015"/>
                </a:lnTo>
                <a:lnTo>
                  <a:pt x="103804" y="84791"/>
                </a:lnTo>
                <a:lnTo>
                  <a:pt x="106590" y="53587"/>
                </a:lnTo>
                <a:lnTo>
                  <a:pt x="108626" y="39014"/>
                </a:lnTo>
                <a:lnTo>
                  <a:pt x="148256" y="67003"/>
                </a:lnTo>
                <a:lnTo>
                  <a:pt x="172348" y="100164"/>
                </a:lnTo>
                <a:lnTo>
                  <a:pt x="179064" y="110294"/>
                </a:lnTo>
                <a:lnTo>
                  <a:pt x="186350" y="119481"/>
                </a:lnTo>
                <a:lnTo>
                  <a:pt x="189144" y="121310"/>
                </a:lnTo>
                <a:lnTo>
                  <a:pt x="191557" y="123443"/>
                </a:lnTo>
                <a:lnTo>
                  <a:pt x="194351" y="125272"/>
                </a:lnTo>
                <a:lnTo>
                  <a:pt x="202596" y="115238"/>
                </a:lnTo>
                <a:lnTo>
                  <a:pt x="210020" y="104889"/>
                </a:lnTo>
                <a:lnTo>
                  <a:pt x="217229" y="94368"/>
                </a:lnTo>
                <a:lnTo>
                  <a:pt x="224831" y="83819"/>
                </a:lnTo>
                <a:lnTo>
                  <a:pt x="232822" y="73875"/>
                </a:lnTo>
                <a:lnTo>
                  <a:pt x="243040" y="62331"/>
                </a:lnTo>
                <a:lnTo>
                  <a:pt x="254567" y="52616"/>
                </a:lnTo>
                <a:lnTo>
                  <a:pt x="266487" y="48158"/>
                </a:lnTo>
                <a:lnTo>
                  <a:pt x="280755" y="50077"/>
                </a:lnTo>
                <a:lnTo>
                  <a:pt x="292141" y="56197"/>
                </a:lnTo>
                <a:lnTo>
                  <a:pt x="302385" y="65003"/>
                </a:lnTo>
                <a:lnTo>
                  <a:pt x="313223" y="74980"/>
                </a:lnTo>
                <a:lnTo>
                  <a:pt x="323685" y="83234"/>
                </a:lnTo>
                <a:lnTo>
                  <a:pt x="360975" y="98450"/>
                </a:lnTo>
                <a:lnTo>
                  <a:pt x="400605" y="83105"/>
                </a:lnTo>
                <a:lnTo>
                  <a:pt x="425634" y="33870"/>
                </a:lnTo>
                <a:lnTo>
                  <a:pt x="410759" y="0"/>
                </a:lnTo>
                <a:lnTo>
                  <a:pt x="401706" y="8882"/>
                </a:lnTo>
                <a:lnTo>
                  <a:pt x="386036" y="68551"/>
                </a:lnTo>
                <a:lnTo>
                  <a:pt x="411297" y="110594"/>
                </a:lnTo>
                <a:lnTo>
                  <a:pt x="436667" y="118871"/>
                </a:lnTo>
                <a:lnTo>
                  <a:pt x="449373" y="117700"/>
                </a:lnTo>
                <a:lnTo>
                  <a:pt x="458781" y="115900"/>
                </a:lnTo>
                <a:lnTo>
                  <a:pt x="466403" y="112614"/>
                </a:lnTo>
                <a:lnTo>
                  <a:pt x="473751" y="10698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95646" y="6362090"/>
            <a:ext cx="88265" cy="312420"/>
          </a:xfrm>
          <a:custGeom>
            <a:avLst/>
            <a:gdLst/>
            <a:ahLst/>
            <a:cxnLst/>
            <a:rect l="l" t="t" r="r" b="b"/>
            <a:pathLst>
              <a:path w="88264" h="312420">
                <a:moveTo>
                  <a:pt x="0" y="0"/>
                </a:moveTo>
                <a:lnTo>
                  <a:pt x="35093" y="25160"/>
                </a:lnTo>
                <a:lnTo>
                  <a:pt x="58187" y="63750"/>
                </a:lnTo>
                <a:lnTo>
                  <a:pt x="78551" y="117871"/>
                </a:lnTo>
                <a:lnTo>
                  <a:pt x="87887" y="177869"/>
                </a:lnTo>
                <a:lnTo>
                  <a:pt x="86423" y="208407"/>
                </a:lnTo>
                <a:lnTo>
                  <a:pt x="72136" y="268224"/>
                </a:lnTo>
                <a:lnTo>
                  <a:pt x="51329" y="302213"/>
                </a:lnTo>
                <a:lnTo>
                  <a:pt x="39242" y="3118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46420" y="6513442"/>
            <a:ext cx="136525" cy="127000"/>
          </a:xfrm>
          <a:custGeom>
            <a:avLst/>
            <a:gdLst/>
            <a:ahLst/>
            <a:cxnLst/>
            <a:rect l="l" t="t" r="r" b="b"/>
            <a:pathLst>
              <a:path w="136525" h="127000">
                <a:moveTo>
                  <a:pt x="96012" y="45548"/>
                </a:moveTo>
                <a:lnTo>
                  <a:pt x="85782" y="38790"/>
                </a:lnTo>
                <a:lnTo>
                  <a:pt x="76946" y="31946"/>
                </a:lnTo>
                <a:lnTo>
                  <a:pt x="68562" y="24588"/>
                </a:lnTo>
                <a:lnTo>
                  <a:pt x="59689" y="16287"/>
                </a:lnTo>
                <a:lnTo>
                  <a:pt x="49063" y="6781"/>
                </a:lnTo>
                <a:lnTo>
                  <a:pt x="38782" y="361"/>
                </a:lnTo>
                <a:lnTo>
                  <a:pt x="28382" y="0"/>
                </a:lnTo>
                <a:lnTo>
                  <a:pt x="17399" y="8667"/>
                </a:lnTo>
                <a:lnTo>
                  <a:pt x="9626" y="21383"/>
                </a:lnTo>
                <a:lnTo>
                  <a:pt x="4365" y="35642"/>
                </a:lnTo>
                <a:lnTo>
                  <a:pt x="1271" y="50587"/>
                </a:lnTo>
                <a:lnTo>
                  <a:pt x="0" y="65360"/>
                </a:lnTo>
                <a:lnTo>
                  <a:pt x="1176" y="82857"/>
                </a:lnTo>
                <a:lnTo>
                  <a:pt x="30733" y="120834"/>
                </a:lnTo>
                <a:lnTo>
                  <a:pt x="66801" y="126853"/>
                </a:lnTo>
                <a:lnTo>
                  <a:pt x="85276" y="123748"/>
                </a:lnTo>
                <a:lnTo>
                  <a:pt x="124761" y="97745"/>
                </a:lnTo>
                <a:lnTo>
                  <a:pt x="136270" y="70846"/>
                </a:lnTo>
                <a:lnTo>
                  <a:pt x="136138" y="60202"/>
                </a:lnTo>
                <a:lnTo>
                  <a:pt x="133588" y="50158"/>
                </a:lnTo>
                <a:lnTo>
                  <a:pt x="129395" y="40628"/>
                </a:lnTo>
                <a:lnTo>
                  <a:pt x="124332" y="3152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10756" y="6390132"/>
            <a:ext cx="75565" cy="250825"/>
          </a:xfrm>
          <a:custGeom>
            <a:avLst/>
            <a:gdLst/>
            <a:ahLst/>
            <a:cxnLst/>
            <a:rect l="l" t="t" r="r" b="b"/>
            <a:pathLst>
              <a:path w="75564" h="250825">
                <a:moveTo>
                  <a:pt x="28271" y="250240"/>
                </a:moveTo>
                <a:lnTo>
                  <a:pt x="37562" y="244835"/>
                </a:lnTo>
                <a:lnTo>
                  <a:pt x="41828" y="238315"/>
                </a:lnTo>
                <a:lnTo>
                  <a:pt x="42808" y="229452"/>
                </a:lnTo>
                <a:lnTo>
                  <a:pt x="42241" y="217017"/>
                </a:lnTo>
                <a:lnTo>
                  <a:pt x="40201" y="200072"/>
                </a:lnTo>
                <a:lnTo>
                  <a:pt x="35637" y="183184"/>
                </a:lnTo>
                <a:lnTo>
                  <a:pt x="29739" y="166525"/>
                </a:lnTo>
                <a:lnTo>
                  <a:pt x="23699" y="150266"/>
                </a:lnTo>
                <a:lnTo>
                  <a:pt x="13529" y="121062"/>
                </a:lnTo>
                <a:lnTo>
                  <a:pt x="4633" y="90601"/>
                </a:lnTo>
                <a:lnTo>
                  <a:pt x="0" y="59569"/>
                </a:lnTo>
                <a:lnTo>
                  <a:pt x="2617" y="28651"/>
                </a:lnTo>
                <a:lnTo>
                  <a:pt x="8433" y="14959"/>
                </a:lnTo>
                <a:lnTo>
                  <a:pt x="17238" y="6667"/>
                </a:lnTo>
                <a:lnTo>
                  <a:pt x="28638" y="2205"/>
                </a:lnTo>
                <a:lnTo>
                  <a:pt x="42241" y="0"/>
                </a:lnTo>
                <a:lnTo>
                  <a:pt x="51065" y="104"/>
                </a:lnTo>
                <a:lnTo>
                  <a:pt x="59116" y="1524"/>
                </a:lnTo>
                <a:lnTo>
                  <a:pt x="67048" y="3857"/>
                </a:lnTo>
                <a:lnTo>
                  <a:pt x="75515" y="670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50635" y="6516319"/>
            <a:ext cx="173990" cy="6350"/>
          </a:xfrm>
          <a:custGeom>
            <a:avLst/>
            <a:gdLst/>
            <a:ahLst/>
            <a:cxnLst/>
            <a:rect l="l" t="t" r="r" b="b"/>
            <a:pathLst>
              <a:path w="173989" h="6350">
                <a:moveTo>
                  <a:pt x="0" y="0"/>
                </a:moveTo>
                <a:lnTo>
                  <a:pt x="2297" y="6172"/>
                </a:lnTo>
                <a:lnTo>
                  <a:pt x="13049" y="5486"/>
                </a:lnTo>
                <a:lnTo>
                  <a:pt x="28324" y="2057"/>
                </a:lnTo>
                <a:lnTo>
                  <a:pt x="44196" y="0"/>
                </a:lnTo>
                <a:lnTo>
                  <a:pt x="69558" y="85"/>
                </a:lnTo>
                <a:lnTo>
                  <a:pt x="94980" y="228"/>
                </a:lnTo>
                <a:lnTo>
                  <a:pt x="120473" y="257"/>
                </a:lnTo>
                <a:lnTo>
                  <a:pt x="146050" y="0"/>
                </a:lnTo>
                <a:lnTo>
                  <a:pt x="152907" y="357"/>
                </a:lnTo>
                <a:lnTo>
                  <a:pt x="159765" y="571"/>
                </a:lnTo>
                <a:lnTo>
                  <a:pt x="166624" y="728"/>
                </a:lnTo>
                <a:lnTo>
                  <a:pt x="173481" y="9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89802" y="6378587"/>
            <a:ext cx="173990" cy="292735"/>
          </a:xfrm>
          <a:custGeom>
            <a:avLst/>
            <a:gdLst/>
            <a:ahLst/>
            <a:cxnLst/>
            <a:rect l="l" t="t" r="r" b="b"/>
            <a:pathLst>
              <a:path w="173989" h="292734">
                <a:moveTo>
                  <a:pt x="0" y="292265"/>
                </a:moveTo>
                <a:lnTo>
                  <a:pt x="39469" y="276877"/>
                </a:lnTo>
                <a:lnTo>
                  <a:pt x="64525" y="247611"/>
                </a:lnTo>
                <a:lnTo>
                  <a:pt x="76261" y="210388"/>
                </a:lnTo>
                <a:lnTo>
                  <a:pt x="77724" y="188633"/>
                </a:lnTo>
                <a:lnTo>
                  <a:pt x="77628" y="162629"/>
                </a:lnTo>
                <a:lnTo>
                  <a:pt x="75819" y="136740"/>
                </a:lnTo>
                <a:lnTo>
                  <a:pt x="73437" y="110966"/>
                </a:lnTo>
                <a:lnTo>
                  <a:pt x="71627" y="85305"/>
                </a:lnTo>
                <a:lnTo>
                  <a:pt x="71754" y="46634"/>
                </a:lnTo>
                <a:lnTo>
                  <a:pt x="93892" y="2395"/>
                </a:lnTo>
                <a:lnTo>
                  <a:pt x="108140" y="0"/>
                </a:lnTo>
                <a:lnTo>
                  <a:pt x="123817" y="862"/>
                </a:lnTo>
                <a:lnTo>
                  <a:pt x="138684" y="2095"/>
                </a:lnTo>
                <a:lnTo>
                  <a:pt x="149871" y="2147"/>
                </a:lnTo>
                <a:lnTo>
                  <a:pt x="158369" y="2514"/>
                </a:lnTo>
                <a:lnTo>
                  <a:pt x="165723" y="3509"/>
                </a:lnTo>
                <a:lnTo>
                  <a:pt x="173482" y="544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84721" y="6502365"/>
            <a:ext cx="325120" cy="118745"/>
          </a:xfrm>
          <a:custGeom>
            <a:avLst/>
            <a:gdLst/>
            <a:ahLst/>
            <a:cxnLst/>
            <a:rect l="l" t="t" r="r" b="b"/>
            <a:pathLst>
              <a:path w="325120" h="118745">
                <a:moveTo>
                  <a:pt x="12445" y="41995"/>
                </a:moveTo>
                <a:lnTo>
                  <a:pt x="8127" y="43824"/>
                </a:lnTo>
                <a:lnTo>
                  <a:pt x="4190" y="45653"/>
                </a:lnTo>
                <a:lnTo>
                  <a:pt x="0" y="47482"/>
                </a:lnTo>
                <a:lnTo>
                  <a:pt x="12114" y="49425"/>
                </a:lnTo>
                <a:lnTo>
                  <a:pt x="25193" y="49539"/>
                </a:lnTo>
                <a:lnTo>
                  <a:pt x="38629" y="48853"/>
                </a:lnTo>
                <a:lnTo>
                  <a:pt x="51815" y="48396"/>
                </a:lnTo>
                <a:lnTo>
                  <a:pt x="105848" y="49787"/>
                </a:lnTo>
                <a:lnTo>
                  <a:pt x="160416" y="50606"/>
                </a:lnTo>
                <a:lnTo>
                  <a:pt x="214532" y="47196"/>
                </a:lnTo>
                <a:lnTo>
                  <a:pt x="267207" y="35899"/>
                </a:lnTo>
                <a:lnTo>
                  <a:pt x="304587" y="20083"/>
                </a:lnTo>
                <a:lnTo>
                  <a:pt x="314198" y="4505"/>
                </a:lnTo>
                <a:lnTo>
                  <a:pt x="315086" y="1152"/>
                </a:lnTo>
                <a:lnTo>
                  <a:pt x="267207" y="12430"/>
                </a:lnTo>
                <a:lnTo>
                  <a:pt x="241569" y="42148"/>
                </a:lnTo>
                <a:lnTo>
                  <a:pt x="235686" y="60864"/>
                </a:lnTo>
                <a:lnTo>
                  <a:pt x="238886" y="80095"/>
                </a:lnTo>
                <a:lnTo>
                  <a:pt x="249614" y="97154"/>
                </a:lnTo>
                <a:lnTo>
                  <a:pt x="263461" y="108670"/>
                </a:lnTo>
                <a:lnTo>
                  <a:pt x="280356" y="115500"/>
                </a:lnTo>
                <a:lnTo>
                  <a:pt x="300227" y="118500"/>
                </a:lnTo>
                <a:lnTo>
                  <a:pt x="308355" y="118500"/>
                </a:lnTo>
                <a:lnTo>
                  <a:pt x="316610" y="118500"/>
                </a:lnTo>
                <a:lnTo>
                  <a:pt x="324866" y="1185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68309" y="6527301"/>
            <a:ext cx="179705" cy="149225"/>
          </a:xfrm>
          <a:custGeom>
            <a:avLst/>
            <a:gdLst/>
            <a:ahLst/>
            <a:cxnLst/>
            <a:rect l="l" t="t" r="r" b="b"/>
            <a:pathLst>
              <a:path w="179704" h="149225">
                <a:moveTo>
                  <a:pt x="105235" y="295"/>
                </a:moveTo>
                <a:lnTo>
                  <a:pt x="62563" y="22545"/>
                </a:lnTo>
                <a:lnTo>
                  <a:pt x="30337" y="54625"/>
                </a:lnTo>
                <a:lnTo>
                  <a:pt x="5921" y="92649"/>
                </a:lnTo>
                <a:lnTo>
                  <a:pt x="0" y="118176"/>
                </a:lnTo>
                <a:lnTo>
                  <a:pt x="3867" y="129339"/>
                </a:lnTo>
                <a:lnTo>
                  <a:pt x="15319" y="135931"/>
                </a:lnTo>
                <a:lnTo>
                  <a:pt x="31436" y="135340"/>
                </a:lnTo>
                <a:lnTo>
                  <a:pt x="77549" y="111852"/>
                </a:lnTo>
                <a:lnTo>
                  <a:pt x="99853" y="91620"/>
                </a:lnTo>
                <a:lnTo>
                  <a:pt x="110785" y="81119"/>
                </a:lnTo>
                <a:lnTo>
                  <a:pt x="122634" y="72532"/>
                </a:lnTo>
                <a:lnTo>
                  <a:pt x="125682" y="71313"/>
                </a:lnTo>
                <a:lnTo>
                  <a:pt x="129365" y="70399"/>
                </a:lnTo>
                <a:lnTo>
                  <a:pt x="132413" y="69180"/>
                </a:lnTo>
                <a:lnTo>
                  <a:pt x="136233" y="83000"/>
                </a:lnTo>
                <a:lnTo>
                  <a:pt x="139541" y="96993"/>
                </a:lnTo>
                <a:lnTo>
                  <a:pt x="142396" y="111099"/>
                </a:lnTo>
                <a:lnTo>
                  <a:pt x="144859" y="125263"/>
                </a:lnTo>
                <a:lnTo>
                  <a:pt x="147528" y="134364"/>
                </a:lnTo>
                <a:lnTo>
                  <a:pt x="152685" y="143665"/>
                </a:lnTo>
                <a:lnTo>
                  <a:pt x="160343" y="148794"/>
                </a:lnTo>
                <a:lnTo>
                  <a:pt x="170513" y="145380"/>
                </a:lnTo>
                <a:lnTo>
                  <a:pt x="173561" y="141112"/>
                </a:lnTo>
                <a:lnTo>
                  <a:pt x="176609" y="136845"/>
                </a:lnTo>
                <a:lnTo>
                  <a:pt x="179657" y="1328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45741" y="6384035"/>
            <a:ext cx="41910" cy="283210"/>
          </a:xfrm>
          <a:custGeom>
            <a:avLst/>
            <a:gdLst/>
            <a:ahLst/>
            <a:cxnLst/>
            <a:rect l="l" t="t" r="r" b="b"/>
            <a:pathLst>
              <a:path w="41909" h="283209">
                <a:moveTo>
                  <a:pt x="4968" y="0"/>
                </a:moveTo>
                <a:lnTo>
                  <a:pt x="823" y="23279"/>
                </a:lnTo>
                <a:lnTo>
                  <a:pt x="0" y="46100"/>
                </a:lnTo>
                <a:lnTo>
                  <a:pt x="1343" y="69265"/>
                </a:lnTo>
                <a:lnTo>
                  <a:pt x="7318" y="126068"/>
                </a:lnTo>
                <a:lnTo>
                  <a:pt x="17700" y="190828"/>
                </a:lnTo>
                <a:lnTo>
                  <a:pt x="29221" y="237982"/>
                </a:lnTo>
                <a:lnTo>
                  <a:pt x="33480" y="252983"/>
                </a:lnTo>
                <a:lnTo>
                  <a:pt x="37643" y="267985"/>
                </a:lnTo>
                <a:lnTo>
                  <a:pt x="41544" y="28315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41235" y="6532473"/>
            <a:ext cx="375285" cy="146685"/>
          </a:xfrm>
          <a:custGeom>
            <a:avLst/>
            <a:gdLst/>
            <a:ahLst/>
            <a:cxnLst/>
            <a:rect l="l" t="t" r="r" b="b"/>
            <a:pathLst>
              <a:path w="375284" h="146684">
                <a:moveTo>
                  <a:pt x="0" y="57607"/>
                </a:moveTo>
                <a:lnTo>
                  <a:pt x="43942" y="35661"/>
                </a:lnTo>
                <a:lnTo>
                  <a:pt x="95202" y="33261"/>
                </a:lnTo>
                <a:lnTo>
                  <a:pt x="121076" y="33475"/>
                </a:lnTo>
                <a:lnTo>
                  <a:pt x="146939" y="33832"/>
                </a:lnTo>
                <a:lnTo>
                  <a:pt x="169570" y="33904"/>
                </a:lnTo>
                <a:lnTo>
                  <a:pt x="215644" y="34390"/>
                </a:lnTo>
                <a:lnTo>
                  <a:pt x="260794" y="40081"/>
                </a:lnTo>
                <a:lnTo>
                  <a:pt x="275911" y="69632"/>
                </a:lnTo>
                <a:lnTo>
                  <a:pt x="274796" y="83705"/>
                </a:lnTo>
                <a:lnTo>
                  <a:pt x="273061" y="97836"/>
                </a:lnTo>
                <a:lnTo>
                  <a:pt x="272161" y="111251"/>
                </a:lnTo>
                <a:lnTo>
                  <a:pt x="272067" y="120929"/>
                </a:lnTo>
                <a:lnTo>
                  <a:pt x="273319" y="132206"/>
                </a:lnTo>
                <a:lnTo>
                  <a:pt x="277643" y="141770"/>
                </a:lnTo>
                <a:lnTo>
                  <a:pt x="286766" y="146303"/>
                </a:lnTo>
                <a:lnTo>
                  <a:pt x="299577" y="143737"/>
                </a:lnTo>
                <a:lnTo>
                  <a:pt x="332867" y="116433"/>
                </a:lnTo>
                <a:lnTo>
                  <a:pt x="360495" y="69370"/>
                </a:lnTo>
                <a:lnTo>
                  <a:pt x="370474" y="29984"/>
                </a:lnTo>
                <a:lnTo>
                  <a:pt x="370163" y="18864"/>
                </a:lnTo>
                <a:lnTo>
                  <a:pt x="371602" y="7315"/>
                </a:lnTo>
                <a:lnTo>
                  <a:pt x="372745" y="4571"/>
                </a:lnTo>
                <a:lnTo>
                  <a:pt x="374015" y="2133"/>
                </a:lnTo>
                <a:lnTo>
                  <a:pt x="37515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79258" y="6543046"/>
            <a:ext cx="250190" cy="137795"/>
          </a:xfrm>
          <a:custGeom>
            <a:avLst/>
            <a:gdLst/>
            <a:ahLst/>
            <a:cxnLst/>
            <a:rect l="l" t="t" r="r" b="b"/>
            <a:pathLst>
              <a:path w="250190" h="137795">
                <a:moveTo>
                  <a:pt x="0" y="1314"/>
                </a:moveTo>
                <a:lnTo>
                  <a:pt x="11519" y="51977"/>
                </a:lnTo>
                <a:lnTo>
                  <a:pt x="17843" y="99079"/>
                </a:lnTo>
                <a:lnTo>
                  <a:pt x="20955" y="129330"/>
                </a:lnTo>
                <a:lnTo>
                  <a:pt x="21336" y="131768"/>
                </a:lnTo>
                <a:lnTo>
                  <a:pt x="21971" y="134816"/>
                </a:lnTo>
                <a:lnTo>
                  <a:pt x="22479" y="137560"/>
                </a:lnTo>
                <a:lnTo>
                  <a:pt x="24872" y="125396"/>
                </a:lnTo>
                <a:lnTo>
                  <a:pt x="41088" y="74266"/>
                </a:lnTo>
                <a:lnTo>
                  <a:pt x="68199" y="34232"/>
                </a:lnTo>
                <a:lnTo>
                  <a:pt x="94535" y="27412"/>
                </a:lnTo>
                <a:lnTo>
                  <a:pt x="108114" y="29646"/>
                </a:lnTo>
                <a:lnTo>
                  <a:pt x="121539" y="33623"/>
                </a:lnTo>
                <a:lnTo>
                  <a:pt x="145004" y="41867"/>
                </a:lnTo>
                <a:lnTo>
                  <a:pt x="169052" y="49282"/>
                </a:lnTo>
                <a:lnTo>
                  <a:pt x="218567" y="50996"/>
                </a:lnTo>
                <a:lnTo>
                  <a:pt x="249555" y="24174"/>
                </a:lnTo>
                <a:lnTo>
                  <a:pt x="249602" y="13944"/>
                </a:lnTo>
                <a:lnTo>
                  <a:pt x="245840" y="5200"/>
                </a:lnTo>
                <a:lnTo>
                  <a:pt x="238696" y="0"/>
                </a:lnTo>
                <a:lnTo>
                  <a:pt x="228600" y="400"/>
                </a:lnTo>
                <a:lnTo>
                  <a:pt x="199828" y="45405"/>
                </a:lnTo>
                <a:lnTo>
                  <a:pt x="197897" y="90582"/>
                </a:lnTo>
                <a:lnTo>
                  <a:pt x="233584" y="112223"/>
                </a:lnTo>
                <a:lnTo>
                  <a:pt x="239510" y="110428"/>
                </a:lnTo>
                <a:lnTo>
                  <a:pt x="245364" y="1058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3716" y="6474866"/>
            <a:ext cx="71755" cy="292735"/>
          </a:xfrm>
          <a:custGeom>
            <a:avLst/>
            <a:gdLst/>
            <a:ahLst/>
            <a:cxnLst/>
            <a:rect l="l" t="t" r="r" b="b"/>
            <a:pathLst>
              <a:path w="71754" h="292734">
                <a:moveTo>
                  <a:pt x="59689" y="21640"/>
                </a:moveTo>
                <a:lnTo>
                  <a:pt x="65531" y="8839"/>
                </a:lnTo>
                <a:lnTo>
                  <a:pt x="65785" y="6096"/>
                </a:lnTo>
                <a:lnTo>
                  <a:pt x="71627" y="0"/>
                </a:lnTo>
                <a:lnTo>
                  <a:pt x="46392" y="31932"/>
                </a:lnTo>
                <a:lnTo>
                  <a:pt x="38306" y="70618"/>
                </a:lnTo>
                <a:lnTo>
                  <a:pt x="38004" y="94183"/>
                </a:lnTo>
                <a:lnTo>
                  <a:pt x="40322" y="117748"/>
                </a:lnTo>
                <a:lnTo>
                  <a:pt x="44450" y="141427"/>
                </a:lnTo>
                <a:lnTo>
                  <a:pt x="50129" y="170568"/>
                </a:lnTo>
                <a:lnTo>
                  <a:pt x="53403" y="196938"/>
                </a:lnTo>
                <a:lnTo>
                  <a:pt x="44450" y="250850"/>
                </a:lnTo>
                <a:lnTo>
                  <a:pt x="16517" y="284497"/>
                </a:lnTo>
                <a:lnTo>
                  <a:pt x="0" y="29230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9561" y="3798093"/>
            <a:ext cx="244475" cy="400050"/>
          </a:xfrm>
          <a:custGeom>
            <a:avLst/>
            <a:gdLst/>
            <a:ahLst/>
            <a:cxnLst/>
            <a:rect l="l" t="t" r="r" b="b"/>
            <a:pathLst>
              <a:path w="244475" h="400050">
                <a:moveTo>
                  <a:pt x="208430" y="59150"/>
                </a:moveTo>
                <a:lnTo>
                  <a:pt x="216050" y="15208"/>
                </a:lnTo>
                <a:lnTo>
                  <a:pt x="197153" y="0"/>
                </a:lnTo>
                <a:lnTo>
                  <a:pt x="185875" y="742"/>
                </a:lnTo>
                <a:lnTo>
                  <a:pt x="147547" y="22185"/>
                </a:lnTo>
                <a:lnTo>
                  <a:pt x="103274" y="61206"/>
                </a:lnTo>
                <a:lnTo>
                  <a:pt x="58316" y="113506"/>
                </a:lnTo>
                <a:lnTo>
                  <a:pt x="35837" y="146938"/>
                </a:lnTo>
                <a:lnTo>
                  <a:pt x="17587" y="182705"/>
                </a:lnTo>
                <a:lnTo>
                  <a:pt x="4824" y="220948"/>
                </a:lnTo>
                <a:lnTo>
                  <a:pt x="0" y="256041"/>
                </a:lnTo>
                <a:lnTo>
                  <a:pt x="3033" y="290814"/>
                </a:lnTo>
                <a:lnTo>
                  <a:pt x="33475" y="353536"/>
                </a:lnTo>
                <a:lnTo>
                  <a:pt x="67579" y="381992"/>
                </a:lnTo>
                <a:lnTo>
                  <a:pt x="108799" y="397827"/>
                </a:lnTo>
                <a:lnTo>
                  <a:pt x="152590" y="399613"/>
                </a:lnTo>
                <a:lnTo>
                  <a:pt x="194410" y="385921"/>
                </a:lnTo>
                <a:lnTo>
                  <a:pt x="213745" y="372056"/>
                </a:lnTo>
                <a:lnTo>
                  <a:pt x="228852" y="354631"/>
                </a:lnTo>
                <a:lnTo>
                  <a:pt x="239158" y="334182"/>
                </a:lnTo>
                <a:lnTo>
                  <a:pt x="244092" y="311245"/>
                </a:lnTo>
                <a:lnTo>
                  <a:pt x="237420" y="275911"/>
                </a:lnTo>
                <a:lnTo>
                  <a:pt x="184299" y="226913"/>
                </a:lnTo>
                <a:lnTo>
                  <a:pt x="140503" y="236049"/>
                </a:lnTo>
                <a:lnTo>
                  <a:pt x="126744" y="2581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48591" y="4026661"/>
            <a:ext cx="179705" cy="120650"/>
          </a:xfrm>
          <a:custGeom>
            <a:avLst/>
            <a:gdLst/>
            <a:ahLst/>
            <a:cxnLst/>
            <a:rect l="l" t="t" r="r" b="b"/>
            <a:pathLst>
              <a:path w="179705" h="120650">
                <a:moveTo>
                  <a:pt x="27098" y="0"/>
                </a:moveTo>
                <a:lnTo>
                  <a:pt x="4938" y="35986"/>
                </a:lnTo>
                <a:lnTo>
                  <a:pt x="0" y="69540"/>
                </a:lnTo>
                <a:lnTo>
                  <a:pt x="4238" y="85343"/>
                </a:lnTo>
                <a:lnTo>
                  <a:pt x="13963" y="98575"/>
                </a:lnTo>
                <a:lnTo>
                  <a:pt x="29232" y="109474"/>
                </a:lnTo>
                <a:lnTo>
                  <a:pt x="58459" y="119604"/>
                </a:lnTo>
                <a:lnTo>
                  <a:pt x="88858" y="120221"/>
                </a:lnTo>
                <a:lnTo>
                  <a:pt x="118857" y="113242"/>
                </a:lnTo>
                <a:lnTo>
                  <a:pt x="146885" y="100583"/>
                </a:lnTo>
                <a:lnTo>
                  <a:pt x="162591" y="89600"/>
                </a:lnTo>
                <a:lnTo>
                  <a:pt x="174012" y="76152"/>
                </a:lnTo>
                <a:lnTo>
                  <a:pt x="179717" y="60061"/>
                </a:lnTo>
                <a:lnTo>
                  <a:pt x="178279" y="41148"/>
                </a:lnTo>
                <a:lnTo>
                  <a:pt x="142446" y="10697"/>
                </a:lnTo>
                <a:lnTo>
                  <a:pt x="119757" y="13462"/>
                </a:lnTo>
                <a:lnTo>
                  <a:pt x="116709" y="147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99937" y="4019041"/>
            <a:ext cx="153035" cy="124460"/>
          </a:xfrm>
          <a:custGeom>
            <a:avLst/>
            <a:gdLst/>
            <a:ahLst/>
            <a:cxnLst/>
            <a:rect l="l" t="t" r="r" b="b"/>
            <a:pathLst>
              <a:path w="153034" h="124460">
                <a:moveTo>
                  <a:pt x="54949" y="0"/>
                </a:moveTo>
                <a:lnTo>
                  <a:pt x="22545" y="25753"/>
                </a:lnTo>
                <a:lnTo>
                  <a:pt x="1304" y="63357"/>
                </a:lnTo>
                <a:lnTo>
                  <a:pt x="0" y="76682"/>
                </a:lnTo>
                <a:lnTo>
                  <a:pt x="5267" y="89661"/>
                </a:lnTo>
                <a:lnTo>
                  <a:pt x="15911" y="98589"/>
                </a:lnTo>
                <a:lnTo>
                  <a:pt x="28698" y="101742"/>
                </a:lnTo>
                <a:lnTo>
                  <a:pt x="42343" y="100824"/>
                </a:lnTo>
                <a:lnTo>
                  <a:pt x="82343" y="85105"/>
                </a:lnTo>
                <a:lnTo>
                  <a:pt x="109813" y="57911"/>
                </a:lnTo>
                <a:lnTo>
                  <a:pt x="111337" y="55244"/>
                </a:lnTo>
                <a:lnTo>
                  <a:pt x="116214" y="50926"/>
                </a:lnTo>
                <a:lnTo>
                  <a:pt x="119862" y="61021"/>
                </a:lnTo>
                <a:lnTo>
                  <a:pt x="122996" y="71389"/>
                </a:lnTo>
                <a:lnTo>
                  <a:pt x="126244" y="81591"/>
                </a:lnTo>
                <a:lnTo>
                  <a:pt x="130235" y="91185"/>
                </a:lnTo>
                <a:lnTo>
                  <a:pt x="135083" y="100064"/>
                </a:lnTo>
                <a:lnTo>
                  <a:pt x="140446" y="108489"/>
                </a:lnTo>
                <a:lnTo>
                  <a:pt x="146265" y="116582"/>
                </a:lnTo>
                <a:lnTo>
                  <a:pt x="152485" y="1244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45691" y="3891026"/>
            <a:ext cx="52705" cy="280670"/>
          </a:xfrm>
          <a:custGeom>
            <a:avLst/>
            <a:gdLst/>
            <a:ahLst/>
            <a:cxnLst/>
            <a:rect l="l" t="t" r="r" b="b"/>
            <a:pathLst>
              <a:path w="52705" h="280670">
                <a:moveTo>
                  <a:pt x="0" y="0"/>
                </a:moveTo>
                <a:lnTo>
                  <a:pt x="25306" y="33825"/>
                </a:lnTo>
                <a:lnTo>
                  <a:pt x="37840" y="87802"/>
                </a:lnTo>
                <a:lnTo>
                  <a:pt x="42465" y="127111"/>
                </a:lnTo>
                <a:lnTo>
                  <a:pt x="44971" y="166586"/>
                </a:lnTo>
                <a:lnTo>
                  <a:pt x="46609" y="206121"/>
                </a:lnTo>
                <a:lnTo>
                  <a:pt x="47579" y="224926"/>
                </a:lnTo>
                <a:lnTo>
                  <a:pt x="48752" y="243506"/>
                </a:lnTo>
                <a:lnTo>
                  <a:pt x="50377" y="261967"/>
                </a:lnTo>
                <a:lnTo>
                  <a:pt x="52705" y="2804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60491" y="5379720"/>
            <a:ext cx="268605" cy="44450"/>
          </a:xfrm>
          <a:custGeom>
            <a:avLst/>
            <a:gdLst/>
            <a:ahLst/>
            <a:cxnLst/>
            <a:rect l="l" t="t" r="r" b="b"/>
            <a:pathLst>
              <a:path w="268605" h="44450">
                <a:moveTo>
                  <a:pt x="4782" y="43941"/>
                </a:moveTo>
                <a:lnTo>
                  <a:pt x="0" y="39816"/>
                </a:lnTo>
                <a:lnTo>
                  <a:pt x="6528" y="40274"/>
                </a:lnTo>
                <a:lnTo>
                  <a:pt x="17391" y="42566"/>
                </a:lnTo>
                <a:lnTo>
                  <a:pt x="25610" y="43941"/>
                </a:lnTo>
                <a:lnTo>
                  <a:pt x="47684" y="43813"/>
                </a:lnTo>
                <a:lnTo>
                  <a:pt x="69711" y="41767"/>
                </a:lnTo>
                <a:lnTo>
                  <a:pt x="91690" y="38744"/>
                </a:lnTo>
                <a:lnTo>
                  <a:pt x="113621" y="35686"/>
                </a:lnTo>
                <a:lnTo>
                  <a:pt x="136106" y="32760"/>
                </a:lnTo>
                <a:lnTo>
                  <a:pt x="181361" y="26810"/>
                </a:lnTo>
                <a:lnTo>
                  <a:pt x="232636" y="22637"/>
                </a:lnTo>
                <a:lnTo>
                  <a:pt x="261449" y="22224"/>
                </a:lnTo>
                <a:lnTo>
                  <a:pt x="263862" y="22605"/>
                </a:lnTo>
                <a:lnTo>
                  <a:pt x="266021" y="22859"/>
                </a:lnTo>
                <a:lnTo>
                  <a:pt x="268434" y="22859"/>
                </a:lnTo>
                <a:lnTo>
                  <a:pt x="261429" y="20429"/>
                </a:lnTo>
                <a:lnTo>
                  <a:pt x="254496" y="17795"/>
                </a:lnTo>
                <a:lnTo>
                  <a:pt x="247610" y="15091"/>
                </a:lnTo>
                <a:lnTo>
                  <a:pt x="240748" y="12445"/>
                </a:lnTo>
                <a:lnTo>
                  <a:pt x="232263" y="9376"/>
                </a:lnTo>
                <a:lnTo>
                  <a:pt x="224016" y="6365"/>
                </a:lnTo>
                <a:lnTo>
                  <a:pt x="215816" y="3284"/>
                </a:lnTo>
                <a:lnTo>
                  <a:pt x="20747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10938" y="6025896"/>
            <a:ext cx="179705" cy="125095"/>
          </a:xfrm>
          <a:custGeom>
            <a:avLst/>
            <a:gdLst/>
            <a:ahLst/>
            <a:cxnLst/>
            <a:rect l="l" t="t" r="r" b="b"/>
            <a:pathLst>
              <a:path w="179704" h="125095">
                <a:moveTo>
                  <a:pt x="0" y="110337"/>
                </a:moveTo>
                <a:lnTo>
                  <a:pt x="5464" y="115066"/>
                </a:lnTo>
                <a:lnTo>
                  <a:pt x="12382" y="115709"/>
                </a:lnTo>
                <a:lnTo>
                  <a:pt x="21109" y="114580"/>
                </a:lnTo>
                <a:lnTo>
                  <a:pt x="32003" y="113995"/>
                </a:lnTo>
                <a:lnTo>
                  <a:pt x="75057" y="116433"/>
                </a:lnTo>
                <a:lnTo>
                  <a:pt x="113791" y="122224"/>
                </a:lnTo>
                <a:lnTo>
                  <a:pt x="122598" y="123624"/>
                </a:lnTo>
                <a:lnTo>
                  <a:pt x="131000" y="124510"/>
                </a:lnTo>
                <a:lnTo>
                  <a:pt x="139402" y="124025"/>
                </a:lnTo>
                <a:lnTo>
                  <a:pt x="148209" y="121310"/>
                </a:lnTo>
                <a:lnTo>
                  <a:pt x="157696" y="116100"/>
                </a:lnTo>
                <a:lnTo>
                  <a:pt x="167624" y="108432"/>
                </a:lnTo>
                <a:lnTo>
                  <a:pt x="175623" y="99279"/>
                </a:lnTo>
                <a:lnTo>
                  <a:pt x="179324" y="89611"/>
                </a:lnTo>
                <a:lnTo>
                  <a:pt x="178867" y="80533"/>
                </a:lnTo>
                <a:lnTo>
                  <a:pt x="158666" y="41271"/>
                </a:lnTo>
                <a:lnTo>
                  <a:pt x="132576" y="26012"/>
                </a:lnTo>
                <a:lnTo>
                  <a:pt x="121412" y="16154"/>
                </a:lnTo>
                <a:lnTo>
                  <a:pt x="117348" y="8534"/>
                </a:lnTo>
                <a:lnTo>
                  <a:pt x="116204" y="6095"/>
                </a:lnTo>
                <a:lnTo>
                  <a:pt x="11836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9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639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Modern No. 20</vt:lpstr>
      <vt:lpstr>Times New Roman</vt:lpstr>
      <vt:lpstr>Office Theme</vt:lpstr>
      <vt:lpstr>PowerPoint Presentation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Abuomar</dc:creator>
  <cp:lastModifiedBy>Grgurovic, Maja</cp:lastModifiedBy>
  <cp:revision>147</cp:revision>
  <dcterms:created xsi:type="dcterms:W3CDTF">2017-01-18T11:52:45Z</dcterms:created>
  <dcterms:modified xsi:type="dcterms:W3CDTF">2021-02-04T00:39:01Z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2017-01-18T00:00:00Z</vt:filetime>
  </property>
</Properties>
</file>