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5"/>
  </p:notesMasterIdLst>
  <p:handoutMasterIdLst>
    <p:handoutMasterId r:id="rId26"/>
  </p:handoutMasterIdLst>
  <p:sldIdLst>
    <p:sldId id="256" r:id="rId3"/>
    <p:sldId id="668" r:id="rId4"/>
    <p:sldId id="672" r:id="rId5"/>
    <p:sldId id="669" r:id="rId6"/>
    <p:sldId id="670" r:id="rId7"/>
    <p:sldId id="689" r:id="rId8"/>
    <p:sldId id="671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 varScale="1">
        <p:scale>
          <a:sx n="69" d="100"/>
          <a:sy n="69" d="100"/>
        </p:scale>
        <p:origin x="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1E92-BABA-4F28-B5DA-8DEEEF6B085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6FB7-D672-4BD9-A0C8-654ABC60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7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4944C-0365-49F0-8B42-7F3ECC0D4B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871D-0121-4618-95B5-98933ECA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DD7D4-0FD0-431A-B5D4-DC8E195D0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7573B-EF85-4577-9D95-A5ADCACB05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37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363" y="1382758"/>
            <a:ext cx="8927338" cy="70231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odern No. 20"/>
                <a:cs typeface="Modern No. 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5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8C82B-A148-4BF6-ACB2-28B414F3C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2543B-FFD1-47B6-98F4-F4D142758F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364D6-3632-4EF8-A7C8-4A0A3E4BE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92C46-1531-462C-8639-6EE1A43206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4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21942-E38A-49D0-BF91-58BD88FB1F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80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D882D-4684-49E6-9B1D-A89B1E24FD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5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86E25-2F3A-4D19-9687-1707519F1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51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1F28C-D94C-411D-B188-FF9C73C7C6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840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1F28C-D94C-411D-B188-FF9C73C7C6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5"/>
            <a:ext cx="2137756" cy="8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4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0" y="131698"/>
            <a:ext cx="51870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Modern No. 20"/>
                <a:cs typeface="Modern No. 20"/>
              </a:rPr>
              <a:t>DATA 55100</a:t>
            </a:r>
            <a:r>
              <a:rPr sz="2000" dirty="0">
                <a:latin typeface="Modern No. 20"/>
                <a:cs typeface="Modern No. 20"/>
              </a:rPr>
              <a:t>–</a:t>
            </a:r>
            <a:r>
              <a:rPr lang="en-US" sz="2000" dirty="0">
                <a:latin typeface="Modern No. 20"/>
                <a:cs typeface="Modern No. 20"/>
              </a:rPr>
              <a:t> Unsupervised Machine Learning</a:t>
            </a:r>
            <a:endParaRPr sz="2000" dirty="0">
              <a:latin typeface="Modern No. 20"/>
              <a:cs typeface="Modern No. 20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lang="en-US" sz="2000" dirty="0">
                <a:latin typeface="Modern No. 20"/>
                <a:cs typeface="Modern No. 20"/>
              </a:rPr>
              <a:t>Dr. Sam Abuomar</a:t>
            </a:r>
            <a:endParaRPr sz="2000" dirty="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177" y="1905000"/>
            <a:ext cx="7959446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400" dirty="0">
                <a:latin typeface="Modern No. 20"/>
                <a:cs typeface="Modern No. 20"/>
              </a:rPr>
              <a:t>DATA 55100– Unsupervised Machine Learning</a:t>
            </a:r>
          </a:p>
          <a:p>
            <a:pPr algn="ctr">
              <a:lnSpc>
                <a:spcPct val="100000"/>
              </a:lnSpc>
            </a:pPr>
            <a:br>
              <a:rPr lang="en-US" sz="4400" dirty="0">
                <a:latin typeface="Modern No. 20"/>
                <a:cs typeface="Modern No. 20"/>
              </a:rPr>
            </a:b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Post-Clustering Analysis </a:t>
            </a:r>
            <a:b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</a:br>
            <a:b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</a:br>
            <a:r>
              <a:rPr lang="en-US" sz="3000" spc="-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Sam Abuomar</a:t>
            </a:r>
            <a:endParaRPr sz="30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3000" spc="-10" dirty="0">
                <a:solidFill>
                  <a:srgbClr val="888888"/>
                </a:solidFill>
                <a:latin typeface="Calibri"/>
                <a:cs typeface="Calibri"/>
              </a:rPr>
              <a:t>Dept. </a:t>
            </a:r>
            <a:r>
              <a:rPr sz="3000" spc="-5" dirty="0">
                <a:solidFill>
                  <a:srgbClr val="888888"/>
                </a:solidFill>
                <a:latin typeface="Calibri"/>
                <a:cs typeface="Calibri"/>
              </a:rPr>
              <a:t>of </a:t>
            </a:r>
            <a:r>
              <a:rPr lang="en-US" sz="3000" spc="-10" dirty="0">
                <a:solidFill>
                  <a:srgbClr val="888888"/>
                </a:solidFill>
                <a:latin typeface="Calibri"/>
                <a:cs typeface="Calibri"/>
              </a:rPr>
              <a:t>Engineering, Computing, and Mathematical Sciences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71526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Dunn’s</a:t>
            </a:r>
            <a:r>
              <a:rPr sz="4000" spc="-125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index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14" y="2276855"/>
            <a:ext cx="415290" cy="412750"/>
          </a:xfrm>
          <a:custGeom>
            <a:avLst/>
            <a:gdLst/>
            <a:ahLst/>
            <a:cxnLst/>
            <a:rect l="l" t="t" r="r" b="b"/>
            <a:pathLst>
              <a:path w="415290" h="412750">
                <a:moveTo>
                  <a:pt x="6081" y="389890"/>
                </a:moveTo>
                <a:lnTo>
                  <a:pt x="7586" y="390965"/>
                </a:lnTo>
                <a:lnTo>
                  <a:pt x="9434" y="391826"/>
                </a:lnTo>
                <a:lnTo>
                  <a:pt x="13111" y="389497"/>
                </a:lnTo>
                <a:lnTo>
                  <a:pt x="35075" y="353028"/>
                </a:lnTo>
                <a:lnTo>
                  <a:pt x="65761" y="271389"/>
                </a:lnTo>
                <a:lnTo>
                  <a:pt x="83074" y="218742"/>
                </a:lnTo>
                <a:lnTo>
                  <a:pt x="99289" y="165681"/>
                </a:lnTo>
                <a:lnTo>
                  <a:pt x="115139" y="112485"/>
                </a:lnTo>
                <a:lnTo>
                  <a:pt x="131354" y="59436"/>
                </a:lnTo>
                <a:lnTo>
                  <a:pt x="135997" y="44666"/>
                </a:lnTo>
                <a:lnTo>
                  <a:pt x="140612" y="29956"/>
                </a:lnTo>
                <a:lnTo>
                  <a:pt x="144941" y="15126"/>
                </a:lnTo>
                <a:lnTo>
                  <a:pt x="148728" y="0"/>
                </a:lnTo>
                <a:lnTo>
                  <a:pt x="153328" y="7264"/>
                </a:lnTo>
                <a:lnTo>
                  <a:pt x="188975" y="50476"/>
                </a:lnTo>
                <a:lnTo>
                  <a:pt x="209878" y="71834"/>
                </a:lnTo>
                <a:lnTo>
                  <a:pt x="230609" y="93311"/>
                </a:lnTo>
                <a:lnTo>
                  <a:pt x="250226" y="115824"/>
                </a:lnTo>
                <a:lnTo>
                  <a:pt x="274589" y="146972"/>
                </a:lnTo>
                <a:lnTo>
                  <a:pt x="298442" y="178514"/>
                </a:lnTo>
                <a:lnTo>
                  <a:pt x="322114" y="210175"/>
                </a:lnTo>
                <a:lnTo>
                  <a:pt x="345933" y="241681"/>
                </a:lnTo>
                <a:lnTo>
                  <a:pt x="366368" y="267779"/>
                </a:lnTo>
                <a:lnTo>
                  <a:pt x="386922" y="295973"/>
                </a:lnTo>
                <a:lnTo>
                  <a:pt x="404190" y="325977"/>
                </a:lnTo>
                <a:lnTo>
                  <a:pt x="414767" y="357505"/>
                </a:lnTo>
                <a:lnTo>
                  <a:pt x="414513" y="359664"/>
                </a:lnTo>
                <a:lnTo>
                  <a:pt x="414259" y="361442"/>
                </a:lnTo>
                <a:lnTo>
                  <a:pt x="413878" y="363601"/>
                </a:lnTo>
                <a:lnTo>
                  <a:pt x="406205" y="363350"/>
                </a:lnTo>
                <a:lnTo>
                  <a:pt x="398305" y="363029"/>
                </a:lnTo>
                <a:lnTo>
                  <a:pt x="390286" y="362708"/>
                </a:lnTo>
                <a:lnTo>
                  <a:pt x="347472" y="363420"/>
                </a:lnTo>
                <a:lnTo>
                  <a:pt x="277628" y="373155"/>
                </a:lnTo>
                <a:lnTo>
                  <a:pt x="243216" y="379476"/>
                </a:lnTo>
                <a:lnTo>
                  <a:pt x="193824" y="387097"/>
                </a:lnTo>
                <a:lnTo>
                  <a:pt x="144346" y="392731"/>
                </a:lnTo>
                <a:lnTo>
                  <a:pt x="94697" y="397388"/>
                </a:lnTo>
                <a:lnTo>
                  <a:pt x="44791" y="402082"/>
                </a:lnTo>
                <a:lnTo>
                  <a:pt x="28755" y="405582"/>
                </a:lnTo>
                <a:lnTo>
                  <a:pt x="11149" y="410654"/>
                </a:lnTo>
                <a:lnTo>
                  <a:pt x="0" y="412583"/>
                </a:lnTo>
                <a:lnTo>
                  <a:pt x="3338" y="406654"/>
                </a:lnTo>
                <a:lnTo>
                  <a:pt x="7300" y="404495"/>
                </a:lnTo>
                <a:lnTo>
                  <a:pt x="11263" y="402082"/>
                </a:lnTo>
                <a:lnTo>
                  <a:pt x="14920" y="3992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717" y="2229866"/>
            <a:ext cx="176530" cy="520700"/>
          </a:xfrm>
          <a:custGeom>
            <a:avLst/>
            <a:gdLst/>
            <a:ahLst/>
            <a:cxnLst/>
            <a:rect l="l" t="t" r="r" b="b"/>
            <a:pathLst>
              <a:path w="176530" h="520700">
                <a:moveTo>
                  <a:pt x="175981" y="0"/>
                </a:moveTo>
                <a:lnTo>
                  <a:pt x="121667" y="33867"/>
                </a:lnTo>
                <a:lnTo>
                  <a:pt x="86936" y="78265"/>
                </a:lnTo>
                <a:lnTo>
                  <a:pt x="51356" y="139037"/>
                </a:lnTo>
                <a:lnTo>
                  <a:pt x="34201" y="176942"/>
                </a:lnTo>
                <a:lnTo>
                  <a:pt x="20404" y="216229"/>
                </a:lnTo>
                <a:lnTo>
                  <a:pt x="10119" y="257301"/>
                </a:lnTo>
                <a:lnTo>
                  <a:pt x="2926" y="303551"/>
                </a:lnTo>
                <a:lnTo>
                  <a:pt x="0" y="356908"/>
                </a:lnTo>
                <a:lnTo>
                  <a:pt x="4175" y="411588"/>
                </a:lnTo>
                <a:lnTo>
                  <a:pt x="18287" y="461806"/>
                </a:lnTo>
                <a:lnTo>
                  <a:pt x="45171" y="501776"/>
                </a:lnTo>
                <a:lnTo>
                  <a:pt x="84336" y="520261"/>
                </a:lnTo>
                <a:lnTo>
                  <a:pt x="98892" y="518795"/>
                </a:lnTo>
                <a:lnTo>
                  <a:pt x="106137" y="515379"/>
                </a:lnTo>
                <a:lnTo>
                  <a:pt x="111703" y="512524"/>
                </a:lnTo>
                <a:lnTo>
                  <a:pt x="116483" y="509597"/>
                </a:lnTo>
                <a:lnTo>
                  <a:pt x="121371" y="5059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651" y="2318004"/>
            <a:ext cx="181610" cy="358775"/>
          </a:xfrm>
          <a:custGeom>
            <a:avLst/>
            <a:gdLst/>
            <a:ahLst/>
            <a:cxnLst/>
            <a:rect l="l" t="t" r="r" b="b"/>
            <a:pathLst>
              <a:path w="181610" h="358775">
                <a:moveTo>
                  <a:pt x="0" y="355092"/>
                </a:moveTo>
                <a:lnTo>
                  <a:pt x="4323" y="333879"/>
                </a:lnTo>
                <a:lnTo>
                  <a:pt x="10683" y="313404"/>
                </a:lnTo>
                <a:lnTo>
                  <a:pt x="18020" y="293262"/>
                </a:lnTo>
                <a:lnTo>
                  <a:pt x="25273" y="273050"/>
                </a:lnTo>
                <a:lnTo>
                  <a:pt x="36496" y="240343"/>
                </a:lnTo>
                <a:lnTo>
                  <a:pt x="47720" y="207613"/>
                </a:lnTo>
                <a:lnTo>
                  <a:pt x="58991" y="174930"/>
                </a:lnTo>
                <a:lnTo>
                  <a:pt x="80525" y="113500"/>
                </a:lnTo>
                <a:lnTo>
                  <a:pt x="101719" y="56052"/>
                </a:lnTo>
                <a:lnTo>
                  <a:pt x="117199" y="18180"/>
                </a:lnTo>
                <a:lnTo>
                  <a:pt x="126111" y="0"/>
                </a:lnTo>
                <a:lnTo>
                  <a:pt x="135999" y="10473"/>
                </a:lnTo>
                <a:lnTo>
                  <a:pt x="140350" y="24542"/>
                </a:lnTo>
                <a:lnTo>
                  <a:pt x="141773" y="40755"/>
                </a:lnTo>
                <a:lnTo>
                  <a:pt x="142875" y="57658"/>
                </a:lnTo>
                <a:lnTo>
                  <a:pt x="146248" y="92140"/>
                </a:lnTo>
                <a:lnTo>
                  <a:pt x="153376" y="161153"/>
                </a:lnTo>
                <a:lnTo>
                  <a:pt x="162462" y="230713"/>
                </a:lnTo>
                <a:lnTo>
                  <a:pt x="173126" y="300630"/>
                </a:lnTo>
                <a:lnTo>
                  <a:pt x="179197" y="335280"/>
                </a:lnTo>
                <a:lnTo>
                  <a:pt x="181201" y="346993"/>
                </a:lnTo>
                <a:lnTo>
                  <a:pt x="180943" y="354980"/>
                </a:lnTo>
                <a:lnTo>
                  <a:pt x="176446" y="358229"/>
                </a:lnTo>
                <a:lnTo>
                  <a:pt x="165735" y="355726"/>
                </a:lnTo>
                <a:lnTo>
                  <a:pt x="162179" y="353313"/>
                </a:lnTo>
                <a:lnTo>
                  <a:pt x="158750" y="351155"/>
                </a:lnTo>
                <a:lnTo>
                  <a:pt x="155067" y="3487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635" y="2581655"/>
            <a:ext cx="191135" cy="14604"/>
          </a:xfrm>
          <a:custGeom>
            <a:avLst/>
            <a:gdLst/>
            <a:ahLst/>
            <a:cxnLst/>
            <a:rect l="l" t="t" r="r" b="b"/>
            <a:pathLst>
              <a:path w="191135" h="14605">
                <a:moveTo>
                  <a:pt x="0" y="14350"/>
                </a:moveTo>
                <a:lnTo>
                  <a:pt x="48773" y="2385"/>
                </a:lnTo>
                <a:lnTo>
                  <a:pt x="88054" y="99"/>
                </a:lnTo>
                <a:lnTo>
                  <a:pt x="110489" y="0"/>
                </a:lnTo>
                <a:lnTo>
                  <a:pt x="132925" y="567"/>
                </a:lnTo>
                <a:lnTo>
                  <a:pt x="154812" y="1777"/>
                </a:lnTo>
                <a:lnTo>
                  <a:pt x="166429" y="3331"/>
                </a:lnTo>
                <a:lnTo>
                  <a:pt x="175069" y="4302"/>
                </a:lnTo>
                <a:lnTo>
                  <a:pt x="182566" y="4867"/>
                </a:lnTo>
                <a:lnTo>
                  <a:pt x="190753" y="52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0923" y="2567051"/>
            <a:ext cx="116205" cy="173990"/>
          </a:xfrm>
          <a:custGeom>
            <a:avLst/>
            <a:gdLst/>
            <a:ahLst/>
            <a:cxnLst/>
            <a:rect l="l" t="t" r="r" b="b"/>
            <a:pathLst>
              <a:path w="116205" h="173989">
                <a:moveTo>
                  <a:pt x="11541" y="0"/>
                </a:moveTo>
                <a:lnTo>
                  <a:pt x="4810" y="37719"/>
                </a:lnTo>
                <a:lnTo>
                  <a:pt x="3601" y="54860"/>
                </a:lnTo>
                <a:lnTo>
                  <a:pt x="2381" y="71977"/>
                </a:lnTo>
                <a:lnTo>
                  <a:pt x="1327" y="89046"/>
                </a:lnTo>
                <a:lnTo>
                  <a:pt x="619" y="106045"/>
                </a:lnTo>
                <a:lnTo>
                  <a:pt x="279" y="119443"/>
                </a:lnTo>
                <a:lnTo>
                  <a:pt x="0" y="133032"/>
                </a:lnTo>
                <a:lnTo>
                  <a:pt x="29" y="146621"/>
                </a:lnTo>
                <a:lnTo>
                  <a:pt x="619" y="160020"/>
                </a:lnTo>
                <a:lnTo>
                  <a:pt x="1762" y="167259"/>
                </a:lnTo>
                <a:lnTo>
                  <a:pt x="2143" y="169418"/>
                </a:lnTo>
                <a:lnTo>
                  <a:pt x="1762" y="173989"/>
                </a:lnTo>
                <a:lnTo>
                  <a:pt x="9382" y="127381"/>
                </a:lnTo>
                <a:lnTo>
                  <a:pt x="31438" y="74963"/>
                </a:lnTo>
                <a:lnTo>
                  <a:pt x="63563" y="32591"/>
                </a:lnTo>
                <a:lnTo>
                  <a:pt x="94218" y="19176"/>
                </a:lnTo>
                <a:lnTo>
                  <a:pt x="106005" y="21937"/>
                </a:lnTo>
                <a:lnTo>
                  <a:pt x="113172" y="30019"/>
                </a:lnTo>
                <a:lnTo>
                  <a:pt x="115720" y="41126"/>
                </a:lnTo>
                <a:lnTo>
                  <a:pt x="113649" y="52959"/>
                </a:lnTo>
                <a:lnTo>
                  <a:pt x="90154" y="86868"/>
                </a:lnTo>
                <a:lnTo>
                  <a:pt x="84800" y="91975"/>
                </a:lnTo>
                <a:lnTo>
                  <a:pt x="78851" y="97726"/>
                </a:lnTo>
                <a:lnTo>
                  <a:pt x="73759" y="104048"/>
                </a:lnTo>
                <a:lnTo>
                  <a:pt x="70977" y="110871"/>
                </a:lnTo>
                <a:lnTo>
                  <a:pt x="71370" y="122485"/>
                </a:lnTo>
                <a:lnTo>
                  <a:pt x="76120" y="130825"/>
                </a:lnTo>
                <a:lnTo>
                  <a:pt x="83728" y="137285"/>
                </a:lnTo>
                <a:lnTo>
                  <a:pt x="92694" y="143256"/>
                </a:lnTo>
                <a:lnTo>
                  <a:pt x="99044" y="148082"/>
                </a:lnTo>
                <a:lnTo>
                  <a:pt x="100568" y="149606"/>
                </a:lnTo>
                <a:lnTo>
                  <a:pt x="106029" y="1463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4285" y="2208910"/>
            <a:ext cx="170180" cy="530225"/>
          </a:xfrm>
          <a:custGeom>
            <a:avLst/>
            <a:gdLst/>
            <a:ahLst/>
            <a:cxnLst/>
            <a:rect l="l" t="t" r="r" b="b"/>
            <a:pathLst>
              <a:path w="170180" h="530225">
                <a:moveTo>
                  <a:pt x="0" y="0"/>
                </a:moveTo>
                <a:lnTo>
                  <a:pt x="33807" y="30093"/>
                </a:lnTo>
                <a:lnTo>
                  <a:pt x="63656" y="68774"/>
                </a:lnTo>
                <a:lnTo>
                  <a:pt x="100911" y="124868"/>
                </a:lnTo>
                <a:lnTo>
                  <a:pt x="134090" y="190819"/>
                </a:lnTo>
                <a:lnTo>
                  <a:pt x="148510" y="228996"/>
                </a:lnTo>
                <a:lnTo>
                  <a:pt x="159668" y="268245"/>
                </a:lnTo>
                <a:lnTo>
                  <a:pt x="167005" y="308101"/>
                </a:lnTo>
                <a:lnTo>
                  <a:pt x="169802" y="342834"/>
                </a:lnTo>
                <a:lnTo>
                  <a:pt x="168529" y="377364"/>
                </a:lnTo>
                <a:lnTo>
                  <a:pt x="152907" y="445008"/>
                </a:lnTo>
                <a:lnTo>
                  <a:pt x="131714" y="486965"/>
                </a:lnTo>
                <a:lnTo>
                  <a:pt x="102996" y="523875"/>
                </a:lnTo>
                <a:lnTo>
                  <a:pt x="97536" y="529971"/>
                </a:lnTo>
                <a:lnTo>
                  <a:pt x="100583" y="529463"/>
                </a:lnTo>
                <a:lnTo>
                  <a:pt x="92328" y="5297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0417" y="2467101"/>
            <a:ext cx="91440" cy="8890"/>
          </a:xfrm>
          <a:custGeom>
            <a:avLst/>
            <a:gdLst/>
            <a:ahLst/>
            <a:cxnLst/>
            <a:rect l="l" t="t" r="r" b="b"/>
            <a:pathLst>
              <a:path w="91439" h="8889">
                <a:moveTo>
                  <a:pt x="0" y="7620"/>
                </a:moveTo>
                <a:lnTo>
                  <a:pt x="6996" y="8282"/>
                </a:lnTo>
                <a:lnTo>
                  <a:pt x="13588" y="8159"/>
                </a:lnTo>
                <a:lnTo>
                  <a:pt x="20181" y="7512"/>
                </a:lnTo>
                <a:lnTo>
                  <a:pt x="27177" y="6603"/>
                </a:lnTo>
                <a:lnTo>
                  <a:pt x="38586" y="5185"/>
                </a:lnTo>
                <a:lnTo>
                  <a:pt x="50339" y="3730"/>
                </a:lnTo>
                <a:lnTo>
                  <a:pt x="62164" y="2442"/>
                </a:lnTo>
                <a:lnTo>
                  <a:pt x="73787" y="1524"/>
                </a:lnTo>
                <a:lnTo>
                  <a:pt x="82676" y="2412"/>
                </a:lnTo>
                <a:lnTo>
                  <a:pt x="85725" y="2667"/>
                </a:lnTo>
                <a:lnTo>
                  <a:pt x="9143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716" y="2540507"/>
            <a:ext cx="137160" cy="22225"/>
          </a:xfrm>
          <a:custGeom>
            <a:avLst/>
            <a:gdLst/>
            <a:ahLst/>
            <a:cxnLst/>
            <a:rect l="l" t="t" r="r" b="b"/>
            <a:pathLst>
              <a:path w="137160" h="22225">
                <a:moveTo>
                  <a:pt x="5460" y="4825"/>
                </a:moveTo>
                <a:lnTo>
                  <a:pt x="1523" y="12826"/>
                </a:lnTo>
                <a:lnTo>
                  <a:pt x="0" y="14986"/>
                </a:lnTo>
                <a:lnTo>
                  <a:pt x="5460" y="19812"/>
                </a:lnTo>
                <a:lnTo>
                  <a:pt x="16250" y="21232"/>
                </a:lnTo>
                <a:lnTo>
                  <a:pt x="27289" y="21843"/>
                </a:lnTo>
                <a:lnTo>
                  <a:pt x="38304" y="21597"/>
                </a:lnTo>
                <a:lnTo>
                  <a:pt x="86264" y="13668"/>
                </a:lnTo>
                <a:lnTo>
                  <a:pt x="122554" y="3937"/>
                </a:lnTo>
                <a:lnTo>
                  <a:pt x="127381" y="2793"/>
                </a:lnTo>
                <a:lnTo>
                  <a:pt x="131952" y="1269"/>
                </a:lnTo>
                <a:lnTo>
                  <a:pt x="13690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1018" y="2431033"/>
            <a:ext cx="276860" cy="192405"/>
          </a:xfrm>
          <a:custGeom>
            <a:avLst/>
            <a:gdLst/>
            <a:ahLst/>
            <a:cxnLst/>
            <a:rect l="l" t="t" r="r" b="b"/>
            <a:pathLst>
              <a:path w="276860" h="192405">
                <a:moveTo>
                  <a:pt x="1714" y="49783"/>
                </a:moveTo>
                <a:lnTo>
                  <a:pt x="464" y="58281"/>
                </a:lnTo>
                <a:lnTo>
                  <a:pt x="0" y="65849"/>
                </a:lnTo>
                <a:lnTo>
                  <a:pt x="392" y="73608"/>
                </a:lnTo>
                <a:lnTo>
                  <a:pt x="6937" y="112172"/>
                </a:lnTo>
                <a:lnTo>
                  <a:pt x="13017" y="141477"/>
                </a:lnTo>
                <a:lnTo>
                  <a:pt x="15335" y="152245"/>
                </a:lnTo>
                <a:lnTo>
                  <a:pt x="17653" y="163036"/>
                </a:lnTo>
                <a:lnTo>
                  <a:pt x="19875" y="173874"/>
                </a:lnTo>
                <a:lnTo>
                  <a:pt x="21907" y="184785"/>
                </a:lnTo>
                <a:lnTo>
                  <a:pt x="23050" y="190500"/>
                </a:lnTo>
                <a:lnTo>
                  <a:pt x="23685" y="192024"/>
                </a:lnTo>
                <a:lnTo>
                  <a:pt x="21907" y="184150"/>
                </a:lnTo>
                <a:lnTo>
                  <a:pt x="22631" y="171088"/>
                </a:lnTo>
                <a:lnTo>
                  <a:pt x="28257" y="132333"/>
                </a:lnTo>
                <a:lnTo>
                  <a:pt x="45005" y="84788"/>
                </a:lnTo>
                <a:lnTo>
                  <a:pt x="72707" y="42671"/>
                </a:lnTo>
                <a:lnTo>
                  <a:pt x="104890" y="29009"/>
                </a:lnTo>
                <a:lnTo>
                  <a:pt x="116395" y="35051"/>
                </a:lnTo>
                <a:lnTo>
                  <a:pt x="139287" y="71754"/>
                </a:lnTo>
                <a:lnTo>
                  <a:pt x="151701" y="113411"/>
                </a:lnTo>
                <a:lnTo>
                  <a:pt x="159067" y="155828"/>
                </a:lnTo>
                <a:lnTo>
                  <a:pt x="162968" y="140368"/>
                </a:lnTo>
                <a:lnTo>
                  <a:pt x="176720" y="94487"/>
                </a:lnTo>
                <a:lnTo>
                  <a:pt x="198405" y="51149"/>
                </a:lnTo>
                <a:lnTo>
                  <a:pt x="227901" y="12573"/>
                </a:lnTo>
                <a:lnTo>
                  <a:pt x="252285" y="0"/>
                </a:lnTo>
                <a:lnTo>
                  <a:pt x="259163" y="11338"/>
                </a:lnTo>
                <a:lnTo>
                  <a:pt x="270000" y="65029"/>
                </a:lnTo>
                <a:lnTo>
                  <a:pt x="272504" y="99474"/>
                </a:lnTo>
                <a:lnTo>
                  <a:pt x="273875" y="116839"/>
                </a:lnTo>
                <a:lnTo>
                  <a:pt x="274665" y="125759"/>
                </a:lnTo>
                <a:lnTo>
                  <a:pt x="275240" y="134762"/>
                </a:lnTo>
                <a:lnTo>
                  <a:pt x="275768" y="143789"/>
                </a:lnTo>
                <a:lnTo>
                  <a:pt x="276415" y="1527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8479" y="2424683"/>
            <a:ext cx="165735" cy="171450"/>
          </a:xfrm>
          <a:custGeom>
            <a:avLst/>
            <a:gdLst/>
            <a:ahLst/>
            <a:cxnLst/>
            <a:rect l="l" t="t" r="r" b="b"/>
            <a:pathLst>
              <a:path w="165735" h="171450">
                <a:moveTo>
                  <a:pt x="73358" y="60325"/>
                </a:moveTo>
                <a:lnTo>
                  <a:pt x="74398" y="53004"/>
                </a:lnTo>
                <a:lnTo>
                  <a:pt x="75866" y="45672"/>
                </a:lnTo>
                <a:lnTo>
                  <a:pt x="77287" y="38268"/>
                </a:lnTo>
                <a:lnTo>
                  <a:pt x="72723" y="0"/>
                </a:lnTo>
                <a:lnTo>
                  <a:pt x="64119" y="1776"/>
                </a:lnTo>
                <a:lnTo>
                  <a:pt x="32252" y="31642"/>
                </a:lnTo>
                <a:lnTo>
                  <a:pt x="14095" y="65337"/>
                </a:lnTo>
                <a:lnTo>
                  <a:pt x="2276" y="102796"/>
                </a:lnTo>
                <a:lnTo>
                  <a:pt x="0" y="123967"/>
                </a:lnTo>
                <a:lnTo>
                  <a:pt x="2748" y="144496"/>
                </a:lnTo>
                <a:lnTo>
                  <a:pt x="12652" y="162178"/>
                </a:lnTo>
                <a:lnTo>
                  <a:pt x="22199" y="169201"/>
                </a:lnTo>
                <a:lnTo>
                  <a:pt x="33210" y="171402"/>
                </a:lnTo>
                <a:lnTo>
                  <a:pt x="44674" y="169912"/>
                </a:lnTo>
                <a:lnTo>
                  <a:pt x="81915" y="146335"/>
                </a:lnTo>
                <a:lnTo>
                  <a:pt x="112315" y="108241"/>
                </a:lnTo>
                <a:lnTo>
                  <a:pt x="134318" y="64896"/>
                </a:lnTo>
                <a:lnTo>
                  <a:pt x="137177" y="75180"/>
                </a:lnTo>
                <a:lnTo>
                  <a:pt x="139192" y="85724"/>
                </a:lnTo>
                <a:lnTo>
                  <a:pt x="140801" y="96365"/>
                </a:lnTo>
                <a:lnTo>
                  <a:pt x="142446" y="106933"/>
                </a:lnTo>
                <a:lnTo>
                  <a:pt x="153054" y="147689"/>
                </a:lnTo>
                <a:lnTo>
                  <a:pt x="163528" y="162432"/>
                </a:lnTo>
                <a:lnTo>
                  <a:pt x="165306" y="1643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9920" y="2451226"/>
            <a:ext cx="137795" cy="144145"/>
          </a:xfrm>
          <a:custGeom>
            <a:avLst/>
            <a:gdLst/>
            <a:ahLst/>
            <a:cxnLst/>
            <a:rect l="l" t="t" r="r" b="b"/>
            <a:pathLst>
              <a:path w="137795" h="144144">
                <a:moveTo>
                  <a:pt x="0" y="0"/>
                </a:moveTo>
                <a:lnTo>
                  <a:pt x="5853" y="8185"/>
                </a:lnTo>
                <a:lnTo>
                  <a:pt x="12636" y="15478"/>
                </a:lnTo>
                <a:lnTo>
                  <a:pt x="19895" y="22556"/>
                </a:lnTo>
                <a:lnTo>
                  <a:pt x="27178" y="30099"/>
                </a:lnTo>
                <a:lnTo>
                  <a:pt x="40050" y="44307"/>
                </a:lnTo>
                <a:lnTo>
                  <a:pt x="53101" y="58134"/>
                </a:lnTo>
                <a:lnTo>
                  <a:pt x="66272" y="71818"/>
                </a:lnTo>
                <a:lnTo>
                  <a:pt x="79502" y="85598"/>
                </a:lnTo>
                <a:lnTo>
                  <a:pt x="90412" y="97799"/>
                </a:lnTo>
                <a:lnTo>
                  <a:pt x="100965" y="110537"/>
                </a:lnTo>
                <a:lnTo>
                  <a:pt x="111613" y="123156"/>
                </a:lnTo>
                <a:lnTo>
                  <a:pt x="122808" y="135000"/>
                </a:lnTo>
                <a:lnTo>
                  <a:pt x="130175" y="139826"/>
                </a:lnTo>
                <a:lnTo>
                  <a:pt x="132333" y="141350"/>
                </a:lnTo>
                <a:lnTo>
                  <a:pt x="137414" y="1441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9251" y="2438145"/>
            <a:ext cx="80645" cy="236220"/>
          </a:xfrm>
          <a:custGeom>
            <a:avLst/>
            <a:gdLst/>
            <a:ahLst/>
            <a:cxnLst/>
            <a:rect l="l" t="t" r="r" b="b"/>
            <a:pathLst>
              <a:path w="80644" h="236219">
                <a:moveTo>
                  <a:pt x="80518" y="0"/>
                </a:moveTo>
                <a:lnTo>
                  <a:pt x="48496" y="43844"/>
                </a:lnTo>
                <a:lnTo>
                  <a:pt x="31410" y="84635"/>
                </a:lnTo>
                <a:lnTo>
                  <a:pt x="15063" y="132637"/>
                </a:lnTo>
                <a:lnTo>
                  <a:pt x="5411" y="173444"/>
                </a:lnTo>
                <a:lnTo>
                  <a:pt x="0" y="227075"/>
                </a:lnTo>
                <a:lnTo>
                  <a:pt x="1270" y="234061"/>
                </a:lnTo>
                <a:lnTo>
                  <a:pt x="2159" y="236219"/>
                </a:lnTo>
                <a:lnTo>
                  <a:pt x="8890" y="2336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1241" y="2126936"/>
            <a:ext cx="238760" cy="647065"/>
          </a:xfrm>
          <a:custGeom>
            <a:avLst/>
            <a:gdLst/>
            <a:ahLst/>
            <a:cxnLst/>
            <a:rect l="l" t="t" r="r" b="b"/>
            <a:pathLst>
              <a:path w="238760" h="647064">
                <a:moveTo>
                  <a:pt x="238601" y="5393"/>
                </a:moveTo>
                <a:lnTo>
                  <a:pt x="230534" y="2119"/>
                </a:lnTo>
                <a:lnTo>
                  <a:pt x="225409" y="59"/>
                </a:lnTo>
                <a:lnTo>
                  <a:pt x="219545" y="0"/>
                </a:lnTo>
                <a:lnTo>
                  <a:pt x="209264" y="2726"/>
                </a:lnTo>
                <a:lnTo>
                  <a:pt x="193714" y="9493"/>
                </a:lnTo>
                <a:lnTo>
                  <a:pt x="178593" y="18284"/>
                </a:lnTo>
                <a:lnTo>
                  <a:pt x="164044" y="28122"/>
                </a:lnTo>
                <a:lnTo>
                  <a:pt x="150209" y="38032"/>
                </a:lnTo>
                <a:lnTo>
                  <a:pt x="130456" y="51248"/>
                </a:lnTo>
                <a:lnTo>
                  <a:pt x="107918" y="68417"/>
                </a:lnTo>
                <a:lnTo>
                  <a:pt x="89665" y="88681"/>
                </a:lnTo>
                <a:lnTo>
                  <a:pt x="82772" y="111184"/>
                </a:lnTo>
                <a:lnTo>
                  <a:pt x="86332" y="124573"/>
                </a:lnTo>
                <a:lnTo>
                  <a:pt x="115157" y="154237"/>
                </a:lnTo>
                <a:lnTo>
                  <a:pt x="152907" y="180002"/>
                </a:lnTo>
                <a:lnTo>
                  <a:pt x="171521" y="195974"/>
                </a:lnTo>
                <a:lnTo>
                  <a:pt x="181324" y="213292"/>
                </a:lnTo>
                <a:lnTo>
                  <a:pt x="179183" y="230217"/>
                </a:lnTo>
                <a:lnTo>
                  <a:pt x="169529" y="245534"/>
                </a:lnTo>
                <a:lnTo>
                  <a:pt x="156374" y="258923"/>
                </a:lnTo>
                <a:lnTo>
                  <a:pt x="143732" y="270061"/>
                </a:lnTo>
                <a:lnTo>
                  <a:pt x="123561" y="286990"/>
                </a:lnTo>
                <a:lnTo>
                  <a:pt x="102663" y="305764"/>
                </a:lnTo>
                <a:lnTo>
                  <a:pt x="85028" y="326943"/>
                </a:lnTo>
                <a:lnTo>
                  <a:pt x="74644" y="351087"/>
                </a:lnTo>
                <a:lnTo>
                  <a:pt x="73572" y="365069"/>
                </a:lnTo>
                <a:lnTo>
                  <a:pt x="75596" y="378456"/>
                </a:lnTo>
                <a:lnTo>
                  <a:pt x="79430" y="391556"/>
                </a:lnTo>
                <a:lnTo>
                  <a:pt x="83788" y="404681"/>
                </a:lnTo>
                <a:lnTo>
                  <a:pt x="87854" y="432643"/>
                </a:lnTo>
                <a:lnTo>
                  <a:pt x="73126" y="483852"/>
                </a:lnTo>
                <a:lnTo>
                  <a:pt x="46249" y="528417"/>
                </a:lnTo>
                <a:lnTo>
                  <a:pt x="32654" y="548270"/>
                </a:lnTo>
                <a:lnTo>
                  <a:pt x="19702" y="568338"/>
                </a:lnTo>
                <a:lnTo>
                  <a:pt x="8477" y="589085"/>
                </a:lnTo>
                <a:lnTo>
                  <a:pt x="3393" y="600735"/>
                </a:lnTo>
                <a:lnTo>
                  <a:pt x="0" y="613326"/>
                </a:lnTo>
                <a:lnTo>
                  <a:pt x="369" y="625607"/>
                </a:lnTo>
                <a:lnTo>
                  <a:pt x="6572" y="636329"/>
                </a:lnTo>
                <a:lnTo>
                  <a:pt x="18008" y="644086"/>
                </a:lnTo>
                <a:lnTo>
                  <a:pt x="30527" y="647045"/>
                </a:lnTo>
                <a:lnTo>
                  <a:pt x="43737" y="647027"/>
                </a:lnTo>
                <a:lnTo>
                  <a:pt x="89074" y="639885"/>
                </a:lnTo>
                <a:lnTo>
                  <a:pt x="123412" y="623883"/>
                </a:lnTo>
                <a:lnTo>
                  <a:pt x="127984" y="621089"/>
                </a:lnTo>
                <a:lnTo>
                  <a:pt x="132175" y="6180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8329" y="2202814"/>
            <a:ext cx="191135" cy="420370"/>
          </a:xfrm>
          <a:custGeom>
            <a:avLst/>
            <a:gdLst/>
            <a:ahLst/>
            <a:cxnLst/>
            <a:rect l="l" t="t" r="r" b="b"/>
            <a:pathLst>
              <a:path w="191135" h="420369">
                <a:moveTo>
                  <a:pt x="102544" y="284352"/>
                </a:moveTo>
                <a:lnTo>
                  <a:pt x="82351" y="242315"/>
                </a:lnTo>
                <a:lnTo>
                  <a:pt x="37901" y="258445"/>
                </a:lnTo>
                <a:lnTo>
                  <a:pt x="6844" y="306004"/>
                </a:lnTo>
                <a:lnTo>
                  <a:pt x="0" y="337470"/>
                </a:lnTo>
                <a:lnTo>
                  <a:pt x="2341" y="351313"/>
                </a:lnTo>
                <a:lnTo>
                  <a:pt x="8969" y="363204"/>
                </a:lnTo>
                <a:lnTo>
                  <a:pt x="20502" y="371475"/>
                </a:lnTo>
                <a:lnTo>
                  <a:pt x="35889" y="372903"/>
                </a:lnTo>
                <a:lnTo>
                  <a:pt x="51585" y="367284"/>
                </a:lnTo>
                <a:lnTo>
                  <a:pt x="94251" y="325497"/>
                </a:lnTo>
                <a:lnTo>
                  <a:pt x="119560" y="274641"/>
                </a:lnTo>
                <a:lnTo>
                  <a:pt x="143208" y="206857"/>
                </a:lnTo>
                <a:lnTo>
                  <a:pt x="154773" y="164322"/>
                </a:lnTo>
                <a:lnTo>
                  <a:pt x="164957" y="121382"/>
                </a:lnTo>
                <a:lnTo>
                  <a:pt x="174426" y="78359"/>
                </a:lnTo>
                <a:lnTo>
                  <a:pt x="182776" y="39274"/>
                </a:lnTo>
                <a:lnTo>
                  <a:pt x="186820" y="19637"/>
                </a:lnTo>
                <a:lnTo>
                  <a:pt x="190936" y="0"/>
                </a:lnTo>
                <a:lnTo>
                  <a:pt x="188581" y="17190"/>
                </a:lnTo>
                <a:lnTo>
                  <a:pt x="186094" y="34464"/>
                </a:lnTo>
                <a:lnTo>
                  <a:pt x="183489" y="51810"/>
                </a:lnTo>
                <a:lnTo>
                  <a:pt x="180776" y="69214"/>
                </a:lnTo>
                <a:lnTo>
                  <a:pt x="173726" y="120328"/>
                </a:lnTo>
                <a:lnTo>
                  <a:pt x="167901" y="171704"/>
                </a:lnTo>
                <a:lnTo>
                  <a:pt x="163720" y="223269"/>
                </a:lnTo>
                <a:lnTo>
                  <a:pt x="161599" y="274955"/>
                </a:lnTo>
                <a:lnTo>
                  <a:pt x="161893" y="299777"/>
                </a:lnTo>
                <a:lnTo>
                  <a:pt x="162901" y="324564"/>
                </a:lnTo>
                <a:lnTo>
                  <a:pt x="164242" y="349375"/>
                </a:lnTo>
                <a:lnTo>
                  <a:pt x="165536" y="374269"/>
                </a:lnTo>
                <a:lnTo>
                  <a:pt x="166514" y="386306"/>
                </a:lnTo>
                <a:lnTo>
                  <a:pt x="168409" y="397605"/>
                </a:lnTo>
                <a:lnTo>
                  <a:pt x="171090" y="408666"/>
                </a:lnTo>
                <a:lnTo>
                  <a:pt x="174426" y="4199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2944" y="2182114"/>
            <a:ext cx="127000" cy="378460"/>
          </a:xfrm>
          <a:custGeom>
            <a:avLst/>
            <a:gdLst/>
            <a:ahLst/>
            <a:cxnLst/>
            <a:rect l="l" t="t" r="r" b="b"/>
            <a:pathLst>
              <a:path w="127000" h="378460">
                <a:moveTo>
                  <a:pt x="126666" y="0"/>
                </a:moveTo>
                <a:lnTo>
                  <a:pt x="94073" y="27235"/>
                </a:lnTo>
                <a:lnTo>
                  <a:pt x="68000" y="60027"/>
                </a:lnTo>
                <a:lnTo>
                  <a:pt x="40314" y="107184"/>
                </a:lnTo>
                <a:lnTo>
                  <a:pt x="10681" y="176224"/>
                </a:lnTo>
                <a:lnTo>
                  <a:pt x="0" y="224091"/>
                </a:lnTo>
                <a:lnTo>
                  <a:pt x="295" y="272339"/>
                </a:lnTo>
                <a:lnTo>
                  <a:pt x="15414" y="318135"/>
                </a:lnTo>
                <a:lnTo>
                  <a:pt x="38703" y="349075"/>
                </a:lnTo>
                <a:lnTo>
                  <a:pt x="70278" y="370586"/>
                </a:lnTo>
                <a:lnTo>
                  <a:pt x="85518" y="377951"/>
                </a:lnTo>
                <a:lnTo>
                  <a:pt x="94281" y="3773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0538" y="2419857"/>
            <a:ext cx="125730" cy="173990"/>
          </a:xfrm>
          <a:custGeom>
            <a:avLst/>
            <a:gdLst/>
            <a:ahLst/>
            <a:cxnLst/>
            <a:rect l="l" t="t" r="r" b="b"/>
            <a:pathLst>
              <a:path w="125729" h="173989">
                <a:moveTo>
                  <a:pt x="0" y="0"/>
                </a:moveTo>
                <a:lnTo>
                  <a:pt x="27939" y="36194"/>
                </a:lnTo>
                <a:lnTo>
                  <a:pt x="38143" y="53030"/>
                </a:lnTo>
                <a:lnTo>
                  <a:pt x="48609" y="69627"/>
                </a:lnTo>
                <a:lnTo>
                  <a:pt x="70612" y="102107"/>
                </a:lnTo>
                <a:lnTo>
                  <a:pt x="101562" y="142898"/>
                </a:lnTo>
                <a:lnTo>
                  <a:pt x="112140" y="156337"/>
                </a:lnTo>
                <a:lnTo>
                  <a:pt x="118490" y="165480"/>
                </a:lnTo>
                <a:lnTo>
                  <a:pt x="120396" y="168147"/>
                </a:lnTo>
                <a:lnTo>
                  <a:pt x="125222" y="1737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9489" y="2427985"/>
            <a:ext cx="116839" cy="194310"/>
          </a:xfrm>
          <a:custGeom>
            <a:avLst/>
            <a:gdLst/>
            <a:ahLst/>
            <a:cxnLst/>
            <a:rect l="l" t="t" r="r" b="b"/>
            <a:pathLst>
              <a:path w="116839" h="194310">
                <a:moveTo>
                  <a:pt x="116459" y="0"/>
                </a:moveTo>
                <a:lnTo>
                  <a:pt x="87026" y="30700"/>
                </a:lnTo>
                <a:lnTo>
                  <a:pt x="64263" y="62636"/>
                </a:lnTo>
                <a:lnTo>
                  <a:pt x="39121" y="105296"/>
                </a:lnTo>
                <a:lnTo>
                  <a:pt x="20401" y="142220"/>
                </a:lnTo>
                <a:lnTo>
                  <a:pt x="1524" y="187833"/>
                </a:lnTo>
                <a:lnTo>
                  <a:pt x="635" y="192024"/>
                </a:lnTo>
                <a:lnTo>
                  <a:pt x="0" y="1941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3807" y="2261361"/>
            <a:ext cx="144780" cy="102870"/>
          </a:xfrm>
          <a:custGeom>
            <a:avLst/>
            <a:gdLst/>
            <a:ahLst/>
            <a:cxnLst/>
            <a:rect l="l" t="t" r="r" b="b"/>
            <a:pathLst>
              <a:path w="144779" h="102869">
                <a:moveTo>
                  <a:pt x="0" y="94741"/>
                </a:moveTo>
                <a:lnTo>
                  <a:pt x="47452" y="102290"/>
                </a:lnTo>
                <a:lnTo>
                  <a:pt x="74554" y="102655"/>
                </a:lnTo>
                <a:lnTo>
                  <a:pt x="88010" y="102362"/>
                </a:lnTo>
                <a:lnTo>
                  <a:pt x="130428" y="95630"/>
                </a:lnTo>
                <a:lnTo>
                  <a:pt x="144537" y="76217"/>
                </a:lnTo>
                <a:lnTo>
                  <a:pt x="144144" y="67310"/>
                </a:lnTo>
                <a:lnTo>
                  <a:pt x="141416" y="57630"/>
                </a:lnTo>
                <a:lnTo>
                  <a:pt x="137747" y="48545"/>
                </a:lnTo>
                <a:lnTo>
                  <a:pt x="133625" y="39699"/>
                </a:lnTo>
                <a:lnTo>
                  <a:pt x="129539" y="30734"/>
                </a:lnTo>
                <a:lnTo>
                  <a:pt x="126333" y="22824"/>
                </a:lnTo>
                <a:lnTo>
                  <a:pt x="123602" y="15557"/>
                </a:lnTo>
                <a:lnTo>
                  <a:pt x="121396" y="8195"/>
                </a:lnTo>
                <a:lnTo>
                  <a:pt x="11976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3370" y="2583814"/>
            <a:ext cx="29845" cy="85725"/>
          </a:xfrm>
          <a:custGeom>
            <a:avLst/>
            <a:gdLst/>
            <a:ahLst/>
            <a:cxnLst/>
            <a:rect l="l" t="t" r="r" b="b"/>
            <a:pathLst>
              <a:path w="29845" h="85725">
                <a:moveTo>
                  <a:pt x="4873" y="15875"/>
                </a:moveTo>
                <a:lnTo>
                  <a:pt x="4873" y="7238"/>
                </a:lnTo>
                <a:lnTo>
                  <a:pt x="5127" y="5207"/>
                </a:lnTo>
                <a:lnTo>
                  <a:pt x="3095" y="0"/>
                </a:lnTo>
                <a:lnTo>
                  <a:pt x="839" y="10388"/>
                </a:lnTo>
                <a:lnTo>
                  <a:pt x="0" y="20145"/>
                </a:lnTo>
                <a:lnTo>
                  <a:pt x="327" y="30021"/>
                </a:lnTo>
                <a:lnTo>
                  <a:pt x="8322" y="72520"/>
                </a:lnTo>
                <a:lnTo>
                  <a:pt x="25320" y="85344"/>
                </a:lnTo>
                <a:lnTo>
                  <a:pt x="29511" y="764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2561" y="2487422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4317"/>
                </a:moveTo>
                <a:lnTo>
                  <a:pt x="7620" y="1269"/>
                </a:lnTo>
                <a:lnTo>
                  <a:pt x="10033" y="0"/>
                </a:lnTo>
                <a:lnTo>
                  <a:pt x="15239" y="45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6382" y="2609342"/>
            <a:ext cx="23495" cy="147955"/>
          </a:xfrm>
          <a:custGeom>
            <a:avLst/>
            <a:gdLst/>
            <a:ahLst/>
            <a:cxnLst/>
            <a:rect l="l" t="t" r="r" b="b"/>
            <a:pathLst>
              <a:path w="23495" h="147955">
                <a:moveTo>
                  <a:pt x="22859" y="0"/>
                </a:moveTo>
                <a:lnTo>
                  <a:pt x="23054" y="14263"/>
                </a:lnTo>
                <a:lnTo>
                  <a:pt x="22891" y="28289"/>
                </a:lnTo>
                <a:lnTo>
                  <a:pt x="22395" y="42362"/>
                </a:lnTo>
                <a:lnTo>
                  <a:pt x="17875" y="88201"/>
                </a:lnTo>
                <a:lnTo>
                  <a:pt x="8536" y="126486"/>
                </a:lnTo>
                <a:lnTo>
                  <a:pt x="2813" y="140666"/>
                </a:lnTo>
                <a:lnTo>
                  <a:pt x="0" y="1478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4614" y="2433827"/>
            <a:ext cx="128270" cy="180340"/>
          </a:xfrm>
          <a:custGeom>
            <a:avLst/>
            <a:gdLst/>
            <a:ahLst/>
            <a:cxnLst/>
            <a:rect l="l" t="t" r="r" b="b"/>
            <a:pathLst>
              <a:path w="128270" h="180339">
                <a:moveTo>
                  <a:pt x="0" y="0"/>
                </a:moveTo>
                <a:lnTo>
                  <a:pt x="6385" y="2867"/>
                </a:lnTo>
                <a:lnTo>
                  <a:pt x="10604" y="7223"/>
                </a:lnTo>
                <a:lnTo>
                  <a:pt x="14251" y="12983"/>
                </a:lnTo>
                <a:lnTo>
                  <a:pt x="18923" y="20066"/>
                </a:lnTo>
                <a:lnTo>
                  <a:pt x="48730" y="58945"/>
                </a:lnTo>
                <a:lnTo>
                  <a:pt x="72411" y="94563"/>
                </a:lnTo>
                <a:lnTo>
                  <a:pt x="87137" y="116776"/>
                </a:lnTo>
                <a:lnTo>
                  <a:pt x="101506" y="139275"/>
                </a:lnTo>
                <a:lnTo>
                  <a:pt x="114935" y="162179"/>
                </a:lnTo>
                <a:lnTo>
                  <a:pt x="119887" y="173100"/>
                </a:lnTo>
                <a:lnTo>
                  <a:pt x="120396" y="176149"/>
                </a:lnTo>
                <a:lnTo>
                  <a:pt x="127762" y="1800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3729" y="2425319"/>
            <a:ext cx="63500" cy="207645"/>
          </a:xfrm>
          <a:custGeom>
            <a:avLst/>
            <a:gdLst/>
            <a:ahLst/>
            <a:cxnLst/>
            <a:rect l="l" t="t" r="r" b="b"/>
            <a:pathLst>
              <a:path w="63500" h="207644">
                <a:moveTo>
                  <a:pt x="62992" y="0"/>
                </a:moveTo>
                <a:lnTo>
                  <a:pt x="47204" y="34700"/>
                </a:lnTo>
                <a:lnTo>
                  <a:pt x="33829" y="82867"/>
                </a:lnTo>
                <a:lnTo>
                  <a:pt x="29112" y="100679"/>
                </a:lnTo>
                <a:lnTo>
                  <a:pt x="24384" y="118490"/>
                </a:lnTo>
                <a:lnTo>
                  <a:pt x="19883" y="133723"/>
                </a:lnTo>
                <a:lnTo>
                  <a:pt x="15335" y="149097"/>
                </a:lnTo>
                <a:lnTo>
                  <a:pt x="11025" y="164568"/>
                </a:lnTo>
                <a:lnTo>
                  <a:pt x="7239" y="180085"/>
                </a:lnTo>
                <a:lnTo>
                  <a:pt x="5625" y="187069"/>
                </a:lnTo>
                <a:lnTo>
                  <a:pt x="3952" y="193849"/>
                </a:lnTo>
                <a:lnTo>
                  <a:pt x="2113" y="200606"/>
                </a:lnTo>
                <a:lnTo>
                  <a:pt x="0" y="2075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6928" y="2235882"/>
            <a:ext cx="168910" cy="125095"/>
          </a:xfrm>
          <a:custGeom>
            <a:avLst/>
            <a:gdLst/>
            <a:ahLst/>
            <a:cxnLst/>
            <a:rect l="l" t="t" r="r" b="b"/>
            <a:pathLst>
              <a:path w="168910" h="125094">
                <a:moveTo>
                  <a:pt x="11937" y="116919"/>
                </a:moveTo>
                <a:lnTo>
                  <a:pt x="5842" y="115395"/>
                </a:lnTo>
                <a:lnTo>
                  <a:pt x="3937" y="115014"/>
                </a:lnTo>
                <a:lnTo>
                  <a:pt x="0" y="117808"/>
                </a:lnTo>
                <a:lnTo>
                  <a:pt x="10878" y="119915"/>
                </a:lnTo>
                <a:lnTo>
                  <a:pt x="60765" y="124075"/>
                </a:lnTo>
                <a:lnTo>
                  <a:pt x="95317" y="124844"/>
                </a:lnTo>
                <a:lnTo>
                  <a:pt x="112522" y="124539"/>
                </a:lnTo>
                <a:lnTo>
                  <a:pt x="156718" y="120475"/>
                </a:lnTo>
                <a:lnTo>
                  <a:pt x="168576" y="110601"/>
                </a:lnTo>
                <a:lnTo>
                  <a:pt x="167344" y="103116"/>
                </a:lnTo>
                <a:lnTo>
                  <a:pt x="164337" y="94059"/>
                </a:lnTo>
                <a:lnTo>
                  <a:pt x="160291" y="83504"/>
                </a:lnTo>
                <a:lnTo>
                  <a:pt x="155781" y="73247"/>
                </a:lnTo>
                <a:lnTo>
                  <a:pt x="151104" y="63109"/>
                </a:lnTo>
                <a:lnTo>
                  <a:pt x="146558" y="52911"/>
                </a:lnTo>
                <a:lnTo>
                  <a:pt x="141942" y="42148"/>
                </a:lnTo>
                <a:lnTo>
                  <a:pt x="137541" y="31384"/>
                </a:lnTo>
                <a:lnTo>
                  <a:pt x="133234" y="20621"/>
                </a:lnTo>
                <a:lnTo>
                  <a:pt x="128905" y="9858"/>
                </a:lnTo>
                <a:lnTo>
                  <a:pt x="125914" y="720"/>
                </a:lnTo>
                <a:lnTo>
                  <a:pt x="127936" y="0"/>
                </a:lnTo>
                <a:lnTo>
                  <a:pt x="132887" y="4589"/>
                </a:lnTo>
                <a:lnTo>
                  <a:pt x="138684" y="113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7460" y="2570352"/>
            <a:ext cx="36830" cy="157480"/>
          </a:xfrm>
          <a:custGeom>
            <a:avLst/>
            <a:gdLst/>
            <a:ahLst/>
            <a:cxnLst/>
            <a:rect l="l" t="t" r="r" b="b"/>
            <a:pathLst>
              <a:path w="36829" h="157480">
                <a:moveTo>
                  <a:pt x="34798" y="0"/>
                </a:moveTo>
                <a:lnTo>
                  <a:pt x="34861" y="9153"/>
                </a:lnTo>
                <a:lnTo>
                  <a:pt x="35591" y="18367"/>
                </a:lnTo>
                <a:lnTo>
                  <a:pt x="36369" y="27699"/>
                </a:lnTo>
                <a:lnTo>
                  <a:pt x="36575" y="37211"/>
                </a:lnTo>
                <a:lnTo>
                  <a:pt x="34289" y="87503"/>
                </a:lnTo>
                <a:lnTo>
                  <a:pt x="27733" y="130492"/>
                </a:lnTo>
                <a:lnTo>
                  <a:pt x="9608" y="156902"/>
                </a:lnTo>
                <a:lnTo>
                  <a:pt x="5016" y="152796"/>
                </a:lnTo>
                <a:lnTo>
                  <a:pt x="2043" y="145857"/>
                </a:lnTo>
                <a:lnTo>
                  <a:pt x="0" y="1399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3971" y="2460638"/>
            <a:ext cx="33655" cy="10160"/>
          </a:xfrm>
          <a:custGeom>
            <a:avLst/>
            <a:gdLst/>
            <a:ahLst/>
            <a:cxnLst/>
            <a:rect l="l" t="t" r="r" b="b"/>
            <a:pathLst>
              <a:path w="33654" h="10160">
                <a:moveTo>
                  <a:pt x="0" y="8876"/>
                </a:moveTo>
                <a:lnTo>
                  <a:pt x="6054" y="3472"/>
                </a:lnTo>
                <a:lnTo>
                  <a:pt x="12239" y="224"/>
                </a:lnTo>
                <a:lnTo>
                  <a:pt x="19163" y="0"/>
                </a:lnTo>
                <a:lnTo>
                  <a:pt x="27431" y="3669"/>
                </a:lnTo>
                <a:lnTo>
                  <a:pt x="29590" y="5447"/>
                </a:lnTo>
                <a:lnTo>
                  <a:pt x="31623" y="7987"/>
                </a:lnTo>
                <a:lnTo>
                  <a:pt x="33527" y="100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6046" y="2239645"/>
            <a:ext cx="78740" cy="395605"/>
          </a:xfrm>
          <a:custGeom>
            <a:avLst/>
            <a:gdLst/>
            <a:ahLst/>
            <a:cxnLst/>
            <a:rect l="l" t="t" r="r" b="b"/>
            <a:pathLst>
              <a:path w="78739" h="395605">
                <a:moveTo>
                  <a:pt x="0" y="0"/>
                </a:moveTo>
                <a:lnTo>
                  <a:pt x="5072" y="12281"/>
                </a:lnTo>
                <a:lnTo>
                  <a:pt x="12477" y="23669"/>
                </a:lnTo>
                <a:lnTo>
                  <a:pt x="20788" y="35129"/>
                </a:lnTo>
                <a:lnTo>
                  <a:pt x="28575" y="47625"/>
                </a:lnTo>
                <a:lnTo>
                  <a:pt x="51165" y="96583"/>
                </a:lnTo>
                <a:lnTo>
                  <a:pt x="67563" y="148208"/>
                </a:lnTo>
                <a:lnTo>
                  <a:pt x="76424" y="196272"/>
                </a:lnTo>
                <a:lnTo>
                  <a:pt x="78724" y="245824"/>
                </a:lnTo>
                <a:lnTo>
                  <a:pt x="72332" y="294638"/>
                </a:lnTo>
                <a:lnTo>
                  <a:pt x="55117" y="340487"/>
                </a:lnTo>
                <a:lnTo>
                  <a:pt x="45477" y="356671"/>
                </a:lnTo>
                <a:lnTo>
                  <a:pt x="34671" y="370903"/>
                </a:lnTo>
                <a:lnTo>
                  <a:pt x="22435" y="383706"/>
                </a:lnTo>
                <a:lnTo>
                  <a:pt x="8508" y="3956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2770" y="2092198"/>
            <a:ext cx="15240" cy="525145"/>
          </a:xfrm>
          <a:custGeom>
            <a:avLst/>
            <a:gdLst/>
            <a:ahLst/>
            <a:cxnLst/>
            <a:rect l="l" t="t" r="r" b="b"/>
            <a:pathLst>
              <a:path w="15239" h="525144">
                <a:moveTo>
                  <a:pt x="14355" y="21336"/>
                </a:moveTo>
                <a:lnTo>
                  <a:pt x="15244" y="10667"/>
                </a:lnTo>
                <a:lnTo>
                  <a:pt x="15244" y="6603"/>
                </a:lnTo>
                <a:lnTo>
                  <a:pt x="11688" y="0"/>
                </a:lnTo>
                <a:lnTo>
                  <a:pt x="9370" y="27166"/>
                </a:lnTo>
                <a:lnTo>
                  <a:pt x="8386" y="54355"/>
                </a:lnTo>
                <a:lnTo>
                  <a:pt x="7973" y="81545"/>
                </a:lnTo>
                <a:lnTo>
                  <a:pt x="7370" y="108712"/>
                </a:lnTo>
                <a:lnTo>
                  <a:pt x="6137" y="148314"/>
                </a:lnTo>
                <a:lnTo>
                  <a:pt x="4845" y="187880"/>
                </a:lnTo>
                <a:lnTo>
                  <a:pt x="3673" y="227423"/>
                </a:lnTo>
                <a:lnTo>
                  <a:pt x="2798" y="266953"/>
                </a:lnTo>
                <a:lnTo>
                  <a:pt x="1688" y="314661"/>
                </a:lnTo>
                <a:lnTo>
                  <a:pt x="566" y="362588"/>
                </a:lnTo>
                <a:lnTo>
                  <a:pt x="0" y="410587"/>
                </a:lnTo>
                <a:lnTo>
                  <a:pt x="554" y="458514"/>
                </a:lnTo>
                <a:lnTo>
                  <a:pt x="2798" y="506222"/>
                </a:lnTo>
                <a:lnTo>
                  <a:pt x="3181" y="518082"/>
                </a:lnTo>
                <a:lnTo>
                  <a:pt x="3385" y="523668"/>
                </a:lnTo>
                <a:lnTo>
                  <a:pt x="5423" y="524563"/>
                </a:lnTo>
                <a:lnTo>
                  <a:pt x="11307" y="5223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2865" y="2374866"/>
            <a:ext cx="158750" cy="187960"/>
          </a:xfrm>
          <a:custGeom>
            <a:avLst/>
            <a:gdLst/>
            <a:ahLst/>
            <a:cxnLst/>
            <a:rect l="l" t="t" r="r" b="b"/>
            <a:pathLst>
              <a:path w="158750" h="187960">
                <a:moveTo>
                  <a:pt x="0" y="1684"/>
                </a:moveTo>
                <a:lnTo>
                  <a:pt x="9614" y="0"/>
                </a:lnTo>
                <a:lnTo>
                  <a:pt x="16049" y="3542"/>
                </a:lnTo>
                <a:lnTo>
                  <a:pt x="21413" y="10632"/>
                </a:lnTo>
                <a:lnTo>
                  <a:pt x="27812" y="19591"/>
                </a:lnTo>
                <a:lnTo>
                  <a:pt x="41275" y="36218"/>
                </a:lnTo>
                <a:lnTo>
                  <a:pt x="54355" y="53072"/>
                </a:lnTo>
                <a:lnTo>
                  <a:pt x="67246" y="70044"/>
                </a:lnTo>
                <a:lnTo>
                  <a:pt x="80137" y="87028"/>
                </a:lnTo>
                <a:lnTo>
                  <a:pt x="93158" y="103820"/>
                </a:lnTo>
                <a:lnTo>
                  <a:pt x="106299" y="120588"/>
                </a:lnTo>
                <a:lnTo>
                  <a:pt x="119249" y="137499"/>
                </a:lnTo>
                <a:lnTo>
                  <a:pt x="131699" y="154719"/>
                </a:lnTo>
                <a:lnTo>
                  <a:pt x="135524" y="161377"/>
                </a:lnTo>
                <a:lnTo>
                  <a:pt x="143160" y="173880"/>
                </a:lnTo>
                <a:lnTo>
                  <a:pt x="151701" y="185027"/>
                </a:lnTo>
                <a:lnTo>
                  <a:pt x="158242" y="187612"/>
                </a:lnTo>
                <a:lnTo>
                  <a:pt x="158242" y="179103"/>
                </a:lnTo>
                <a:lnTo>
                  <a:pt x="158242" y="176309"/>
                </a:lnTo>
                <a:lnTo>
                  <a:pt x="156337" y="1708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60303" y="2338451"/>
            <a:ext cx="139065" cy="231140"/>
          </a:xfrm>
          <a:custGeom>
            <a:avLst/>
            <a:gdLst/>
            <a:ahLst/>
            <a:cxnLst/>
            <a:rect l="l" t="t" r="r" b="b"/>
            <a:pathLst>
              <a:path w="139064" h="231139">
                <a:moveTo>
                  <a:pt x="138644" y="0"/>
                </a:moveTo>
                <a:lnTo>
                  <a:pt x="126996" y="6623"/>
                </a:lnTo>
                <a:lnTo>
                  <a:pt x="117562" y="17176"/>
                </a:lnTo>
                <a:lnTo>
                  <a:pt x="109462" y="29968"/>
                </a:lnTo>
                <a:lnTo>
                  <a:pt x="101814" y="43307"/>
                </a:lnTo>
                <a:lnTo>
                  <a:pt x="87784" y="66889"/>
                </a:lnTo>
                <a:lnTo>
                  <a:pt x="74064" y="90614"/>
                </a:lnTo>
                <a:lnTo>
                  <a:pt x="60630" y="114530"/>
                </a:lnTo>
                <a:lnTo>
                  <a:pt x="47458" y="138684"/>
                </a:lnTo>
                <a:lnTo>
                  <a:pt x="36536" y="158285"/>
                </a:lnTo>
                <a:lnTo>
                  <a:pt x="25233" y="177958"/>
                </a:lnTo>
                <a:lnTo>
                  <a:pt x="14311" y="197869"/>
                </a:lnTo>
                <a:lnTo>
                  <a:pt x="4532" y="218186"/>
                </a:lnTo>
                <a:lnTo>
                  <a:pt x="0" y="229201"/>
                </a:lnTo>
                <a:lnTo>
                  <a:pt x="87" y="230774"/>
                </a:lnTo>
                <a:lnTo>
                  <a:pt x="3317" y="225133"/>
                </a:lnTo>
                <a:lnTo>
                  <a:pt x="8215" y="214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3946" y="2189988"/>
            <a:ext cx="181610" cy="111760"/>
          </a:xfrm>
          <a:custGeom>
            <a:avLst/>
            <a:gdLst/>
            <a:ahLst/>
            <a:cxnLst/>
            <a:rect l="l" t="t" r="r" b="b"/>
            <a:pathLst>
              <a:path w="181610" h="111760">
                <a:moveTo>
                  <a:pt x="7619" y="103886"/>
                </a:moveTo>
                <a:lnTo>
                  <a:pt x="5206" y="103886"/>
                </a:lnTo>
                <a:lnTo>
                  <a:pt x="2412" y="103886"/>
                </a:lnTo>
                <a:lnTo>
                  <a:pt x="0" y="103886"/>
                </a:lnTo>
                <a:lnTo>
                  <a:pt x="11291" y="104971"/>
                </a:lnTo>
                <a:lnTo>
                  <a:pt x="61656" y="109223"/>
                </a:lnTo>
                <a:lnTo>
                  <a:pt x="112394" y="110616"/>
                </a:lnTo>
                <a:lnTo>
                  <a:pt x="126210" y="111021"/>
                </a:lnTo>
                <a:lnTo>
                  <a:pt x="167893" y="109092"/>
                </a:lnTo>
                <a:lnTo>
                  <a:pt x="181609" y="93608"/>
                </a:lnTo>
                <a:lnTo>
                  <a:pt x="180720" y="84709"/>
                </a:lnTo>
                <a:lnTo>
                  <a:pt x="165480" y="38988"/>
                </a:lnTo>
                <a:lnTo>
                  <a:pt x="161538" y="29271"/>
                </a:lnTo>
                <a:lnTo>
                  <a:pt x="157749" y="19637"/>
                </a:lnTo>
                <a:lnTo>
                  <a:pt x="154461" y="9931"/>
                </a:lnTo>
                <a:lnTo>
                  <a:pt x="15201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66948" y="2532252"/>
            <a:ext cx="60960" cy="92075"/>
          </a:xfrm>
          <a:custGeom>
            <a:avLst/>
            <a:gdLst/>
            <a:ahLst/>
            <a:cxnLst/>
            <a:rect l="l" t="t" r="r" b="b"/>
            <a:pathLst>
              <a:path w="60960" h="92075">
                <a:moveTo>
                  <a:pt x="10612" y="0"/>
                </a:moveTo>
                <a:lnTo>
                  <a:pt x="579" y="38100"/>
                </a:lnTo>
                <a:lnTo>
                  <a:pt x="0" y="48611"/>
                </a:lnTo>
                <a:lnTo>
                  <a:pt x="420" y="59324"/>
                </a:lnTo>
                <a:lnTo>
                  <a:pt x="22859" y="91866"/>
                </a:lnTo>
                <a:lnTo>
                  <a:pt x="30805" y="89916"/>
                </a:lnTo>
                <a:lnTo>
                  <a:pt x="40884" y="84304"/>
                </a:lnTo>
                <a:lnTo>
                  <a:pt x="48569" y="77120"/>
                </a:lnTo>
                <a:lnTo>
                  <a:pt x="54897" y="68556"/>
                </a:lnTo>
                <a:lnTo>
                  <a:pt x="60904" y="588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0867" y="2442336"/>
            <a:ext cx="11430" cy="3175"/>
          </a:xfrm>
          <a:custGeom>
            <a:avLst/>
            <a:gdLst/>
            <a:ahLst/>
            <a:cxnLst/>
            <a:rect l="l" t="t" r="r" b="b"/>
            <a:pathLst>
              <a:path w="11429" h="3175">
                <a:moveTo>
                  <a:pt x="10033" y="0"/>
                </a:moveTo>
                <a:lnTo>
                  <a:pt x="2159" y="0"/>
                </a:lnTo>
                <a:lnTo>
                  <a:pt x="0" y="0"/>
                </a:lnTo>
                <a:lnTo>
                  <a:pt x="10922" y="3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7321" y="2549651"/>
            <a:ext cx="41910" cy="187325"/>
          </a:xfrm>
          <a:custGeom>
            <a:avLst/>
            <a:gdLst/>
            <a:ahLst/>
            <a:cxnLst/>
            <a:rect l="l" t="t" r="r" b="b"/>
            <a:pathLst>
              <a:path w="41910" h="187325">
                <a:moveTo>
                  <a:pt x="40004" y="0"/>
                </a:moveTo>
                <a:lnTo>
                  <a:pt x="41094" y="8911"/>
                </a:lnTo>
                <a:lnTo>
                  <a:pt x="41386" y="18145"/>
                </a:lnTo>
                <a:lnTo>
                  <a:pt x="41273" y="27449"/>
                </a:lnTo>
                <a:lnTo>
                  <a:pt x="39179" y="71278"/>
                </a:lnTo>
                <a:lnTo>
                  <a:pt x="30025" y="121644"/>
                </a:lnTo>
                <a:lnTo>
                  <a:pt x="11683" y="168275"/>
                </a:lnTo>
                <a:lnTo>
                  <a:pt x="5587" y="178562"/>
                </a:lnTo>
                <a:lnTo>
                  <a:pt x="4317" y="181101"/>
                </a:lnTo>
                <a:lnTo>
                  <a:pt x="0" y="1871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8165" y="2367660"/>
            <a:ext cx="132715" cy="195580"/>
          </a:xfrm>
          <a:custGeom>
            <a:avLst/>
            <a:gdLst/>
            <a:ahLst/>
            <a:cxnLst/>
            <a:rect l="l" t="t" r="r" b="b"/>
            <a:pathLst>
              <a:path w="132714" h="195580">
                <a:moveTo>
                  <a:pt x="0" y="0"/>
                </a:moveTo>
                <a:lnTo>
                  <a:pt x="5115" y="8227"/>
                </a:lnTo>
                <a:lnTo>
                  <a:pt x="9398" y="16859"/>
                </a:lnTo>
                <a:lnTo>
                  <a:pt x="13394" y="25824"/>
                </a:lnTo>
                <a:lnTo>
                  <a:pt x="17652" y="35051"/>
                </a:lnTo>
                <a:lnTo>
                  <a:pt x="41798" y="80771"/>
                </a:lnTo>
                <a:lnTo>
                  <a:pt x="71421" y="125094"/>
                </a:lnTo>
                <a:lnTo>
                  <a:pt x="93599" y="153669"/>
                </a:lnTo>
                <a:lnTo>
                  <a:pt x="101121" y="163393"/>
                </a:lnTo>
                <a:lnTo>
                  <a:pt x="108823" y="172783"/>
                </a:lnTo>
                <a:lnTo>
                  <a:pt x="116976" y="181602"/>
                </a:lnTo>
                <a:lnTo>
                  <a:pt x="125857" y="189611"/>
                </a:lnTo>
                <a:lnTo>
                  <a:pt x="128015" y="191388"/>
                </a:lnTo>
                <a:lnTo>
                  <a:pt x="130429" y="193548"/>
                </a:lnTo>
                <a:lnTo>
                  <a:pt x="132587" y="1954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57088" y="2346705"/>
            <a:ext cx="97790" cy="229235"/>
          </a:xfrm>
          <a:custGeom>
            <a:avLst/>
            <a:gdLst/>
            <a:ahLst/>
            <a:cxnLst/>
            <a:rect l="l" t="t" r="r" b="b"/>
            <a:pathLst>
              <a:path w="97789" h="229235">
                <a:moveTo>
                  <a:pt x="97282" y="0"/>
                </a:moveTo>
                <a:lnTo>
                  <a:pt x="75225" y="39058"/>
                </a:lnTo>
                <a:lnTo>
                  <a:pt x="54689" y="90789"/>
                </a:lnTo>
                <a:lnTo>
                  <a:pt x="47444" y="109733"/>
                </a:lnTo>
                <a:lnTo>
                  <a:pt x="39877" y="128524"/>
                </a:lnTo>
                <a:lnTo>
                  <a:pt x="33319" y="144988"/>
                </a:lnTo>
                <a:lnTo>
                  <a:pt x="26654" y="161369"/>
                </a:lnTo>
                <a:lnTo>
                  <a:pt x="19679" y="177583"/>
                </a:lnTo>
                <a:lnTo>
                  <a:pt x="12191" y="193548"/>
                </a:lnTo>
                <a:lnTo>
                  <a:pt x="8376" y="202461"/>
                </a:lnTo>
                <a:lnTo>
                  <a:pt x="5381" y="211137"/>
                </a:lnTo>
                <a:lnTo>
                  <a:pt x="2744" y="219908"/>
                </a:lnTo>
                <a:lnTo>
                  <a:pt x="0" y="2291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18353" y="2181479"/>
            <a:ext cx="166370" cy="149225"/>
          </a:xfrm>
          <a:custGeom>
            <a:avLst/>
            <a:gdLst/>
            <a:ahLst/>
            <a:cxnLst/>
            <a:rect l="l" t="t" r="r" b="b"/>
            <a:pathLst>
              <a:path w="166370" h="149225">
                <a:moveTo>
                  <a:pt x="12192" y="148462"/>
                </a:moveTo>
                <a:lnTo>
                  <a:pt x="3429" y="147447"/>
                </a:lnTo>
                <a:lnTo>
                  <a:pt x="0" y="148717"/>
                </a:lnTo>
                <a:lnTo>
                  <a:pt x="2159" y="141732"/>
                </a:lnTo>
                <a:lnTo>
                  <a:pt x="11267" y="140987"/>
                </a:lnTo>
                <a:lnTo>
                  <a:pt x="20351" y="140541"/>
                </a:lnTo>
                <a:lnTo>
                  <a:pt x="29483" y="140213"/>
                </a:lnTo>
                <a:lnTo>
                  <a:pt x="38735" y="139826"/>
                </a:lnTo>
                <a:lnTo>
                  <a:pt x="51347" y="139612"/>
                </a:lnTo>
                <a:lnTo>
                  <a:pt x="64008" y="139636"/>
                </a:lnTo>
                <a:lnTo>
                  <a:pt x="76668" y="139755"/>
                </a:lnTo>
                <a:lnTo>
                  <a:pt x="89281" y="139826"/>
                </a:lnTo>
                <a:lnTo>
                  <a:pt x="100518" y="139969"/>
                </a:lnTo>
                <a:lnTo>
                  <a:pt x="111744" y="140208"/>
                </a:lnTo>
                <a:lnTo>
                  <a:pt x="122945" y="140255"/>
                </a:lnTo>
                <a:lnTo>
                  <a:pt x="134112" y="139826"/>
                </a:lnTo>
                <a:lnTo>
                  <a:pt x="141553" y="139682"/>
                </a:lnTo>
                <a:lnTo>
                  <a:pt x="150018" y="138953"/>
                </a:lnTo>
                <a:lnTo>
                  <a:pt x="157864" y="136630"/>
                </a:lnTo>
                <a:lnTo>
                  <a:pt x="163449" y="131699"/>
                </a:lnTo>
                <a:lnTo>
                  <a:pt x="166026" y="123241"/>
                </a:lnTo>
                <a:lnTo>
                  <a:pt x="165592" y="113760"/>
                </a:lnTo>
                <a:lnTo>
                  <a:pt x="154781" y="70675"/>
                </a:lnTo>
                <a:lnTo>
                  <a:pt x="140255" y="26622"/>
                </a:lnTo>
                <a:lnTo>
                  <a:pt x="137058" y="17019"/>
                </a:lnTo>
                <a:lnTo>
                  <a:pt x="134112" y="7238"/>
                </a:lnTo>
                <a:lnTo>
                  <a:pt x="133476" y="4825"/>
                </a:lnTo>
                <a:lnTo>
                  <a:pt x="132587" y="2667"/>
                </a:lnTo>
                <a:lnTo>
                  <a:pt x="13233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02503" y="2563907"/>
            <a:ext cx="64769" cy="134620"/>
          </a:xfrm>
          <a:custGeom>
            <a:avLst/>
            <a:gdLst/>
            <a:ahLst/>
            <a:cxnLst/>
            <a:rect l="l" t="t" r="r" b="b"/>
            <a:pathLst>
              <a:path w="64770" h="134619">
                <a:moveTo>
                  <a:pt x="64262" y="13176"/>
                </a:moveTo>
                <a:lnTo>
                  <a:pt x="61785" y="4075"/>
                </a:lnTo>
                <a:lnTo>
                  <a:pt x="60356" y="0"/>
                </a:lnTo>
                <a:lnTo>
                  <a:pt x="60118" y="2067"/>
                </a:lnTo>
                <a:lnTo>
                  <a:pt x="61213" y="11398"/>
                </a:lnTo>
                <a:lnTo>
                  <a:pt x="62428" y="23330"/>
                </a:lnTo>
                <a:lnTo>
                  <a:pt x="62833" y="35417"/>
                </a:lnTo>
                <a:lnTo>
                  <a:pt x="62428" y="47527"/>
                </a:lnTo>
                <a:lnTo>
                  <a:pt x="61213" y="59531"/>
                </a:lnTo>
                <a:lnTo>
                  <a:pt x="48926" y="103554"/>
                </a:lnTo>
                <a:lnTo>
                  <a:pt x="17202" y="134264"/>
                </a:lnTo>
                <a:lnTo>
                  <a:pt x="7238" y="130778"/>
                </a:lnTo>
                <a:lnTo>
                  <a:pt x="4825" y="127730"/>
                </a:lnTo>
                <a:lnTo>
                  <a:pt x="2667" y="124428"/>
                </a:lnTo>
                <a:lnTo>
                  <a:pt x="0" y="1213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34126" y="2450592"/>
            <a:ext cx="7620" cy="18415"/>
          </a:xfrm>
          <a:custGeom>
            <a:avLst/>
            <a:gdLst/>
            <a:ahLst/>
            <a:cxnLst/>
            <a:rect l="l" t="t" r="r" b="b"/>
            <a:pathLst>
              <a:path w="7620" h="18414">
                <a:moveTo>
                  <a:pt x="0" y="18287"/>
                </a:moveTo>
                <a:lnTo>
                  <a:pt x="1115" y="11340"/>
                </a:lnTo>
                <a:lnTo>
                  <a:pt x="1682" y="7572"/>
                </a:lnTo>
                <a:lnTo>
                  <a:pt x="3250" y="4589"/>
                </a:lnTo>
                <a:lnTo>
                  <a:pt x="736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89329" y="2252219"/>
            <a:ext cx="216535" cy="331470"/>
          </a:xfrm>
          <a:custGeom>
            <a:avLst/>
            <a:gdLst/>
            <a:ahLst/>
            <a:cxnLst/>
            <a:rect l="l" t="t" r="r" b="b"/>
            <a:pathLst>
              <a:path w="216535" h="331469">
                <a:moveTo>
                  <a:pt x="185664" y="11809"/>
                </a:moveTo>
                <a:lnTo>
                  <a:pt x="176873" y="9159"/>
                </a:lnTo>
                <a:lnTo>
                  <a:pt x="168011" y="6141"/>
                </a:lnTo>
                <a:lnTo>
                  <a:pt x="159053" y="3290"/>
                </a:lnTo>
                <a:lnTo>
                  <a:pt x="149977" y="1141"/>
                </a:lnTo>
                <a:lnTo>
                  <a:pt x="141277" y="0"/>
                </a:lnTo>
                <a:lnTo>
                  <a:pt x="133435" y="109"/>
                </a:lnTo>
                <a:lnTo>
                  <a:pt x="85810" y="17666"/>
                </a:lnTo>
                <a:lnTo>
                  <a:pt x="38004" y="59388"/>
                </a:lnTo>
                <a:lnTo>
                  <a:pt x="8941" y="109271"/>
                </a:lnTo>
                <a:lnTo>
                  <a:pt x="0" y="175662"/>
                </a:lnTo>
                <a:lnTo>
                  <a:pt x="5339" y="212278"/>
                </a:lnTo>
                <a:lnTo>
                  <a:pt x="38344" y="278890"/>
                </a:lnTo>
                <a:lnTo>
                  <a:pt x="70395" y="308369"/>
                </a:lnTo>
                <a:lnTo>
                  <a:pt x="109972" y="325753"/>
                </a:lnTo>
                <a:lnTo>
                  <a:pt x="145690" y="331182"/>
                </a:lnTo>
                <a:lnTo>
                  <a:pt x="163693" y="330825"/>
                </a:lnTo>
                <a:lnTo>
                  <a:pt x="181600" y="328801"/>
                </a:lnTo>
                <a:lnTo>
                  <a:pt x="192305" y="326314"/>
                </a:lnTo>
                <a:lnTo>
                  <a:pt x="200856" y="322530"/>
                </a:lnTo>
                <a:lnTo>
                  <a:pt x="208478" y="317531"/>
                </a:lnTo>
                <a:lnTo>
                  <a:pt x="216398" y="3114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95161" y="2442319"/>
            <a:ext cx="149860" cy="10160"/>
          </a:xfrm>
          <a:custGeom>
            <a:avLst/>
            <a:gdLst/>
            <a:ahLst/>
            <a:cxnLst/>
            <a:rect l="l" t="t" r="r" b="b"/>
            <a:pathLst>
              <a:path w="149860" h="10160">
                <a:moveTo>
                  <a:pt x="3937" y="3065"/>
                </a:moveTo>
                <a:lnTo>
                  <a:pt x="2666" y="5224"/>
                </a:lnTo>
                <a:lnTo>
                  <a:pt x="1524" y="7002"/>
                </a:lnTo>
                <a:lnTo>
                  <a:pt x="0" y="9542"/>
                </a:lnTo>
                <a:lnTo>
                  <a:pt x="8187" y="8616"/>
                </a:lnTo>
                <a:lnTo>
                  <a:pt x="16351" y="8320"/>
                </a:lnTo>
                <a:lnTo>
                  <a:pt x="24467" y="8096"/>
                </a:lnTo>
                <a:lnTo>
                  <a:pt x="32512" y="7383"/>
                </a:lnTo>
                <a:lnTo>
                  <a:pt x="44265" y="5828"/>
                </a:lnTo>
                <a:lnTo>
                  <a:pt x="56054" y="4367"/>
                </a:lnTo>
                <a:lnTo>
                  <a:pt x="67819" y="2954"/>
                </a:lnTo>
                <a:lnTo>
                  <a:pt x="79501" y="1541"/>
                </a:lnTo>
                <a:lnTo>
                  <a:pt x="120650" y="17"/>
                </a:lnTo>
                <a:lnTo>
                  <a:pt x="127992" y="0"/>
                </a:lnTo>
                <a:lnTo>
                  <a:pt x="135096" y="160"/>
                </a:lnTo>
                <a:lnTo>
                  <a:pt x="142152" y="250"/>
                </a:lnTo>
                <a:lnTo>
                  <a:pt x="149351" y="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08471" y="2229866"/>
            <a:ext cx="201295" cy="364490"/>
          </a:xfrm>
          <a:custGeom>
            <a:avLst/>
            <a:gdLst/>
            <a:ahLst/>
            <a:cxnLst/>
            <a:rect l="l" t="t" r="r" b="b"/>
            <a:pathLst>
              <a:path w="201295" h="364489">
                <a:moveTo>
                  <a:pt x="0" y="363982"/>
                </a:moveTo>
                <a:lnTo>
                  <a:pt x="11662" y="320047"/>
                </a:lnTo>
                <a:lnTo>
                  <a:pt x="25697" y="275766"/>
                </a:lnTo>
                <a:lnTo>
                  <a:pt x="35432" y="246110"/>
                </a:lnTo>
                <a:lnTo>
                  <a:pt x="44882" y="216334"/>
                </a:lnTo>
                <a:lnTo>
                  <a:pt x="61922" y="154761"/>
                </a:lnTo>
                <a:lnTo>
                  <a:pt x="78007" y="91618"/>
                </a:lnTo>
                <a:lnTo>
                  <a:pt x="89671" y="45077"/>
                </a:lnTo>
                <a:lnTo>
                  <a:pt x="93233" y="29940"/>
                </a:lnTo>
                <a:lnTo>
                  <a:pt x="96819" y="14851"/>
                </a:lnTo>
                <a:lnTo>
                  <a:pt x="100583" y="0"/>
                </a:lnTo>
                <a:lnTo>
                  <a:pt x="104205" y="19302"/>
                </a:lnTo>
                <a:lnTo>
                  <a:pt x="106505" y="38496"/>
                </a:lnTo>
                <a:lnTo>
                  <a:pt x="108352" y="57810"/>
                </a:lnTo>
                <a:lnTo>
                  <a:pt x="110616" y="77470"/>
                </a:lnTo>
                <a:lnTo>
                  <a:pt x="121078" y="139271"/>
                </a:lnTo>
                <a:lnTo>
                  <a:pt x="136778" y="200025"/>
                </a:lnTo>
                <a:lnTo>
                  <a:pt x="153638" y="250999"/>
                </a:lnTo>
                <a:lnTo>
                  <a:pt x="175259" y="299974"/>
                </a:lnTo>
                <a:lnTo>
                  <a:pt x="194405" y="323548"/>
                </a:lnTo>
                <a:lnTo>
                  <a:pt x="201227" y="333174"/>
                </a:lnTo>
                <a:lnTo>
                  <a:pt x="197738" y="336550"/>
                </a:lnTo>
                <a:lnTo>
                  <a:pt x="194436" y="333501"/>
                </a:lnTo>
                <a:lnTo>
                  <a:pt x="191642" y="330454"/>
                </a:lnTo>
                <a:lnTo>
                  <a:pt x="188594" y="3274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4445" y="2468879"/>
            <a:ext cx="133985" cy="6350"/>
          </a:xfrm>
          <a:custGeom>
            <a:avLst/>
            <a:gdLst/>
            <a:ahLst/>
            <a:cxnLst/>
            <a:rect l="l" t="t" r="r" b="b"/>
            <a:pathLst>
              <a:path w="133985" h="6350">
                <a:moveTo>
                  <a:pt x="0" y="5842"/>
                </a:moveTo>
                <a:lnTo>
                  <a:pt x="8042" y="3411"/>
                </a:lnTo>
                <a:lnTo>
                  <a:pt x="16430" y="1635"/>
                </a:lnTo>
                <a:lnTo>
                  <a:pt x="24985" y="502"/>
                </a:lnTo>
                <a:lnTo>
                  <a:pt x="33527" y="0"/>
                </a:lnTo>
                <a:lnTo>
                  <a:pt x="50655" y="257"/>
                </a:lnTo>
                <a:lnTo>
                  <a:pt x="67960" y="1206"/>
                </a:lnTo>
                <a:lnTo>
                  <a:pt x="85195" y="2536"/>
                </a:lnTo>
                <a:lnTo>
                  <a:pt x="102107" y="3937"/>
                </a:lnTo>
                <a:lnTo>
                  <a:pt x="112099" y="5109"/>
                </a:lnTo>
                <a:lnTo>
                  <a:pt x="119649" y="5794"/>
                </a:lnTo>
                <a:lnTo>
                  <a:pt x="126271" y="6026"/>
                </a:lnTo>
                <a:lnTo>
                  <a:pt x="133476" y="58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36448" y="2517013"/>
            <a:ext cx="59690" cy="125730"/>
          </a:xfrm>
          <a:custGeom>
            <a:avLst/>
            <a:gdLst/>
            <a:ahLst/>
            <a:cxnLst/>
            <a:rect l="l" t="t" r="r" b="b"/>
            <a:pathLst>
              <a:path w="59690" h="125730">
                <a:moveTo>
                  <a:pt x="9080" y="0"/>
                </a:moveTo>
                <a:lnTo>
                  <a:pt x="7723" y="6744"/>
                </a:lnTo>
                <a:lnTo>
                  <a:pt x="6318" y="13287"/>
                </a:lnTo>
                <a:lnTo>
                  <a:pt x="4865" y="19663"/>
                </a:lnTo>
                <a:lnTo>
                  <a:pt x="3365" y="25908"/>
                </a:lnTo>
                <a:lnTo>
                  <a:pt x="1039" y="36992"/>
                </a:lnTo>
                <a:lnTo>
                  <a:pt x="0" y="47910"/>
                </a:lnTo>
                <a:lnTo>
                  <a:pt x="7" y="58876"/>
                </a:lnTo>
                <a:lnTo>
                  <a:pt x="825" y="70103"/>
                </a:lnTo>
                <a:lnTo>
                  <a:pt x="13398" y="114935"/>
                </a:lnTo>
                <a:lnTo>
                  <a:pt x="28971" y="125142"/>
                </a:lnTo>
                <a:lnTo>
                  <a:pt x="38276" y="125061"/>
                </a:lnTo>
                <a:lnTo>
                  <a:pt x="46545" y="120776"/>
                </a:lnTo>
                <a:lnTo>
                  <a:pt x="53911" y="111251"/>
                </a:lnTo>
                <a:lnTo>
                  <a:pt x="56070" y="107569"/>
                </a:lnTo>
                <a:lnTo>
                  <a:pt x="59372" y="1003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19033" y="2406395"/>
            <a:ext cx="19685" cy="15240"/>
          </a:xfrm>
          <a:custGeom>
            <a:avLst/>
            <a:gdLst/>
            <a:ahLst/>
            <a:cxnLst/>
            <a:rect l="l" t="t" r="r" b="b"/>
            <a:pathLst>
              <a:path w="19684" h="15239">
                <a:moveTo>
                  <a:pt x="6683" y="0"/>
                </a:moveTo>
                <a:lnTo>
                  <a:pt x="37" y="4024"/>
                </a:lnTo>
                <a:lnTo>
                  <a:pt x="0" y="8381"/>
                </a:lnTo>
                <a:lnTo>
                  <a:pt x="4986" y="12358"/>
                </a:lnTo>
                <a:lnTo>
                  <a:pt x="13414" y="15239"/>
                </a:lnTo>
                <a:lnTo>
                  <a:pt x="15573" y="14986"/>
                </a:lnTo>
                <a:lnTo>
                  <a:pt x="17351" y="14986"/>
                </a:lnTo>
                <a:lnTo>
                  <a:pt x="19256" y="149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66306" y="2106011"/>
            <a:ext cx="165100" cy="582295"/>
          </a:xfrm>
          <a:custGeom>
            <a:avLst/>
            <a:gdLst/>
            <a:ahLst/>
            <a:cxnLst/>
            <a:rect l="l" t="t" r="r" b="b"/>
            <a:pathLst>
              <a:path w="165100" h="582294">
                <a:moveTo>
                  <a:pt x="0" y="23651"/>
                </a:moveTo>
                <a:lnTo>
                  <a:pt x="12436" y="18341"/>
                </a:lnTo>
                <a:lnTo>
                  <a:pt x="24717" y="14698"/>
                </a:lnTo>
                <a:lnTo>
                  <a:pt x="37593" y="12007"/>
                </a:lnTo>
                <a:lnTo>
                  <a:pt x="51816" y="9554"/>
                </a:lnTo>
                <a:lnTo>
                  <a:pt x="76194" y="5083"/>
                </a:lnTo>
                <a:lnTo>
                  <a:pt x="105870" y="458"/>
                </a:lnTo>
                <a:lnTo>
                  <a:pt x="135094" y="0"/>
                </a:lnTo>
                <a:lnTo>
                  <a:pt x="158115" y="8030"/>
                </a:lnTo>
                <a:lnTo>
                  <a:pt x="163957" y="17893"/>
                </a:lnTo>
                <a:lnTo>
                  <a:pt x="160940" y="28636"/>
                </a:lnTo>
                <a:lnTo>
                  <a:pt x="153400" y="38856"/>
                </a:lnTo>
                <a:lnTo>
                  <a:pt x="145669" y="47146"/>
                </a:lnTo>
                <a:lnTo>
                  <a:pt x="119570" y="71784"/>
                </a:lnTo>
                <a:lnTo>
                  <a:pt x="90138" y="98423"/>
                </a:lnTo>
                <a:lnTo>
                  <a:pt x="64087" y="127299"/>
                </a:lnTo>
                <a:lnTo>
                  <a:pt x="48133" y="158652"/>
                </a:lnTo>
                <a:lnTo>
                  <a:pt x="48762" y="175777"/>
                </a:lnTo>
                <a:lnTo>
                  <a:pt x="57737" y="190498"/>
                </a:lnTo>
                <a:lnTo>
                  <a:pt x="71118" y="202693"/>
                </a:lnTo>
                <a:lnTo>
                  <a:pt x="84963" y="212246"/>
                </a:lnTo>
                <a:lnTo>
                  <a:pt x="101661" y="221382"/>
                </a:lnTo>
                <a:lnTo>
                  <a:pt x="120348" y="231328"/>
                </a:lnTo>
                <a:lnTo>
                  <a:pt x="137058" y="243322"/>
                </a:lnTo>
                <a:lnTo>
                  <a:pt x="147827" y="258601"/>
                </a:lnTo>
                <a:lnTo>
                  <a:pt x="151072" y="279278"/>
                </a:lnTo>
                <a:lnTo>
                  <a:pt x="149304" y="301813"/>
                </a:lnTo>
                <a:lnTo>
                  <a:pt x="146417" y="324681"/>
                </a:lnTo>
                <a:lnTo>
                  <a:pt x="146303" y="346358"/>
                </a:lnTo>
                <a:lnTo>
                  <a:pt x="154310" y="387701"/>
                </a:lnTo>
                <a:lnTo>
                  <a:pt x="162925" y="429639"/>
                </a:lnTo>
                <a:lnTo>
                  <a:pt x="164752" y="471338"/>
                </a:lnTo>
                <a:lnTo>
                  <a:pt x="152400" y="511966"/>
                </a:lnTo>
                <a:lnTo>
                  <a:pt x="115347" y="550924"/>
                </a:lnTo>
                <a:lnTo>
                  <a:pt x="66675" y="574069"/>
                </a:lnTo>
                <a:lnTo>
                  <a:pt x="25080" y="581856"/>
                </a:lnTo>
                <a:lnTo>
                  <a:pt x="10668" y="5820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75583" y="37588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2158" y="634"/>
                </a:lnTo>
                <a:lnTo>
                  <a:pt x="3937" y="888"/>
                </a:lnTo>
                <a:lnTo>
                  <a:pt x="6095" y="15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7809" y="3641129"/>
            <a:ext cx="63500" cy="13970"/>
          </a:xfrm>
          <a:custGeom>
            <a:avLst/>
            <a:gdLst/>
            <a:ahLst/>
            <a:cxnLst/>
            <a:rect l="l" t="t" r="r" b="b"/>
            <a:pathLst>
              <a:path w="63500" h="13970">
                <a:moveTo>
                  <a:pt x="18668" y="13676"/>
                </a:moveTo>
                <a:lnTo>
                  <a:pt x="6476" y="10628"/>
                </a:lnTo>
                <a:lnTo>
                  <a:pt x="2793" y="12152"/>
                </a:lnTo>
                <a:lnTo>
                  <a:pt x="0" y="3643"/>
                </a:lnTo>
                <a:lnTo>
                  <a:pt x="16148" y="1269"/>
                </a:lnTo>
                <a:lnTo>
                  <a:pt x="31368" y="182"/>
                </a:lnTo>
                <a:lnTo>
                  <a:pt x="46684" y="0"/>
                </a:lnTo>
                <a:lnTo>
                  <a:pt x="63118" y="3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47792" y="3619753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0" y="8255"/>
                </a:moveTo>
                <a:lnTo>
                  <a:pt x="9144" y="1270"/>
                </a:lnTo>
                <a:lnTo>
                  <a:pt x="9144" y="0"/>
                </a:lnTo>
                <a:lnTo>
                  <a:pt x="20193" y="6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58517" y="4252848"/>
            <a:ext cx="57150" cy="31750"/>
          </a:xfrm>
          <a:custGeom>
            <a:avLst/>
            <a:gdLst/>
            <a:ahLst/>
            <a:cxnLst/>
            <a:rect l="l" t="t" r="r" b="b"/>
            <a:pathLst>
              <a:path w="57150" h="31750">
                <a:moveTo>
                  <a:pt x="51181" y="31368"/>
                </a:moveTo>
                <a:lnTo>
                  <a:pt x="36397" y="26146"/>
                </a:lnTo>
                <a:lnTo>
                  <a:pt x="24352" y="21399"/>
                </a:lnTo>
                <a:lnTo>
                  <a:pt x="12926" y="15795"/>
                </a:lnTo>
                <a:lnTo>
                  <a:pt x="0" y="8000"/>
                </a:lnTo>
                <a:lnTo>
                  <a:pt x="14499" y="3232"/>
                </a:lnTo>
                <a:lnTo>
                  <a:pt x="27606" y="1095"/>
                </a:lnTo>
                <a:lnTo>
                  <a:pt x="41165" y="410"/>
                </a:lnTo>
                <a:lnTo>
                  <a:pt x="5702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68701" y="414959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0" y="0"/>
                </a:moveTo>
                <a:lnTo>
                  <a:pt x="0" y="6603"/>
                </a:lnTo>
                <a:lnTo>
                  <a:pt x="635" y="8508"/>
                </a:lnTo>
                <a:lnTo>
                  <a:pt x="7619" y="7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3155" y="4321428"/>
            <a:ext cx="53340" cy="39370"/>
          </a:xfrm>
          <a:custGeom>
            <a:avLst/>
            <a:gdLst/>
            <a:ahLst/>
            <a:cxnLst/>
            <a:rect l="l" t="t" r="r" b="b"/>
            <a:pathLst>
              <a:path w="53339" h="39370">
                <a:moveTo>
                  <a:pt x="53339" y="0"/>
                </a:moveTo>
                <a:lnTo>
                  <a:pt x="39272" y="3423"/>
                </a:lnTo>
                <a:lnTo>
                  <a:pt x="25765" y="6810"/>
                </a:lnTo>
                <a:lnTo>
                  <a:pt x="12709" y="10983"/>
                </a:lnTo>
                <a:lnTo>
                  <a:pt x="0" y="16764"/>
                </a:lnTo>
                <a:lnTo>
                  <a:pt x="10300" y="23701"/>
                </a:lnTo>
                <a:lnTo>
                  <a:pt x="21447" y="29305"/>
                </a:lnTo>
                <a:lnTo>
                  <a:pt x="33236" y="34194"/>
                </a:lnTo>
                <a:lnTo>
                  <a:pt x="45466" y="389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22726" y="3649862"/>
            <a:ext cx="47625" cy="21590"/>
          </a:xfrm>
          <a:custGeom>
            <a:avLst/>
            <a:gdLst/>
            <a:ahLst/>
            <a:cxnLst/>
            <a:rect l="l" t="t" r="r" b="b"/>
            <a:pathLst>
              <a:path w="47625" h="21589">
                <a:moveTo>
                  <a:pt x="24003" y="21199"/>
                </a:moveTo>
                <a:lnTo>
                  <a:pt x="15859" y="16450"/>
                </a:lnTo>
                <a:lnTo>
                  <a:pt x="9143" y="12451"/>
                </a:lnTo>
                <a:lnTo>
                  <a:pt x="3857" y="8000"/>
                </a:lnTo>
                <a:lnTo>
                  <a:pt x="0" y="1895"/>
                </a:lnTo>
                <a:lnTo>
                  <a:pt x="12025" y="0"/>
                </a:lnTo>
                <a:lnTo>
                  <a:pt x="22955" y="164"/>
                </a:lnTo>
                <a:lnTo>
                  <a:pt x="34218" y="1734"/>
                </a:lnTo>
                <a:lnTo>
                  <a:pt x="47243" y="40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35984" y="5238241"/>
            <a:ext cx="64769" cy="50165"/>
          </a:xfrm>
          <a:custGeom>
            <a:avLst/>
            <a:gdLst/>
            <a:ahLst/>
            <a:cxnLst/>
            <a:rect l="l" t="t" r="r" b="b"/>
            <a:pathLst>
              <a:path w="64770" h="50164">
                <a:moveTo>
                  <a:pt x="64642" y="50038"/>
                </a:moveTo>
                <a:lnTo>
                  <a:pt x="24129" y="29972"/>
                </a:lnTo>
                <a:lnTo>
                  <a:pt x="4502" y="7558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56102" y="5059679"/>
            <a:ext cx="36195" cy="198120"/>
          </a:xfrm>
          <a:custGeom>
            <a:avLst/>
            <a:gdLst/>
            <a:ahLst/>
            <a:cxnLst/>
            <a:rect l="l" t="t" r="r" b="b"/>
            <a:pathLst>
              <a:path w="36195" h="198120">
                <a:moveTo>
                  <a:pt x="0" y="0"/>
                </a:moveTo>
                <a:lnTo>
                  <a:pt x="559" y="36206"/>
                </a:lnTo>
                <a:lnTo>
                  <a:pt x="666" y="74580"/>
                </a:lnTo>
                <a:lnTo>
                  <a:pt x="2821" y="112621"/>
                </a:lnTo>
                <a:lnTo>
                  <a:pt x="9525" y="147828"/>
                </a:lnTo>
                <a:lnTo>
                  <a:pt x="17351" y="164236"/>
                </a:lnTo>
                <a:lnTo>
                  <a:pt x="23463" y="176514"/>
                </a:lnTo>
                <a:lnTo>
                  <a:pt x="29241" y="186957"/>
                </a:lnTo>
                <a:lnTo>
                  <a:pt x="36068" y="1978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42029" y="5018278"/>
            <a:ext cx="48895" cy="66675"/>
          </a:xfrm>
          <a:custGeom>
            <a:avLst/>
            <a:gdLst/>
            <a:ahLst/>
            <a:cxnLst/>
            <a:rect l="l" t="t" r="r" b="b"/>
            <a:pathLst>
              <a:path w="48895" h="66675">
                <a:moveTo>
                  <a:pt x="0" y="0"/>
                </a:moveTo>
                <a:lnTo>
                  <a:pt x="13930" y="38469"/>
                </a:lnTo>
                <a:lnTo>
                  <a:pt x="42546" y="63720"/>
                </a:lnTo>
                <a:lnTo>
                  <a:pt x="48768" y="666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3119" y="4741164"/>
            <a:ext cx="18415" cy="26670"/>
          </a:xfrm>
          <a:custGeom>
            <a:avLst/>
            <a:gdLst/>
            <a:ahLst/>
            <a:cxnLst/>
            <a:rect l="l" t="t" r="r" b="b"/>
            <a:pathLst>
              <a:path w="18414" h="26670">
                <a:moveTo>
                  <a:pt x="0" y="0"/>
                </a:moveTo>
                <a:lnTo>
                  <a:pt x="2512" y="10201"/>
                </a:lnTo>
                <a:lnTo>
                  <a:pt x="5048" y="16367"/>
                </a:lnTo>
                <a:lnTo>
                  <a:pt x="9536" y="20984"/>
                </a:lnTo>
                <a:lnTo>
                  <a:pt x="17906" y="265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0469" y="5182870"/>
            <a:ext cx="46990" cy="79375"/>
          </a:xfrm>
          <a:custGeom>
            <a:avLst/>
            <a:gdLst/>
            <a:ahLst/>
            <a:cxnLst/>
            <a:rect l="l" t="t" r="r" b="b"/>
            <a:pathLst>
              <a:path w="46989" h="79375">
                <a:moveTo>
                  <a:pt x="0" y="0"/>
                </a:moveTo>
                <a:lnTo>
                  <a:pt x="25828" y="33289"/>
                </a:lnTo>
                <a:lnTo>
                  <a:pt x="43560" y="70103"/>
                </a:lnTo>
                <a:lnTo>
                  <a:pt x="45719" y="75818"/>
                </a:lnTo>
                <a:lnTo>
                  <a:pt x="46989" y="792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0675" y="4974082"/>
            <a:ext cx="46355" cy="48260"/>
          </a:xfrm>
          <a:custGeom>
            <a:avLst/>
            <a:gdLst/>
            <a:ahLst/>
            <a:cxnLst/>
            <a:rect l="l" t="t" r="r" b="b"/>
            <a:pathLst>
              <a:path w="46354" h="48260">
                <a:moveTo>
                  <a:pt x="46354" y="46609"/>
                </a:moveTo>
                <a:lnTo>
                  <a:pt x="6730" y="24384"/>
                </a:lnTo>
                <a:lnTo>
                  <a:pt x="4572" y="16129"/>
                </a:lnTo>
                <a:lnTo>
                  <a:pt x="2159" y="7874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42690" y="4576317"/>
            <a:ext cx="27940" cy="41910"/>
          </a:xfrm>
          <a:custGeom>
            <a:avLst/>
            <a:gdLst/>
            <a:ahLst/>
            <a:cxnLst/>
            <a:rect l="l" t="t" r="r" b="b"/>
            <a:pathLst>
              <a:path w="27939" h="41910">
                <a:moveTo>
                  <a:pt x="27432" y="41655"/>
                </a:moveTo>
                <a:lnTo>
                  <a:pt x="13340" y="32789"/>
                </a:lnTo>
                <a:lnTo>
                  <a:pt x="5667" y="25209"/>
                </a:lnTo>
                <a:lnTo>
                  <a:pt x="2018" y="15438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46296" y="4055998"/>
            <a:ext cx="60325" cy="45720"/>
          </a:xfrm>
          <a:custGeom>
            <a:avLst/>
            <a:gdLst/>
            <a:ahLst/>
            <a:cxnLst/>
            <a:rect l="l" t="t" r="r" b="b"/>
            <a:pathLst>
              <a:path w="60325" h="45720">
                <a:moveTo>
                  <a:pt x="59816" y="45719"/>
                </a:moveTo>
                <a:lnTo>
                  <a:pt x="18347" y="25413"/>
                </a:lnTo>
                <a:lnTo>
                  <a:pt x="4952" y="9398"/>
                </a:lnTo>
                <a:lnTo>
                  <a:pt x="2412" y="4825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42029" y="4395470"/>
            <a:ext cx="29845" cy="120650"/>
          </a:xfrm>
          <a:custGeom>
            <a:avLst/>
            <a:gdLst/>
            <a:ahLst/>
            <a:cxnLst/>
            <a:rect l="l" t="t" r="r" b="b"/>
            <a:pathLst>
              <a:path w="29845" h="120650">
                <a:moveTo>
                  <a:pt x="28448" y="0"/>
                </a:moveTo>
                <a:lnTo>
                  <a:pt x="29460" y="23959"/>
                </a:lnTo>
                <a:lnTo>
                  <a:pt x="28448" y="44322"/>
                </a:lnTo>
                <a:lnTo>
                  <a:pt x="24768" y="64115"/>
                </a:lnTo>
                <a:lnTo>
                  <a:pt x="17780" y="86359"/>
                </a:lnTo>
                <a:lnTo>
                  <a:pt x="14073" y="95674"/>
                </a:lnTo>
                <a:lnTo>
                  <a:pt x="10128" y="104012"/>
                </a:lnTo>
                <a:lnTo>
                  <a:pt x="5564" y="111970"/>
                </a:lnTo>
                <a:lnTo>
                  <a:pt x="0" y="1201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15409" y="4622291"/>
            <a:ext cx="134620" cy="286385"/>
          </a:xfrm>
          <a:custGeom>
            <a:avLst/>
            <a:gdLst/>
            <a:ahLst/>
            <a:cxnLst/>
            <a:rect l="l" t="t" r="r" b="b"/>
            <a:pathLst>
              <a:path w="134620" h="286385">
                <a:moveTo>
                  <a:pt x="0" y="286257"/>
                </a:moveTo>
                <a:lnTo>
                  <a:pt x="19311" y="244498"/>
                </a:lnTo>
                <a:lnTo>
                  <a:pt x="37242" y="202310"/>
                </a:lnTo>
                <a:lnTo>
                  <a:pt x="54935" y="160027"/>
                </a:lnTo>
                <a:lnTo>
                  <a:pt x="73532" y="117982"/>
                </a:lnTo>
                <a:lnTo>
                  <a:pt x="91910" y="80670"/>
                </a:lnTo>
                <a:lnTo>
                  <a:pt x="106346" y="51895"/>
                </a:lnTo>
                <a:lnTo>
                  <a:pt x="119520" y="26668"/>
                </a:lnTo>
                <a:lnTo>
                  <a:pt x="13411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9644" y="5412613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16763" y="0"/>
                </a:moveTo>
                <a:lnTo>
                  <a:pt x="8768" y="5500"/>
                </a:lnTo>
                <a:lnTo>
                  <a:pt x="4143" y="9143"/>
                </a:lnTo>
                <a:lnTo>
                  <a:pt x="1637" y="13644"/>
                </a:lnTo>
                <a:lnTo>
                  <a:pt x="0" y="217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44009" y="4110420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10160" y="18984"/>
                </a:moveTo>
                <a:lnTo>
                  <a:pt x="12126" y="8703"/>
                </a:lnTo>
                <a:lnTo>
                  <a:pt x="12747" y="2268"/>
                </a:lnTo>
                <a:lnTo>
                  <a:pt x="9534" y="0"/>
                </a:lnTo>
                <a:lnTo>
                  <a:pt x="0" y="22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64417" y="4231259"/>
            <a:ext cx="28575" cy="51435"/>
          </a:xfrm>
          <a:custGeom>
            <a:avLst/>
            <a:gdLst/>
            <a:ahLst/>
            <a:cxnLst/>
            <a:rect l="l" t="t" r="r" b="b"/>
            <a:pathLst>
              <a:path w="28575" h="51435">
                <a:moveTo>
                  <a:pt x="28360" y="51435"/>
                </a:moveTo>
                <a:lnTo>
                  <a:pt x="16319" y="45339"/>
                </a:lnTo>
                <a:lnTo>
                  <a:pt x="5278" y="37338"/>
                </a:lnTo>
                <a:lnTo>
                  <a:pt x="0" y="26574"/>
                </a:lnTo>
                <a:lnTo>
                  <a:pt x="5246" y="12192"/>
                </a:lnTo>
                <a:lnTo>
                  <a:pt x="9818" y="8255"/>
                </a:lnTo>
                <a:lnTo>
                  <a:pt x="14136" y="4191"/>
                </a:lnTo>
                <a:lnTo>
                  <a:pt x="1870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44670" y="4070350"/>
            <a:ext cx="86995" cy="102235"/>
          </a:xfrm>
          <a:custGeom>
            <a:avLst/>
            <a:gdLst/>
            <a:ahLst/>
            <a:cxnLst/>
            <a:rect l="l" t="t" r="r" b="b"/>
            <a:pathLst>
              <a:path w="86995" h="102235">
                <a:moveTo>
                  <a:pt x="0" y="0"/>
                </a:moveTo>
                <a:lnTo>
                  <a:pt x="9911" y="38201"/>
                </a:lnTo>
                <a:lnTo>
                  <a:pt x="51752" y="76882"/>
                </a:lnTo>
                <a:lnTo>
                  <a:pt x="69476" y="89513"/>
                </a:lnTo>
                <a:lnTo>
                  <a:pt x="86867" y="1017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64964" y="4811521"/>
            <a:ext cx="62865" cy="36830"/>
          </a:xfrm>
          <a:custGeom>
            <a:avLst/>
            <a:gdLst/>
            <a:ahLst/>
            <a:cxnLst/>
            <a:rect l="l" t="t" r="r" b="b"/>
            <a:pathLst>
              <a:path w="62864" h="36829">
                <a:moveTo>
                  <a:pt x="0" y="0"/>
                </a:moveTo>
                <a:lnTo>
                  <a:pt x="25908" y="30225"/>
                </a:lnTo>
                <a:lnTo>
                  <a:pt x="37552" y="31303"/>
                </a:lnTo>
                <a:lnTo>
                  <a:pt x="46482" y="32464"/>
                </a:lnTo>
                <a:lnTo>
                  <a:pt x="54268" y="34030"/>
                </a:lnTo>
                <a:lnTo>
                  <a:pt x="62484" y="363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02378" y="5030978"/>
            <a:ext cx="46355" cy="38100"/>
          </a:xfrm>
          <a:custGeom>
            <a:avLst/>
            <a:gdLst/>
            <a:ahLst/>
            <a:cxnLst/>
            <a:rect l="l" t="t" r="r" b="b"/>
            <a:pathLst>
              <a:path w="46354" h="38100">
                <a:moveTo>
                  <a:pt x="46355" y="0"/>
                </a:moveTo>
                <a:lnTo>
                  <a:pt x="35254" y="10342"/>
                </a:lnTo>
                <a:lnTo>
                  <a:pt x="24034" y="19970"/>
                </a:lnTo>
                <a:lnTo>
                  <a:pt x="12386" y="29075"/>
                </a:lnTo>
                <a:lnTo>
                  <a:pt x="0" y="378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82921" y="4646676"/>
            <a:ext cx="11430" cy="66675"/>
          </a:xfrm>
          <a:custGeom>
            <a:avLst/>
            <a:gdLst/>
            <a:ahLst/>
            <a:cxnLst/>
            <a:rect l="l" t="t" r="r" b="b"/>
            <a:pathLst>
              <a:path w="11429" h="66675">
                <a:moveTo>
                  <a:pt x="0" y="66167"/>
                </a:moveTo>
                <a:lnTo>
                  <a:pt x="6095" y="16510"/>
                </a:lnTo>
                <a:lnTo>
                  <a:pt x="9778" y="5461"/>
                </a:lnTo>
                <a:lnTo>
                  <a:pt x="1130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75936" y="4280915"/>
            <a:ext cx="27940" cy="31750"/>
          </a:xfrm>
          <a:custGeom>
            <a:avLst/>
            <a:gdLst/>
            <a:ahLst/>
            <a:cxnLst/>
            <a:rect l="l" t="t" r="r" b="b"/>
            <a:pathLst>
              <a:path w="27939" h="31750">
                <a:moveTo>
                  <a:pt x="27812" y="31749"/>
                </a:moveTo>
                <a:lnTo>
                  <a:pt x="18591" y="27267"/>
                </a:lnTo>
                <a:lnTo>
                  <a:pt x="11953" y="24082"/>
                </a:lnTo>
                <a:lnTo>
                  <a:pt x="6292" y="21588"/>
                </a:lnTo>
                <a:lnTo>
                  <a:pt x="0" y="19176"/>
                </a:lnTo>
                <a:lnTo>
                  <a:pt x="3107" y="9608"/>
                </a:lnTo>
                <a:lnTo>
                  <a:pt x="7524" y="5111"/>
                </a:lnTo>
                <a:lnTo>
                  <a:pt x="14751" y="2853"/>
                </a:lnTo>
                <a:lnTo>
                  <a:pt x="2628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9646" y="427482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5">
                <a:moveTo>
                  <a:pt x="0" y="0"/>
                </a:moveTo>
                <a:lnTo>
                  <a:pt x="9612" y="13880"/>
                </a:lnTo>
                <a:lnTo>
                  <a:pt x="16890" y="22653"/>
                </a:lnTo>
                <a:lnTo>
                  <a:pt x="25788" y="27878"/>
                </a:lnTo>
                <a:lnTo>
                  <a:pt x="40258" y="31114"/>
                </a:lnTo>
                <a:lnTo>
                  <a:pt x="52450" y="34416"/>
                </a:lnTo>
                <a:lnTo>
                  <a:pt x="56641" y="35686"/>
                </a:lnTo>
                <a:lnTo>
                  <a:pt x="65150" y="356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52948" y="4491228"/>
            <a:ext cx="35560" cy="102870"/>
          </a:xfrm>
          <a:custGeom>
            <a:avLst/>
            <a:gdLst/>
            <a:ahLst/>
            <a:cxnLst/>
            <a:rect l="l" t="t" r="r" b="b"/>
            <a:pathLst>
              <a:path w="35560" h="102870">
                <a:moveTo>
                  <a:pt x="0" y="0"/>
                </a:moveTo>
                <a:lnTo>
                  <a:pt x="8608" y="25923"/>
                </a:lnTo>
                <a:lnTo>
                  <a:pt x="17240" y="51562"/>
                </a:lnTo>
                <a:lnTo>
                  <a:pt x="26110" y="77009"/>
                </a:lnTo>
                <a:lnTo>
                  <a:pt x="35433" y="102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07559" y="4609210"/>
            <a:ext cx="49530" cy="132715"/>
          </a:xfrm>
          <a:custGeom>
            <a:avLst/>
            <a:gdLst/>
            <a:ahLst/>
            <a:cxnLst/>
            <a:rect l="l" t="t" r="r" b="b"/>
            <a:pathLst>
              <a:path w="49529" h="132714">
                <a:moveTo>
                  <a:pt x="36575" y="132587"/>
                </a:moveTo>
                <a:lnTo>
                  <a:pt x="23949" y="115145"/>
                </a:lnTo>
                <a:lnTo>
                  <a:pt x="10620" y="95726"/>
                </a:lnTo>
                <a:lnTo>
                  <a:pt x="1125" y="74830"/>
                </a:lnTo>
                <a:lnTo>
                  <a:pt x="0" y="52958"/>
                </a:lnTo>
                <a:lnTo>
                  <a:pt x="7362" y="36790"/>
                </a:lnTo>
                <a:lnTo>
                  <a:pt x="20319" y="22955"/>
                </a:lnTo>
                <a:lnTo>
                  <a:pt x="35468" y="10882"/>
                </a:lnTo>
                <a:lnTo>
                  <a:pt x="4940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27298" y="5596737"/>
            <a:ext cx="79375" cy="24130"/>
          </a:xfrm>
          <a:custGeom>
            <a:avLst/>
            <a:gdLst/>
            <a:ahLst/>
            <a:cxnLst/>
            <a:rect l="l" t="t" r="r" b="b"/>
            <a:pathLst>
              <a:path w="79375" h="24129">
                <a:moveTo>
                  <a:pt x="79248" y="13106"/>
                </a:moveTo>
                <a:lnTo>
                  <a:pt x="64758" y="17178"/>
                </a:lnTo>
                <a:lnTo>
                  <a:pt x="39052" y="22821"/>
                </a:lnTo>
                <a:lnTo>
                  <a:pt x="13632" y="23607"/>
                </a:lnTo>
                <a:lnTo>
                  <a:pt x="0" y="13106"/>
                </a:lnTo>
                <a:lnTo>
                  <a:pt x="1143" y="8534"/>
                </a:lnTo>
                <a:lnTo>
                  <a:pt x="2412" y="4267"/>
                </a:lnTo>
                <a:lnTo>
                  <a:pt x="368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11930" y="6022543"/>
            <a:ext cx="120650" cy="16510"/>
          </a:xfrm>
          <a:custGeom>
            <a:avLst/>
            <a:gdLst/>
            <a:ahLst/>
            <a:cxnLst/>
            <a:rect l="l" t="t" r="r" b="b"/>
            <a:pathLst>
              <a:path w="120650" h="16510">
                <a:moveTo>
                  <a:pt x="0" y="0"/>
                </a:moveTo>
                <a:lnTo>
                  <a:pt x="7612" y="13058"/>
                </a:lnTo>
                <a:lnTo>
                  <a:pt x="25939" y="16459"/>
                </a:lnTo>
                <a:lnTo>
                  <a:pt x="48220" y="14830"/>
                </a:lnTo>
                <a:lnTo>
                  <a:pt x="67691" y="12801"/>
                </a:lnTo>
                <a:lnTo>
                  <a:pt x="80730" y="12392"/>
                </a:lnTo>
                <a:lnTo>
                  <a:pt x="93900" y="12039"/>
                </a:lnTo>
                <a:lnTo>
                  <a:pt x="107142" y="11687"/>
                </a:lnTo>
                <a:lnTo>
                  <a:pt x="120396" y="112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88974" y="5683910"/>
            <a:ext cx="34290" cy="14604"/>
          </a:xfrm>
          <a:custGeom>
            <a:avLst/>
            <a:gdLst/>
            <a:ahLst/>
            <a:cxnLst/>
            <a:rect l="l" t="t" r="r" b="b"/>
            <a:pathLst>
              <a:path w="34289" h="14604">
                <a:moveTo>
                  <a:pt x="33750" y="0"/>
                </a:moveTo>
                <a:lnTo>
                  <a:pt x="8505" y="11387"/>
                </a:lnTo>
                <a:lnTo>
                  <a:pt x="0" y="14516"/>
                </a:lnTo>
                <a:lnTo>
                  <a:pt x="7068" y="11530"/>
                </a:lnTo>
                <a:lnTo>
                  <a:pt x="28543" y="45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78916" y="4926203"/>
            <a:ext cx="46990" cy="68580"/>
          </a:xfrm>
          <a:custGeom>
            <a:avLst/>
            <a:gdLst/>
            <a:ahLst/>
            <a:cxnLst/>
            <a:rect l="l" t="t" r="r" b="b"/>
            <a:pathLst>
              <a:path w="46989" h="68579">
                <a:moveTo>
                  <a:pt x="46630" y="68199"/>
                </a:moveTo>
                <a:lnTo>
                  <a:pt x="32547" y="63750"/>
                </a:lnTo>
                <a:lnTo>
                  <a:pt x="13880" y="56134"/>
                </a:lnTo>
                <a:lnTo>
                  <a:pt x="0" y="44517"/>
                </a:lnTo>
                <a:lnTo>
                  <a:pt x="275" y="28067"/>
                </a:lnTo>
                <a:lnTo>
                  <a:pt x="9943" y="18234"/>
                </a:lnTo>
                <a:lnTo>
                  <a:pt x="17611" y="10937"/>
                </a:lnTo>
                <a:lnTo>
                  <a:pt x="24993" y="5189"/>
                </a:lnTo>
                <a:lnTo>
                  <a:pt x="3380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03888" y="4695364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4">
                <a:moveTo>
                  <a:pt x="2684" y="7953"/>
                </a:moveTo>
                <a:lnTo>
                  <a:pt x="0" y="1625"/>
                </a:lnTo>
                <a:lnTo>
                  <a:pt x="8923" y="0"/>
                </a:lnTo>
                <a:lnTo>
                  <a:pt x="23491" y="541"/>
                </a:lnTo>
                <a:lnTo>
                  <a:pt x="37736" y="7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81198" y="4749038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80" h="26670">
                <a:moveTo>
                  <a:pt x="68325" y="11303"/>
                </a:moveTo>
                <a:lnTo>
                  <a:pt x="54961" y="17353"/>
                </a:lnTo>
                <a:lnTo>
                  <a:pt x="38084" y="23891"/>
                </a:lnTo>
                <a:lnTo>
                  <a:pt x="21087" y="26644"/>
                </a:lnTo>
                <a:lnTo>
                  <a:pt x="7365" y="21336"/>
                </a:lnTo>
                <a:lnTo>
                  <a:pt x="3682" y="11049"/>
                </a:lnTo>
                <a:lnTo>
                  <a:pt x="2539" y="7112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09465" y="6147815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70" h="97154">
                <a:moveTo>
                  <a:pt x="43942" y="91135"/>
                </a:moveTo>
                <a:lnTo>
                  <a:pt x="29753" y="95369"/>
                </a:lnTo>
                <a:lnTo>
                  <a:pt x="20732" y="96659"/>
                </a:lnTo>
                <a:lnTo>
                  <a:pt x="12330" y="94349"/>
                </a:lnTo>
                <a:lnTo>
                  <a:pt x="0" y="87782"/>
                </a:lnTo>
                <a:lnTo>
                  <a:pt x="15230" y="63307"/>
                </a:lnTo>
                <a:lnTo>
                  <a:pt x="34496" y="41262"/>
                </a:lnTo>
                <a:lnTo>
                  <a:pt x="55881" y="20531"/>
                </a:lnTo>
                <a:lnTo>
                  <a:pt x="7747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99788" y="5766815"/>
            <a:ext cx="41275" cy="70485"/>
          </a:xfrm>
          <a:custGeom>
            <a:avLst/>
            <a:gdLst/>
            <a:ahLst/>
            <a:cxnLst/>
            <a:rect l="l" t="t" r="r" b="b"/>
            <a:pathLst>
              <a:path w="41275" h="70485">
                <a:moveTo>
                  <a:pt x="41148" y="70104"/>
                </a:moveTo>
                <a:lnTo>
                  <a:pt x="5982" y="50472"/>
                </a:lnTo>
                <a:lnTo>
                  <a:pt x="1321" y="24260"/>
                </a:lnTo>
                <a:lnTo>
                  <a:pt x="793" y="16154"/>
                </a:lnTo>
                <a:lnTo>
                  <a:pt x="313" y="8048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56753" y="5671413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29" h="19050">
                <a:moveTo>
                  <a:pt x="11207" y="16459"/>
                </a:moveTo>
                <a:lnTo>
                  <a:pt x="1853" y="18816"/>
                </a:lnTo>
                <a:lnTo>
                  <a:pt x="0" y="14973"/>
                </a:lnTo>
                <a:lnTo>
                  <a:pt x="2385" y="7758"/>
                </a:lnTo>
                <a:lnTo>
                  <a:pt x="574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39472" y="55205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1006" y="0"/>
                </a:moveTo>
                <a:lnTo>
                  <a:pt x="0" y="11193"/>
                </a:lnTo>
                <a:lnTo>
                  <a:pt x="7816" y="12684"/>
                </a:lnTo>
                <a:lnTo>
                  <a:pt x="19561" y="9197"/>
                </a:lnTo>
                <a:lnTo>
                  <a:pt x="30343" y="5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89567" y="5121909"/>
            <a:ext cx="2540" cy="34925"/>
          </a:xfrm>
          <a:custGeom>
            <a:avLst/>
            <a:gdLst/>
            <a:ahLst/>
            <a:cxnLst/>
            <a:rect l="l" t="t" r="r" b="b"/>
            <a:pathLst>
              <a:path w="2539" h="34925">
                <a:moveTo>
                  <a:pt x="287" y="0"/>
                </a:moveTo>
                <a:lnTo>
                  <a:pt x="0" y="8417"/>
                </a:lnTo>
                <a:lnTo>
                  <a:pt x="652" y="16668"/>
                </a:lnTo>
                <a:lnTo>
                  <a:pt x="1662" y="25253"/>
                </a:lnTo>
                <a:lnTo>
                  <a:pt x="2446" y="346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12917" y="5512308"/>
            <a:ext cx="33020" cy="66675"/>
          </a:xfrm>
          <a:custGeom>
            <a:avLst/>
            <a:gdLst/>
            <a:ahLst/>
            <a:cxnLst/>
            <a:rect l="l" t="t" r="r" b="b"/>
            <a:pathLst>
              <a:path w="33020" h="66675">
                <a:moveTo>
                  <a:pt x="0" y="66420"/>
                </a:moveTo>
                <a:lnTo>
                  <a:pt x="23241" y="35686"/>
                </a:lnTo>
                <a:lnTo>
                  <a:pt x="31456" y="8558"/>
                </a:lnTo>
                <a:lnTo>
                  <a:pt x="3302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60821" y="5194680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5493" y="0"/>
                </a:moveTo>
                <a:lnTo>
                  <a:pt x="9398" y="8890"/>
                </a:lnTo>
                <a:lnTo>
                  <a:pt x="8127" y="12192"/>
                </a:lnTo>
                <a:lnTo>
                  <a:pt x="0" y="110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64072" y="4148073"/>
            <a:ext cx="9525" cy="60325"/>
          </a:xfrm>
          <a:custGeom>
            <a:avLst/>
            <a:gdLst/>
            <a:ahLst/>
            <a:cxnLst/>
            <a:rect l="l" t="t" r="r" b="b"/>
            <a:pathLst>
              <a:path w="9525" h="60325">
                <a:moveTo>
                  <a:pt x="9143" y="59943"/>
                </a:moveTo>
                <a:lnTo>
                  <a:pt x="6903" y="46900"/>
                </a:lnTo>
                <a:lnTo>
                  <a:pt x="4460" y="34083"/>
                </a:lnTo>
                <a:lnTo>
                  <a:pt x="2232" y="21242"/>
                </a:lnTo>
                <a:lnTo>
                  <a:pt x="635" y="8127"/>
                </a:lnTo>
                <a:lnTo>
                  <a:pt x="380" y="5461"/>
                </a:lnTo>
                <a:lnTo>
                  <a:pt x="0" y="2667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09957" y="3871595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4" h="7620">
                <a:moveTo>
                  <a:pt x="10636" y="7619"/>
                </a:moveTo>
                <a:lnTo>
                  <a:pt x="4258" y="3411"/>
                </a:lnTo>
                <a:lnTo>
                  <a:pt x="0" y="1285"/>
                </a:lnTo>
                <a:lnTo>
                  <a:pt x="456" y="422"/>
                </a:lnTo>
                <a:lnTo>
                  <a:pt x="822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73469" y="3636264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4" h="12700">
                <a:moveTo>
                  <a:pt x="3665" y="0"/>
                </a:moveTo>
                <a:lnTo>
                  <a:pt x="0" y="9443"/>
                </a:lnTo>
                <a:lnTo>
                  <a:pt x="2633" y="12493"/>
                </a:lnTo>
                <a:lnTo>
                  <a:pt x="9433" y="11805"/>
                </a:lnTo>
                <a:lnTo>
                  <a:pt x="18270" y="100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04141" y="4772755"/>
            <a:ext cx="17145" cy="3810"/>
          </a:xfrm>
          <a:custGeom>
            <a:avLst/>
            <a:gdLst/>
            <a:ahLst/>
            <a:cxnLst/>
            <a:rect l="l" t="t" r="r" b="b"/>
            <a:pathLst>
              <a:path w="17145" h="3810">
                <a:moveTo>
                  <a:pt x="14160" y="3714"/>
                </a:moveTo>
                <a:lnTo>
                  <a:pt x="1841" y="1143"/>
                </a:lnTo>
                <a:lnTo>
                  <a:pt x="0" y="0"/>
                </a:lnTo>
                <a:lnTo>
                  <a:pt x="5873" y="714"/>
                </a:lnTo>
                <a:lnTo>
                  <a:pt x="16700" y="37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65291" y="5569584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5" h="7620">
                <a:moveTo>
                  <a:pt x="8255" y="7619"/>
                </a:moveTo>
                <a:lnTo>
                  <a:pt x="635" y="3428"/>
                </a:lnTo>
                <a:lnTo>
                  <a:pt x="0" y="1904"/>
                </a:lnTo>
                <a:lnTo>
                  <a:pt x="1282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63945" y="5881115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3962"/>
                </a:moveTo>
                <a:lnTo>
                  <a:pt x="5841" y="5791"/>
                </a:lnTo>
                <a:lnTo>
                  <a:pt x="7365" y="6096"/>
                </a:lnTo>
                <a:lnTo>
                  <a:pt x="647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43144" y="5942685"/>
            <a:ext cx="5715" cy="22860"/>
          </a:xfrm>
          <a:custGeom>
            <a:avLst/>
            <a:gdLst/>
            <a:ahLst/>
            <a:cxnLst/>
            <a:rect l="l" t="t" r="r" b="b"/>
            <a:pathLst>
              <a:path w="5714" h="22860">
                <a:moveTo>
                  <a:pt x="1269" y="22250"/>
                </a:moveTo>
                <a:lnTo>
                  <a:pt x="0" y="10972"/>
                </a:lnTo>
                <a:lnTo>
                  <a:pt x="0" y="6705"/>
                </a:lnTo>
                <a:lnTo>
                  <a:pt x="546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00569" y="3443606"/>
            <a:ext cx="397510" cy="339725"/>
          </a:xfrm>
          <a:custGeom>
            <a:avLst/>
            <a:gdLst/>
            <a:ahLst/>
            <a:cxnLst/>
            <a:rect l="l" t="t" r="r" b="b"/>
            <a:pathLst>
              <a:path w="397510" h="339725">
                <a:moveTo>
                  <a:pt x="353603" y="104900"/>
                </a:moveTo>
                <a:lnTo>
                  <a:pt x="325010" y="75735"/>
                </a:lnTo>
                <a:lnTo>
                  <a:pt x="292987" y="51315"/>
                </a:lnTo>
                <a:lnTo>
                  <a:pt x="285404" y="46353"/>
                </a:lnTo>
                <a:lnTo>
                  <a:pt x="278286" y="41624"/>
                </a:lnTo>
                <a:lnTo>
                  <a:pt x="271228" y="36907"/>
                </a:lnTo>
                <a:lnTo>
                  <a:pt x="264241" y="32119"/>
                </a:lnTo>
                <a:lnTo>
                  <a:pt x="257337" y="27176"/>
                </a:lnTo>
                <a:lnTo>
                  <a:pt x="251338" y="22842"/>
                </a:lnTo>
                <a:lnTo>
                  <a:pt x="245256" y="18698"/>
                </a:lnTo>
                <a:lnTo>
                  <a:pt x="194821" y="1061"/>
                </a:lnTo>
                <a:lnTo>
                  <a:pt x="174704" y="0"/>
                </a:lnTo>
                <a:lnTo>
                  <a:pt x="156372" y="3046"/>
                </a:lnTo>
                <a:lnTo>
                  <a:pt x="122564" y="22103"/>
                </a:lnTo>
                <a:lnTo>
                  <a:pt x="107797" y="32502"/>
                </a:lnTo>
                <a:lnTo>
                  <a:pt x="100365" y="37463"/>
                </a:lnTo>
                <a:lnTo>
                  <a:pt x="64932" y="64387"/>
                </a:lnTo>
                <a:lnTo>
                  <a:pt x="45212" y="97915"/>
                </a:lnTo>
                <a:lnTo>
                  <a:pt x="41151" y="105630"/>
                </a:lnTo>
                <a:lnTo>
                  <a:pt x="37044" y="113297"/>
                </a:lnTo>
                <a:lnTo>
                  <a:pt x="32674" y="120775"/>
                </a:lnTo>
                <a:lnTo>
                  <a:pt x="28017" y="127597"/>
                </a:lnTo>
                <a:lnTo>
                  <a:pt x="23324" y="134205"/>
                </a:lnTo>
                <a:lnTo>
                  <a:pt x="18797" y="140956"/>
                </a:lnTo>
                <a:lnTo>
                  <a:pt x="3718" y="185672"/>
                </a:lnTo>
                <a:lnTo>
                  <a:pt x="0" y="213532"/>
                </a:lnTo>
                <a:lnTo>
                  <a:pt x="829" y="240631"/>
                </a:lnTo>
                <a:lnTo>
                  <a:pt x="21752" y="290828"/>
                </a:lnTo>
                <a:lnTo>
                  <a:pt x="54645" y="323086"/>
                </a:lnTo>
                <a:lnTo>
                  <a:pt x="114446" y="338199"/>
                </a:lnTo>
                <a:lnTo>
                  <a:pt x="177200" y="339596"/>
                </a:lnTo>
                <a:lnTo>
                  <a:pt x="184316" y="339427"/>
                </a:lnTo>
                <a:lnTo>
                  <a:pt x="226619" y="331944"/>
                </a:lnTo>
                <a:lnTo>
                  <a:pt x="237269" y="329015"/>
                </a:lnTo>
                <a:lnTo>
                  <a:pt x="247812" y="326134"/>
                </a:lnTo>
                <a:lnTo>
                  <a:pt x="288801" y="307750"/>
                </a:lnTo>
                <a:lnTo>
                  <a:pt x="324647" y="280414"/>
                </a:lnTo>
                <a:lnTo>
                  <a:pt x="361348" y="247338"/>
                </a:lnTo>
                <a:lnTo>
                  <a:pt x="384432" y="209351"/>
                </a:lnTo>
                <a:lnTo>
                  <a:pt x="396021" y="167638"/>
                </a:lnTo>
                <a:lnTo>
                  <a:pt x="396938" y="157765"/>
                </a:lnTo>
                <a:lnTo>
                  <a:pt x="395831" y="150191"/>
                </a:lnTo>
                <a:lnTo>
                  <a:pt x="392914" y="143117"/>
                </a:lnTo>
                <a:lnTo>
                  <a:pt x="388401" y="134745"/>
                </a:lnTo>
                <a:lnTo>
                  <a:pt x="384718" y="127379"/>
                </a:lnTo>
                <a:lnTo>
                  <a:pt x="381416" y="120140"/>
                </a:lnTo>
                <a:lnTo>
                  <a:pt x="377987" y="11340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5915" y="5646115"/>
            <a:ext cx="382270" cy="405130"/>
          </a:xfrm>
          <a:custGeom>
            <a:avLst/>
            <a:gdLst/>
            <a:ahLst/>
            <a:cxnLst/>
            <a:rect l="l" t="t" r="r" b="b"/>
            <a:pathLst>
              <a:path w="382270" h="405129">
                <a:moveTo>
                  <a:pt x="370246" y="226771"/>
                </a:moveTo>
                <a:lnTo>
                  <a:pt x="368125" y="216346"/>
                </a:lnTo>
                <a:lnTo>
                  <a:pt x="366135" y="205778"/>
                </a:lnTo>
                <a:lnTo>
                  <a:pt x="363978" y="195267"/>
                </a:lnTo>
                <a:lnTo>
                  <a:pt x="361356" y="185013"/>
                </a:lnTo>
                <a:lnTo>
                  <a:pt x="358193" y="176264"/>
                </a:lnTo>
                <a:lnTo>
                  <a:pt x="354435" y="168059"/>
                </a:lnTo>
                <a:lnTo>
                  <a:pt x="350391" y="160024"/>
                </a:lnTo>
                <a:lnTo>
                  <a:pt x="346370" y="151790"/>
                </a:lnTo>
                <a:lnTo>
                  <a:pt x="327654" y="117714"/>
                </a:lnTo>
                <a:lnTo>
                  <a:pt x="295126" y="74828"/>
                </a:lnTo>
                <a:lnTo>
                  <a:pt x="265598" y="46329"/>
                </a:lnTo>
                <a:lnTo>
                  <a:pt x="233844" y="21126"/>
                </a:lnTo>
                <a:lnTo>
                  <a:pt x="190283" y="947"/>
                </a:lnTo>
                <a:lnTo>
                  <a:pt x="178730" y="0"/>
                </a:lnTo>
                <a:lnTo>
                  <a:pt x="168231" y="1090"/>
                </a:lnTo>
                <a:lnTo>
                  <a:pt x="129403" y="16940"/>
                </a:lnTo>
                <a:lnTo>
                  <a:pt x="89419" y="42957"/>
                </a:lnTo>
                <a:lnTo>
                  <a:pt x="57826" y="74675"/>
                </a:lnTo>
                <a:lnTo>
                  <a:pt x="28235" y="111823"/>
                </a:lnTo>
                <a:lnTo>
                  <a:pt x="7788" y="154228"/>
                </a:lnTo>
                <a:lnTo>
                  <a:pt x="1430" y="192890"/>
                </a:lnTo>
                <a:lnTo>
                  <a:pt x="0" y="226971"/>
                </a:lnTo>
                <a:lnTo>
                  <a:pt x="1708" y="249173"/>
                </a:lnTo>
                <a:lnTo>
                  <a:pt x="11090" y="291693"/>
                </a:lnTo>
                <a:lnTo>
                  <a:pt x="29128" y="325640"/>
                </a:lnTo>
                <a:lnTo>
                  <a:pt x="64319" y="361602"/>
                </a:lnTo>
                <a:lnTo>
                  <a:pt x="74209" y="369722"/>
                </a:lnTo>
                <a:lnTo>
                  <a:pt x="83730" y="377575"/>
                </a:lnTo>
                <a:lnTo>
                  <a:pt x="116627" y="397763"/>
                </a:lnTo>
                <a:lnTo>
                  <a:pt x="152560" y="404707"/>
                </a:lnTo>
                <a:lnTo>
                  <a:pt x="164125" y="404469"/>
                </a:lnTo>
                <a:lnTo>
                  <a:pt x="202527" y="396811"/>
                </a:lnTo>
                <a:lnTo>
                  <a:pt x="239690" y="384352"/>
                </a:lnTo>
                <a:lnTo>
                  <a:pt x="282362" y="364845"/>
                </a:lnTo>
                <a:lnTo>
                  <a:pt x="324203" y="330141"/>
                </a:lnTo>
                <a:lnTo>
                  <a:pt x="355260" y="291693"/>
                </a:lnTo>
                <a:lnTo>
                  <a:pt x="371389" y="263651"/>
                </a:lnTo>
                <a:lnTo>
                  <a:pt x="375038" y="257108"/>
                </a:lnTo>
                <a:lnTo>
                  <a:pt x="379247" y="249478"/>
                </a:lnTo>
                <a:lnTo>
                  <a:pt x="382194" y="241620"/>
                </a:lnTo>
                <a:lnTo>
                  <a:pt x="382057" y="234391"/>
                </a:lnTo>
                <a:lnTo>
                  <a:pt x="376850" y="227380"/>
                </a:lnTo>
                <a:lnTo>
                  <a:pt x="375961" y="225551"/>
                </a:lnTo>
                <a:lnTo>
                  <a:pt x="371135" y="22311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65476" y="3725671"/>
            <a:ext cx="3382645" cy="2094230"/>
          </a:xfrm>
          <a:custGeom>
            <a:avLst/>
            <a:gdLst/>
            <a:ahLst/>
            <a:cxnLst/>
            <a:rect l="l" t="t" r="r" b="b"/>
            <a:pathLst>
              <a:path w="3382645" h="2094229">
                <a:moveTo>
                  <a:pt x="0" y="6222"/>
                </a:moveTo>
                <a:lnTo>
                  <a:pt x="254" y="4063"/>
                </a:lnTo>
                <a:lnTo>
                  <a:pt x="254" y="2158"/>
                </a:lnTo>
                <a:lnTo>
                  <a:pt x="635" y="0"/>
                </a:lnTo>
                <a:lnTo>
                  <a:pt x="7854" y="6082"/>
                </a:lnTo>
                <a:lnTo>
                  <a:pt x="17144" y="13509"/>
                </a:lnTo>
                <a:lnTo>
                  <a:pt x="27102" y="21484"/>
                </a:lnTo>
                <a:lnTo>
                  <a:pt x="36322" y="29209"/>
                </a:lnTo>
                <a:lnTo>
                  <a:pt x="73692" y="61408"/>
                </a:lnTo>
                <a:lnTo>
                  <a:pt x="111315" y="92832"/>
                </a:lnTo>
                <a:lnTo>
                  <a:pt x="149160" y="123609"/>
                </a:lnTo>
                <a:lnTo>
                  <a:pt x="187195" y="153865"/>
                </a:lnTo>
                <a:lnTo>
                  <a:pt x="225390" y="183726"/>
                </a:lnTo>
                <a:lnTo>
                  <a:pt x="263714" y="213319"/>
                </a:lnTo>
                <a:lnTo>
                  <a:pt x="302136" y="242771"/>
                </a:lnTo>
                <a:lnTo>
                  <a:pt x="340625" y="272208"/>
                </a:lnTo>
                <a:lnTo>
                  <a:pt x="379149" y="301757"/>
                </a:lnTo>
                <a:lnTo>
                  <a:pt x="417679" y="331544"/>
                </a:lnTo>
                <a:lnTo>
                  <a:pt x="456184" y="361695"/>
                </a:lnTo>
                <a:lnTo>
                  <a:pt x="498403" y="394152"/>
                </a:lnTo>
                <a:lnTo>
                  <a:pt x="541161" y="425513"/>
                </a:lnTo>
                <a:lnTo>
                  <a:pt x="584496" y="455881"/>
                </a:lnTo>
                <a:lnTo>
                  <a:pt x="628449" y="485359"/>
                </a:lnTo>
                <a:lnTo>
                  <a:pt x="673059" y="514047"/>
                </a:lnTo>
                <a:lnTo>
                  <a:pt x="718367" y="542050"/>
                </a:lnTo>
                <a:lnTo>
                  <a:pt x="764413" y="569467"/>
                </a:lnTo>
                <a:lnTo>
                  <a:pt x="804897" y="593238"/>
                </a:lnTo>
                <a:lnTo>
                  <a:pt x="845128" y="616886"/>
                </a:lnTo>
                <a:lnTo>
                  <a:pt x="885380" y="640159"/>
                </a:lnTo>
                <a:lnTo>
                  <a:pt x="925928" y="662808"/>
                </a:lnTo>
                <a:lnTo>
                  <a:pt x="967048" y="684582"/>
                </a:lnTo>
                <a:lnTo>
                  <a:pt x="1009014" y="705230"/>
                </a:lnTo>
                <a:lnTo>
                  <a:pt x="1058390" y="729398"/>
                </a:lnTo>
                <a:lnTo>
                  <a:pt x="1106080" y="754556"/>
                </a:lnTo>
                <a:lnTo>
                  <a:pt x="1152445" y="780693"/>
                </a:lnTo>
                <a:lnTo>
                  <a:pt x="1197848" y="807799"/>
                </a:lnTo>
                <a:lnTo>
                  <a:pt x="1242649" y="835863"/>
                </a:lnTo>
                <a:lnTo>
                  <a:pt x="1287210" y="864875"/>
                </a:lnTo>
                <a:lnTo>
                  <a:pt x="1331893" y="894825"/>
                </a:lnTo>
                <a:lnTo>
                  <a:pt x="1377061" y="925702"/>
                </a:lnTo>
                <a:lnTo>
                  <a:pt x="1416809" y="952105"/>
                </a:lnTo>
                <a:lnTo>
                  <a:pt x="1457354" y="977209"/>
                </a:lnTo>
                <a:lnTo>
                  <a:pt x="1498515" y="1001301"/>
                </a:lnTo>
                <a:lnTo>
                  <a:pt x="1540113" y="1024667"/>
                </a:lnTo>
                <a:lnTo>
                  <a:pt x="1581966" y="1047593"/>
                </a:lnTo>
                <a:lnTo>
                  <a:pt x="1623895" y="1070363"/>
                </a:lnTo>
                <a:lnTo>
                  <a:pt x="1665720" y="1093265"/>
                </a:lnTo>
                <a:lnTo>
                  <a:pt x="1707261" y="1116583"/>
                </a:lnTo>
                <a:lnTo>
                  <a:pt x="1752138" y="1142964"/>
                </a:lnTo>
                <a:lnTo>
                  <a:pt x="1796351" y="1170286"/>
                </a:lnTo>
                <a:lnTo>
                  <a:pt x="1840003" y="1198402"/>
                </a:lnTo>
                <a:lnTo>
                  <a:pt x="1883199" y="1227165"/>
                </a:lnTo>
                <a:lnTo>
                  <a:pt x="1926042" y="1256426"/>
                </a:lnTo>
                <a:lnTo>
                  <a:pt x="1968637" y="1286038"/>
                </a:lnTo>
                <a:lnTo>
                  <a:pt x="2011086" y="1315853"/>
                </a:lnTo>
                <a:lnTo>
                  <a:pt x="2053494" y="1345723"/>
                </a:lnTo>
                <a:lnTo>
                  <a:pt x="2095965" y="1375501"/>
                </a:lnTo>
                <a:lnTo>
                  <a:pt x="2138602" y="1405040"/>
                </a:lnTo>
                <a:lnTo>
                  <a:pt x="2181509" y="1434190"/>
                </a:lnTo>
                <a:lnTo>
                  <a:pt x="2224789" y="1462805"/>
                </a:lnTo>
                <a:lnTo>
                  <a:pt x="2268548" y="1490737"/>
                </a:lnTo>
                <a:lnTo>
                  <a:pt x="2312888" y="1517839"/>
                </a:lnTo>
                <a:lnTo>
                  <a:pt x="2357914" y="1543961"/>
                </a:lnTo>
                <a:lnTo>
                  <a:pt x="2403729" y="1568958"/>
                </a:lnTo>
                <a:lnTo>
                  <a:pt x="2447806" y="1591782"/>
                </a:lnTo>
                <a:lnTo>
                  <a:pt x="2492438" y="1614104"/>
                </a:lnTo>
                <a:lnTo>
                  <a:pt x="2537549" y="1635997"/>
                </a:lnTo>
                <a:lnTo>
                  <a:pt x="2583061" y="1657534"/>
                </a:lnTo>
                <a:lnTo>
                  <a:pt x="2628897" y="1678788"/>
                </a:lnTo>
                <a:lnTo>
                  <a:pt x="2674983" y="1699834"/>
                </a:lnTo>
                <a:lnTo>
                  <a:pt x="2721240" y="1720744"/>
                </a:lnTo>
                <a:lnTo>
                  <a:pt x="2767592" y="1741593"/>
                </a:lnTo>
                <a:lnTo>
                  <a:pt x="2813963" y="1762453"/>
                </a:lnTo>
                <a:lnTo>
                  <a:pt x="2860277" y="1783398"/>
                </a:lnTo>
                <a:lnTo>
                  <a:pt x="2906456" y="1804501"/>
                </a:lnTo>
                <a:lnTo>
                  <a:pt x="2952424" y="1825837"/>
                </a:lnTo>
                <a:lnTo>
                  <a:pt x="2998105" y="1847478"/>
                </a:lnTo>
                <a:lnTo>
                  <a:pt x="3043421" y="1869498"/>
                </a:lnTo>
                <a:lnTo>
                  <a:pt x="3088298" y="1891970"/>
                </a:lnTo>
                <a:lnTo>
                  <a:pt x="3132657" y="1914969"/>
                </a:lnTo>
                <a:lnTo>
                  <a:pt x="3176423" y="1938567"/>
                </a:lnTo>
                <a:lnTo>
                  <a:pt x="3219519" y="1962837"/>
                </a:lnTo>
                <a:lnTo>
                  <a:pt x="3261868" y="1987854"/>
                </a:lnTo>
                <a:lnTo>
                  <a:pt x="3293635" y="2009880"/>
                </a:lnTo>
                <a:lnTo>
                  <a:pt x="3322748" y="2034674"/>
                </a:lnTo>
                <a:lnTo>
                  <a:pt x="3350504" y="2061090"/>
                </a:lnTo>
                <a:lnTo>
                  <a:pt x="3378200" y="2087981"/>
                </a:lnTo>
                <a:lnTo>
                  <a:pt x="3381121" y="2091943"/>
                </a:lnTo>
                <a:lnTo>
                  <a:pt x="3382518" y="2093747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20923" y="1345166"/>
            <a:ext cx="228600" cy="154305"/>
          </a:xfrm>
          <a:custGeom>
            <a:avLst/>
            <a:gdLst/>
            <a:ahLst/>
            <a:cxnLst/>
            <a:rect l="l" t="t" r="r" b="b"/>
            <a:pathLst>
              <a:path w="228600" h="154305">
                <a:moveTo>
                  <a:pt x="0" y="154195"/>
                </a:moveTo>
                <a:lnTo>
                  <a:pt x="6919" y="144039"/>
                </a:lnTo>
                <a:lnTo>
                  <a:pt x="14303" y="134479"/>
                </a:lnTo>
                <a:lnTo>
                  <a:pt x="22092" y="125156"/>
                </a:lnTo>
                <a:lnTo>
                  <a:pt x="30225" y="115714"/>
                </a:lnTo>
                <a:lnTo>
                  <a:pt x="43378" y="100262"/>
                </a:lnTo>
                <a:lnTo>
                  <a:pt x="71016" y="70262"/>
                </a:lnTo>
                <a:lnTo>
                  <a:pt x="100427" y="42398"/>
                </a:lnTo>
                <a:lnTo>
                  <a:pt x="132228" y="19288"/>
                </a:lnTo>
                <a:lnTo>
                  <a:pt x="177974" y="1748"/>
                </a:lnTo>
                <a:lnTo>
                  <a:pt x="192903" y="0"/>
                </a:lnTo>
                <a:lnTo>
                  <a:pt x="207009" y="525"/>
                </a:lnTo>
                <a:lnTo>
                  <a:pt x="217677" y="3573"/>
                </a:lnTo>
                <a:lnTo>
                  <a:pt x="221233" y="4843"/>
                </a:lnTo>
                <a:lnTo>
                  <a:pt x="228600" y="35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67157" y="1213175"/>
            <a:ext cx="115570" cy="222885"/>
          </a:xfrm>
          <a:custGeom>
            <a:avLst/>
            <a:gdLst/>
            <a:ahLst/>
            <a:cxnLst/>
            <a:rect l="l" t="t" r="r" b="b"/>
            <a:pathLst>
              <a:path w="115570" h="222884">
                <a:moveTo>
                  <a:pt x="115284" y="21264"/>
                </a:moveTo>
                <a:lnTo>
                  <a:pt x="108440" y="17383"/>
                </a:lnTo>
                <a:lnTo>
                  <a:pt x="102822" y="11739"/>
                </a:lnTo>
                <a:lnTo>
                  <a:pt x="96799" y="5905"/>
                </a:lnTo>
                <a:lnTo>
                  <a:pt x="88741" y="1452"/>
                </a:lnTo>
                <a:lnTo>
                  <a:pt x="79410" y="0"/>
                </a:lnTo>
                <a:lnTo>
                  <a:pt x="69818" y="1166"/>
                </a:lnTo>
                <a:lnTo>
                  <a:pt x="36415" y="24469"/>
                </a:lnTo>
                <a:lnTo>
                  <a:pt x="15313" y="63311"/>
                </a:lnTo>
                <a:lnTo>
                  <a:pt x="4206" y="105491"/>
                </a:lnTo>
                <a:lnTo>
                  <a:pt x="0" y="147484"/>
                </a:lnTo>
                <a:lnTo>
                  <a:pt x="1492" y="168838"/>
                </a:lnTo>
                <a:lnTo>
                  <a:pt x="16422" y="208450"/>
                </a:lnTo>
                <a:lnTo>
                  <a:pt x="52641" y="222476"/>
                </a:lnTo>
                <a:lnTo>
                  <a:pt x="61944" y="22217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09536" y="1304544"/>
            <a:ext cx="75565" cy="106045"/>
          </a:xfrm>
          <a:custGeom>
            <a:avLst/>
            <a:gdLst/>
            <a:ahLst/>
            <a:cxnLst/>
            <a:rect l="l" t="t" r="r" b="b"/>
            <a:pathLst>
              <a:path w="75564" h="106044">
                <a:moveTo>
                  <a:pt x="36532" y="0"/>
                </a:moveTo>
                <a:lnTo>
                  <a:pt x="6516" y="37911"/>
                </a:lnTo>
                <a:lnTo>
                  <a:pt x="0" y="65252"/>
                </a:lnTo>
                <a:lnTo>
                  <a:pt x="337" y="78612"/>
                </a:lnTo>
                <a:lnTo>
                  <a:pt x="3232" y="88900"/>
                </a:lnTo>
                <a:lnTo>
                  <a:pt x="8735" y="97377"/>
                </a:lnTo>
                <a:lnTo>
                  <a:pt x="16642" y="103330"/>
                </a:lnTo>
                <a:lnTo>
                  <a:pt x="26753" y="106044"/>
                </a:lnTo>
                <a:lnTo>
                  <a:pt x="38171" y="104868"/>
                </a:lnTo>
                <a:lnTo>
                  <a:pt x="70711" y="73983"/>
                </a:lnTo>
                <a:lnTo>
                  <a:pt x="75568" y="50182"/>
                </a:lnTo>
                <a:lnTo>
                  <a:pt x="73997" y="38353"/>
                </a:lnTo>
                <a:lnTo>
                  <a:pt x="47835" y="7365"/>
                </a:lnTo>
                <a:lnTo>
                  <a:pt x="44533" y="6095"/>
                </a:lnTo>
                <a:lnTo>
                  <a:pt x="41485" y="48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57066" y="1321053"/>
            <a:ext cx="182880" cy="95885"/>
          </a:xfrm>
          <a:custGeom>
            <a:avLst/>
            <a:gdLst/>
            <a:ahLst/>
            <a:cxnLst/>
            <a:rect l="l" t="t" r="r" b="b"/>
            <a:pathLst>
              <a:path w="182879" h="95884">
                <a:moveTo>
                  <a:pt x="15494" y="22479"/>
                </a:moveTo>
                <a:lnTo>
                  <a:pt x="1524" y="65150"/>
                </a:lnTo>
                <a:lnTo>
                  <a:pt x="381" y="84939"/>
                </a:lnTo>
                <a:lnTo>
                  <a:pt x="0" y="91440"/>
                </a:lnTo>
                <a:lnTo>
                  <a:pt x="4899" y="81516"/>
                </a:lnTo>
                <a:lnTo>
                  <a:pt x="9667" y="71580"/>
                </a:lnTo>
                <a:lnTo>
                  <a:pt x="14555" y="61668"/>
                </a:lnTo>
                <a:lnTo>
                  <a:pt x="33274" y="28193"/>
                </a:lnTo>
                <a:lnTo>
                  <a:pt x="60680" y="2839"/>
                </a:lnTo>
                <a:lnTo>
                  <a:pt x="68087" y="5857"/>
                </a:lnTo>
                <a:lnTo>
                  <a:pt x="81597" y="42338"/>
                </a:lnTo>
                <a:lnTo>
                  <a:pt x="83165" y="51774"/>
                </a:lnTo>
                <a:lnTo>
                  <a:pt x="84709" y="60960"/>
                </a:lnTo>
                <a:lnTo>
                  <a:pt x="84962" y="62992"/>
                </a:lnTo>
                <a:lnTo>
                  <a:pt x="85344" y="64516"/>
                </a:lnTo>
                <a:lnTo>
                  <a:pt x="85344" y="66675"/>
                </a:lnTo>
                <a:lnTo>
                  <a:pt x="90556" y="56921"/>
                </a:lnTo>
                <a:lnTo>
                  <a:pt x="95805" y="47037"/>
                </a:lnTo>
                <a:lnTo>
                  <a:pt x="101220" y="37224"/>
                </a:lnTo>
                <a:lnTo>
                  <a:pt x="106934" y="27686"/>
                </a:lnTo>
                <a:lnTo>
                  <a:pt x="111313" y="20341"/>
                </a:lnTo>
                <a:lnTo>
                  <a:pt x="117586" y="10842"/>
                </a:lnTo>
                <a:lnTo>
                  <a:pt x="125168" y="2843"/>
                </a:lnTo>
                <a:lnTo>
                  <a:pt x="133477" y="0"/>
                </a:lnTo>
                <a:lnTo>
                  <a:pt x="143240" y="4452"/>
                </a:lnTo>
                <a:lnTo>
                  <a:pt x="163044" y="45410"/>
                </a:lnTo>
                <a:lnTo>
                  <a:pt x="166369" y="57721"/>
                </a:lnTo>
                <a:lnTo>
                  <a:pt x="170172" y="69746"/>
                </a:lnTo>
                <a:lnTo>
                  <a:pt x="175260" y="80772"/>
                </a:lnTo>
                <a:lnTo>
                  <a:pt x="180975" y="87122"/>
                </a:lnTo>
                <a:lnTo>
                  <a:pt x="182499" y="89281"/>
                </a:lnTo>
                <a:lnTo>
                  <a:pt x="182880" y="9537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90022" y="1315211"/>
            <a:ext cx="66675" cy="262890"/>
          </a:xfrm>
          <a:custGeom>
            <a:avLst/>
            <a:gdLst/>
            <a:ahLst/>
            <a:cxnLst/>
            <a:rect l="l" t="t" r="r" b="b"/>
            <a:pathLst>
              <a:path w="66675" h="262890">
                <a:moveTo>
                  <a:pt x="10249" y="262382"/>
                </a:moveTo>
                <a:lnTo>
                  <a:pt x="470" y="213105"/>
                </a:lnTo>
                <a:lnTo>
                  <a:pt x="0" y="189003"/>
                </a:lnTo>
                <a:lnTo>
                  <a:pt x="327" y="164782"/>
                </a:lnTo>
                <a:lnTo>
                  <a:pt x="3518" y="116459"/>
                </a:lnTo>
                <a:lnTo>
                  <a:pt x="9757" y="71405"/>
                </a:lnTo>
                <a:lnTo>
                  <a:pt x="22187" y="27686"/>
                </a:lnTo>
                <a:lnTo>
                  <a:pt x="42888" y="0"/>
                </a:lnTo>
                <a:lnTo>
                  <a:pt x="51673" y="7219"/>
                </a:lnTo>
                <a:lnTo>
                  <a:pt x="57826" y="15462"/>
                </a:lnTo>
                <a:lnTo>
                  <a:pt x="61908" y="25181"/>
                </a:lnTo>
                <a:lnTo>
                  <a:pt x="64478" y="36829"/>
                </a:lnTo>
                <a:lnTo>
                  <a:pt x="66563" y="61608"/>
                </a:lnTo>
                <a:lnTo>
                  <a:pt x="65160" y="87518"/>
                </a:lnTo>
                <a:lnTo>
                  <a:pt x="59924" y="112785"/>
                </a:lnTo>
                <a:lnTo>
                  <a:pt x="50508" y="135636"/>
                </a:lnTo>
                <a:lnTo>
                  <a:pt x="45301" y="142621"/>
                </a:lnTo>
                <a:lnTo>
                  <a:pt x="43777" y="144779"/>
                </a:lnTo>
                <a:lnTo>
                  <a:pt x="38951" y="14782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30701" y="1267333"/>
            <a:ext cx="68580" cy="153670"/>
          </a:xfrm>
          <a:custGeom>
            <a:avLst/>
            <a:gdLst/>
            <a:ahLst/>
            <a:cxnLst/>
            <a:rect l="l" t="t" r="r" b="b"/>
            <a:pathLst>
              <a:path w="68579" h="153669">
                <a:moveTo>
                  <a:pt x="2159" y="54863"/>
                </a:moveTo>
                <a:lnTo>
                  <a:pt x="1410" y="64942"/>
                </a:lnTo>
                <a:lnTo>
                  <a:pt x="650" y="75390"/>
                </a:lnTo>
                <a:lnTo>
                  <a:pt x="105" y="85957"/>
                </a:lnTo>
                <a:lnTo>
                  <a:pt x="0" y="96392"/>
                </a:lnTo>
                <a:lnTo>
                  <a:pt x="1031" y="108829"/>
                </a:lnTo>
                <a:lnTo>
                  <a:pt x="18938" y="150155"/>
                </a:lnTo>
                <a:lnTo>
                  <a:pt x="25463" y="153114"/>
                </a:lnTo>
                <a:lnTo>
                  <a:pt x="32464" y="153048"/>
                </a:lnTo>
                <a:lnTo>
                  <a:pt x="56300" y="114901"/>
                </a:lnTo>
                <a:lnTo>
                  <a:pt x="62896" y="66579"/>
                </a:lnTo>
                <a:lnTo>
                  <a:pt x="66166" y="30479"/>
                </a:lnTo>
                <a:lnTo>
                  <a:pt x="67151" y="20484"/>
                </a:lnTo>
                <a:lnTo>
                  <a:pt x="67849" y="13192"/>
                </a:lnTo>
                <a:lnTo>
                  <a:pt x="68310" y="6923"/>
                </a:lnTo>
                <a:lnTo>
                  <a:pt x="6857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96563" y="1199641"/>
            <a:ext cx="18415" cy="230504"/>
          </a:xfrm>
          <a:custGeom>
            <a:avLst/>
            <a:gdLst/>
            <a:ahLst/>
            <a:cxnLst/>
            <a:rect l="l" t="t" r="r" b="b"/>
            <a:pathLst>
              <a:path w="18414" h="230505">
                <a:moveTo>
                  <a:pt x="0" y="0"/>
                </a:moveTo>
                <a:lnTo>
                  <a:pt x="1349" y="14868"/>
                </a:lnTo>
                <a:lnTo>
                  <a:pt x="1460" y="29797"/>
                </a:lnTo>
                <a:lnTo>
                  <a:pt x="1285" y="44844"/>
                </a:lnTo>
                <a:lnTo>
                  <a:pt x="1777" y="60071"/>
                </a:lnTo>
                <a:lnTo>
                  <a:pt x="3937" y="83194"/>
                </a:lnTo>
                <a:lnTo>
                  <a:pt x="6858" y="106283"/>
                </a:lnTo>
                <a:lnTo>
                  <a:pt x="10064" y="129347"/>
                </a:lnTo>
                <a:lnTo>
                  <a:pt x="13081" y="152400"/>
                </a:lnTo>
                <a:lnTo>
                  <a:pt x="15321" y="169255"/>
                </a:lnTo>
                <a:lnTo>
                  <a:pt x="17097" y="186563"/>
                </a:lnTo>
                <a:lnTo>
                  <a:pt x="17849" y="203870"/>
                </a:lnTo>
                <a:lnTo>
                  <a:pt x="17017" y="220725"/>
                </a:lnTo>
                <a:lnTo>
                  <a:pt x="16128" y="223774"/>
                </a:lnTo>
                <a:lnTo>
                  <a:pt x="15494" y="226822"/>
                </a:lnTo>
                <a:lnTo>
                  <a:pt x="14604" y="23012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63923" y="1299844"/>
            <a:ext cx="243840" cy="98425"/>
          </a:xfrm>
          <a:custGeom>
            <a:avLst/>
            <a:gdLst/>
            <a:ahLst/>
            <a:cxnLst/>
            <a:rect l="l" t="t" r="r" b="b"/>
            <a:pathLst>
              <a:path w="243839" h="98425">
                <a:moveTo>
                  <a:pt x="0" y="7746"/>
                </a:moveTo>
                <a:lnTo>
                  <a:pt x="9900" y="1968"/>
                </a:lnTo>
                <a:lnTo>
                  <a:pt x="19478" y="0"/>
                </a:lnTo>
                <a:lnTo>
                  <a:pt x="29985" y="317"/>
                </a:lnTo>
                <a:lnTo>
                  <a:pt x="42672" y="1396"/>
                </a:lnTo>
                <a:lnTo>
                  <a:pt x="59261" y="2821"/>
                </a:lnTo>
                <a:lnTo>
                  <a:pt x="75755" y="4603"/>
                </a:lnTo>
                <a:lnTo>
                  <a:pt x="92249" y="6433"/>
                </a:lnTo>
                <a:lnTo>
                  <a:pt x="108838" y="8000"/>
                </a:lnTo>
                <a:lnTo>
                  <a:pt x="119852" y="8794"/>
                </a:lnTo>
                <a:lnTo>
                  <a:pt x="130937" y="9398"/>
                </a:lnTo>
                <a:lnTo>
                  <a:pt x="142021" y="10001"/>
                </a:lnTo>
                <a:lnTo>
                  <a:pt x="153035" y="10794"/>
                </a:lnTo>
                <a:lnTo>
                  <a:pt x="145182" y="19282"/>
                </a:lnTo>
                <a:lnTo>
                  <a:pt x="138509" y="27828"/>
                </a:lnTo>
                <a:lnTo>
                  <a:pt x="132907" y="37066"/>
                </a:lnTo>
                <a:lnTo>
                  <a:pt x="128270" y="47625"/>
                </a:lnTo>
                <a:lnTo>
                  <a:pt x="124918" y="59195"/>
                </a:lnTo>
                <a:lnTo>
                  <a:pt x="122888" y="72374"/>
                </a:lnTo>
                <a:lnTo>
                  <a:pt x="123930" y="85147"/>
                </a:lnTo>
                <a:lnTo>
                  <a:pt x="129793" y="95503"/>
                </a:lnTo>
                <a:lnTo>
                  <a:pt x="137027" y="98325"/>
                </a:lnTo>
                <a:lnTo>
                  <a:pt x="144700" y="96075"/>
                </a:lnTo>
                <a:lnTo>
                  <a:pt x="174482" y="65754"/>
                </a:lnTo>
                <a:lnTo>
                  <a:pt x="192561" y="36568"/>
                </a:lnTo>
                <a:lnTo>
                  <a:pt x="196135" y="30225"/>
                </a:lnTo>
                <a:lnTo>
                  <a:pt x="199780" y="23979"/>
                </a:lnTo>
                <a:lnTo>
                  <a:pt x="203580" y="17779"/>
                </a:lnTo>
                <a:lnTo>
                  <a:pt x="209863" y="23066"/>
                </a:lnTo>
                <a:lnTo>
                  <a:pt x="212788" y="29114"/>
                </a:lnTo>
                <a:lnTo>
                  <a:pt x="214475" y="36353"/>
                </a:lnTo>
                <a:lnTo>
                  <a:pt x="217042" y="45212"/>
                </a:lnTo>
                <a:lnTo>
                  <a:pt x="237109" y="77596"/>
                </a:lnTo>
                <a:lnTo>
                  <a:pt x="240537" y="78485"/>
                </a:lnTo>
                <a:lnTo>
                  <a:pt x="243586" y="7912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82440" y="1151508"/>
            <a:ext cx="45720" cy="270510"/>
          </a:xfrm>
          <a:custGeom>
            <a:avLst/>
            <a:gdLst/>
            <a:ahLst/>
            <a:cxnLst/>
            <a:rect l="l" t="t" r="r" b="b"/>
            <a:pathLst>
              <a:path w="45720" h="270509">
                <a:moveTo>
                  <a:pt x="9398" y="0"/>
                </a:moveTo>
                <a:lnTo>
                  <a:pt x="6125" y="19665"/>
                </a:lnTo>
                <a:lnTo>
                  <a:pt x="3032" y="39306"/>
                </a:lnTo>
                <a:lnTo>
                  <a:pt x="771" y="59043"/>
                </a:lnTo>
                <a:lnTo>
                  <a:pt x="0" y="78993"/>
                </a:lnTo>
                <a:lnTo>
                  <a:pt x="1327" y="106662"/>
                </a:lnTo>
                <a:lnTo>
                  <a:pt x="9411" y="161807"/>
                </a:lnTo>
                <a:lnTo>
                  <a:pt x="19518" y="207752"/>
                </a:lnTo>
                <a:lnTo>
                  <a:pt x="31170" y="246590"/>
                </a:lnTo>
                <a:lnTo>
                  <a:pt x="42037" y="265556"/>
                </a:lnTo>
                <a:lnTo>
                  <a:pt x="43942" y="267588"/>
                </a:lnTo>
                <a:lnTo>
                  <a:pt x="45720" y="27012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19066" y="1296160"/>
            <a:ext cx="180340" cy="116839"/>
          </a:xfrm>
          <a:custGeom>
            <a:avLst/>
            <a:gdLst/>
            <a:ahLst/>
            <a:cxnLst/>
            <a:rect l="l" t="t" r="r" b="b"/>
            <a:pathLst>
              <a:path w="180339" h="116840">
                <a:moveTo>
                  <a:pt x="0" y="128"/>
                </a:moveTo>
                <a:lnTo>
                  <a:pt x="13656" y="0"/>
                </a:lnTo>
                <a:lnTo>
                  <a:pt x="27241" y="49"/>
                </a:lnTo>
                <a:lnTo>
                  <a:pt x="40826" y="361"/>
                </a:lnTo>
                <a:lnTo>
                  <a:pt x="89646" y="3621"/>
                </a:lnTo>
                <a:lnTo>
                  <a:pt x="136144" y="13001"/>
                </a:lnTo>
                <a:lnTo>
                  <a:pt x="172317" y="43213"/>
                </a:lnTo>
                <a:lnTo>
                  <a:pt x="179790" y="86223"/>
                </a:lnTo>
                <a:lnTo>
                  <a:pt x="179625" y="96204"/>
                </a:lnTo>
                <a:lnTo>
                  <a:pt x="178960" y="106185"/>
                </a:lnTo>
                <a:lnTo>
                  <a:pt x="178308" y="11633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96017" y="1178052"/>
            <a:ext cx="13335" cy="48260"/>
          </a:xfrm>
          <a:custGeom>
            <a:avLst/>
            <a:gdLst/>
            <a:ahLst/>
            <a:cxnLst/>
            <a:rect l="l" t="t" r="r" b="b"/>
            <a:pathLst>
              <a:path w="13335" h="48259">
                <a:moveTo>
                  <a:pt x="12914" y="16763"/>
                </a:moveTo>
                <a:lnTo>
                  <a:pt x="8596" y="4825"/>
                </a:lnTo>
                <a:lnTo>
                  <a:pt x="10501" y="4825"/>
                </a:lnTo>
                <a:lnTo>
                  <a:pt x="87" y="0"/>
                </a:lnTo>
                <a:lnTo>
                  <a:pt x="0" y="9558"/>
                </a:lnTo>
                <a:lnTo>
                  <a:pt x="1198" y="18176"/>
                </a:lnTo>
                <a:lnTo>
                  <a:pt x="3302" y="26628"/>
                </a:lnTo>
                <a:lnTo>
                  <a:pt x="5929" y="35687"/>
                </a:lnTo>
                <a:lnTo>
                  <a:pt x="7072" y="39877"/>
                </a:lnTo>
                <a:lnTo>
                  <a:pt x="8088" y="44196"/>
                </a:lnTo>
                <a:lnTo>
                  <a:pt x="8596" y="4813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62184" y="1286510"/>
            <a:ext cx="81280" cy="115570"/>
          </a:xfrm>
          <a:custGeom>
            <a:avLst/>
            <a:gdLst/>
            <a:ahLst/>
            <a:cxnLst/>
            <a:rect l="l" t="t" r="r" b="b"/>
            <a:pathLst>
              <a:path w="81279" h="115569">
                <a:moveTo>
                  <a:pt x="27265" y="10160"/>
                </a:moveTo>
                <a:lnTo>
                  <a:pt x="5744" y="47414"/>
                </a:lnTo>
                <a:lnTo>
                  <a:pt x="0" y="72677"/>
                </a:lnTo>
                <a:lnTo>
                  <a:pt x="341" y="85836"/>
                </a:lnTo>
                <a:lnTo>
                  <a:pt x="3540" y="98303"/>
                </a:lnTo>
                <a:lnTo>
                  <a:pt x="10501" y="107950"/>
                </a:lnTo>
                <a:lnTo>
                  <a:pt x="20169" y="113202"/>
                </a:lnTo>
                <a:lnTo>
                  <a:pt x="31456" y="115109"/>
                </a:lnTo>
                <a:lnTo>
                  <a:pt x="42933" y="114040"/>
                </a:lnTo>
                <a:lnTo>
                  <a:pt x="77337" y="80252"/>
                </a:lnTo>
                <a:lnTo>
                  <a:pt x="81220" y="54711"/>
                </a:lnTo>
                <a:lnTo>
                  <a:pt x="79906" y="41163"/>
                </a:lnTo>
                <a:lnTo>
                  <a:pt x="59729" y="6016"/>
                </a:lnTo>
                <a:lnTo>
                  <a:pt x="53556" y="2883"/>
                </a:lnTo>
                <a:lnTo>
                  <a:pt x="46442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19878" y="1292605"/>
            <a:ext cx="108585" cy="114935"/>
          </a:xfrm>
          <a:custGeom>
            <a:avLst/>
            <a:gdLst/>
            <a:ahLst/>
            <a:cxnLst/>
            <a:rect l="l" t="t" r="r" b="b"/>
            <a:pathLst>
              <a:path w="108585" h="114934">
                <a:moveTo>
                  <a:pt x="0" y="46735"/>
                </a:moveTo>
                <a:lnTo>
                  <a:pt x="785" y="56757"/>
                </a:lnTo>
                <a:lnTo>
                  <a:pt x="1809" y="66801"/>
                </a:lnTo>
                <a:lnTo>
                  <a:pt x="3071" y="76846"/>
                </a:lnTo>
                <a:lnTo>
                  <a:pt x="4572" y="86867"/>
                </a:lnTo>
                <a:lnTo>
                  <a:pt x="5451" y="93985"/>
                </a:lnTo>
                <a:lnTo>
                  <a:pt x="6365" y="101044"/>
                </a:lnTo>
                <a:lnTo>
                  <a:pt x="7304" y="108031"/>
                </a:lnTo>
                <a:lnTo>
                  <a:pt x="8255" y="114934"/>
                </a:lnTo>
                <a:lnTo>
                  <a:pt x="10199" y="102578"/>
                </a:lnTo>
                <a:lnTo>
                  <a:pt x="12954" y="90566"/>
                </a:lnTo>
                <a:lnTo>
                  <a:pt x="27521" y="51829"/>
                </a:lnTo>
                <a:lnTo>
                  <a:pt x="54863" y="10413"/>
                </a:lnTo>
                <a:lnTo>
                  <a:pt x="69564" y="0"/>
                </a:lnTo>
                <a:lnTo>
                  <a:pt x="76973" y="1198"/>
                </a:lnTo>
                <a:lnTo>
                  <a:pt x="95567" y="39322"/>
                </a:lnTo>
                <a:lnTo>
                  <a:pt x="103100" y="80035"/>
                </a:lnTo>
                <a:lnTo>
                  <a:pt x="104330" y="87741"/>
                </a:lnTo>
                <a:lnTo>
                  <a:pt x="105941" y="95327"/>
                </a:lnTo>
                <a:lnTo>
                  <a:pt x="108458" y="10337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61793" y="128016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47950" y="0"/>
                </a:moveTo>
                <a:lnTo>
                  <a:pt x="12644" y="32638"/>
                </a:lnTo>
                <a:lnTo>
                  <a:pt x="0" y="76626"/>
                </a:lnTo>
                <a:lnTo>
                  <a:pt x="1341" y="91693"/>
                </a:lnTo>
                <a:lnTo>
                  <a:pt x="5197" y="102574"/>
                </a:lnTo>
                <a:lnTo>
                  <a:pt x="11898" y="112061"/>
                </a:lnTo>
                <a:lnTo>
                  <a:pt x="21004" y="119143"/>
                </a:lnTo>
                <a:lnTo>
                  <a:pt x="32075" y="122809"/>
                </a:lnTo>
                <a:lnTo>
                  <a:pt x="43245" y="121862"/>
                </a:lnTo>
                <a:lnTo>
                  <a:pt x="73485" y="87687"/>
                </a:lnTo>
                <a:lnTo>
                  <a:pt x="85415" y="47878"/>
                </a:lnTo>
                <a:lnTo>
                  <a:pt x="86939" y="35305"/>
                </a:lnTo>
                <a:lnTo>
                  <a:pt x="89987" y="30225"/>
                </a:lnTo>
                <a:lnTo>
                  <a:pt x="98877" y="77724"/>
                </a:lnTo>
                <a:lnTo>
                  <a:pt x="115075" y="113907"/>
                </a:lnTo>
                <a:lnTo>
                  <a:pt x="123261" y="125222"/>
                </a:lnTo>
                <a:lnTo>
                  <a:pt x="127833" y="131952"/>
                </a:lnTo>
                <a:lnTo>
                  <a:pt x="128722" y="134112"/>
                </a:lnTo>
                <a:lnTo>
                  <a:pt x="134564" y="13436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38543" y="1167130"/>
            <a:ext cx="60325" cy="253365"/>
          </a:xfrm>
          <a:custGeom>
            <a:avLst/>
            <a:gdLst/>
            <a:ahLst/>
            <a:cxnLst/>
            <a:rect l="l" t="t" r="r" b="b"/>
            <a:pathLst>
              <a:path w="60325" h="253365">
                <a:moveTo>
                  <a:pt x="7090" y="0"/>
                </a:moveTo>
                <a:lnTo>
                  <a:pt x="2409" y="150"/>
                </a:lnTo>
                <a:lnTo>
                  <a:pt x="406" y="10064"/>
                </a:lnTo>
                <a:lnTo>
                  <a:pt x="0" y="23931"/>
                </a:lnTo>
                <a:lnTo>
                  <a:pt x="105" y="35941"/>
                </a:lnTo>
                <a:lnTo>
                  <a:pt x="3184" y="85756"/>
                </a:lnTo>
                <a:lnTo>
                  <a:pt x="9884" y="135000"/>
                </a:lnTo>
                <a:lnTo>
                  <a:pt x="20282" y="182403"/>
                </a:lnTo>
                <a:lnTo>
                  <a:pt x="38205" y="227330"/>
                </a:lnTo>
                <a:lnTo>
                  <a:pt x="52974" y="248261"/>
                </a:lnTo>
                <a:lnTo>
                  <a:pt x="59922" y="2532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20510" y="1143888"/>
            <a:ext cx="50165" cy="224790"/>
          </a:xfrm>
          <a:custGeom>
            <a:avLst/>
            <a:gdLst/>
            <a:ahLst/>
            <a:cxnLst/>
            <a:rect l="l" t="t" r="r" b="b"/>
            <a:pathLst>
              <a:path w="50164" h="224790">
                <a:moveTo>
                  <a:pt x="13007" y="0"/>
                </a:moveTo>
                <a:lnTo>
                  <a:pt x="1309" y="37236"/>
                </a:lnTo>
                <a:lnTo>
                  <a:pt x="0" y="72866"/>
                </a:lnTo>
                <a:lnTo>
                  <a:pt x="1212" y="95631"/>
                </a:lnTo>
                <a:lnTo>
                  <a:pt x="6911" y="140588"/>
                </a:lnTo>
                <a:lnTo>
                  <a:pt x="15690" y="178101"/>
                </a:lnTo>
                <a:lnTo>
                  <a:pt x="40947" y="219456"/>
                </a:lnTo>
                <a:lnTo>
                  <a:pt x="43487" y="221869"/>
                </a:lnTo>
                <a:lnTo>
                  <a:pt x="49837" y="22466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23688" y="1304544"/>
            <a:ext cx="226060" cy="302895"/>
          </a:xfrm>
          <a:custGeom>
            <a:avLst/>
            <a:gdLst/>
            <a:ahLst/>
            <a:cxnLst/>
            <a:rect l="l" t="t" r="r" b="b"/>
            <a:pathLst>
              <a:path w="226060" h="302894">
                <a:moveTo>
                  <a:pt x="13462" y="3047"/>
                </a:moveTo>
                <a:lnTo>
                  <a:pt x="7947" y="14745"/>
                </a:lnTo>
                <a:lnTo>
                  <a:pt x="3159" y="27193"/>
                </a:lnTo>
                <a:lnTo>
                  <a:pt x="156" y="40141"/>
                </a:lnTo>
                <a:lnTo>
                  <a:pt x="0" y="53339"/>
                </a:lnTo>
                <a:lnTo>
                  <a:pt x="2331" y="62533"/>
                </a:lnTo>
                <a:lnTo>
                  <a:pt x="7032" y="71453"/>
                </a:lnTo>
                <a:lnTo>
                  <a:pt x="14091" y="78110"/>
                </a:lnTo>
                <a:lnTo>
                  <a:pt x="23495" y="80517"/>
                </a:lnTo>
                <a:lnTo>
                  <a:pt x="47853" y="72429"/>
                </a:lnTo>
                <a:lnTo>
                  <a:pt x="67960" y="54387"/>
                </a:lnTo>
                <a:lnTo>
                  <a:pt x="85806" y="32869"/>
                </a:lnTo>
                <a:lnTo>
                  <a:pt x="103377" y="14350"/>
                </a:lnTo>
                <a:lnTo>
                  <a:pt x="105790" y="13080"/>
                </a:lnTo>
                <a:lnTo>
                  <a:pt x="107569" y="11937"/>
                </a:lnTo>
                <a:lnTo>
                  <a:pt x="109982" y="10667"/>
                </a:lnTo>
                <a:lnTo>
                  <a:pt x="118358" y="26257"/>
                </a:lnTo>
                <a:lnTo>
                  <a:pt x="124031" y="42227"/>
                </a:lnTo>
                <a:lnTo>
                  <a:pt x="128109" y="58959"/>
                </a:lnTo>
                <a:lnTo>
                  <a:pt x="131699" y="76834"/>
                </a:lnTo>
                <a:lnTo>
                  <a:pt x="140398" y="119635"/>
                </a:lnTo>
                <a:lnTo>
                  <a:pt x="149002" y="163496"/>
                </a:lnTo>
                <a:lnTo>
                  <a:pt x="155273" y="207619"/>
                </a:lnTo>
                <a:lnTo>
                  <a:pt x="156972" y="251205"/>
                </a:lnTo>
                <a:lnTo>
                  <a:pt x="145470" y="292407"/>
                </a:lnTo>
                <a:lnTo>
                  <a:pt x="134747" y="302640"/>
                </a:lnTo>
                <a:lnTo>
                  <a:pt x="121154" y="297122"/>
                </a:lnTo>
                <a:lnTo>
                  <a:pt x="92328" y="264921"/>
                </a:lnTo>
                <a:lnTo>
                  <a:pt x="81327" y="209883"/>
                </a:lnTo>
                <a:lnTo>
                  <a:pt x="83702" y="181143"/>
                </a:lnTo>
                <a:lnTo>
                  <a:pt x="101357" y="131379"/>
                </a:lnTo>
                <a:lnTo>
                  <a:pt x="131131" y="88830"/>
                </a:lnTo>
                <a:lnTo>
                  <a:pt x="166419" y="51452"/>
                </a:lnTo>
                <a:lnTo>
                  <a:pt x="205603" y="16722"/>
                </a:lnTo>
                <a:lnTo>
                  <a:pt x="225551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89590" y="1249933"/>
            <a:ext cx="164465" cy="156845"/>
          </a:xfrm>
          <a:custGeom>
            <a:avLst/>
            <a:gdLst/>
            <a:ahLst/>
            <a:cxnLst/>
            <a:rect l="l" t="t" r="r" b="b"/>
            <a:pathLst>
              <a:path w="164464" h="156844">
                <a:moveTo>
                  <a:pt x="30591" y="60070"/>
                </a:moveTo>
                <a:lnTo>
                  <a:pt x="74326" y="66913"/>
                </a:lnTo>
                <a:lnTo>
                  <a:pt x="106997" y="40322"/>
                </a:lnTo>
                <a:lnTo>
                  <a:pt x="87070" y="1208"/>
                </a:lnTo>
                <a:lnTo>
                  <a:pt x="76692" y="0"/>
                </a:lnTo>
                <a:lnTo>
                  <a:pt x="59904" y="1750"/>
                </a:lnTo>
                <a:lnTo>
                  <a:pt x="17256" y="27431"/>
                </a:lnTo>
                <a:lnTo>
                  <a:pt x="0" y="69389"/>
                </a:lnTo>
                <a:lnTo>
                  <a:pt x="2807" y="91707"/>
                </a:lnTo>
                <a:lnTo>
                  <a:pt x="27537" y="129819"/>
                </a:lnTo>
                <a:lnTo>
                  <a:pt x="64355" y="149429"/>
                </a:lnTo>
                <a:lnTo>
                  <a:pt x="106924" y="156251"/>
                </a:lnTo>
                <a:lnTo>
                  <a:pt x="126142" y="154543"/>
                </a:lnTo>
                <a:lnTo>
                  <a:pt x="144766" y="149572"/>
                </a:lnTo>
                <a:lnTo>
                  <a:pt x="164449" y="14173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88611" y="1249162"/>
            <a:ext cx="172720" cy="153035"/>
          </a:xfrm>
          <a:custGeom>
            <a:avLst/>
            <a:gdLst/>
            <a:ahLst/>
            <a:cxnLst/>
            <a:rect l="l" t="t" r="r" b="b"/>
            <a:pathLst>
              <a:path w="172720" h="153034">
                <a:moveTo>
                  <a:pt x="5306" y="3311"/>
                </a:moveTo>
                <a:lnTo>
                  <a:pt x="0" y="0"/>
                </a:lnTo>
                <a:lnTo>
                  <a:pt x="3623" y="6915"/>
                </a:lnTo>
                <a:lnTo>
                  <a:pt x="10628" y="17045"/>
                </a:lnTo>
                <a:lnTo>
                  <a:pt x="43390" y="55937"/>
                </a:lnTo>
                <a:lnTo>
                  <a:pt x="73886" y="86115"/>
                </a:lnTo>
                <a:lnTo>
                  <a:pt x="107414" y="114119"/>
                </a:lnTo>
                <a:lnTo>
                  <a:pt x="142466" y="139836"/>
                </a:lnTo>
                <a:lnTo>
                  <a:pt x="150439" y="145663"/>
                </a:lnTo>
                <a:lnTo>
                  <a:pt x="156817" y="149393"/>
                </a:lnTo>
                <a:lnTo>
                  <a:pt x="163575" y="151552"/>
                </a:lnTo>
                <a:lnTo>
                  <a:pt x="172692" y="15266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50532" y="1260983"/>
            <a:ext cx="78105" cy="192405"/>
          </a:xfrm>
          <a:custGeom>
            <a:avLst/>
            <a:gdLst/>
            <a:ahLst/>
            <a:cxnLst/>
            <a:rect l="l" t="t" r="r" b="b"/>
            <a:pathLst>
              <a:path w="78104" h="192405">
                <a:moveTo>
                  <a:pt x="77497" y="0"/>
                </a:moveTo>
                <a:lnTo>
                  <a:pt x="49190" y="25824"/>
                </a:lnTo>
                <a:lnTo>
                  <a:pt x="25030" y="65658"/>
                </a:lnTo>
                <a:lnTo>
                  <a:pt x="8249" y="110273"/>
                </a:lnTo>
                <a:lnTo>
                  <a:pt x="408" y="151511"/>
                </a:lnTo>
                <a:lnTo>
                  <a:pt x="0" y="161809"/>
                </a:lnTo>
                <a:lnTo>
                  <a:pt x="281" y="171894"/>
                </a:lnTo>
                <a:lnTo>
                  <a:pt x="944" y="181979"/>
                </a:lnTo>
                <a:lnTo>
                  <a:pt x="1678" y="19227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88735" y="1256460"/>
            <a:ext cx="97790" cy="351155"/>
          </a:xfrm>
          <a:custGeom>
            <a:avLst/>
            <a:gdLst/>
            <a:ahLst/>
            <a:cxnLst/>
            <a:rect l="l" t="t" r="r" b="b"/>
            <a:pathLst>
              <a:path w="97789" h="351155">
                <a:moveTo>
                  <a:pt x="0" y="350724"/>
                </a:moveTo>
                <a:lnTo>
                  <a:pt x="9423" y="348521"/>
                </a:lnTo>
                <a:lnTo>
                  <a:pt x="14430" y="341389"/>
                </a:lnTo>
                <a:lnTo>
                  <a:pt x="16412" y="330543"/>
                </a:lnTo>
                <a:lnTo>
                  <a:pt x="16763" y="317196"/>
                </a:lnTo>
                <a:lnTo>
                  <a:pt x="16146" y="291643"/>
                </a:lnTo>
                <a:lnTo>
                  <a:pt x="14589" y="266221"/>
                </a:lnTo>
                <a:lnTo>
                  <a:pt x="12531" y="240918"/>
                </a:lnTo>
                <a:lnTo>
                  <a:pt x="10413" y="215723"/>
                </a:lnTo>
                <a:lnTo>
                  <a:pt x="8153" y="182612"/>
                </a:lnTo>
                <a:lnTo>
                  <a:pt x="6334" y="149524"/>
                </a:lnTo>
                <a:lnTo>
                  <a:pt x="5538" y="116389"/>
                </a:lnTo>
                <a:lnTo>
                  <a:pt x="6350" y="83135"/>
                </a:lnTo>
                <a:lnTo>
                  <a:pt x="11334" y="41019"/>
                </a:lnTo>
                <a:lnTo>
                  <a:pt x="31368" y="4141"/>
                </a:lnTo>
                <a:lnTo>
                  <a:pt x="44110" y="0"/>
                </a:lnTo>
                <a:lnTo>
                  <a:pt x="56435" y="4538"/>
                </a:lnTo>
                <a:lnTo>
                  <a:pt x="85673" y="41286"/>
                </a:lnTo>
                <a:lnTo>
                  <a:pt x="96492" y="80795"/>
                </a:lnTo>
                <a:lnTo>
                  <a:pt x="97281" y="101169"/>
                </a:lnTo>
                <a:lnTo>
                  <a:pt x="94456" y="122856"/>
                </a:lnTo>
                <a:lnTo>
                  <a:pt x="74422" y="162373"/>
                </a:lnTo>
                <a:lnTo>
                  <a:pt x="52069" y="177623"/>
                </a:lnTo>
                <a:lnTo>
                  <a:pt x="50037" y="17851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26433" y="1267999"/>
            <a:ext cx="107314" cy="153670"/>
          </a:xfrm>
          <a:custGeom>
            <a:avLst/>
            <a:gdLst/>
            <a:ahLst/>
            <a:cxnLst/>
            <a:rect l="l" t="t" r="r" b="b"/>
            <a:pathLst>
              <a:path w="107314" h="153669">
                <a:moveTo>
                  <a:pt x="10765" y="76803"/>
                </a:moveTo>
                <a:lnTo>
                  <a:pt x="4034" y="83534"/>
                </a:lnTo>
                <a:lnTo>
                  <a:pt x="1621" y="84423"/>
                </a:lnTo>
                <a:lnTo>
                  <a:pt x="986" y="90773"/>
                </a:lnTo>
                <a:lnTo>
                  <a:pt x="44293" y="83153"/>
                </a:lnTo>
                <a:lnTo>
                  <a:pt x="76047" y="58203"/>
                </a:lnTo>
                <a:lnTo>
                  <a:pt x="93350" y="16658"/>
                </a:lnTo>
                <a:lnTo>
                  <a:pt x="88489" y="6953"/>
                </a:lnTo>
                <a:lnTo>
                  <a:pt x="78053" y="916"/>
                </a:lnTo>
                <a:lnTo>
                  <a:pt x="65772" y="0"/>
                </a:lnTo>
                <a:lnTo>
                  <a:pt x="53324" y="2559"/>
                </a:lnTo>
                <a:lnTo>
                  <a:pt x="15210" y="30479"/>
                </a:lnTo>
                <a:lnTo>
                  <a:pt x="0" y="87157"/>
                </a:lnTo>
                <a:lnTo>
                  <a:pt x="6717" y="106902"/>
                </a:lnTo>
                <a:lnTo>
                  <a:pt x="38451" y="137128"/>
                </a:lnTo>
                <a:lnTo>
                  <a:pt x="87868" y="153112"/>
                </a:lnTo>
                <a:lnTo>
                  <a:pt x="106777" y="15363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97179" y="1280711"/>
            <a:ext cx="176530" cy="133350"/>
          </a:xfrm>
          <a:custGeom>
            <a:avLst/>
            <a:gdLst/>
            <a:ahLst/>
            <a:cxnLst/>
            <a:rect l="l" t="t" r="r" b="b"/>
            <a:pathLst>
              <a:path w="176529" h="133350">
                <a:moveTo>
                  <a:pt x="10072" y="7703"/>
                </a:moveTo>
                <a:lnTo>
                  <a:pt x="5111" y="19815"/>
                </a:lnTo>
                <a:lnTo>
                  <a:pt x="1722" y="31928"/>
                </a:lnTo>
                <a:lnTo>
                  <a:pt x="0" y="44565"/>
                </a:lnTo>
                <a:lnTo>
                  <a:pt x="39" y="58249"/>
                </a:lnTo>
                <a:lnTo>
                  <a:pt x="7659" y="105239"/>
                </a:lnTo>
                <a:lnTo>
                  <a:pt x="9183" y="108287"/>
                </a:lnTo>
                <a:lnTo>
                  <a:pt x="10707" y="111589"/>
                </a:lnTo>
                <a:lnTo>
                  <a:pt x="12231" y="114637"/>
                </a:lnTo>
                <a:lnTo>
                  <a:pt x="18303" y="103784"/>
                </a:lnTo>
                <a:lnTo>
                  <a:pt x="23756" y="92777"/>
                </a:lnTo>
                <a:lnTo>
                  <a:pt x="29162" y="81651"/>
                </a:lnTo>
                <a:lnTo>
                  <a:pt x="35091" y="70441"/>
                </a:lnTo>
                <a:lnTo>
                  <a:pt x="58808" y="33055"/>
                </a:lnTo>
                <a:lnTo>
                  <a:pt x="91479" y="3385"/>
                </a:lnTo>
                <a:lnTo>
                  <a:pt x="103199" y="0"/>
                </a:lnTo>
                <a:lnTo>
                  <a:pt x="112942" y="2591"/>
                </a:lnTo>
                <a:lnTo>
                  <a:pt x="135604" y="38961"/>
                </a:lnTo>
                <a:lnTo>
                  <a:pt x="149240" y="79474"/>
                </a:lnTo>
                <a:lnTo>
                  <a:pt x="158361" y="111232"/>
                </a:lnTo>
                <a:lnTo>
                  <a:pt x="161329" y="120257"/>
                </a:lnTo>
                <a:lnTo>
                  <a:pt x="166393" y="127329"/>
                </a:lnTo>
                <a:lnTo>
                  <a:pt x="175934" y="13330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56603" y="1252474"/>
            <a:ext cx="98425" cy="168910"/>
          </a:xfrm>
          <a:custGeom>
            <a:avLst/>
            <a:gdLst/>
            <a:ahLst/>
            <a:cxnLst/>
            <a:rect l="l" t="t" r="r" b="b"/>
            <a:pathLst>
              <a:path w="98425" h="168909">
                <a:moveTo>
                  <a:pt x="84074" y="0"/>
                </a:moveTo>
                <a:lnTo>
                  <a:pt x="54143" y="34913"/>
                </a:lnTo>
                <a:lnTo>
                  <a:pt x="56276" y="49275"/>
                </a:lnTo>
                <a:lnTo>
                  <a:pt x="61196" y="63353"/>
                </a:lnTo>
                <a:lnTo>
                  <a:pt x="67056" y="76453"/>
                </a:lnTo>
                <a:lnTo>
                  <a:pt x="74489" y="90358"/>
                </a:lnTo>
                <a:lnTo>
                  <a:pt x="83280" y="103965"/>
                </a:lnTo>
                <a:lnTo>
                  <a:pt x="91737" y="117691"/>
                </a:lnTo>
                <a:lnTo>
                  <a:pt x="98171" y="131952"/>
                </a:lnTo>
                <a:lnTo>
                  <a:pt x="98319" y="146478"/>
                </a:lnTo>
                <a:lnTo>
                  <a:pt x="90503" y="156717"/>
                </a:lnTo>
                <a:lnTo>
                  <a:pt x="78043" y="163242"/>
                </a:lnTo>
                <a:lnTo>
                  <a:pt x="64262" y="166624"/>
                </a:lnTo>
                <a:lnTo>
                  <a:pt x="51786" y="167997"/>
                </a:lnTo>
                <a:lnTo>
                  <a:pt x="35607" y="168655"/>
                </a:lnTo>
                <a:lnTo>
                  <a:pt x="19595" y="167695"/>
                </a:lnTo>
                <a:lnTo>
                  <a:pt x="7620" y="164211"/>
                </a:lnTo>
                <a:lnTo>
                  <a:pt x="5207" y="161162"/>
                </a:lnTo>
                <a:lnTo>
                  <a:pt x="2794" y="158114"/>
                </a:lnTo>
                <a:lnTo>
                  <a:pt x="0" y="15506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31272" y="1303908"/>
            <a:ext cx="6985" cy="107950"/>
          </a:xfrm>
          <a:custGeom>
            <a:avLst/>
            <a:gdLst/>
            <a:ahLst/>
            <a:cxnLst/>
            <a:rect l="l" t="t" r="r" b="b"/>
            <a:pathLst>
              <a:path w="6984" h="107950">
                <a:moveTo>
                  <a:pt x="2115" y="0"/>
                </a:moveTo>
                <a:lnTo>
                  <a:pt x="6143" y="4595"/>
                </a:lnTo>
                <a:lnTo>
                  <a:pt x="6814" y="11429"/>
                </a:lnTo>
                <a:lnTo>
                  <a:pt x="5580" y="19788"/>
                </a:lnTo>
                <a:lnTo>
                  <a:pt x="3893" y="28955"/>
                </a:lnTo>
                <a:lnTo>
                  <a:pt x="2373" y="41965"/>
                </a:lnTo>
                <a:lnTo>
                  <a:pt x="877" y="55499"/>
                </a:lnTo>
                <a:lnTo>
                  <a:pt x="0" y="69032"/>
                </a:lnTo>
                <a:lnTo>
                  <a:pt x="337" y="82041"/>
                </a:lnTo>
                <a:lnTo>
                  <a:pt x="1180" y="88423"/>
                </a:lnTo>
                <a:lnTo>
                  <a:pt x="2607" y="94805"/>
                </a:lnTo>
                <a:lnTo>
                  <a:pt x="4105" y="101187"/>
                </a:lnTo>
                <a:lnTo>
                  <a:pt x="5163" y="10756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01638" y="121950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446" y="17091"/>
                </a:moveTo>
                <a:lnTo>
                  <a:pt x="16091" y="12013"/>
                </a:lnTo>
                <a:lnTo>
                  <a:pt x="7985" y="3899"/>
                </a:lnTo>
                <a:lnTo>
                  <a:pt x="998" y="0"/>
                </a:lnTo>
                <a:lnTo>
                  <a:pt x="0" y="7566"/>
                </a:lnTo>
                <a:lnTo>
                  <a:pt x="2159" y="11884"/>
                </a:lnTo>
                <a:lnTo>
                  <a:pt x="4953" y="16456"/>
                </a:lnTo>
                <a:lnTo>
                  <a:pt x="7112" y="2077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23557" y="1273428"/>
            <a:ext cx="109220" cy="157480"/>
          </a:xfrm>
          <a:custGeom>
            <a:avLst/>
            <a:gdLst/>
            <a:ahLst/>
            <a:cxnLst/>
            <a:rect l="l" t="t" r="r" b="b"/>
            <a:pathLst>
              <a:path w="109220" h="157480">
                <a:moveTo>
                  <a:pt x="0" y="56134"/>
                </a:moveTo>
                <a:lnTo>
                  <a:pt x="3407" y="67097"/>
                </a:lnTo>
                <a:lnTo>
                  <a:pt x="6302" y="77835"/>
                </a:lnTo>
                <a:lnTo>
                  <a:pt x="9411" y="88548"/>
                </a:lnTo>
                <a:lnTo>
                  <a:pt x="27304" y="125253"/>
                </a:lnTo>
                <a:lnTo>
                  <a:pt x="52889" y="153836"/>
                </a:lnTo>
                <a:lnTo>
                  <a:pt x="60880" y="157035"/>
                </a:lnTo>
                <a:lnTo>
                  <a:pt x="68847" y="156424"/>
                </a:lnTo>
                <a:lnTo>
                  <a:pt x="87393" y="109991"/>
                </a:lnTo>
                <a:lnTo>
                  <a:pt x="91948" y="61626"/>
                </a:lnTo>
                <a:lnTo>
                  <a:pt x="93098" y="44001"/>
                </a:lnTo>
                <a:lnTo>
                  <a:pt x="94869" y="26543"/>
                </a:lnTo>
                <a:lnTo>
                  <a:pt x="95843" y="16198"/>
                </a:lnTo>
                <a:lnTo>
                  <a:pt x="97329" y="8366"/>
                </a:lnTo>
                <a:lnTo>
                  <a:pt x="101173" y="2986"/>
                </a:lnTo>
                <a:lnTo>
                  <a:pt x="10922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87403" y="1280259"/>
            <a:ext cx="242570" cy="146050"/>
          </a:xfrm>
          <a:custGeom>
            <a:avLst/>
            <a:gdLst/>
            <a:ahLst/>
            <a:cxnLst/>
            <a:rect l="l" t="t" r="r" b="b"/>
            <a:pathLst>
              <a:path w="242570" h="146050">
                <a:moveTo>
                  <a:pt x="15732" y="60225"/>
                </a:moveTo>
                <a:lnTo>
                  <a:pt x="61180" y="50524"/>
                </a:lnTo>
                <a:lnTo>
                  <a:pt x="84058" y="15394"/>
                </a:lnTo>
                <a:lnTo>
                  <a:pt x="66484" y="0"/>
                </a:lnTo>
                <a:lnTo>
                  <a:pt x="57515" y="535"/>
                </a:lnTo>
                <a:lnTo>
                  <a:pt x="19153" y="21288"/>
                </a:lnTo>
                <a:lnTo>
                  <a:pt x="0" y="61956"/>
                </a:lnTo>
                <a:lnTo>
                  <a:pt x="1867" y="77174"/>
                </a:lnTo>
                <a:lnTo>
                  <a:pt x="41751" y="120439"/>
                </a:lnTo>
                <a:lnTo>
                  <a:pt x="83042" y="136425"/>
                </a:lnTo>
                <a:lnTo>
                  <a:pt x="134397" y="145633"/>
                </a:lnTo>
                <a:lnTo>
                  <a:pt x="160712" y="145676"/>
                </a:lnTo>
                <a:lnTo>
                  <a:pt x="186420" y="142267"/>
                </a:lnTo>
                <a:lnTo>
                  <a:pt x="203507" y="137207"/>
                </a:lnTo>
                <a:lnTo>
                  <a:pt x="217011" y="130075"/>
                </a:lnTo>
                <a:lnTo>
                  <a:pt x="229157" y="120657"/>
                </a:lnTo>
                <a:lnTo>
                  <a:pt x="242173" y="10873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33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77202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Davies-Bouldin’s</a:t>
            </a:r>
            <a:r>
              <a:rPr sz="4000" spc="-90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index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307" y="2357495"/>
            <a:ext cx="153670" cy="3175"/>
          </a:xfrm>
          <a:custGeom>
            <a:avLst/>
            <a:gdLst/>
            <a:ahLst/>
            <a:cxnLst/>
            <a:rect l="l" t="t" r="r" b="b"/>
            <a:pathLst>
              <a:path w="153670" h="3175">
                <a:moveTo>
                  <a:pt x="0" y="2926"/>
                </a:moveTo>
                <a:lnTo>
                  <a:pt x="8510" y="2184"/>
                </a:lnTo>
                <a:lnTo>
                  <a:pt x="17106" y="2037"/>
                </a:lnTo>
                <a:lnTo>
                  <a:pt x="25760" y="2176"/>
                </a:lnTo>
                <a:lnTo>
                  <a:pt x="34442" y="2291"/>
                </a:lnTo>
                <a:lnTo>
                  <a:pt x="50520" y="2043"/>
                </a:lnTo>
                <a:lnTo>
                  <a:pt x="66370" y="1450"/>
                </a:lnTo>
                <a:lnTo>
                  <a:pt x="82105" y="738"/>
                </a:lnTo>
                <a:lnTo>
                  <a:pt x="97840" y="132"/>
                </a:lnTo>
                <a:lnTo>
                  <a:pt x="111737" y="0"/>
                </a:lnTo>
                <a:lnTo>
                  <a:pt x="125577" y="307"/>
                </a:lnTo>
                <a:lnTo>
                  <a:pt x="139417" y="686"/>
                </a:lnTo>
                <a:lnTo>
                  <a:pt x="153314" y="76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" y="2233929"/>
            <a:ext cx="232410" cy="219710"/>
          </a:xfrm>
          <a:custGeom>
            <a:avLst/>
            <a:gdLst/>
            <a:ahLst/>
            <a:cxnLst/>
            <a:rect l="l" t="t" r="r" b="b"/>
            <a:pathLst>
              <a:path w="232409" h="219710">
                <a:moveTo>
                  <a:pt x="0" y="219456"/>
                </a:moveTo>
                <a:lnTo>
                  <a:pt x="2595" y="209454"/>
                </a:lnTo>
                <a:lnTo>
                  <a:pt x="5219" y="199548"/>
                </a:lnTo>
                <a:lnTo>
                  <a:pt x="7672" y="189595"/>
                </a:lnTo>
                <a:lnTo>
                  <a:pt x="16154" y="141668"/>
                </a:lnTo>
                <a:lnTo>
                  <a:pt x="21640" y="103886"/>
                </a:lnTo>
                <a:lnTo>
                  <a:pt x="23907" y="87893"/>
                </a:lnTo>
                <a:lnTo>
                  <a:pt x="26289" y="71961"/>
                </a:lnTo>
                <a:lnTo>
                  <a:pt x="29013" y="56147"/>
                </a:lnTo>
                <a:lnTo>
                  <a:pt x="32308" y="40512"/>
                </a:lnTo>
                <a:lnTo>
                  <a:pt x="32918" y="38100"/>
                </a:lnTo>
                <a:lnTo>
                  <a:pt x="33528" y="35306"/>
                </a:lnTo>
                <a:lnTo>
                  <a:pt x="55473" y="71247"/>
                </a:lnTo>
                <a:lnTo>
                  <a:pt x="61317" y="89382"/>
                </a:lnTo>
                <a:lnTo>
                  <a:pt x="67246" y="107553"/>
                </a:lnTo>
                <a:lnTo>
                  <a:pt x="73004" y="125700"/>
                </a:lnTo>
                <a:lnTo>
                  <a:pt x="78333" y="143764"/>
                </a:lnTo>
                <a:lnTo>
                  <a:pt x="80691" y="152620"/>
                </a:lnTo>
                <a:lnTo>
                  <a:pt x="83019" y="159464"/>
                </a:lnTo>
                <a:lnTo>
                  <a:pt x="86434" y="165570"/>
                </a:lnTo>
                <a:lnTo>
                  <a:pt x="92049" y="172212"/>
                </a:lnTo>
                <a:lnTo>
                  <a:pt x="101069" y="162210"/>
                </a:lnTo>
                <a:lnTo>
                  <a:pt x="117957" y="127635"/>
                </a:lnTo>
                <a:lnTo>
                  <a:pt x="130759" y="87312"/>
                </a:lnTo>
                <a:lnTo>
                  <a:pt x="140817" y="46228"/>
                </a:lnTo>
                <a:lnTo>
                  <a:pt x="145008" y="22875"/>
                </a:lnTo>
                <a:lnTo>
                  <a:pt x="147161" y="11312"/>
                </a:lnTo>
                <a:lnTo>
                  <a:pt x="170078" y="49275"/>
                </a:lnTo>
                <a:lnTo>
                  <a:pt x="176812" y="69707"/>
                </a:lnTo>
                <a:lnTo>
                  <a:pt x="183946" y="89947"/>
                </a:lnTo>
                <a:lnTo>
                  <a:pt x="191081" y="110140"/>
                </a:lnTo>
                <a:lnTo>
                  <a:pt x="197815" y="130429"/>
                </a:lnTo>
                <a:lnTo>
                  <a:pt x="215474" y="170612"/>
                </a:lnTo>
                <a:lnTo>
                  <a:pt x="227685" y="182880"/>
                </a:lnTo>
                <a:lnTo>
                  <a:pt x="229819" y="184023"/>
                </a:lnTo>
                <a:lnTo>
                  <a:pt x="232257" y="18529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992" y="2352420"/>
            <a:ext cx="116839" cy="90170"/>
          </a:xfrm>
          <a:custGeom>
            <a:avLst/>
            <a:gdLst/>
            <a:ahLst/>
            <a:cxnLst/>
            <a:rect l="l" t="t" r="r" b="b"/>
            <a:pathLst>
              <a:path w="116840" h="90169">
                <a:moveTo>
                  <a:pt x="54559" y="0"/>
                </a:moveTo>
                <a:lnTo>
                  <a:pt x="17373" y="20446"/>
                </a:lnTo>
                <a:lnTo>
                  <a:pt x="0" y="66166"/>
                </a:lnTo>
                <a:lnTo>
                  <a:pt x="2428" y="76253"/>
                </a:lnTo>
                <a:lnTo>
                  <a:pt x="8000" y="83804"/>
                </a:lnTo>
                <a:lnTo>
                  <a:pt x="16202" y="88473"/>
                </a:lnTo>
                <a:lnTo>
                  <a:pt x="26517" y="89915"/>
                </a:lnTo>
                <a:lnTo>
                  <a:pt x="39504" y="87683"/>
                </a:lnTo>
                <a:lnTo>
                  <a:pt x="73152" y="65912"/>
                </a:lnTo>
                <a:lnTo>
                  <a:pt x="101193" y="25273"/>
                </a:lnTo>
                <a:lnTo>
                  <a:pt x="101803" y="23494"/>
                </a:lnTo>
                <a:lnTo>
                  <a:pt x="103022" y="21716"/>
                </a:lnTo>
                <a:lnTo>
                  <a:pt x="108508" y="61849"/>
                </a:lnTo>
                <a:lnTo>
                  <a:pt x="109366" y="68691"/>
                </a:lnTo>
                <a:lnTo>
                  <a:pt x="111023" y="74294"/>
                </a:lnTo>
                <a:lnTo>
                  <a:pt x="113480" y="79708"/>
                </a:lnTo>
                <a:lnTo>
                  <a:pt x="116738" y="8597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9964" y="2380742"/>
            <a:ext cx="57785" cy="215900"/>
          </a:xfrm>
          <a:custGeom>
            <a:avLst/>
            <a:gdLst/>
            <a:ahLst/>
            <a:cxnLst/>
            <a:rect l="l" t="t" r="r" b="b"/>
            <a:pathLst>
              <a:path w="57784" h="215900">
                <a:moveTo>
                  <a:pt x="38404" y="0"/>
                </a:moveTo>
                <a:lnTo>
                  <a:pt x="47534" y="41773"/>
                </a:lnTo>
                <a:lnTo>
                  <a:pt x="55968" y="99726"/>
                </a:lnTo>
                <a:lnTo>
                  <a:pt x="57607" y="143256"/>
                </a:lnTo>
                <a:lnTo>
                  <a:pt x="56187" y="159740"/>
                </a:lnTo>
                <a:lnTo>
                  <a:pt x="52882" y="176926"/>
                </a:lnTo>
                <a:lnTo>
                  <a:pt x="47063" y="193280"/>
                </a:lnTo>
                <a:lnTo>
                  <a:pt x="38100" y="207263"/>
                </a:lnTo>
                <a:lnTo>
                  <a:pt x="26831" y="215469"/>
                </a:lnTo>
                <a:lnTo>
                  <a:pt x="17221" y="214042"/>
                </a:lnTo>
                <a:lnTo>
                  <a:pt x="8524" y="206496"/>
                </a:lnTo>
                <a:lnTo>
                  <a:pt x="0" y="19634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4958" y="2275881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30" h="19050">
                <a:moveTo>
                  <a:pt x="0" y="4276"/>
                </a:moveTo>
                <a:lnTo>
                  <a:pt x="4586" y="0"/>
                </a:lnTo>
                <a:lnTo>
                  <a:pt x="7429" y="3593"/>
                </a:lnTo>
                <a:lnTo>
                  <a:pt x="9301" y="11116"/>
                </a:lnTo>
                <a:lnTo>
                  <a:pt x="10972" y="1862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3091" y="2350897"/>
            <a:ext cx="76835" cy="104139"/>
          </a:xfrm>
          <a:custGeom>
            <a:avLst/>
            <a:gdLst/>
            <a:ahLst/>
            <a:cxnLst/>
            <a:rect l="l" t="t" r="r" b="b"/>
            <a:pathLst>
              <a:path w="76834" h="104139">
                <a:moveTo>
                  <a:pt x="30530" y="31750"/>
                </a:moveTo>
                <a:lnTo>
                  <a:pt x="21774" y="43934"/>
                </a:lnTo>
                <a:lnTo>
                  <a:pt x="12636" y="57118"/>
                </a:lnTo>
                <a:lnTo>
                  <a:pt x="4813" y="71112"/>
                </a:lnTo>
                <a:lnTo>
                  <a:pt x="0" y="85725"/>
                </a:lnTo>
                <a:lnTo>
                  <a:pt x="737" y="95101"/>
                </a:lnTo>
                <a:lnTo>
                  <a:pt x="5651" y="101107"/>
                </a:lnTo>
                <a:lnTo>
                  <a:pt x="13308" y="103995"/>
                </a:lnTo>
                <a:lnTo>
                  <a:pt x="22275" y="104012"/>
                </a:lnTo>
                <a:lnTo>
                  <a:pt x="34813" y="100857"/>
                </a:lnTo>
                <a:lnTo>
                  <a:pt x="70930" y="67014"/>
                </a:lnTo>
                <a:lnTo>
                  <a:pt x="76514" y="41546"/>
                </a:lnTo>
                <a:lnTo>
                  <a:pt x="74091" y="28955"/>
                </a:lnTo>
                <a:lnTo>
                  <a:pt x="69333" y="19841"/>
                </a:lnTo>
                <a:lnTo>
                  <a:pt x="63074" y="11858"/>
                </a:lnTo>
                <a:lnTo>
                  <a:pt x="55625" y="5185"/>
                </a:lnTo>
                <a:lnTo>
                  <a:pt x="47294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1891" y="2321941"/>
            <a:ext cx="144145" cy="147320"/>
          </a:xfrm>
          <a:custGeom>
            <a:avLst/>
            <a:gdLst/>
            <a:ahLst/>
            <a:cxnLst/>
            <a:rect l="l" t="t" r="r" b="b"/>
            <a:pathLst>
              <a:path w="144144" h="147319">
                <a:moveTo>
                  <a:pt x="0" y="64008"/>
                </a:moveTo>
                <a:lnTo>
                  <a:pt x="3468" y="72977"/>
                </a:lnTo>
                <a:lnTo>
                  <a:pt x="6985" y="81756"/>
                </a:lnTo>
                <a:lnTo>
                  <a:pt x="10501" y="90582"/>
                </a:lnTo>
                <a:lnTo>
                  <a:pt x="22453" y="128287"/>
                </a:lnTo>
                <a:lnTo>
                  <a:pt x="24638" y="138049"/>
                </a:lnTo>
                <a:lnTo>
                  <a:pt x="25273" y="140843"/>
                </a:lnTo>
                <a:lnTo>
                  <a:pt x="25908" y="144145"/>
                </a:lnTo>
                <a:lnTo>
                  <a:pt x="26543" y="146938"/>
                </a:lnTo>
                <a:lnTo>
                  <a:pt x="26894" y="136804"/>
                </a:lnTo>
                <a:lnTo>
                  <a:pt x="27257" y="126634"/>
                </a:lnTo>
                <a:lnTo>
                  <a:pt x="35712" y="86381"/>
                </a:lnTo>
                <a:lnTo>
                  <a:pt x="56576" y="50865"/>
                </a:lnTo>
                <a:lnTo>
                  <a:pt x="88419" y="24681"/>
                </a:lnTo>
                <a:lnTo>
                  <a:pt x="124813" y="7354"/>
                </a:lnTo>
                <a:lnTo>
                  <a:pt x="143891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2394" y="2219065"/>
            <a:ext cx="142240" cy="214629"/>
          </a:xfrm>
          <a:custGeom>
            <a:avLst/>
            <a:gdLst/>
            <a:ahLst/>
            <a:cxnLst/>
            <a:rect l="l" t="t" r="r" b="b"/>
            <a:pathLst>
              <a:path w="142239" h="214630">
                <a:moveTo>
                  <a:pt x="64007" y="136403"/>
                </a:moveTo>
                <a:lnTo>
                  <a:pt x="43053" y="102621"/>
                </a:lnTo>
                <a:lnTo>
                  <a:pt x="8090" y="127502"/>
                </a:lnTo>
                <a:lnTo>
                  <a:pt x="0" y="169042"/>
                </a:lnTo>
                <a:lnTo>
                  <a:pt x="507" y="180711"/>
                </a:lnTo>
                <a:lnTo>
                  <a:pt x="2920" y="192760"/>
                </a:lnTo>
                <a:lnTo>
                  <a:pt x="8000" y="203618"/>
                </a:lnTo>
                <a:lnTo>
                  <a:pt x="16510" y="211714"/>
                </a:lnTo>
                <a:lnTo>
                  <a:pt x="26427" y="214129"/>
                </a:lnTo>
                <a:lnTo>
                  <a:pt x="35464" y="211032"/>
                </a:lnTo>
                <a:lnTo>
                  <a:pt x="67341" y="166328"/>
                </a:lnTo>
                <a:lnTo>
                  <a:pt x="81555" y="111853"/>
                </a:lnTo>
                <a:lnTo>
                  <a:pt x="86949" y="70562"/>
                </a:lnTo>
                <a:lnTo>
                  <a:pt x="87503" y="49916"/>
                </a:lnTo>
                <a:lnTo>
                  <a:pt x="86621" y="33246"/>
                </a:lnTo>
                <a:lnTo>
                  <a:pt x="85121" y="13610"/>
                </a:lnTo>
                <a:lnTo>
                  <a:pt x="84145" y="0"/>
                </a:lnTo>
                <a:lnTo>
                  <a:pt x="84836" y="1402"/>
                </a:lnTo>
                <a:lnTo>
                  <a:pt x="87637" y="17355"/>
                </a:lnTo>
                <a:lnTo>
                  <a:pt x="90678" y="33200"/>
                </a:lnTo>
                <a:lnTo>
                  <a:pt x="93908" y="48926"/>
                </a:lnTo>
                <a:lnTo>
                  <a:pt x="97281" y="64521"/>
                </a:lnTo>
                <a:lnTo>
                  <a:pt x="102524" y="89100"/>
                </a:lnTo>
                <a:lnTo>
                  <a:pt x="115962" y="137638"/>
                </a:lnTo>
                <a:lnTo>
                  <a:pt x="132492" y="173614"/>
                </a:lnTo>
                <a:lnTo>
                  <a:pt x="136636" y="178468"/>
                </a:lnTo>
                <a:lnTo>
                  <a:pt x="142112" y="18301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1751" y="2330830"/>
            <a:ext cx="24765" cy="53340"/>
          </a:xfrm>
          <a:custGeom>
            <a:avLst/>
            <a:gdLst/>
            <a:ahLst/>
            <a:cxnLst/>
            <a:rect l="l" t="t" r="r" b="b"/>
            <a:pathLst>
              <a:path w="24764" h="53339">
                <a:moveTo>
                  <a:pt x="0" y="0"/>
                </a:moveTo>
                <a:lnTo>
                  <a:pt x="3684" y="5949"/>
                </a:lnTo>
                <a:lnTo>
                  <a:pt x="6715" y="12064"/>
                </a:lnTo>
                <a:lnTo>
                  <a:pt x="9340" y="18466"/>
                </a:lnTo>
                <a:lnTo>
                  <a:pt x="11811" y="25273"/>
                </a:lnTo>
                <a:lnTo>
                  <a:pt x="14636" y="32640"/>
                </a:lnTo>
                <a:lnTo>
                  <a:pt x="18129" y="39449"/>
                </a:lnTo>
                <a:lnTo>
                  <a:pt x="21669" y="46186"/>
                </a:lnTo>
                <a:lnTo>
                  <a:pt x="24637" y="5334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8514" y="2219832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10">
                <a:moveTo>
                  <a:pt x="19177" y="16509"/>
                </a:moveTo>
                <a:lnTo>
                  <a:pt x="14055" y="10429"/>
                </a:lnTo>
                <a:lnTo>
                  <a:pt x="10588" y="6445"/>
                </a:lnTo>
                <a:lnTo>
                  <a:pt x="6621" y="3365"/>
                </a:lnTo>
                <a:lnTo>
                  <a:pt x="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5584" y="2197607"/>
            <a:ext cx="74295" cy="245745"/>
          </a:xfrm>
          <a:custGeom>
            <a:avLst/>
            <a:gdLst/>
            <a:ahLst/>
            <a:cxnLst/>
            <a:rect l="l" t="t" r="r" b="b"/>
            <a:pathLst>
              <a:path w="74294" h="245744">
                <a:moveTo>
                  <a:pt x="31680" y="245617"/>
                </a:moveTo>
                <a:lnTo>
                  <a:pt x="16303" y="209149"/>
                </a:lnTo>
                <a:lnTo>
                  <a:pt x="5042" y="151510"/>
                </a:lnTo>
                <a:lnTo>
                  <a:pt x="565" y="106933"/>
                </a:lnTo>
                <a:lnTo>
                  <a:pt x="0" y="83952"/>
                </a:lnTo>
                <a:lnTo>
                  <a:pt x="1470" y="61102"/>
                </a:lnTo>
                <a:lnTo>
                  <a:pt x="15805" y="18033"/>
                </a:lnTo>
                <a:lnTo>
                  <a:pt x="53905" y="0"/>
                </a:lnTo>
                <a:lnTo>
                  <a:pt x="65589" y="253"/>
                </a:lnTo>
                <a:lnTo>
                  <a:pt x="68891" y="253"/>
                </a:lnTo>
                <a:lnTo>
                  <a:pt x="73717" y="698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6492" y="2324354"/>
            <a:ext cx="95885" cy="8890"/>
          </a:xfrm>
          <a:custGeom>
            <a:avLst/>
            <a:gdLst/>
            <a:ahLst/>
            <a:cxnLst/>
            <a:rect l="l" t="t" r="r" b="b"/>
            <a:pathLst>
              <a:path w="95885" h="8889">
                <a:moveTo>
                  <a:pt x="7365" y="635"/>
                </a:moveTo>
                <a:lnTo>
                  <a:pt x="4952" y="3048"/>
                </a:lnTo>
                <a:lnTo>
                  <a:pt x="2412" y="5587"/>
                </a:lnTo>
                <a:lnTo>
                  <a:pt x="0" y="8000"/>
                </a:lnTo>
                <a:lnTo>
                  <a:pt x="10525" y="8659"/>
                </a:lnTo>
                <a:lnTo>
                  <a:pt x="20764" y="8223"/>
                </a:lnTo>
                <a:lnTo>
                  <a:pt x="31003" y="7072"/>
                </a:lnTo>
                <a:lnTo>
                  <a:pt x="41529" y="5587"/>
                </a:lnTo>
                <a:lnTo>
                  <a:pt x="54979" y="3946"/>
                </a:lnTo>
                <a:lnTo>
                  <a:pt x="68452" y="2651"/>
                </a:lnTo>
                <a:lnTo>
                  <a:pt x="81926" y="1426"/>
                </a:lnTo>
                <a:lnTo>
                  <a:pt x="95376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4408" y="2196957"/>
            <a:ext cx="87630" cy="277495"/>
          </a:xfrm>
          <a:custGeom>
            <a:avLst/>
            <a:gdLst/>
            <a:ahLst/>
            <a:cxnLst/>
            <a:rect l="l" t="t" r="r" b="b"/>
            <a:pathLst>
              <a:path w="87630" h="277494">
                <a:moveTo>
                  <a:pt x="35665" y="277129"/>
                </a:moveTo>
                <a:lnTo>
                  <a:pt x="39747" y="271160"/>
                </a:lnTo>
                <a:lnTo>
                  <a:pt x="38506" y="262810"/>
                </a:lnTo>
                <a:lnTo>
                  <a:pt x="34575" y="252698"/>
                </a:lnTo>
                <a:lnTo>
                  <a:pt x="30585" y="241442"/>
                </a:lnTo>
                <a:lnTo>
                  <a:pt x="24842" y="220716"/>
                </a:lnTo>
                <a:lnTo>
                  <a:pt x="18932" y="200025"/>
                </a:lnTo>
                <a:lnTo>
                  <a:pt x="13261" y="179310"/>
                </a:lnTo>
                <a:lnTo>
                  <a:pt x="8233" y="158511"/>
                </a:lnTo>
                <a:lnTo>
                  <a:pt x="3250" y="131960"/>
                </a:lnTo>
                <a:lnTo>
                  <a:pt x="375" y="104695"/>
                </a:lnTo>
                <a:lnTo>
                  <a:pt x="0" y="77287"/>
                </a:lnTo>
                <a:lnTo>
                  <a:pt x="2518" y="50307"/>
                </a:lnTo>
                <a:lnTo>
                  <a:pt x="18109" y="13874"/>
                </a:lnTo>
                <a:lnTo>
                  <a:pt x="58620" y="0"/>
                </a:lnTo>
                <a:lnTo>
                  <a:pt x="72340" y="1200"/>
                </a:lnTo>
                <a:lnTo>
                  <a:pt x="87227" y="369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6894" y="2316226"/>
            <a:ext cx="122555" cy="26034"/>
          </a:xfrm>
          <a:custGeom>
            <a:avLst/>
            <a:gdLst/>
            <a:ahLst/>
            <a:cxnLst/>
            <a:rect l="l" t="t" r="r" b="b"/>
            <a:pathLst>
              <a:path w="122555" h="26035">
                <a:moveTo>
                  <a:pt x="0" y="25908"/>
                </a:moveTo>
                <a:lnTo>
                  <a:pt x="11049" y="24886"/>
                </a:lnTo>
                <a:lnTo>
                  <a:pt x="22193" y="22780"/>
                </a:lnTo>
                <a:lnTo>
                  <a:pt x="33289" y="20175"/>
                </a:lnTo>
                <a:lnTo>
                  <a:pt x="44195" y="17652"/>
                </a:lnTo>
                <a:lnTo>
                  <a:pt x="63777" y="13287"/>
                </a:lnTo>
                <a:lnTo>
                  <a:pt x="83312" y="8921"/>
                </a:lnTo>
                <a:lnTo>
                  <a:pt x="102846" y="4508"/>
                </a:lnTo>
                <a:lnTo>
                  <a:pt x="12242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68879" y="2301239"/>
            <a:ext cx="100965" cy="122555"/>
          </a:xfrm>
          <a:custGeom>
            <a:avLst/>
            <a:gdLst/>
            <a:ahLst/>
            <a:cxnLst/>
            <a:rect l="l" t="t" r="r" b="b"/>
            <a:pathLst>
              <a:path w="100964" h="122555">
                <a:moveTo>
                  <a:pt x="0" y="103632"/>
                </a:moveTo>
                <a:lnTo>
                  <a:pt x="42259" y="96742"/>
                </a:lnTo>
                <a:lnTo>
                  <a:pt x="69072" y="53308"/>
                </a:lnTo>
                <a:lnTo>
                  <a:pt x="63341" y="10017"/>
                </a:lnTo>
                <a:lnTo>
                  <a:pt x="48513" y="0"/>
                </a:lnTo>
                <a:lnTo>
                  <a:pt x="38762" y="1549"/>
                </a:lnTo>
                <a:lnTo>
                  <a:pt x="17825" y="36772"/>
                </a:lnTo>
                <a:lnTo>
                  <a:pt x="24130" y="77724"/>
                </a:lnTo>
                <a:lnTo>
                  <a:pt x="56812" y="110031"/>
                </a:lnTo>
                <a:lnTo>
                  <a:pt x="93448" y="122499"/>
                </a:lnTo>
                <a:lnTo>
                  <a:pt x="100583" y="12039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8457" y="2298192"/>
            <a:ext cx="83820" cy="121920"/>
          </a:xfrm>
          <a:custGeom>
            <a:avLst/>
            <a:gdLst/>
            <a:ahLst/>
            <a:cxnLst/>
            <a:rect l="l" t="t" r="r" b="b"/>
            <a:pathLst>
              <a:path w="83819" h="121919">
                <a:moveTo>
                  <a:pt x="0" y="36575"/>
                </a:moveTo>
                <a:lnTo>
                  <a:pt x="7239" y="74041"/>
                </a:lnTo>
                <a:lnTo>
                  <a:pt x="10362" y="83607"/>
                </a:lnTo>
                <a:lnTo>
                  <a:pt x="13271" y="93138"/>
                </a:lnTo>
                <a:lnTo>
                  <a:pt x="15990" y="102741"/>
                </a:lnTo>
                <a:lnTo>
                  <a:pt x="18542" y="112522"/>
                </a:lnTo>
                <a:lnTo>
                  <a:pt x="19812" y="115570"/>
                </a:lnTo>
                <a:lnTo>
                  <a:pt x="20700" y="118618"/>
                </a:lnTo>
                <a:lnTo>
                  <a:pt x="21843" y="121666"/>
                </a:lnTo>
                <a:lnTo>
                  <a:pt x="21165" y="113434"/>
                </a:lnTo>
                <a:lnTo>
                  <a:pt x="20605" y="105251"/>
                </a:lnTo>
                <a:lnTo>
                  <a:pt x="25415" y="60944"/>
                </a:lnTo>
                <a:lnTo>
                  <a:pt x="42624" y="24076"/>
                </a:lnTo>
                <a:lnTo>
                  <a:pt x="76454" y="1524"/>
                </a:lnTo>
                <a:lnTo>
                  <a:pt x="79756" y="888"/>
                </a:lnTo>
                <a:lnTo>
                  <a:pt x="8343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4795" y="2305621"/>
            <a:ext cx="53975" cy="120650"/>
          </a:xfrm>
          <a:custGeom>
            <a:avLst/>
            <a:gdLst/>
            <a:ahLst/>
            <a:cxnLst/>
            <a:rect l="l" t="t" r="r" b="b"/>
            <a:pathLst>
              <a:path w="53975" h="120650">
                <a:moveTo>
                  <a:pt x="0" y="84264"/>
                </a:moveTo>
                <a:lnTo>
                  <a:pt x="254" y="87947"/>
                </a:lnTo>
                <a:lnTo>
                  <a:pt x="254" y="91884"/>
                </a:lnTo>
                <a:lnTo>
                  <a:pt x="635" y="95948"/>
                </a:lnTo>
                <a:lnTo>
                  <a:pt x="40096" y="61700"/>
                </a:lnTo>
                <a:lnTo>
                  <a:pt x="53232" y="27588"/>
                </a:lnTo>
                <a:lnTo>
                  <a:pt x="52705" y="10604"/>
                </a:lnTo>
                <a:lnTo>
                  <a:pt x="47886" y="2051"/>
                </a:lnTo>
                <a:lnTo>
                  <a:pt x="40258" y="0"/>
                </a:lnTo>
                <a:lnTo>
                  <a:pt x="31773" y="2710"/>
                </a:lnTo>
                <a:lnTo>
                  <a:pt x="10775" y="42056"/>
                </a:lnTo>
                <a:lnTo>
                  <a:pt x="16954" y="80740"/>
                </a:lnTo>
                <a:lnTo>
                  <a:pt x="44323" y="113379"/>
                </a:lnTo>
                <a:lnTo>
                  <a:pt x="48970" y="116863"/>
                </a:lnTo>
                <a:lnTo>
                  <a:pt x="53975" y="12058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2214" y="2320131"/>
            <a:ext cx="113664" cy="104139"/>
          </a:xfrm>
          <a:custGeom>
            <a:avLst/>
            <a:gdLst/>
            <a:ahLst/>
            <a:cxnLst/>
            <a:rect l="l" t="t" r="r" b="b"/>
            <a:pathLst>
              <a:path w="113664" h="104139">
                <a:moveTo>
                  <a:pt x="1778" y="47275"/>
                </a:moveTo>
                <a:lnTo>
                  <a:pt x="1807" y="56469"/>
                </a:lnTo>
                <a:lnTo>
                  <a:pt x="1254" y="65770"/>
                </a:lnTo>
                <a:lnTo>
                  <a:pt x="581" y="75189"/>
                </a:lnTo>
                <a:lnTo>
                  <a:pt x="254" y="84740"/>
                </a:lnTo>
                <a:lnTo>
                  <a:pt x="0" y="94138"/>
                </a:lnTo>
                <a:lnTo>
                  <a:pt x="0" y="97567"/>
                </a:lnTo>
                <a:lnTo>
                  <a:pt x="1778" y="103917"/>
                </a:lnTo>
                <a:lnTo>
                  <a:pt x="4631" y="91870"/>
                </a:lnTo>
                <a:lnTo>
                  <a:pt x="7556" y="79930"/>
                </a:lnTo>
                <a:lnTo>
                  <a:pt x="20445" y="43525"/>
                </a:lnTo>
                <a:lnTo>
                  <a:pt x="43180" y="7270"/>
                </a:lnTo>
                <a:lnTo>
                  <a:pt x="58102" y="0"/>
                </a:lnTo>
                <a:lnTo>
                  <a:pt x="65968" y="1055"/>
                </a:lnTo>
                <a:lnTo>
                  <a:pt x="91854" y="34282"/>
                </a:lnTo>
                <a:lnTo>
                  <a:pt x="108432" y="72824"/>
                </a:lnTo>
                <a:lnTo>
                  <a:pt x="112775" y="86518"/>
                </a:lnTo>
                <a:lnTo>
                  <a:pt x="113284" y="8905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3757" y="2321686"/>
            <a:ext cx="83820" cy="102870"/>
          </a:xfrm>
          <a:custGeom>
            <a:avLst/>
            <a:gdLst/>
            <a:ahLst/>
            <a:cxnLst/>
            <a:rect l="l" t="t" r="r" b="b"/>
            <a:pathLst>
              <a:path w="83819" h="102869">
                <a:moveTo>
                  <a:pt x="40767" y="0"/>
                </a:moveTo>
                <a:lnTo>
                  <a:pt x="5268" y="27408"/>
                </a:lnTo>
                <a:lnTo>
                  <a:pt x="0" y="62484"/>
                </a:lnTo>
                <a:lnTo>
                  <a:pt x="2381" y="73634"/>
                </a:lnTo>
                <a:lnTo>
                  <a:pt x="35135" y="101226"/>
                </a:lnTo>
                <a:lnTo>
                  <a:pt x="46863" y="102298"/>
                </a:lnTo>
                <a:lnTo>
                  <a:pt x="58781" y="100798"/>
                </a:lnTo>
                <a:lnTo>
                  <a:pt x="70104" y="97154"/>
                </a:lnTo>
                <a:lnTo>
                  <a:pt x="74675" y="94487"/>
                </a:lnTo>
                <a:lnTo>
                  <a:pt x="78867" y="92075"/>
                </a:lnTo>
                <a:lnTo>
                  <a:pt x="83439" y="8902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1995" y="2295203"/>
            <a:ext cx="189230" cy="119380"/>
          </a:xfrm>
          <a:custGeom>
            <a:avLst/>
            <a:gdLst/>
            <a:ahLst/>
            <a:cxnLst/>
            <a:rect l="l" t="t" r="r" b="b"/>
            <a:pathLst>
              <a:path w="189229" h="119380">
                <a:moveTo>
                  <a:pt x="0" y="69790"/>
                </a:moveTo>
                <a:lnTo>
                  <a:pt x="7421" y="69072"/>
                </a:lnTo>
                <a:lnTo>
                  <a:pt x="14700" y="68044"/>
                </a:lnTo>
                <a:lnTo>
                  <a:pt x="21931" y="66968"/>
                </a:lnTo>
                <a:lnTo>
                  <a:pt x="29209" y="66107"/>
                </a:lnTo>
                <a:lnTo>
                  <a:pt x="70371" y="56755"/>
                </a:lnTo>
                <a:lnTo>
                  <a:pt x="94636" y="22113"/>
                </a:lnTo>
                <a:lnTo>
                  <a:pt x="56772" y="0"/>
                </a:lnTo>
                <a:lnTo>
                  <a:pt x="45275" y="2067"/>
                </a:lnTo>
                <a:lnTo>
                  <a:pt x="15414" y="37389"/>
                </a:lnTo>
                <a:lnTo>
                  <a:pt x="13964" y="49881"/>
                </a:lnTo>
                <a:lnTo>
                  <a:pt x="14858" y="62170"/>
                </a:lnTo>
                <a:lnTo>
                  <a:pt x="40258" y="99889"/>
                </a:lnTo>
                <a:lnTo>
                  <a:pt x="80496" y="116498"/>
                </a:lnTo>
                <a:lnTo>
                  <a:pt x="95122" y="118812"/>
                </a:lnTo>
                <a:lnTo>
                  <a:pt x="116609" y="117669"/>
                </a:lnTo>
                <a:lnTo>
                  <a:pt x="137953" y="111859"/>
                </a:lnTo>
                <a:lnTo>
                  <a:pt x="158202" y="102667"/>
                </a:lnTo>
                <a:lnTo>
                  <a:pt x="176402" y="91380"/>
                </a:lnTo>
                <a:lnTo>
                  <a:pt x="180720" y="87697"/>
                </a:lnTo>
                <a:lnTo>
                  <a:pt x="185038" y="84014"/>
                </a:lnTo>
                <a:lnTo>
                  <a:pt x="188975" y="8071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4694" y="2341498"/>
            <a:ext cx="13335" cy="83185"/>
          </a:xfrm>
          <a:custGeom>
            <a:avLst/>
            <a:gdLst/>
            <a:ahLst/>
            <a:cxnLst/>
            <a:rect l="l" t="t" r="r" b="b"/>
            <a:pathLst>
              <a:path w="13335" h="83185">
                <a:moveTo>
                  <a:pt x="6350" y="2159"/>
                </a:moveTo>
                <a:lnTo>
                  <a:pt x="3936" y="1524"/>
                </a:lnTo>
                <a:lnTo>
                  <a:pt x="2031" y="635"/>
                </a:lnTo>
                <a:lnTo>
                  <a:pt x="0" y="0"/>
                </a:lnTo>
                <a:lnTo>
                  <a:pt x="1904" y="8941"/>
                </a:lnTo>
                <a:lnTo>
                  <a:pt x="3905" y="17621"/>
                </a:lnTo>
                <a:lnTo>
                  <a:pt x="5857" y="26253"/>
                </a:lnTo>
                <a:lnTo>
                  <a:pt x="12191" y="67310"/>
                </a:lnTo>
                <a:lnTo>
                  <a:pt x="12191" y="74295"/>
                </a:lnTo>
                <a:lnTo>
                  <a:pt x="12191" y="77977"/>
                </a:lnTo>
                <a:lnTo>
                  <a:pt x="13334" y="8318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3170" y="2244598"/>
            <a:ext cx="5080" cy="10795"/>
          </a:xfrm>
          <a:custGeom>
            <a:avLst/>
            <a:gdLst/>
            <a:ahLst/>
            <a:cxnLst/>
            <a:rect l="l" t="t" r="r" b="b"/>
            <a:pathLst>
              <a:path w="5079" h="10794">
                <a:moveTo>
                  <a:pt x="5079" y="7619"/>
                </a:moveTo>
                <a:lnTo>
                  <a:pt x="1142" y="1142"/>
                </a:lnTo>
                <a:lnTo>
                  <a:pt x="0" y="0"/>
                </a:lnTo>
                <a:lnTo>
                  <a:pt x="507" y="1066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9403" y="2329942"/>
            <a:ext cx="52705" cy="118110"/>
          </a:xfrm>
          <a:custGeom>
            <a:avLst/>
            <a:gdLst/>
            <a:ahLst/>
            <a:cxnLst/>
            <a:rect l="l" t="t" r="r" b="b"/>
            <a:pathLst>
              <a:path w="52704" h="118110">
                <a:moveTo>
                  <a:pt x="26162" y="0"/>
                </a:moveTo>
                <a:lnTo>
                  <a:pt x="19288" y="2198"/>
                </a:lnTo>
                <a:lnTo>
                  <a:pt x="10890" y="5778"/>
                </a:lnTo>
                <a:lnTo>
                  <a:pt x="3587" y="10787"/>
                </a:lnTo>
                <a:lnTo>
                  <a:pt x="0" y="17272"/>
                </a:lnTo>
                <a:lnTo>
                  <a:pt x="2470" y="26378"/>
                </a:lnTo>
                <a:lnTo>
                  <a:pt x="9667" y="35639"/>
                </a:lnTo>
                <a:lnTo>
                  <a:pt x="18413" y="44257"/>
                </a:lnTo>
                <a:lnTo>
                  <a:pt x="25526" y="51435"/>
                </a:lnTo>
                <a:lnTo>
                  <a:pt x="49022" y="82804"/>
                </a:lnTo>
                <a:lnTo>
                  <a:pt x="52238" y="92956"/>
                </a:lnTo>
                <a:lnTo>
                  <a:pt x="51038" y="101155"/>
                </a:lnTo>
                <a:lnTo>
                  <a:pt x="45718" y="107735"/>
                </a:lnTo>
                <a:lnTo>
                  <a:pt x="36575" y="113030"/>
                </a:lnTo>
                <a:lnTo>
                  <a:pt x="26797" y="115443"/>
                </a:lnTo>
                <a:lnTo>
                  <a:pt x="23749" y="116332"/>
                </a:lnTo>
                <a:lnTo>
                  <a:pt x="17399" y="11760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80585" y="2338451"/>
            <a:ext cx="8890" cy="92075"/>
          </a:xfrm>
          <a:custGeom>
            <a:avLst/>
            <a:gdLst/>
            <a:ahLst/>
            <a:cxnLst/>
            <a:rect l="l" t="t" r="r" b="b"/>
            <a:pathLst>
              <a:path w="8889" h="92075">
                <a:moveTo>
                  <a:pt x="0" y="0"/>
                </a:moveTo>
                <a:lnTo>
                  <a:pt x="2045" y="34663"/>
                </a:lnTo>
                <a:lnTo>
                  <a:pt x="2270" y="43751"/>
                </a:lnTo>
                <a:lnTo>
                  <a:pt x="2851" y="52839"/>
                </a:lnTo>
                <a:lnTo>
                  <a:pt x="4063" y="61595"/>
                </a:lnTo>
                <a:lnTo>
                  <a:pt x="5228" y="69226"/>
                </a:lnTo>
                <a:lnTo>
                  <a:pt x="6238" y="76739"/>
                </a:lnTo>
                <a:lnTo>
                  <a:pt x="7367" y="84204"/>
                </a:lnTo>
                <a:lnTo>
                  <a:pt x="8889" y="9169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0365" y="2241804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888" y="5842"/>
                </a:moveTo>
                <a:lnTo>
                  <a:pt x="635" y="3683"/>
                </a:lnTo>
                <a:lnTo>
                  <a:pt x="381" y="1778"/>
                </a:lnTo>
                <a:lnTo>
                  <a:pt x="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28795" y="2198497"/>
            <a:ext cx="22225" cy="216535"/>
          </a:xfrm>
          <a:custGeom>
            <a:avLst/>
            <a:gdLst/>
            <a:ahLst/>
            <a:cxnLst/>
            <a:rect l="l" t="t" r="r" b="b"/>
            <a:pathLst>
              <a:path w="22225" h="216535">
                <a:moveTo>
                  <a:pt x="0" y="0"/>
                </a:moveTo>
                <a:lnTo>
                  <a:pt x="10032" y="48132"/>
                </a:lnTo>
                <a:lnTo>
                  <a:pt x="11745" y="70989"/>
                </a:lnTo>
                <a:lnTo>
                  <a:pt x="13636" y="93821"/>
                </a:lnTo>
                <a:lnTo>
                  <a:pt x="15694" y="116605"/>
                </a:lnTo>
                <a:lnTo>
                  <a:pt x="17906" y="139318"/>
                </a:lnTo>
                <a:lnTo>
                  <a:pt x="19929" y="158396"/>
                </a:lnTo>
                <a:lnTo>
                  <a:pt x="21605" y="177831"/>
                </a:lnTo>
                <a:lnTo>
                  <a:pt x="22068" y="197219"/>
                </a:lnTo>
                <a:lnTo>
                  <a:pt x="20446" y="21615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3704" y="2295398"/>
            <a:ext cx="224154" cy="38100"/>
          </a:xfrm>
          <a:custGeom>
            <a:avLst/>
            <a:gdLst/>
            <a:ahLst/>
            <a:cxnLst/>
            <a:rect l="l" t="t" r="r" b="b"/>
            <a:pathLst>
              <a:path w="224154" h="38100">
                <a:moveTo>
                  <a:pt x="0" y="38100"/>
                </a:moveTo>
                <a:lnTo>
                  <a:pt x="46470" y="23633"/>
                </a:lnTo>
                <a:lnTo>
                  <a:pt x="95964" y="17527"/>
                </a:lnTo>
                <a:lnTo>
                  <a:pt x="129825" y="15033"/>
                </a:lnTo>
                <a:lnTo>
                  <a:pt x="163639" y="12134"/>
                </a:lnTo>
                <a:lnTo>
                  <a:pt x="196977" y="7365"/>
                </a:lnTo>
                <a:lnTo>
                  <a:pt x="203775" y="5554"/>
                </a:lnTo>
                <a:lnTo>
                  <a:pt x="210502" y="3730"/>
                </a:lnTo>
                <a:lnTo>
                  <a:pt x="217229" y="1883"/>
                </a:lnTo>
                <a:lnTo>
                  <a:pt x="22402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6447" y="2293012"/>
            <a:ext cx="73025" cy="110489"/>
          </a:xfrm>
          <a:custGeom>
            <a:avLst/>
            <a:gdLst/>
            <a:ahLst/>
            <a:cxnLst/>
            <a:rect l="l" t="t" r="r" b="b"/>
            <a:pathLst>
              <a:path w="73025" h="110489">
                <a:moveTo>
                  <a:pt x="72407" y="9751"/>
                </a:moveTo>
                <a:lnTo>
                  <a:pt x="64383" y="5326"/>
                </a:lnTo>
                <a:lnTo>
                  <a:pt x="56786" y="1781"/>
                </a:lnTo>
                <a:lnTo>
                  <a:pt x="48904" y="0"/>
                </a:lnTo>
                <a:lnTo>
                  <a:pt x="40022" y="861"/>
                </a:lnTo>
                <a:lnTo>
                  <a:pt x="5949" y="36806"/>
                </a:lnTo>
                <a:lnTo>
                  <a:pt x="0" y="60277"/>
                </a:lnTo>
                <a:lnTo>
                  <a:pt x="144" y="72489"/>
                </a:lnTo>
                <a:lnTo>
                  <a:pt x="21734" y="106652"/>
                </a:lnTo>
                <a:lnTo>
                  <a:pt x="40165" y="109985"/>
                </a:lnTo>
                <a:lnTo>
                  <a:pt x="48720" y="108759"/>
                </a:lnTo>
                <a:lnTo>
                  <a:pt x="58310" y="10665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4407" y="2292095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13662" y="35305"/>
                </a:moveTo>
                <a:lnTo>
                  <a:pt x="7377" y="44412"/>
                </a:lnTo>
                <a:lnTo>
                  <a:pt x="2057" y="53673"/>
                </a:lnTo>
                <a:lnTo>
                  <a:pt x="0" y="63434"/>
                </a:lnTo>
                <a:lnTo>
                  <a:pt x="3502" y="74040"/>
                </a:lnTo>
                <a:lnTo>
                  <a:pt x="9777" y="80452"/>
                </a:lnTo>
                <a:lnTo>
                  <a:pt x="17885" y="83899"/>
                </a:lnTo>
                <a:lnTo>
                  <a:pt x="26898" y="84703"/>
                </a:lnTo>
                <a:lnTo>
                  <a:pt x="35887" y="83184"/>
                </a:lnTo>
                <a:lnTo>
                  <a:pt x="67510" y="55752"/>
                </a:lnTo>
                <a:lnTo>
                  <a:pt x="71749" y="36083"/>
                </a:lnTo>
                <a:lnTo>
                  <a:pt x="70814" y="25731"/>
                </a:lnTo>
                <a:lnTo>
                  <a:pt x="67510" y="16128"/>
                </a:lnTo>
                <a:lnTo>
                  <a:pt x="63954" y="8889"/>
                </a:lnTo>
                <a:lnTo>
                  <a:pt x="58112" y="4571"/>
                </a:lnTo>
                <a:lnTo>
                  <a:pt x="5227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21520" y="2289048"/>
            <a:ext cx="146685" cy="127000"/>
          </a:xfrm>
          <a:custGeom>
            <a:avLst/>
            <a:gdLst/>
            <a:ahLst/>
            <a:cxnLst/>
            <a:rect l="l" t="t" r="r" b="b"/>
            <a:pathLst>
              <a:path w="146685" h="127000">
                <a:moveTo>
                  <a:pt x="5266" y="126746"/>
                </a:moveTo>
                <a:lnTo>
                  <a:pt x="59" y="85343"/>
                </a:lnTo>
                <a:lnTo>
                  <a:pt x="0" y="73568"/>
                </a:lnTo>
                <a:lnTo>
                  <a:pt x="345" y="61626"/>
                </a:lnTo>
                <a:lnTo>
                  <a:pt x="1309" y="49732"/>
                </a:lnTo>
                <a:lnTo>
                  <a:pt x="3107" y="38100"/>
                </a:lnTo>
                <a:lnTo>
                  <a:pt x="7100" y="30781"/>
                </a:lnTo>
                <a:lnTo>
                  <a:pt x="13235" y="29749"/>
                </a:lnTo>
                <a:lnTo>
                  <a:pt x="20181" y="32670"/>
                </a:lnTo>
                <a:lnTo>
                  <a:pt x="26602" y="37211"/>
                </a:lnTo>
                <a:lnTo>
                  <a:pt x="37000" y="45045"/>
                </a:lnTo>
                <a:lnTo>
                  <a:pt x="47303" y="53022"/>
                </a:lnTo>
                <a:lnTo>
                  <a:pt x="57606" y="60999"/>
                </a:lnTo>
                <a:lnTo>
                  <a:pt x="68004" y="68834"/>
                </a:lnTo>
                <a:lnTo>
                  <a:pt x="75328" y="74416"/>
                </a:lnTo>
                <a:lnTo>
                  <a:pt x="83641" y="80343"/>
                </a:lnTo>
                <a:lnTo>
                  <a:pt x="92454" y="84961"/>
                </a:lnTo>
                <a:lnTo>
                  <a:pt x="101278" y="86613"/>
                </a:lnTo>
                <a:lnTo>
                  <a:pt x="108713" y="83111"/>
                </a:lnTo>
                <a:lnTo>
                  <a:pt x="111517" y="75644"/>
                </a:lnTo>
                <a:lnTo>
                  <a:pt x="111869" y="66486"/>
                </a:lnTo>
                <a:lnTo>
                  <a:pt x="111946" y="57912"/>
                </a:lnTo>
                <a:lnTo>
                  <a:pt x="112631" y="49605"/>
                </a:lnTo>
                <a:lnTo>
                  <a:pt x="129837" y="9937"/>
                </a:lnTo>
                <a:lnTo>
                  <a:pt x="137598" y="4849"/>
                </a:lnTo>
                <a:lnTo>
                  <a:pt x="14610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8109" y="2267966"/>
            <a:ext cx="62865" cy="138430"/>
          </a:xfrm>
          <a:custGeom>
            <a:avLst/>
            <a:gdLst/>
            <a:ahLst/>
            <a:cxnLst/>
            <a:rect l="l" t="t" r="r" b="b"/>
            <a:pathLst>
              <a:path w="62864" h="138430">
                <a:moveTo>
                  <a:pt x="62737" y="0"/>
                </a:moveTo>
                <a:lnTo>
                  <a:pt x="54322" y="8411"/>
                </a:lnTo>
                <a:lnTo>
                  <a:pt x="45513" y="15859"/>
                </a:lnTo>
                <a:lnTo>
                  <a:pt x="36395" y="23092"/>
                </a:lnTo>
                <a:lnTo>
                  <a:pt x="27050" y="30861"/>
                </a:lnTo>
                <a:lnTo>
                  <a:pt x="20218" y="37240"/>
                </a:lnTo>
                <a:lnTo>
                  <a:pt x="14017" y="44561"/>
                </a:lnTo>
                <a:lnTo>
                  <a:pt x="9316" y="52810"/>
                </a:lnTo>
                <a:lnTo>
                  <a:pt x="6985" y="61975"/>
                </a:lnTo>
                <a:lnTo>
                  <a:pt x="8241" y="69929"/>
                </a:lnTo>
                <a:lnTo>
                  <a:pt x="12366" y="77597"/>
                </a:lnTo>
                <a:lnTo>
                  <a:pt x="17897" y="84693"/>
                </a:lnTo>
                <a:lnTo>
                  <a:pt x="23367" y="90932"/>
                </a:lnTo>
                <a:lnTo>
                  <a:pt x="30178" y="96686"/>
                </a:lnTo>
                <a:lnTo>
                  <a:pt x="37179" y="103155"/>
                </a:lnTo>
                <a:lnTo>
                  <a:pt x="40798" y="110434"/>
                </a:lnTo>
                <a:lnTo>
                  <a:pt x="37464" y="118618"/>
                </a:lnTo>
                <a:lnTo>
                  <a:pt x="30285" y="123999"/>
                </a:lnTo>
                <a:lnTo>
                  <a:pt x="22034" y="127381"/>
                </a:lnTo>
                <a:lnTo>
                  <a:pt x="13497" y="130190"/>
                </a:lnTo>
                <a:lnTo>
                  <a:pt x="5461" y="133858"/>
                </a:lnTo>
                <a:lnTo>
                  <a:pt x="3937" y="135382"/>
                </a:lnTo>
                <a:lnTo>
                  <a:pt x="1777" y="136906"/>
                </a:lnTo>
                <a:lnTo>
                  <a:pt x="0" y="13817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8792" y="2312797"/>
            <a:ext cx="14604" cy="78105"/>
          </a:xfrm>
          <a:custGeom>
            <a:avLst/>
            <a:gdLst/>
            <a:ahLst/>
            <a:cxnLst/>
            <a:rect l="l" t="t" r="r" b="b"/>
            <a:pathLst>
              <a:path w="14604" h="78105">
                <a:moveTo>
                  <a:pt x="0" y="0"/>
                </a:moveTo>
                <a:lnTo>
                  <a:pt x="4240" y="5849"/>
                </a:lnTo>
                <a:lnTo>
                  <a:pt x="6207" y="12223"/>
                </a:lnTo>
                <a:lnTo>
                  <a:pt x="6911" y="19502"/>
                </a:lnTo>
                <a:lnTo>
                  <a:pt x="7366" y="28066"/>
                </a:lnTo>
                <a:lnTo>
                  <a:pt x="8387" y="37655"/>
                </a:lnTo>
                <a:lnTo>
                  <a:pt x="9064" y="47529"/>
                </a:lnTo>
                <a:lnTo>
                  <a:pt x="9812" y="57356"/>
                </a:lnTo>
                <a:lnTo>
                  <a:pt x="11049" y="66801"/>
                </a:lnTo>
                <a:lnTo>
                  <a:pt x="11937" y="70103"/>
                </a:lnTo>
                <a:lnTo>
                  <a:pt x="12827" y="74040"/>
                </a:lnTo>
                <a:lnTo>
                  <a:pt x="14097" y="7772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6982" y="2227198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10">
                <a:moveTo>
                  <a:pt x="15747" y="14350"/>
                </a:moveTo>
                <a:lnTo>
                  <a:pt x="9651" y="7620"/>
                </a:lnTo>
                <a:lnTo>
                  <a:pt x="6984" y="3301"/>
                </a:lnTo>
                <a:lnTo>
                  <a:pt x="0" y="0"/>
                </a:lnTo>
                <a:lnTo>
                  <a:pt x="1523" y="10287"/>
                </a:lnTo>
                <a:lnTo>
                  <a:pt x="1777" y="13335"/>
                </a:lnTo>
                <a:lnTo>
                  <a:pt x="9397" y="1612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5281" y="2198497"/>
            <a:ext cx="151765" cy="179070"/>
          </a:xfrm>
          <a:custGeom>
            <a:avLst/>
            <a:gdLst/>
            <a:ahLst/>
            <a:cxnLst/>
            <a:rect l="l" t="t" r="r" b="b"/>
            <a:pathLst>
              <a:path w="151764" h="179069">
                <a:moveTo>
                  <a:pt x="42233" y="107314"/>
                </a:moveTo>
                <a:lnTo>
                  <a:pt x="4226" y="132845"/>
                </a:lnTo>
                <a:lnTo>
                  <a:pt x="0" y="152586"/>
                </a:lnTo>
                <a:lnTo>
                  <a:pt x="3244" y="162813"/>
                </a:lnTo>
                <a:lnTo>
                  <a:pt x="10265" y="171406"/>
                </a:lnTo>
                <a:lnTo>
                  <a:pt x="19976" y="176593"/>
                </a:lnTo>
                <a:lnTo>
                  <a:pt x="31069" y="178923"/>
                </a:lnTo>
                <a:lnTo>
                  <a:pt x="42233" y="178942"/>
                </a:lnTo>
                <a:lnTo>
                  <a:pt x="55546" y="175950"/>
                </a:lnTo>
                <a:lnTo>
                  <a:pt x="87318" y="149732"/>
                </a:lnTo>
                <a:lnTo>
                  <a:pt x="99087" y="102048"/>
                </a:lnTo>
                <a:lnTo>
                  <a:pt x="98621" y="85978"/>
                </a:lnTo>
                <a:lnTo>
                  <a:pt x="91709" y="36222"/>
                </a:lnTo>
                <a:lnTo>
                  <a:pt x="83381" y="6985"/>
                </a:lnTo>
                <a:lnTo>
                  <a:pt x="82746" y="0"/>
                </a:lnTo>
                <a:lnTo>
                  <a:pt x="91247" y="45862"/>
                </a:lnTo>
                <a:lnTo>
                  <a:pt x="108781" y="98647"/>
                </a:lnTo>
                <a:lnTo>
                  <a:pt x="116361" y="116895"/>
                </a:lnTo>
                <a:lnTo>
                  <a:pt x="123894" y="135381"/>
                </a:lnTo>
                <a:lnTo>
                  <a:pt x="146500" y="174625"/>
                </a:lnTo>
                <a:lnTo>
                  <a:pt x="150056" y="175640"/>
                </a:lnTo>
                <a:lnTo>
                  <a:pt x="151580" y="17589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79947" y="2279407"/>
            <a:ext cx="98425" cy="114935"/>
          </a:xfrm>
          <a:custGeom>
            <a:avLst/>
            <a:gdLst/>
            <a:ahLst/>
            <a:cxnLst/>
            <a:rect l="l" t="t" r="r" b="b"/>
            <a:pathLst>
              <a:path w="98425" h="114935">
                <a:moveTo>
                  <a:pt x="0" y="57519"/>
                </a:moveTo>
                <a:lnTo>
                  <a:pt x="45662" y="56336"/>
                </a:lnTo>
                <a:lnTo>
                  <a:pt x="74040" y="26404"/>
                </a:lnTo>
                <a:lnTo>
                  <a:pt x="49740" y="0"/>
                </a:lnTo>
                <a:lnTo>
                  <a:pt x="40195" y="1924"/>
                </a:lnTo>
                <a:lnTo>
                  <a:pt x="12906" y="34214"/>
                </a:lnTo>
                <a:lnTo>
                  <a:pt x="21526" y="83601"/>
                </a:lnTo>
                <a:lnTo>
                  <a:pt x="50452" y="109208"/>
                </a:lnTo>
                <a:lnTo>
                  <a:pt x="74713" y="114573"/>
                </a:lnTo>
                <a:lnTo>
                  <a:pt x="86867" y="112637"/>
                </a:lnTo>
                <a:lnTo>
                  <a:pt x="90550" y="110478"/>
                </a:lnTo>
                <a:lnTo>
                  <a:pt x="94234" y="108446"/>
                </a:lnTo>
                <a:lnTo>
                  <a:pt x="98171" y="10628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1045" y="2231770"/>
            <a:ext cx="123825" cy="137795"/>
          </a:xfrm>
          <a:custGeom>
            <a:avLst/>
            <a:gdLst/>
            <a:ahLst/>
            <a:cxnLst/>
            <a:rect l="l" t="t" r="r" b="b"/>
            <a:pathLst>
              <a:path w="123825" h="137794">
                <a:moveTo>
                  <a:pt x="0" y="58546"/>
                </a:moveTo>
                <a:lnTo>
                  <a:pt x="6772" y="64769"/>
                </a:lnTo>
                <a:lnTo>
                  <a:pt x="11890" y="71374"/>
                </a:lnTo>
                <a:lnTo>
                  <a:pt x="16555" y="78549"/>
                </a:lnTo>
                <a:lnTo>
                  <a:pt x="21970" y="86487"/>
                </a:lnTo>
                <a:lnTo>
                  <a:pt x="44830" y="124078"/>
                </a:lnTo>
                <a:lnTo>
                  <a:pt x="48513" y="131063"/>
                </a:lnTo>
                <a:lnTo>
                  <a:pt x="49656" y="132587"/>
                </a:lnTo>
                <a:lnTo>
                  <a:pt x="49656" y="137794"/>
                </a:lnTo>
                <a:lnTo>
                  <a:pt x="39602" y="135443"/>
                </a:lnTo>
                <a:lnTo>
                  <a:pt x="32654" y="130889"/>
                </a:lnTo>
                <a:lnTo>
                  <a:pt x="27350" y="123596"/>
                </a:lnTo>
                <a:lnTo>
                  <a:pt x="22225" y="113029"/>
                </a:lnTo>
                <a:lnTo>
                  <a:pt x="16220" y="90042"/>
                </a:lnTo>
                <a:lnTo>
                  <a:pt x="17525" y="67722"/>
                </a:lnTo>
                <a:lnTo>
                  <a:pt x="40258" y="28320"/>
                </a:lnTo>
                <a:lnTo>
                  <a:pt x="73566" y="8604"/>
                </a:lnTo>
                <a:lnTo>
                  <a:pt x="114522" y="1063"/>
                </a:lnTo>
                <a:lnTo>
                  <a:pt x="123825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9663" y="2223770"/>
            <a:ext cx="62230" cy="156210"/>
          </a:xfrm>
          <a:custGeom>
            <a:avLst/>
            <a:gdLst/>
            <a:ahLst/>
            <a:cxnLst/>
            <a:rect l="l" t="t" r="r" b="b"/>
            <a:pathLst>
              <a:path w="62229" h="156210">
                <a:moveTo>
                  <a:pt x="61595" y="0"/>
                </a:moveTo>
                <a:lnTo>
                  <a:pt x="35633" y="36206"/>
                </a:lnTo>
                <a:lnTo>
                  <a:pt x="35607" y="46005"/>
                </a:lnTo>
                <a:lnTo>
                  <a:pt x="37367" y="55756"/>
                </a:lnTo>
                <a:lnTo>
                  <a:pt x="40259" y="65531"/>
                </a:lnTo>
                <a:lnTo>
                  <a:pt x="44660" y="77204"/>
                </a:lnTo>
                <a:lnTo>
                  <a:pt x="49752" y="88614"/>
                </a:lnTo>
                <a:lnTo>
                  <a:pt x="54796" y="100072"/>
                </a:lnTo>
                <a:lnTo>
                  <a:pt x="59054" y="111887"/>
                </a:lnTo>
                <a:lnTo>
                  <a:pt x="61267" y="119981"/>
                </a:lnTo>
                <a:lnTo>
                  <a:pt x="62087" y="128254"/>
                </a:lnTo>
                <a:lnTo>
                  <a:pt x="60501" y="136122"/>
                </a:lnTo>
                <a:lnTo>
                  <a:pt x="23113" y="154939"/>
                </a:lnTo>
                <a:lnTo>
                  <a:pt x="15875" y="156082"/>
                </a:lnTo>
                <a:lnTo>
                  <a:pt x="7620" y="154558"/>
                </a:lnTo>
                <a:lnTo>
                  <a:pt x="0" y="15455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64906" y="2170176"/>
            <a:ext cx="12065" cy="182245"/>
          </a:xfrm>
          <a:custGeom>
            <a:avLst/>
            <a:gdLst/>
            <a:ahLst/>
            <a:cxnLst/>
            <a:rect l="l" t="t" r="r" b="b"/>
            <a:pathLst>
              <a:path w="12064" h="182244">
                <a:moveTo>
                  <a:pt x="11509" y="0"/>
                </a:moveTo>
                <a:lnTo>
                  <a:pt x="841" y="42925"/>
                </a:lnTo>
                <a:lnTo>
                  <a:pt x="0" y="78517"/>
                </a:lnTo>
                <a:lnTo>
                  <a:pt x="252" y="96432"/>
                </a:lnTo>
                <a:lnTo>
                  <a:pt x="587" y="114300"/>
                </a:lnTo>
                <a:lnTo>
                  <a:pt x="777" y="127502"/>
                </a:lnTo>
                <a:lnTo>
                  <a:pt x="3635" y="168275"/>
                </a:lnTo>
                <a:lnTo>
                  <a:pt x="6302" y="177419"/>
                </a:lnTo>
                <a:lnTo>
                  <a:pt x="3635" y="18224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03264" y="2275332"/>
            <a:ext cx="106045" cy="24765"/>
          </a:xfrm>
          <a:custGeom>
            <a:avLst/>
            <a:gdLst/>
            <a:ahLst/>
            <a:cxnLst/>
            <a:rect l="l" t="t" r="r" b="b"/>
            <a:pathLst>
              <a:path w="106045" h="24764">
                <a:moveTo>
                  <a:pt x="0" y="24637"/>
                </a:moveTo>
                <a:lnTo>
                  <a:pt x="2807" y="17506"/>
                </a:lnTo>
                <a:lnTo>
                  <a:pt x="8842" y="14636"/>
                </a:lnTo>
                <a:lnTo>
                  <a:pt x="17377" y="13815"/>
                </a:lnTo>
                <a:lnTo>
                  <a:pt x="27686" y="12826"/>
                </a:lnTo>
                <a:lnTo>
                  <a:pt x="43606" y="10798"/>
                </a:lnTo>
                <a:lnTo>
                  <a:pt x="59039" y="8699"/>
                </a:lnTo>
                <a:lnTo>
                  <a:pt x="74352" y="6219"/>
                </a:lnTo>
                <a:lnTo>
                  <a:pt x="89915" y="3047"/>
                </a:lnTo>
                <a:lnTo>
                  <a:pt x="95376" y="2158"/>
                </a:lnTo>
                <a:lnTo>
                  <a:pt x="100584" y="1269"/>
                </a:lnTo>
                <a:lnTo>
                  <a:pt x="106045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3830" y="2155825"/>
            <a:ext cx="250825" cy="153035"/>
          </a:xfrm>
          <a:custGeom>
            <a:avLst/>
            <a:gdLst/>
            <a:ahLst/>
            <a:cxnLst/>
            <a:rect l="l" t="t" r="r" b="b"/>
            <a:pathLst>
              <a:path w="250825" h="153035">
                <a:moveTo>
                  <a:pt x="4952" y="0"/>
                </a:moveTo>
                <a:lnTo>
                  <a:pt x="2321" y="15442"/>
                </a:lnTo>
                <a:lnTo>
                  <a:pt x="762" y="31051"/>
                </a:lnTo>
                <a:lnTo>
                  <a:pt x="59" y="46755"/>
                </a:lnTo>
                <a:lnTo>
                  <a:pt x="0" y="62484"/>
                </a:lnTo>
                <a:lnTo>
                  <a:pt x="337" y="79809"/>
                </a:lnTo>
                <a:lnTo>
                  <a:pt x="1079" y="97551"/>
                </a:lnTo>
                <a:lnTo>
                  <a:pt x="2678" y="115222"/>
                </a:lnTo>
                <a:lnTo>
                  <a:pt x="5588" y="132334"/>
                </a:lnTo>
                <a:lnTo>
                  <a:pt x="7620" y="144525"/>
                </a:lnTo>
                <a:lnTo>
                  <a:pt x="9144" y="146938"/>
                </a:lnTo>
                <a:lnTo>
                  <a:pt x="18288" y="152780"/>
                </a:lnTo>
                <a:lnTo>
                  <a:pt x="25925" y="143111"/>
                </a:lnTo>
                <a:lnTo>
                  <a:pt x="33289" y="133334"/>
                </a:lnTo>
                <a:lnTo>
                  <a:pt x="40487" y="123438"/>
                </a:lnTo>
                <a:lnTo>
                  <a:pt x="47625" y="113411"/>
                </a:lnTo>
                <a:lnTo>
                  <a:pt x="52248" y="106634"/>
                </a:lnTo>
                <a:lnTo>
                  <a:pt x="57943" y="99774"/>
                </a:lnTo>
                <a:lnTo>
                  <a:pt x="64734" y="94462"/>
                </a:lnTo>
                <a:lnTo>
                  <a:pt x="72644" y="92328"/>
                </a:lnTo>
                <a:lnTo>
                  <a:pt x="81676" y="94934"/>
                </a:lnTo>
                <a:lnTo>
                  <a:pt x="90233" y="100599"/>
                </a:lnTo>
                <a:lnTo>
                  <a:pt x="98504" y="106955"/>
                </a:lnTo>
                <a:lnTo>
                  <a:pt x="106679" y="111633"/>
                </a:lnTo>
                <a:lnTo>
                  <a:pt x="156464" y="112522"/>
                </a:lnTo>
                <a:lnTo>
                  <a:pt x="197290" y="92376"/>
                </a:lnTo>
                <a:lnTo>
                  <a:pt x="223035" y="53627"/>
                </a:lnTo>
                <a:lnTo>
                  <a:pt x="210329" y="38532"/>
                </a:lnTo>
                <a:lnTo>
                  <a:pt x="198262" y="40290"/>
                </a:lnTo>
                <a:lnTo>
                  <a:pt x="165328" y="59908"/>
                </a:lnTo>
                <a:lnTo>
                  <a:pt x="144272" y="99949"/>
                </a:lnTo>
                <a:lnTo>
                  <a:pt x="170203" y="133256"/>
                </a:lnTo>
                <a:lnTo>
                  <a:pt x="216868" y="142287"/>
                </a:lnTo>
                <a:lnTo>
                  <a:pt x="233618" y="141984"/>
                </a:lnTo>
                <a:lnTo>
                  <a:pt x="250571" y="14109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50658" y="2221102"/>
            <a:ext cx="167005" cy="95250"/>
          </a:xfrm>
          <a:custGeom>
            <a:avLst/>
            <a:gdLst/>
            <a:ahLst/>
            <a:cxnLst/>
            <a:rect l="l" t="t" r="r" b="b"/>
            <a:pathLst>
              <a:path w="167004" h="95250">
                <a:moveTo>
                  <a:pt x="117601" y="18287"/>
                </a:moveTo>
                <a:lnTo>
                  <a:pt x="114690" y="9697"/>
                </a:lnTo>
                <a:lnTo>
                  <a:pt x="108029" y="3667"/>
                </a:lnTo>
                <a:lnTo>
                  <a:pt x="98153" y="375"/>
                </a:lnTo>
                <a:lnTo>
                  <a:pt x="85598" y="0"/>
                </a:lnTo>
                <a:lnTo>
                  <a:pt x="71727" y="2458"/>
                </a:lnTo>
                <a:lnTo>
                  <a:pt x="32258" y="22479"/>
                </a:lnTo>
                <a:lnTo>
                  <a:pt x="3486" y="52697"/>
                </a:lnTo>
                <a:lnTo>
                  <a:pt x="0" y="65150"/>
                </a:lnTo>
                <a:lnTo>
                  <a:pt x="3637" y="75559"/>
                </a:lnTo>
                <a:lnTo>
                  <a:pt x="12906" y="81073"/>
                </a:lnTo>
                <a:lnTo>
                  <a:pt x="24485" y="83135"/>
                </a:lnTo>
                <a:lnTo>
                  <a:pt x="35051" y="83185"/>
                </a:lnTo>
                <a:lnTo>
                  <a:pt x="51655" y="80613"/>
                </a:lnTo>
                <a:lnTo>
                  <a:pt x="98679" y="60325"/>
                </a:lnTo>
                <a:lnTo>
                  <a:pt x="130290" y="28588"/>
                </a:lnTo>
                <a:lnTo>
                  <a:pt x="138938" y="16383"/>
                </a:lnTo>
                <a:lnTo>
                  <a:pt x="139737" y="27763"/>
                </a:lnTo>
                <a:lnTo>
                  <a:pt x="147681" y="71489"/>
                </a:lnTo>
                <a:lnTo>
                  <a:pt x="159293" y="87753"/>
                </a:lnTo>
                <a:lnTo>
                  <a:pt x="167005" y="9474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85608" y="2235961"/>
            <a:ext cx="125095" cy="82550"/>
          </a:xfrm>
          <a:custGeom>
            <a:avLst/>
            <a:gdLst/>
            <a:ahLst/>
            <a:cxnLst/>
            <a:rect l="l" t="t" r="r" b="b"/>
            <a:pathLst>
              <a:path w="125095" h="82550">
                <a:moveTo>
                  <a:pt x="0" y="19303"/>
                </a:moveTo>
                <a:lnTo>
                  <a:pt x="2750" y="17059"/>
                </a:lnTo>
                <a:lnTo>
                  <a:pt x="4572" y="22304"/>
                </a:lnTo>
                <a:lnTo>
                  <a:pt x="6107" y="31001"/>
                </a:lnTo>
                <a:lnTo>
                  <a:pt x="8000" y="39115"/>
                </a:lnTo>
                <a:lnTo>
                  <a:pt x="27813" y="75057"/>
                </a:lnTo>
                <a:lnTo>
                  <a:pt x="43195" y="82391"/>
                </a:lnTo>
                <a:lnTo>
                  <a:pt x="50583" y="77485"/>
                </a:lnTo>
                <a:lnTo>
                  <a:pt x="57912" y="68961"/>
                </a:lnTo>
                <a:lnTo>
                  <a:pt x="63172" y="59864"/>
                </a:lnTo>
                <a:lnTo>
                  <a:pt x="67516" y="50006"/>
                </a:lnTo>
                <a:lnTo>
                  <a:pt x="71788" y="40100"/>
                </a:lnTo>
                <a:lnTo>
                  <a:pt x="76835" y="30861"/>
                </a:lnTo>
                <a:lnTo>
                  <a:pt x="115570" y="1524"/>
                </a:lnTo>
                <a:lnTo>
                  <a:pt x="118872" y="1015"/>
                </a:lnTo>
                <a:lnTo>
                  <a:pt x="121920" y="380"/>
                </a:lnTo>
                <a:lnTo>
                  <a:pt x="12496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42089" y="2234614"/>
            <a:ext cx="129539" cy="107950"/>
          </a:xfrm>
          <a:custGeom>
            <a:avLst/>
            <a:gdLst/>
            <a:ahLst/>
            <a:cxnLst/>
            <a:rect l="l" t="t" r="r" b="b"/>
            <a:pathLst>
              <a:path w="129540" h="107950">
                <a:moveTo>
                  <a:pt x="1762" y="46813"/>
                </a:moveTo>
                <a:lnTo>
                  <a:pt x="660" y="54246"/>
                </a:lnTo>
                <a:lnTo>
                  <a:pt x="0" y="63418"/>
                </a:lnTo>
                <a:lnTo>
                  <a:pt x="887" y="72352"/>
                </a:lnTo>
                <a:lnTo>
                  <a:pt x="40116" y="87326"/>
                </a:lnTo>
                <a:lnTo>
                  <a:pt x="82534" y="63831"/>
                </a:lnTo>
                <a:lnTo>
                  <a:pt x="98339" y="24826"/>
                </a:lnTo>
                <a:lnTo>
                  <a:pt x="70205" y="0"/>
                </a:lnTo>
                <a:lnTo>
                  <a:pt x="60817" y="2871"/>
                </a:lnTo>
                <a:lnTo>
                  <a:pt x="33385" y="43511"/>
                </a:lnTo>
                <a:lnTo>
                  <a:pt x="46958" y="82623"/>
                </a:lnTo>
                <a:lnTo>
                  <a:pt x="85502" y="104884"/>
                </a:lnTo>
                <a:lnTo>
                  <a:pt x="116316" y="107773"/>
                </a:lnTo>
                <a:lnTo>
                  <a:pt x="120253" y="107519"/>
                </a:lnTo>
                <a:lnTo>
                  <a:pt x="124825" y="107138"/>
                </a:lnTo>
                <a:lnTo>
                  <a:pt x="129143" y="10688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4176" y="2219579"/>
            <a:ext cx="97155" cy="102235"/>
          </a:xfrm>
          <a:custGeom>
            <a:avLst/>
            <a:gdLst/>
            <a:ahLst/>
            <a:cxnLst/>
            <a:rect l="l" t="t" r="r" b="b"/>
            <a:pathLst>
              <a:path w="97154" h="102235">
                <a:moveTo>
                  <a:pt x="1698" y="41401"/>
                </a:moveTo>
                <a:lnTo>
                  <a:pt x="652" y="50121"/>
                </a:lnTo>
                <a:lnTo>
                  <a:pt x="0" y="59150"/>
                </a:lnTo>
                <a:lnTo>
                  <a:pt x="37" y="68226"/>
                </a:lnTo>
                <a:lnTo>
                  <a:pt x="5635" y="102108"/>
                </a:lnTo>
                <a:lnTo>
                  <a:pt x="11687" y="92438"/>
                </a:lnTo>
                <a:lnTo>
                  <a:pt x="16906" y="82661"/>
                </a:lnTo>
                <a:lnTo>
                  <a:pt x="21887" y="72765"/>
                </a:lnTo>
                <a:lnTo>
                  <a:pt x="27225" y="62737"/>
                </a:lnTo>
                <a:lnTo>
                  <a:pt x="53621" y="25876"/>
                </a:lnTo>
                <a:lnTo>
                  <a:pt x="88395" y="2617"/>
                </a:lnTo>
                <a:lnTo>
                  <a:pt x="97075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64812" y="2240914"/>
            <a:ext cx="109855" cy="83185"/>
          </a:xfrm>
          <a:custGeom>
            <a:avLst/>
            <a:gdLst/>
            <a:ahLst/>
            <a:cxnLst/>
            <a:rect l="l" t="t" r="r" b="b"/>
            <a:pathLst>
              <a:path w="109854" h="83185">
                <a:moveTo>
                  <a:pt x="83153" y="0"/>
                </a:moveTo>
                <a:lnTo>
                  <a:pt x="45053" y="5714"/>
                </a:lnTo>
                <a:lnTo>
                  <a:pt x="12656" y="28735"/>
                </a:lnTo>
                <a:lnTo>
                  <a:pt x="0" y="56927"/>
                </a:lnTo>
                <a:lnTo>
                  <a:pt x="2472" y="65317"/>
                </a:lnTo>
                <a:lnTo>
                  <a:pt x="41384" y="78285"/>
                </a:lnTo>
                <a:lnTo>
                  <a:pt x="84113" y="56387"/>
                </a:lnTo>
                <a:lnTo>
                  <a:pt x="106394" y="24384"/>
                </a:lnTo>
                <a:lnTo>
                  <a:pt x="100560" y="30305"/>
                </a:lnTo>
                <a:lnTo>
                  <a:pt x="90963" y="68230"/>
                </a:lnTo>
                <a:lnTo>
                  <a:pt x="104235" y="80390"/>
                </a:lnTo>
                <a:lnTo>
                  <a:pt x="106902" y="81914"/>
                </a:lnTo>
                <a:lnTo>
                  <a:pt x="109696" y="8318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45490" y="2243327"/>
            <a:ext cx="199390" cy="228600"/>
          </a:xfrm>
          <a:custGeom>
            <a:avLst/>
            <a:gdLst/>
            <a:ahLst/>
            <a:cxnLst/>
            <a:rect l="l" t="t" r="r" b="b"/>
            <a:pathLst>
              <a:path w="199390" h="228600">
                <a:moveTo>
                  <a:pt x="34426" y="0"/>
                </a:moveTo>
                <a:lnTo>
                  <a:pt x="3692" y="28701"/>
                </a:lnTo>
                <a:lnTo>
                  <a:pt x="0" y="46430"/>
                </a:lnTo>
                <a:lnTo>
                  <a:pt x="629" y="64611"/>
                </a:lnTo>
                <a:lnTo>
                  <a:pt x="3996" y="82744"/>
                </a:lnTo>
                <a:lnTo>
                  <a:pt x="8518" y="100330"/>
                </a:lnTo>
                <a:lnTo>
                  <a:pt x="14771" y="120755"/>
                </a:lnTo>
                <a:lnTo>
                  <a:pt x="21488" y="141049"/>
                </a:lnTo>
                <a:lnTo>
                  <a:pt x="27753" y="161462"/>
                </a:lnTo>
                <a:lnTo>
                  <a:pt x="34490" y="207343"/>
                </a:lnTo>
                <a:lnTo>
                  <a:pt x="23758" y="228346"/>
                </a:lnTo>
                <a:lnTo>
                  <a:pt x="16031" y="220519"/>
                </a:lnTo>
                <a:lnTo>
                  <a:pt x="12424" y="212979"/>
                </a:lnTo>
                <a:lnTo>
                  <a:pt x="12293" y="204200"/>
                </a:lnTo>
                <a:lnTo>
                  <a:pt x="14995" y="192659"/>
                </a:lnTo>
                <a:lnTo>
                  <a:pt x="39713" y="144224"/>
                </a:lnTo>
                <a:lnTo>
                  <a:pt x="64567" y="113063"/>
                </a:lnTo>
                <a:lnTo>
                  <a:pt x="94718" y="80984"/>
                </a:lnTo>
                <a:lnTo>
                  <a:pt x="109483" y="64897"/>
                </a:lnTo>
                <a:lnTo>
                  <a:pt x="142095" y="22230"/>
                </a:lnTo>
                <a:lnTo>
                  <a:pt x="138424" y="2869"/>
                </a:lnTo>
                <a:lnTo>
                  <a:pt x="129994" y="3873"/>
                </a:lnTo>
                <a:lnTo>
                  <a:pt x="94815" y="44307"/>
                </a:lnTo>
                <a:lnTo>
                  <a:pt x="91275" y="59930"/>
                </a:lnTo>
                <a:lnTo>
                  <a:pt x="94497" y="75946"/>
                </a:lnTo>
                <a:lnTo>
                  <a:pt x="125841" y="101145"/>
                </a:lnTo>
                <a:lnTo>
                  <a:pt x="154370" y="105654"/>
                </a:lnTo>
                <a:lnTo>
                  <a:pt x="169142" y="105552"/>
                </a:lnTo>
                <a:lnTo>
                  <a:pt x="183866" y="104427"/>
                </a:lnTo>
                <a:lnTo>
                  <a:pt x="199018" y="10274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7649" y="2655952"/>
            <a:ext cx="95250" cy="122555"/>
          </a:xfrm>
          <a:custGeom>
            <a:avLst/>
            <a:gdLst/>
            <a:ahLst/>
            <a:cxnLst/>
            <a:rect l="l" t="t" r="r" b="b"/>
            <a:pathLst>
              <a:path w="95250" h="122555">
                <a:moveTo>
                  <a:pt x="95135" y="40892"/>
                </a:moveTo>
                <a:lnTo>
                  <a:pt x="88592" y="34272"/>
                </a:lnTo>
                <a:lnTo>
                  <a:pt x="82334" y="27652"/>
                </a:lnTo>
                <a:lnTo>
                  <a:pt x="75847" y="21175"/>
                </a:lnTo>
                <a:lnTo>
                  <a:pt x="68618" y="14984"/>
                </a:lnTo>
                <a:lnTo>
                  <a:pt x="60378" y="8751"/>
                </a:lnTo>
                <a:lnTo>
                  <a:pt x="51854" y="3315"/>
                </a:lnTo>
                <a:lnTo>
                  <a:pt x="42643" y="0"/>
                </a:lnTo>
                <a:lnTo>
                  <a:pt x="32346" y="125"/>
                </a:lnTo>
                <a:lnTo>
                  <a:pt x="5219" y="31113"/>
                </a:lnTo>
                <a:lnTo>
                  <a:pt x="0" y="57386"/>
                </a:lnTo>
                <a:lnTo>
                  <a:pt x="719" y="70635"/>
                </a:lnTo>
                <a:lnTo>
                  <a:pt x="27998" y="111109"/>
                </a:lnTo>
                <a:lnTo>
                  <a:pt x="69113" y="121814"/>
                </a:lnTo>
                <a:lnTo>
                  <a:pt x="78981" y="12255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275" y="2690737"/>
            <a:ext cx="124460" cy="81915"/>
          </a:xfrm>
          <a:custGeom>
            <a:avLst/>
            <a:gdLst/>
            <a:ahLst/>
            <a:cxnLst/>
            <a:rect l="l" t="t" r="r" b="b"/>
            <a:pathLst>
              <a:path w="124459" h="81914">
                <a:moveTo>
                  <a:pt x="63398" y="9536"/>
                </a:moveTo>
                <a:lnTo>
                  <a:pt x="56140" y="3659"/>
                </a:lnTo>
                <a:lnTo>
                  <a:pt x="49225" y="234"/>
                </a:lnTo>
                <a:lnTo>
                  <a:pt x="41624" y="0"/>
                </a:lnTo>
                <a:lnTo>
                  <a:pt x="32308" y="3694"/>
                </a:lnTo>
                <a:lnTo>
                  <a:pt x="3047" y="37857"/>
                </a:lnTo>
                <a:lnTo>
                  <a:pt x="0" y="55574"/>
                </a:lnTo>
                <a:lnTo>
                  <a:pt x="2533" y="64218"/>
                </a:lnTo>
                <a:lnTo>
                  <a:pt x="8839" y="71004"/>
                </a:lnTo>
                <a:lnTo>
                  <a:pt x="17568" y="73999"/>
                </a:lnTo>
                <a:lnTo>
                  <a:pt x="27698" y="73910"/>
                </a:lnTo>
                <a:lnTo>
                  <a:pt x="68122" y="52462"/>
                </a:lnTo>
                <a:lnTo>
                  <a:pt x="89306" y="25919"/>
                </a:lnTo>
                <a:lnTo>
                  <a:pt x="90654" y="35284"/>
                </a:lnTo>
                <a:lnTo>
                  <a:pt x="107556" y="76751"/>
                </a:lnTo>
                <a:lnTo>
                  <a:pt x="115514" y="79914"/>
                </a:lnTo>
                <a:lnTo>
                  <a:pt x="124358" y="8167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6162" y="2675254"/>
            <a:ext cx="37465" cy="115570"/>
          </a:xfrm>
          <a:custGeom>
            <a:avLst/>
            <a:gdLst/>
            <a:ahLst/>
            <a:cxnLst/>
            <a:rect l="l" t="t" r="r" b="b"/>
            <a:pathLst>
              <a:path w="37465" h="115569">
                <a:moveTo>
                  <a:pt x="35890" y="0"/>
                </a:moveTo>
                <a:lnTo>
                  <a:pt x="2362" y="27050"/>
                </a:lnTo>
                <a:lnTo>
                  <a:pt x="0" y="37750"/>
                </a:lnTo>
                <a:lnTo>
                  <a:pt x="1981" y="47498"/>
                </a:lnTo>
                <a:lnTo>
                  <a:pt x="6819" y="56483"/>
                </a:lnTo>
                <a:lnTo>
                  <a:pt x="13030" y="64897"/>
                </a:lnTo>
                <a:lnTo>
                  <a:pt x="18983" y="71108"/>
                </a:lnTo>
                <a:lnTo>
                  <a:pt x="26822" y="78295"/>
                </a:lnTo>
                <a:lnTo>
                  <a:pt x="33861" y="85863"/>
                </a:lnTo>
                <a:lnTo>
                  <a:pt x="37414" y="93218"/>
                </a:lnTo>
                <a:lnTo>
                  <a:pt x="35533" y="101770"/>
                </a:lnTo>
                <a:lnTo>
                  <a:pt x="29451" y="107442"/>
                </a:lnTo>
                <a:lnTo>
                  <a:pt x="21255" y="111113"/>
                </a:lnTo>
                <a:lnTo>
                  <a:pt x="13030" y="113665"/>
                </a:lnTo>
                <a:lnTo>
                  <a:pt x="6629" y="114935"/>
                </a:lnTo>
                <a:lnTo>
                  <a:pt x="4495" y="115189"/>
                </a:lnTo>
                <a:lnTo>
                  <a:pt x="3276" y="10909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6282" y="2691129"/>
            <a:ext cx="140335" cy="135255"/>
          </a:xfrm>
          <a:custGeom>
            <a:avLst/>
            <a:gdLst/>
            <a:ahLst/>
            <a:cxnLst/>
            <a:rect l="l" t="t" r="r" b="b"/>
            <a:pathLst>
              <a:path w="140334" h="135255">
                <a:moveTo>
                  <a:pt x="14220" y="30099"/>
                </a:moveTo>
                <a:lnTo>
                  <a:pt x="45996" y="54213"/>
                </a:lnTo>
                <a:lnTo>
                  <a:pt x="68041" y="17662"/>
                </a:lnTo>
                <a:lnTo>
                  <a:pt x="50911" y="0"/>
                </a:lnTo>
                <a:lnTo>
                  <a:pt x="41648" y="388"/>
                </a:lnTo>
                <a:lnTo>
                  <a:pt x="4781" y="34520"/>
                </a:lnTo>
                <a:lnTo>
                  <a:pt x="0" y="65222"/>
                </a:lnTo>
                <a:lnTo>
                  <a:pt x="2714" y="81502"/>
                </a:lnTo>
                <a:lnTo>
                  <a:pt x="36266" y="121195"/>
                </a:lnTo>
                <a:lnTo>
                  <a:pt x="75480" y="134463"/>
                </a:lnTo>
                <a:lnTo>
                  <a:pt x="94688" y="135000"/>
                </a:lnTo>
                <a:lnTo>
                  <a:pt x="109366" y="131044"/>
                </a:lnTo>
                <a:lnTo>
                  <a:pt x="120443" y="127825"/>
                </a:lnTo>
                <a:lnTo>
                  <a:pt x="129921" y="124606"/>
                </a:lnTo>
                <a:lnTo>
                  <a:pt x="139798" y="12065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15173" y="2598297"/>
            <a:ext cx="123825" cy="173355"/>
          </a:xfrm>
          <a:custGeom>
            <a:avLst/>
            <a:gdLst/>
            <a:ahLst/>
            <a:cxnLst/>
            <a:rect l="l" t="t" r="r" b="b"/>
            <a:pathLst>
              <a:path w="123825" h="173355">
                <a:moveTo>
                  <a:pt x="11874" y="123"/>
                </a:moveTo>
                <a:lnTo>
                  <a:pt x="5869" y="0"/>
                </a:lnTo>
                <a:lnTo>
                  <a:pt x="3651" y="5425"/>
                </a:lnTo>
                <a:lnTo>
                  <a:pt x="3480" y="14231"/>
                </a:lnTo>
                <a:lnTo>
                  <a:pt x="3619" y="24253"/>
                </a:lnTo>
                <a:lnTo>
                  <a:pt x="3274" y="41334"/>
                </a:lnTo>
                <a:lnTo>
                  <a:pt x="2476" y="58320"/>
                </a:lnTo>
                <a:lnTo>
                  <a:pt x="1583" y="75259"/>
                </a:lnTo>
                <a:lnTo>
                  <a:pt x="952" y="92198"/>
                </a:lnTo>
                <a:lnTo>
                  <a:pt x="333" y="107741"/>
                </a:lnTo>
                <a:lnTo>
                  <a:pt x="0" y="123487"/>
                </a:lnTo>
                <a:lnTo>
                  <a:pt x="809" y="139114"/>
                </a:lnTo>
                <a:lnTo>
                  <a:pt x="20550" y="172303"/>
                </a:lnTo>
                <a:lnTo>
                  <a:pt x="29527" y="173224"/>
                </a:lnTo>
                <a:lnTo>
                  <a:pt x="43330" y="171247"/>
                </a:lnTo>
                <a:lnTo>
                  <a:pt x="81978" y="155317"/>
                </a:lnTo>
                <a:lnTo>
                  <a:pt x="114750" y="129349"/>
                </a:lnTo>
                <a:lnTo>
                  <a:pt x="123447" y="107457"/>
                </a:lnTo>
                <a:lnTo>
                  <a:pt x="121888" y="97659"/>
                </a:lnTo>
                <a:lnTo>
                  <a:pt x="85471" y="75735"/>
                </a:lnTo>
                <a:lnTo>
                  <a:pt x="72191" y="75328"/>
                </a:lnTo>
                <a:lnTo>
                  <a:pt x="60388" y="76577"/>
                </a:lnTo>
                <a:lnTo>
                  <a:pt x="50631" y="79170"/>
                </a:lnTo>
                <a:lnTo>
                  <a:pt x="46339" y="82085"/>
                </a:lnTo>
                <a:lnTo>
                  <a:pt x="46404" y="86310"/>
                </a:lnTo>
                <a:lnTo>
                  <a:pt x="49720" y="9283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09039" y="2666745"/>
            <a:ext cx="112395" cy="257175"/>
          </a:xfrm>
          <a:custGeom>
            <a:avLst/>
            <a:gdLst/>
            <a:ahLst/>
            <a:cxnLst/>
            <a:rect l="l" t="t" r="r" b="b"/>
            <a:pathLst>
              <a:path w="112394" h="257175">
                <a:moveTo>
                  <a:pt x="0" y="0"/>
                </a:moveTo>
                <a:lnTo>
                  <a:pt x="5516" y="5758"/>
                </a:lnTo>
                <a:lnTo>
                  <a:pt x="7842" y="11207"/>
                </a:lnTo>
                <a:lnTo>
                  <a:pt x="8215" y="17752"/>
                </a:lnTo>
                <a:lnTo>
                  <a:pt x="7874" y="26796"/>
                </a:lnTo>
                <a:lnTo>
                  <a:pt x="8060" y="37373"/>
                </a:lnTo>
                <a:lnTo>
                  <a:pt x="19192" y="75152"/>
                </a:lnTo>
                <a:lnTo>
                  <a:pt x="40767" y="86867"/>
                </a:lnTo>
                <a:lnTo>
                  <a:pt x="50470" y="85891"/>
                </a:lnTo>
                <a:lnTo>
                  <a:pt x="86915" y="55816"/>
                </a:lnTo>
                <a:lnTo>
                  <a:pt x="98171" y="22859"/>
                </a:lnTo>
                <a:lnTo>
                  <a:pt x="97494" y="31396"/>
                </a:lnTo>
                <a:lnTo>
                  <a:pt x="98091" y="39528"/>
                </a:lnTo>
                <a:lnTo>
                  <a:pt x="99617" y="47613"/>
                </a:lnTo>
                <a:lnTo>
                  <a:pt x="101727" y="56006"/>
                </a:lnTo>
                <a:lnTo>
                  <a:pt x="105554" y="72110"/>
                </a:lnTo>
                <a:lnTo>
                  <a:pt x="108918" y="88630"/>
                </a:lnTo>
                <a:lnTo>
                  <a:pt x="111353" y="105316"/>
                </a:lnTo>
                <a:lnTo>
                  <a:pt x="112394" y="121919"/>
                </a:lnTo>
                <a:lnTo>
                  <a:pt x="111609" y="142400"/>
                </a:lnTo>
                <a:lnTo>
                  <a:pt x="102465" y="181695"/>
                </a:lnTo>
                <a:lnTo>
                  <a:pt x="74961" y="229822"/>
                </a:lnTo>
                <a:lnTo>
                  <a:pt x="39243" y="255650"/>
                </a:lnTo>
                <a:lnTo>
                  <a:pt x="35941" y="256920"/>
                </a:lnTo>
                <a:lnTo>
                  <a:pt x="29210" y="256031"/>
                </a:lnTo>
                <a:lnTo>
                  <a:pt x="26197" y="244977"/>
                </a:lnTo>
                <a:lnTo>
                  <a:pt x="24828" y="236267"/>
                </a:lnTo>
                <a:lnTo>
                  <a:pt x="24888" y="227439"/>
                </a:lnTo>
                <a:lnTo>
                  <a:pt x="26162" y="21602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36648" y="2658745"/>
            <a:ext cx="97790" cy="104139"/>
          </a:xfrm>
          <a:custGeom>
            <a:avLst/>
            <a:gdLst/>
            <a:ahLst/>
            <a:cxnLst/>
            <a:rect l="l" t="t" r="r" b="b"/>
            <a:pathLst>
              <a:path w="97789" h="104139">
                <a:moveTo>
                  <a:pt x="0" y="40893"/>
                </a:moveTo>
                <a:lnTo>
                  <a:pt x="436" y="48760"/>
                </a:lnTo>
                <a:lnTo>
                  <a:pt x="825" y="56768"/>
                </a:lnTo>
                <a:lnTo>
                  <a:pt x="1785" y="64682"/>
                </a:lnTo>
                <a:lnTo>
                  <a:pt x="28701" y="101218"/>
                </a:lnTo>
                <a:lnTo>
                  <a:pt x="38925" y="103786"/>
                </a:lnTo>
                <a:lnTo>
                  <a:pt x="49530" y="103568"/>
                </a:lnTo>
                <a:lnTo>
                  <a:pt x="85867" y="79676"/>
                </a:lnTo>
                <a:lnTo>
                  <a:pt x="97567" y="36623"/>
                </a:lnTo>
                <a:lnTo>
                  <a:pt x="96627" y="26199"/>
                </a:lnTo>
                <a:lnTo>
                  <a:pt x="95376" y="15239"/>
                </a:lnTo>
                <a:lnTo>
                  <a:pt x="94487" y="6984"/>
                </a:lnTo>
                <a:lnTo>
                  <a:pt x="94487" y="4571"/>
                </a:lnTo>
                <a:lnTo>
                  <a:pt x="91185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16226" y="2640202"/>
            <a:ext cx="33020" cy="123825"/>
          </a:xfrm>
          <a:custGeom>
            <a:avLst/>
            <a:gdLst/>
            <a:ahLst/>
            <a:cxnLst/>
            <a:rect l="l" t="t" r="r" b="b"/>
            <a:pathLst>
              <a:path w="33019" h="123825">
                <a:moveTo>
                  <a:pt x="27050" y="0"/>
                </a:moveTo>
                <a:lnTo>
                  <a:pt x="23427" y="9481"/>
                </a:lnTo>
                <a:lnTo>
                  <a:pt x="19494" y="18891"/>
                </a:lnTo>
                <a:lnTo>
                  <a:pt x="16228" y="28539"/>
                </a:lnTo>
                <a:lnTo>
                  <a:pt x="14605" y="38735"/>
                </a:lnTo>
                <a:lnTo>
                  <a:pt x="15230" y="49311"/>
                </a:lnTo>
                <a:lnTo>
                  <a:pt x="17319" y="59721"/>
                </a:lnTo>
                <a:lnTo>
                  <a:pt x="20337" y="69988"/>
                </a:lnTo>
                <a:lnTo>
                  <a:pt x="23749" y="80137"/>
                </a:lnTo>
                <a:lnTo>
                  <a:pt x="27251" y="87933"/>
                </a:lnTo>
                <a:lnTo>
                  <a:pt x="30908" y="96694"/>
                </a:lnTo>
                <a:lnTo>
                  <a:pt x="7874" y="123277"/>
                </a:lnTo>
                <a:lnTo>
                  <a:pt x="0" y="12217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08173" y="2697226"/>
            <a:ext cx="12065" cy="59690"/>
          </a:xfrm>
          <a:custGeom>
            <a:avLst/>
            <a:gdLst/>
            <a:ahLst/>
            <a:cxnLst/>
            <a:rect l="l" t="t" r="r" b="b"/>
            <a:pathLst>
              <a:path w="12064" h="59689">
                <a:moveTo>
                  <a:pt x="0" y="0"/>
                </a:moveTo>
                <a:lnTo>
                  <a:pt x="1905" y="0"/>
                </a:lnTo>
                <a:lnTo>
                  <a:pt x="4318" y="0"/>
                </a:lnTo>
                <a:lnTo>
                  <a:pt x="6095" y="0"/>
                </a:lnTo>
                <a:lnTo>
                  <a:pt x="6736" y="8457"/>
                </a:lnTo>
                <a:lnTo>
                  <a:pt x="7223" y="16986"/>
                </a:lnTo>
                <a:lnTo>
                  <a:pt x="7685" y="25467"/>
                </a:lnTo>
                <a:lnTo>
                  <a:pt x="8255" y="33782"/>
                </a:lnTo>
                <a:lnTo>
                  <a:pt x="9080" y="40330"/>
                </a:lnTo>
                <a:lnTo>
                  <a:pt x="10096" y="46736"/>
                </a:lnTo>
                <a:lnTo>
                  <a:pt x="11112" y="53141"/>
                </a:lnTo>
                <a:lnTo>
                  <a:pt x="11937" y="5968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18534" y="2592577"/>
            <a:ext cx="17145" cy="27940"/>
          </a:xfrm>
          <a:custGeom>
            <a:avLst/>
            <a:gdLst/>
            <a:ahLst/>
            <a:cxnLst/>
            <a:rect l="l" t="t" r="r" b="b"/>
            <a:pathLst>
              <a:path w="17144" h="27939">
                <a:moveTo>
                  <a:pt x="16563" y="27432"/>
                </a:moveTo>
                <a:lnTo>
                  <a:pt x="12791" y="19645"/>
                </a:lnTo>
                <a:lnTo>
                  <a:pt x="9340" y="13049"/>
                </a:lnTo>
                <a:lnTo>
                  <a:pt x="5437" y="6786"/>
                </a:lnTo>
                <a:lnTo>
                  <a:pt x="307" y="0"/>
                </a:lnTo>
                <a:lnTo>
                  <a:pt x="0" y="7375"/>
                </a:lnTo>
                <a:lnTo>
                  <a:pt x="513" y="13382"/>
                </a:lnTo>
                <a:lnTo>
                  <a:pt x="2004" y="19270"/>
                </a:lnTo>
                <a:lnTo>
                  <a:pt x="4625" y="262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98089" y="2657220"/>
            <a:ext cx="137160" cy="120650"/>
          </a:xfrm>
          <a:custGeom>
            <a:avLst/>
            <a:gdLst/>
            <a:ahLst/>
            <a:cxnLst/>
            <a:rect l="l" t="t" r="r" b="b"/>
            <a:pathLst>
              <a:path w="137160" h="120650">
                <a:moveTo>
                  <a:pt x="7366" y="120395"/>
                </a:moveTo>
                <a:lnTo>
                  <a:pt x="4607" y="111377"/>
                </a:lnTo>
                <a:lnTo>
                  <a:pt x="2349" y="102441"/>
                </a:lnTo>
                <a:lnTo>
                  <a:pt x="758" y="93339"/>
                </a:lnTo>
                <a:lnTo>
                  <a:pt x="0" y="83819"/>
                </a:lnTo>
                <a:lnTo>
                  <a:pt x="255" y="70996"/>
                </a:lnTo>
                <a:lnTo>
                  <a:pt x="4953" y="32384"/>
                </a:lnTo>
                <a:lnTo>
                  <a:pt x="12604" y="18589"/>
                </a:lnTo>
                <a:lnTo>
                  <a:pt x="18811" y="19436"/>
                </a:lnTo>
                <a:lnTo>
                  <a:pt x="26924" y="25653"/>
                </a:lnTo>
                <a:lnTo>
                  <a:pt x="37026" y="37141"/>
                </a:lnTo>
                <a:lnTo>
                  <a:pt x="45926" y="49641"/>
                </a:lnTo>
                <a:lnTo>
                  <a:pt x="54373" y="62497"/>
                </a:lnTo>
                <a:lnTo>
                  <a:pt x="63118" y="75056"/>
                </a:lnTo>
                <a:lnTo>
                  <a:pt x="68961" y="82041"/>
                </a:lnTo>
                <a:lnTo>
                  <a:pt x="72643" y="86232"/>
                </a:lnTo>
                <a:lnTo>
                  <a:pt x="79883" y="91186"/>
                </a:lnTo>
                <a:lnTo>
                  <a:pt x="81714" y="83179"/>
                </a:lnTo>
                <a:lnTo>
                  <a:pt x="82629" y="75136"/>
                </a:lnTo>
                <a:lnTo>
                  <a:pt x="83472" y="67022"/>
                </a:lnTo>
                <a:lnTo>
                  <a:pt x="85090" y="58800"/>
                </a:lnTo>
                <a:lnTo>
                  <a:pt x="104648" y="18287"/>
                </a:lnTo>
                <a:lnTo>
                  <a:pt x="128079" y="3536"/>
                </a:lnTo>
                <a:lnTo>
                  <a:pt x="13716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26105" y="2648966"/>
            <a:ext cx="80645" cy="262890"/>
          </a:xfrm>
          <a:custGeom>
            <a:avLst/>
            <a:gdLst/>
            <a:ahLst/>
            <a:cxnLst/>
            <a:rect l="l" t="t" r="r" b="b"/>
            <a:pathLst>
              <a:path w="80644" h="262889">
                <a:moveTo>
                  <a:pt x="72008" y="0"/>
                </a:moveTo>
                <a:lnTo>
                  <a:pt x="69584" y="9451"/>
                </a:lnTo>
                <a:lnTo>
                  <a:pt x="65944" y="17510"/>
                </a:lnTo>
                <a:lnTo>
                  <a:pt x="61686" y="25449"/>
                </a:lnTo>
                <a:lnTo>
                  <a:pt x="57404" y="34544"/>
                </a:lnTo>
                <a:lnTo>
                  <a:pt x="53044" y="48152"/>
                </a:lnTo>
                <a:lnTo>
                  <a:pt x="50815" y="62071"/>
                </a:lnTo>
                <a:lnTo>
                  <a:pt x="50420" y="76227"/>
                </a:lnTo>
                <a:lnTo>
                  <a:pt x="51562" y="90550"/>
                </a:lnTo>
                <a:lnTo>
                  <a:pt x="57241" y="117161"/>
                </a:lnTo>
                <a:lnTo>
                  <a:pt x="65373" y="143033"/>
                </a:lnTo>
                <a:lnTo>
                  <a:pt x="73457" y="168953"/>
                </a:lnTo>
                <a:lnTo>
                  <a:pt x="78993" y="195707"/>
                </a:lnTo>
                <a:lnTo>
                  <a:pt x="80265" y="209131"/>
                </a:lnTo>
                <a:lnTo>
                  <a:pt x="79835" y="222805"/>
                </a:lnTo>
                <a:lnTo>
                  <a:pt x="59410" y="256857"/>
                </a:lnTo>
                <a:lnTo>
                  <a:pt x="31402" y="262763"/>
                </a:lnTo>
                <a:lnTo>
                  <a:pt x="17780" y="259714"/>
                </a:lnTo>
                <a:lnTo>
                  <a:pt x="8947" y="254654"/>
                </a:lnTo>
                <a:lnTo>
                  <a:pt x="3508" y="247903"/>
                </a:lnTo>
                <a:lnTo>
                  <a:pt x="760" y="239819"/>
                </a:lnTo>
                <a:lnTo>
                  <a:pt x="0" y="23075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46222" y="2621279"/>
            <a:ext cx="15875" cy="166370"/>
          </a:xfrm>
          <a:custGeom>
            <a:avLst/>
            <a:gdLst/>
            <a:ahLst/>
            <a:cxnLst/>
            <a:rect l="l" t="t" r="r" b="b"/>
            <a:pathLst>
              <a:path w="15875" h="166369">
                <a:moveTo>
                  <a:pt x="0" y="0"/>
                </a:moveTo>
                <a:lnTo>
                  <a:pt x="7907" y="2746"/>
                </a:lnTo>
                <a:lnTo>
                  <a:pt x="10493" y="10160"/>
                </a:lnTo>
                <a:lnTo>
                  <a:pt x="10340" y="20431"/>
                </a:lnTo>
                <a:lnTo>
                  <a:pt x="10032" y="31750"/>
                </a:lnTo>
                <a:lnTo>
                  <a:pt x="11134" y="50337"/>
                </a:lnTo>
                <a:lnTo>
                  <a:pt x="12461" y="68818"/>
                </a:lnTo>
                <a:lnTo>
                  <a:pt x="13622" y="87274"/>
                </a:lnTo>
                <a:lnTo>
                  <a:pt x="14223" y="105791"/>
                </a:lnTo>
                <a:lnTo>
                  <a:pt x="14906" y="119278"/>
                </a:lnTo>
                <a:lnTo>
                  <a:pt x="8762" y="159766"/>
                </a:lnTo>
                <a:lnTo>
                  <a:pt x="4571" y="164337"/>
                </a:lnTo>
                <a:lnTo>
                  <a:pt x="2666" y="16637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0054" y="2637154"/>
            <a:ext cx="458470" cy="125095"/>
          </a:xfrm>
          <a:custGeom>
            <a:avLst/>
            <a:gdLst/>
            <a:ahLst/>
            <a:cxnLst/>
            <a:rect l="l" t="t" r="r" b="b"/>
            <a:pathLst>
              <a:path w="458470" h="125094">
                <a:moveTo>
                  <a:pt x="0" y="117348"/>
                </a:moveTo>
                <a:lnTo>
                  <a:pt x="15531" y="108989"/>
                </a:lnTo>
                <a:lnTo>
                  <a:pt x="31384" y="101441"/>
                </a:lnTo>
                <a:lnTo>
                  <a:pt x="47452" y="94130"/>
                </a:lnTo>
                <a:lnTo>
                  <a:pt x="63626" y="86487"/>
                </a:lnTo>
                <a:lnTo>
                  <a:pt x="93053" y="69044"/>
                </a:lnTo>
                <a:lnTo>
                  <a:pt x="119776" y="48958"/>
                </a:lnTo>
                <a:lnTo>
                  <a:pt x="144047" y="26015"/>
                </a:lnTo>
                <a:lnTo>
                  <a:pt x="166115" y="0"/>
                </a:lnTo>
                <a:lnTo>
                  <a:pt x="167330" y="15537"/>
                </a:lnTo>
                <a:lnTo>
                  <a:pt x="166592" y="30289"/>
                </a:lnTo>
                <a:lnTo>
                  <a:pt x="164758" y="45041"/>
                </a:lnTo>
                <a:lnTo>
                  <a:pt x="162687" y="60579"/>
                </a:lnTo>
                <a:lnTo>
                  <a:pt x="161597" y="76773"/>
                </a:lnTo>
                <a:lnTo>
                  <a:pt x="161115" y="92598"/>
                </a:lnTo>
                <a:lnTo>
                  <a:pt x="161418" y="108352"/>
                </a:lnTo>
                <a:lnTo>
                  <a:pt x="162687" y="124333"/>
                </a:lnTo>
                <a:lnTo>
                  <a:pt x="172579" y="124827"/>
                </a:lnTo>
                <a:lnTo>
                  <a:pt x="180482" y="122094"/>
                </a:lnTo>
                <a:lnTo>
                  <a:pt x="188029" y="116671"/>
                </a:lnTo>
                <a:lnTo>
                  <a:pt x="196850" y="109093"/>
                </a:lnTo>
                <a:lnTo>
                  <a:pt x="205495" y="101780"/>
                </a:lnTo>
                <a:lnTo>
                  <a:pt x="214677" y="95456"/>
                </a:lnTo>
                <a:lnTo>
                  <a:pt x="224692" y="91537"/>
                </a:lnTo>
                <a:lnTo>
                  <a:pt x="235838" y="91440"/>
                </a:lnTo>
                <a:lnTo>
                  <a:pt x="247227" y="94894"/>
                </a:lnTo>
                <a:lnTo>
                  <a:pt x="257984" y="100123"/>
                </a:lnTo>
                <a:lnTo>
                  <a:pt x="268718" y="105423"/>
                </a:lnTo>
                <a:lnTo>
                  <a:pt x="280034" y="109093"/>
                </a:lnTo>
                <a:lnTo>
                  <a:pt x="321278" y="105616"/>
                </a:lnTo>
                <a:lnTo>
                  <a:pt x="356234" y="83185"/>
                </a:lnTo>
                <a:lnTo>
                  <a:pt x="361187" y="41148"/>
                </a:lnTo>
                <a:lnTo>
                  <a:pt x="350389" y="39687"/>
                </a:lnTo>
                <a:lnTo>
                  <a:pt x="340137" y="42322"/>
                </a:lnTo>
                <a:lnTo>
                  <a:pt x="310784" y="74707"/>
                </a:lnTo>
                <a:lnTo>
                  <a:pt x="339724" y="115014"/>
                </a:lnTo>
                <a:lnTo>
                  <a:pt x="394460" y="120513"/>
                </a:lnTo>
                <a:lnTo>
                  <a:pt x="415750" y="118284"/>
                </a:lnTo>
                <a:lnTo>
                  <a:pt x="436778" y="114032"/>
                </a:lnTo>
                <a:lnTo>
                  <a:pt x="458343" y="10845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51301" y="2675100"/>
            <a:ext cx="135890" cy="109855"/>
          </a:xfrm>
          <a:custGeom>
            <a:avLst/>
            <a:gdLst/>
            <a:ahLst/>
            <a:cxnLst/>
            <a:rect l="l" t="t" r="r" b="b"/>
            <a:pathLst>
              <a:path w="135889" h="109855">
                <a:moveTo>
                  <a:pt x="99897" y="46763"/>
                </a:moveTo>
                <a:lnTo>
                  <a:pt x="101302" y="37736"/>
                </a:lnTo>
                <a:lnTo>
                  <a:pt x="100849" y="28936"/>
                </a:lnTo>
                <a:lnTo>
                  <a:pt x="98397" y="20349"/>
                </a:lnTo>
                <a:lnTo>
                  <a:pt x="93801" y="11965"/>
                </a:lnTo>
                <a:lnTo>
                  <a:pt x="86086" y="4214"/>
                </a:lnTo>
                <a:lnTo>
                  <a:pt x="77323" y="345"/>
                </a:lnTo>
                <a:lnTo>
                  <a:pt x="67655" y="0"/>
                </a:lnTo>
                <a:lnTo>
                  <a:pt x="57225" y="2821"/>
                </a:lnTo>
                <a:lnTo>
                  <a:pt x="16648" y="39487"/>
                </a:lnTo>
                <a:lnTo>
                  <a:pt x="488" y="78116"/>
                </a:lnTo>
                <a:lnTo>
                  <a:pt x="0" y="90505"/>
                </a:lnTo>
                <a:lnTo>
                  <a:pt x="3250" y="101881"/>
                </a:lnTo>
                <a:lnTo>
                  <a:pt x="8532" y="107334"/>
                </a:lnTo>
                <a:lnTo>
                  <a:pt x="15696" y="109501"/>
                </a:lnTo>
                <a:lnTo>
                  <a:pt x="23431" y="109096"/>
                </a:lnTo>
                <a:lnTo>
                  <a:pt x="57003" y="81456"/>
                </a:lnTo>
                <a:lnTo>
                  <a:pt x="78166" y="48029"/>
                </a:lnTo>
                <a:lnTo>
                  <a:pt x="82752" y="40032"/>
                </a:lnTo>
                <a:lnTo>
                  <a:pt x="88608" y="45063"/>
                </a:lnTo>
                <a:lnTo>
                  <a:pt x="92547" y="51034"/>
                </a:lnTo>
                <a:lnTo>
                  <a:pt x="95557" y="57981"/>
                </a:lnTo>
                <a:lnTo>
                  <a:pt x="98627" y="65940"/>
                </a:lnTo>
                <a:lnTo>
                  <a:pt x="102207" y="74612"/>
                </a:lnTo>
                <a:lnTo>
                  <a:pt x="107263" y="83974"/>
                </a:lnTo>
                <a:lnTo>
                  <a:pt x="113557" y="92479"/>
                </a:lnTo>
                <a:lnTo>
                  <a:pt x="120852" y="98579"/>
                </a:lnTo>
                <a:lnTo>
                  <a:pt x="128472" y="100103"/>
                </a:lnTo>
                <a:lnTo>
                  <a:pt x="130631" y="100738"/>
                </a:lnTo>
                <a:lnTo>
                  <a:pt x="135584" y="10162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49751" y="2669349"/>
            <a:ext cx="153035" cy="102870"/>
          </a:xfrm>
          <a:custGeom>
            <a:avLst/>
            <a:gdLst/>
            <a:ahLst/>
            <a:cxnLst/>
            <a:rect l="l" t="t" r="r" b="b"/>
            <a:pathLst>
              <a:path w="153035" h="102869">
                <a:moveTo>
                  <a:pt x="508" y="25082"/>
                </a:moveTo>
                <a:lnTo>
                  <a:pt x="8822" y="71536"/>
                </a:lnTo>
                <a:lnTo>
                  <a:pt x="38782" y="102504"/>
                </a:lnTo>
                <a:lnTo>
                  <a:pt x="46202" y="99379"/>
                </a:lnTo>
                <a:lnTo>
                  <a:pt x="53848" y="93408"/>
                </a:lnTo>
                <a:lnTo>
                  <a:pt x="61069" y="85228"/>
                </a:lnTo>
                <a:lnTo>
                  <a:pt x="67516" y="75882"/>
                </a:lnTo>
                <a:lnTo>
                  <a:pt x="73511" y="66155"/>
                </a:lnTo>
                <a:lnTo>
                  <a:pt x="79375" y="56832"/>
                </a:lnTo>
                <a:lnTo>
                  <a:pt x="110557" y="17756"/>
                </a:lnTo>
                <a:lnTo>
                  <a:pt x="144484" y="0"/>
                </a:lnTo>
                <a:lnTo>
                  <a:pt x="152526" y="95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3409" y="2658491"/>
            <a:ext cx="85090" cy="95250"/>
          </a:xfrm>
          <a:custGeom>
            <a:avLst/>
            <a:gdLst/>
            <a:ahLst/>
            <a:cxnLst/>
            <a:rect l="l" t="t" r="r" b="b"/>
            <a:pathLst>
              <a:path w="85089" h="95250">
                <a:moveTo>
                  <a:pt x="6234" y="72517"/>
                </a:moveTo>
                <a:lnTo>
                  <a:pt x="46382" y="73908"/>
                </a:lnTo>
                <a:lnTo>
                  <a:pt x="76503" y="49508"/>
                </a:lnTo>
                <a:lnTo>
                  <a:pt x="84593" y="20700"/>
                </a:lnTo>
                <a:lnTo>
                  <a:pt x="82365" y="12412"/>
                </a:lnTo>
                <a:lnTo>
                  <a:pt x="77434" y="6016"/>
                </a:lnTo>
                <a:lnTo>
                  <a:pt x="70431" y="1787"/>
                </a:lnTo>
                <a:lnTo>
                  <a:pt x="61987" y="0"/>
                </a:lnTo>
                <a:lnTo>
                  <a:pt x="48381" y="1248"/>
                </a:lnTo>
                <a:lnTo>
                  <a:pt x="14108" y="21589"/>
                </a:lnTo>
                <a:lnTo>
                  <a:pt x="0" y="52629"/>
                </a:lnTo>
                <a:lnTo>
                  <a:pt x="2297" y="64262"/>
                </a:lnTo>
                <a:lnTo>
                  <a:pt x="31230" y="89747"/>
                </a:lnTo>
                <a:lnTo>
                  <a:pt x="52718" y="94658"/>
                </a:lnTo>
                <a:lnTo>
                  <a:pt x="61876" y="94456"/>
                </a:lnTo>
                <a:lnTo>
                  <a:pt x="70867" y="93348"/>
                </a:lnTo>
                <a:lnTo>
                  <a:pt x="80275" y="9169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52473" y="2621279"/>
            <a:ext cx="124460" cy="127000"/>
          </a:xfrm>
          <a:custGeom>
            <a:avLst/>
            <a:gdLst/>
            <a:ahLst/>
            <a:cxnLst/>
            <a:rect l="l" t="t" r="r" b="b"/>
            <a:pathLst>
              <a:path w="124460" h="127000">
                <a:moveTo>
                  <a:pt x="172" y="43942"/>
                </a:moveTo>
                <a:lnTo>
                  <a:pt x="4754" y="90376"/>
                </a:lnTo>
                <a:lnTo>
                  <a:pt x="6538" y="99885"/>
                </a:lnTo>
                <a:lnTo>
                  <a:pt x="8536" y="109204"/>
                </a:lnTo>
                <a:lnTo>
                  <a:pt x="11094" y="118237"/>
                </a:lnTo>
                <a:lnTo>
                  <a:pt x="12364" y="121285"/>
                </a:lnTo>
                <a:lnTo>
                  <a:pt x="13253" y="123698"/>
                </a:lnTo>
                <a:lnTo>
                  <a:pt x="14396" y="126746"/>
                </a:lnTo>
                <a:lnTo>
                  <a:pt x="18726" y="112573"/>
                </a:lnTo>
                <a:lnTo>
                  <a:pt x="22461" y="98329"/>
                </a:lnTo>
                <a:lnTo>
                  <a:pt x="26290" y="84133"/>
                </a:lnTo>
                <a:lnTo>
                  <a:pt x="46384" y="40322"/>
                </a:lnTo>
                <a:lnTo>
                  <a:pt x="81901" y="8268"/>
                </a:lnTo>
                <a:lnTo>
                  <a:pt x="109404" y="1248"/>
                </a:lnTo>
                <a:lnTo>
                  <a:pt x="12387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25965" y="2640457"/>
            <a:ext cx="106680" cy="89535"/>
          </a:xfrm>
          <a:custGeom>
            <a:avLst/>
            <a:gdLst/>
            <a:ahLst/>
            <a:cxnLst/>
            <a:rect l="l" t="t" r="r" b="b"/>
            <a:pathLst>
              <a:path w="106679" h="89535">
                <a:moveTo>
                  <a:pt x="54645" y="0"/>
                </a:moveTo>
                <a:lnTo>
                  <a:pt x="19942" y="17426"/>
                </a:lnTo>
                <a:lnTo>
                  <a:pt x="0" y="56034"/>
                </a:lnTo>
                <a:lnTo>
                  <a:pt x="35" y="65817"/>
                </a:lnTo>
                <a:lnTo>
                  <a:pt x="2547" y="75076"/>
                </a:lnTo>
                <a:lnTo>
                  <a:pt x="8036" y="82930"/>
                </a:lnTo>
                <a:lnTo>
                  <a:pt x="15843" y="87755"/>
                </a:lnTo>
                <a:lnTo>
                  <a:pt x="25245" y="89328"/>
                </a:lnTo>
                <a:lnTo>
                  <a:pt x="34932" y="88306"/>
                </a:lnTo>
                <a:lnTo>
                  <a:pt x="71707" y="61305"/>
                </a:lnTo>
                <a:lnTo>
                  <a:pt x="92835" y="27166"/>
                </a:lnTo>
                <a:lnTo>
                  <a:pt x="91553" y="72318"/>
                </a:lnTo>
                <a:lnTo>
                  <a:pt x="100619" y="79882"/>
                </a:lnTo>
                <a:lnTo>
                  <a:pt x="103667" y="81152"/>
                </a:lnTo>
                <a:lnTo>
                  <a:pt x="106461" y="8229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99054" y="2630423"/>
            <a:ext cx="257810" cy="259079"/>
          </a:xfrm>
          <a:custGeom>
            <a:avLst/>
            <a:gdLst/>
            <a:ahLst/>
            <a:cxnLst/>
            <a:rect l="l" t="t" r="r" b="b"/>
            <a:pathLst>
              <a:path w="257810" h="259080">
                <a:moveTo>
                  <a:pt x="54657" y="19812"/>
                </a:moveTo>
                <a:lnTo>
                  <a:pt x="12620" y="46989"/>
                </a:lnTo>
                <a:lnTo>
                  <a:pt x="3555" y="71532"/>
                </a:lnTo>
                <a:lnTo>
                  <a:pt x="4030" y="84887"/>
                </a:lnTo>
                <a:lnTo>
                  <a:pt x="20589" y="136651"/>
                </a:lnTo>
                <a:lnTo>
                  <a:pt x="37639" y="173989"/>
                </a:lnTo>
                <a:lnTo>
                  <a:pt x="44332" y="190388"/>
                </a:lnTo>
                <a:lnTo>
                  <a:pt x="52244" y="241680"/>
                </a:lnTo>
                <a:lnTo>
                  <a:pt x="26312" y="258629"/>
                </a:lnTo>
                <a:lnTo>
                  <a:pt x="15287" y="254762"/>
                </a:lnTo>
                <a:lnTo>
                  <a:pt x="7032" y="247600"/>
                </a:lnTo>
                <a:lnTo>
                  <a:pt x="1920" y="238426"/>
                </a:lnTo>
                <a:lnTo>
                  <a:pt x="0" y="227990"/>
                </a:lnTo>
                <a:lnTo>
                  <a:pt x="1317" y="217042"/>
                </a:lnTo>
                <a:lnTo>
                  <a:pt x="29892" y="173698"/>
                </a:lnTo>
                <a:lnTo>
                  <a:pt x="66956" y="139025"/>
                </a:lnTo>
                <a:lnTo>
                  <a:pt x="91138" y="116363"/>
                </a:lnTo>
                <a:lnTo>
                  <a:pt x="130857" y="63373"/>
                </a:lnTo>
                <a:lnTo>
                  <a:pt x="137733" y="14384"/>
                </a:lnTo>
                <a:lnTo>
                  <a:pt x="128698" y="0"/>
                </a:lnTo>
                <a:lnTo>
                  <a:pt x="116732" y="1859"/>
                </a:lnTo>
                <a:lnTo>
                  <a:pt x="106981" y="6016"/>
                </a:lnTo>
                <a:lnTo>
                  <a:pt x="98944" y="13198"/>
                </a:lnTo>
                <a:lnTo>
                  <a:pt x="92122" y="24129"/>
                </a:lnTo>
                <a:lnTo>
                  <a:pt x="86869" y="42802"/>
                </a:lnTo>
                <a:lnTo>
                  <a:pt x="88677" y="61118"/>
                </a:lnTo>
                <a:lnTo>
                  <a:pt x="133738" y="99317"/>
                </a:lnTo>
                <a:lnTo>
                  <a:pt x="178077" y="106882"/>
                </a:lnTo>
                <a:lnTo>
                  <a:pt x="219080" y="104100"/>
                </a:lnTo>
                <a:lnTo>
                  <a:pt x="244984" y="98925"/>
                </a:lnTo>
                <a:lnTo>
                  <a:pt x="257603" y="9474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95417" y="2650404"/>
            <a:ext cx="88900" cy="107950"/>
          </a:xfrm>
          <a:custGeom>
            <a:avLst/>
            <a:gdLst/>
            <a:ahLst/>
            <a:cxnLst/>
            <a:rect l="l" t="t" r="r" b="b"/>
            <a:pathLst>
              <a:path w="88900" h="107950">
                <a:moveTo>
                  <a:pt x="0" y="63839"/>
                </a:moveTo>
                <a:lnTo>
                  <a:pt x="42957" y="63045"/>
                </a:lnTo>
                <a:lnTo>
                  <a:pt x="73929" y="37899"/>
                </a:lnTo>
                <a:lnTo>
                  <a:pt x="80772" y="16341"/>
                </a:lnTo>
                <a:lnTo>
                  <a:pt x="78212" y="6306"/>
                </a:lnTo>
                <a:lnTo>
                  <a:pt x="71151" y="1212"/>
                </a:lnTo>
                <a:lnTo>
                  <a:pt x="61662" y="0"/>
                </a:lnTo>
                <a:lnTo>
                  <a:pt x="51816" y="1609"/>
                </a:lnTo>
                <a:lnTo>
                  <a:pt x="19472" y="22933"/>
                </a:lnTo>
                <a:lnTo>
                  <a:pt x="777" y="64603"/>
                </a:lnTo>
                <a:lnTo>
                  <a:pt x="30162" y="101784"/>
                </a:lnTo>
                <a:lnTo>
                  <a:pt x="65325" y="107955"/>
                </a:lnTo>
                <a:lnTo>
                  <a:pt x="77106" y="107747"/>
                </a:lnTo>
                <a:lnTo>
                  <a:pt x="88900" y="10714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67503" y="2644775"/>
            <a:ext cx="94615" cy="127635"/>
          </a:xfrm>
          <a:custGeom>
            <a:avLst/>
            <a:gdLst/>
            <a:ahLst/>
            <a:cxnLst/>
            <a:rect l="l" t="t" r="r" b="b"/>
            <a:pathLst>
              <a:path w="94614" h="127635">
                <a:moveTo>
                  <a:pt x="2158" y="35940"/>
                </a:moveTo>
                <a:lnTo>
                  <a:pt x="91" y="46003"/>
                </a:lnTo>
                <a:lnTo>
                  <a:pt x="0" y="55578"/>
                </a:lnTo>
                <a:lnTo>
                  <a:pt x="1623" y="65176"/>
                </a:lnTo>
                <a:lnTo>
                  <a:pt x="17129" y="106386"/>
                </a:lnTo>
                <a:lnTo>
                  <a:pt x="23875" y="119761"/>
                </a:lnTo>
                <a:lnTo>
                  <a:pt x="25653" y="123444"/>
                </a:lnTo>
                <a:lnTo>
                  <a:pt x="27558" y="127126"/>
                </a:lnTo>
                <a:lnTo>
                  <a:pt x="28967" y="116740"/>
                </a:lnTo>
                <a:lnTo>
                  <a:pt x="29781" y="106235"/>
                </a:lnTo>
                <a:lnTo>
                  <a:pt x="30309" y="95730"/>
                </a:lnTo>
                <a:lnTo>
                  <a:pt x="30860" y="85344"/>
                </a:lnTo>
                <a:lnTo>
                  <a:pt x="36933" y="42731"/>
                </a:lnTo>
                <a:lnTo>
                  <a:pt x="61702" y="6046"/>
                </a:lnTo>
                <a:lnTo>
                  <a:pt x="80898" y="0"/>
                </a:lnTo>
                <a:lnTo>
                  <a:pt x="85470" y="1777"/>
                </a:lnTo>
                <a:lnTo>
                  <a:pt x="94614" y="609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76977" y="2643885"/>
            <a:ext cx="90805" cy="120650"/>
          </a:xfrm>
          <a:custGeom>
            <a:avLst/>
            <a:gdLst/>
            <a:ahLst/>
            <a:cxnLst/>
            <a:rect l="l" t="t" r="r" b="b"/>
            <a:pathLst>
              <a:path w="90804" h="120650">
                <a:moveTo>
                  <a:pt x="0" y="33781"/>
                </a:moveTo>
                <a:lnTo>
                  <a:pt x="8889" y="72771"/>
                </a:lnTo>
                <a:lnTo>
                  <a:pt x="11807" y="81968"/>
                </a:lnTo>
                <a:lnTo>
                  <a:pt x="14700" y="91201"/>
                </a:lnTo>
                <a:lnTo>
                  <a:pt x="17641" y="100363"/>
                </a:lnTo>
                <a:lnTo>
                  <a:pt x="20700" y="109347"/>
                </a:lnTo>
                <a:lnTo>
                  <a:pt x="22860" y="114808"/>
                </a:lnTo>
                <a:lnTo>
                  <a:pt x="23749" y="116712"/>
                </a:lnTo>
                <a:lnTo>
                  <a:pt x="22860" y="120650"/>
                </a:lnTo>
                <a:lnTo>
                  <a:pt x="18492" y="110075"/>
                </a:lnTo>
                <a:lnTo>
                  <a:pt x="15446" y="99774"/>
                </a:lnTo>
                <a:lnTo>
                  <a:pt x="13662" y="89021"/>
                </a:lnTo>
                <a:lnTo>
                  <a:pt x="13081" y="77088"/>
                </a:lnTo>
                <a:lnTo>
                  <a:pt x="14206" y="60424"/>
                </a:lnTo>
                <a:lnTo>
                  <a:pt x="34798" y="16383"/>
                </a:lnTo>
                <a:lnTo>
                  <a:pt x="77470" y="0"/>
                </a:lnTo>
                <a:lnTo>
                  <a:pt x="81661" y="253"/>
                </a:lnTo>
                <a:lnTo>
                  <a:pt x="86233" y="253"/>
                </a:lnTo>
                <a:lnTo>
                  <a:pt x="90550" y="50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32139" y="2647823"/>
            <a:ext cx="96520" cy="106045"/>
          </a:xfrm>
          <a:custGeom>
            <a:avLst/>
            <a:gdLst/>
            <a:ahLst/>
            <a:cxnLst/>
            <a:rect l="l" t="t" r="r" b="b"/>
            <a:pathLst>
              <a:path w="96520" h="106044">
                <a:moveTo>
                  <a:pt x="38385" y="15239"/>
                </a:moveTo>
                <a:lnTo>
                  <a:pt x="1928" y="43154"/>
                </a:lnTo>
                <a:lnTo>
                  <a:pt x="0" y="53451"/>
                </a:lnTo>
                <a:lnTo>
                  <a:pt x="595" y="63914"/>
                </a:lnTo>
                <a:lnTo>
                  <a:pt x="28878" y="100322"/>
                </a:lnTo>
                <a:lnTo>
                  <a:pt x="52706" y="105767"/>
                </a:lnTo>
                <a:lnTo>
                  <a:pt x="64722" y="105028"/>
                </a:lnTo>
                <a:lnTo>
                  <a:pt x="76237" y="101623"/>
                </a:lnTo>
                <a:lnTo>
                  <a:pt x="86264" y="95123"/>
                </a:lnTo>
                <a:lnTo>
                  <a:pt x="94263" y="82301"/>
                </a:lnTo>
                <a:lnTo>
                  <a:pt x="96345" y="67230"/>
                </a:lnTo>
                <a:lnTo>
                  <a:pt x="93926" y="51849"/>
                </a:lnTo>
                <a:lnTo>
                  <a:pt x="74739" y="18414"/>
                </a:lnTo>
                <a:lnTo>
                  <a:pt x="48164" y="1777"/>
                </a:lnTo>
                <a:lnTo>
                  <a:pt x="44862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61965" y="2575305"/>
            <a:ext cx="182880" cy="170180"/>
          </a:xfrm>
          <a:custGeom>
            <a:avLst/>
            <a:gdLst/>
            <a:ahLst/>
            <a:cxnLst/>
            <a:rect l="l" t="t" r="r" b="b"/>
            <a:pathLst>
              <a:path w="182879" h="170180">
                <a:moveTo>
                  <a:pt x="0" y="104140"/>
                </a:moveTo>
                <a:lnTo>
                  <a:pt x="3937" y="144145"/>
                </a:lnTo>
                <a:lnTo>
                  <a:pt x="5036" y="150604"/>
                </a:lnTo>
                <a:lnTo>
                  <a:pt x="6064" y="156956"/>
                </a:lnTo>
                <a:lnTo>
                  <a:pt x="7044" y="163379"/>
                </a:lnTo>
                <a:lnTo>
                  <a:pt x="8000" y="170053"/>
                </a:lnTo>
                <a:lnTo>
                  <a:pt x="8191" y="161254"/>
                </a:lnTo>
                <a:lnTo>
                  <a:pt x="16539" y="116409"/>
                </a:lnTo>
                <a:lnTo>
                  <a:pt x="43561" y="66421"/>
                </a:lnTo>
                <a:lnTo>
                  <a:pt x="75596" y="35734"/>
                </a:lnTo>
                <a:lnTo>
                  <a:pt x="114681" y="14859"/>
                </a:lnTo>
                <a:lnTo>
                  <a:pt x="165598" y="2786"/>
                </a:lnTo>
                <a:lnTo>
                  <a:pt x="18288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81767" y="2580385"/>
            <a:ext cx="82550" cy="129539"/>
          </a:xfrm>
          <a:custGeom>
            <a:avLst/>
            <a:gdLst/>
            <a:ahLst/>
            <a:cxnLst/>
            <a:rect l="l" t="t" r="r" b="b"/>
            <a:pathLst>
              <a:path w="82550" h="129539">
                <a:moveTo>
                  <a:pt x="44382" y="27177"/>
                </a:moveTo>
                <a:lnTo>
                  <a:pt x="10247" y="56632"/>
                </a:lnTo>
                <a:lnTo>
                  <a:pt x="0" y="92029"/>
                </a:lnTo>
                <a:lnTo>
                  <a:pt x="1710" y="109727"/>
                </a:lnTo>
                <a:lnTo>
                  <a:pt x="6228" y="119120"/>
                </a:lnTo>
                <a:lnTo>
                  <a:pt x="13283" y="125333"/>
                </a:lnTo>
                <a:lnTo>
                  <a:pt x="22266" y="128569"/>
                </a:lnTo>
                <a:lnTo>
                  <a:pt x="32571" y="129031"/>
                </a:lnTo>
                <a:lnTo>
                  <a:pt x="45081" y="125658"/>
                </a:lnTo>
                <a:lnTo>
                  <a:pt x="73084" y="99440"/>
                </a:lnTo>
                <a:lnTo>
                  <a:pt x="82530" y="69976"/>
                </a:lnTo>
                <a:lnTo>
                  <a:pt x="82174" y="54899"/>
                </a:lnTo>
                <a:lnTo>
                  <a:pt x="67512" y="16890"/>
                </a:lnTo>
                <a:lnTo>
                  <a:pt x="41080" y="0"/>
                </a:lnTo>
                <a:lnTo>
                  <a:pt x="38032" y="0"/>
                </a:lnTo>
                <a:lnTo>
                  <a:pt x="33460" y="520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14034" y="2473354"/>
            <a:ext cx="99060" cy="225425"/>
          </a:xfrm>
          <a:custGeom>
            <a:avLst/>
            <a:gdLst/>
            <a:ahLst/>
            <a:cxnLst/>
            <a:rect l="l" t="t" r="r" b="b"/>
            <a:pathLst>
              <a:path w="99060" h="225425">
                <a:moveTo>
                  <a:pt x="0" y="223871"/>
                </a:moveTo>
                <a:lnTo>
                  <a:pt x="6657" y="225347"/>
                </a:lnTo>
                <a:lnTo>
                  <a:pt x="8302" y="221204"/>
                </a:lnTo>
                <a:lnTo>
                  <a:pt x="7447" y="213441"/>
                </a:lnTo>
                <a:lnTo>
                  <a:pt x="6603" y="204059"/>
                </a:lnTo>
                <a:lnTo>
                  <a:pt x="6443" y="186908"/>
                </a:lnTo>
                <a:lnTo>
                  <a:pt x="6175" y="169721"/>
                </a:lnTo>
                <a:lnTo>
                  <a:pt x="6121" y="152463"/>
                </a:lnTo>
                <a:lnTo>
                  <a:pt x="8254" y="109728"/>
                </a:lnTo>
                <a:lnTo>
                  <a:pt x="17319" y="60321"/>
                </a:lnTo>
                <a:lnTo>
                  <a:pt x="35827" y="25078"/>
                </a:lnTo>
                <a:lnTo>
                  <a:pt x="70992" y="986"/>
                </a:lnTo>
                <a:lnTo>
                  <a:pt x="78932" y="0"/>
                </a:lnTo>
                <a:lnTo>
                  <a:pt x="85645" y="525"/>
                </a:lnTo>
                <a:lnTo>
                  <a:pt x="92049" y="2361"/>
                </a:lnTo>
                <a:lnTo>
                  <a:pt x="99060" y="530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98159" y="2583179"/>
            <a:ext cx="118745" cy="9525"/>
          </a:xfrm>
          <a:custGeom>
            <a:avLst/>
            <a:gdLst/>
            <a:ahLst/>
            <a:cxnLst/>
            <a:rect l="l" t="t" r="r" b="b"/>
            <a:pathLst>
              <a:path w="118745" h="9525">
                <a:moveTo>
                  <a:pt x="7619" y="889"/>
                </a:moveTo>
                <a:lnTo>
                  <a:pt x="5206" y="3048"/>
                </a:lnTo>
                <a:lnTo>
                  <a:pt x="2666" y="5207"/>
                </a:lnTo>
                <a:lnTo>
                  <a:pt x="0" y="7366"/>
                </a:lnTo>
                <a:lnTo>
                  <a:pt x="11062" y="8647"/>
                </a:lnTo>
                <a:lnTo>
                  <a:pt x="22304" y="9048"/>
                </a:lnTo>
                <a:lnTo>
                  <a:pt x="33664" y="8830"/>
                </a:lnTo>
                <a:lnTo>
                  <a:pt x="45085" y="8255"/>
                </a:lnTo>
                <a:lnTo>
                  <a:pt x="63408" y="7018"/>
                </a:lnTo>
                <a:lnTo>
                  <a:pt x="81756" y="4937"/>
                </a:lnTo>
                <a:lnTo>
                  <a:pt x="100056" y="2450"/>
                </a:lnTo>
                <a:lnTo>
                  <a:pt x="11823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48729" y="2575814"/>
            <a:ext cx="107314" cy="144145"/>
          </a:xfrm>
          <a:custGeom>
            <a:avLst/>
            <a:gdLst/>
            <a:ahLst/>
            <a:cxnLst/>
            <a:rect l="l" t="t" r="r" b="b"/>
            <a:pathLst>
              <a:path w="107314" h="144144">
                <a:moveTo>
                  <a:pt x="0" y="79883"/>
                </a:moveTo>
                <a:lnTo>
                  <a:pt x="35103" y="95845"/>
                </a:lnTo>
                <a:lnTo>
                  <a:pt x="70358" y="75057"/>
                </a:lnTo>
                <a:lnTo>
                  <a:pt x="95468" y="40106"/>
                </a:lnTo>
                <a:lnTo>
                  <a:pt x="98044" y="26543"/>
                </a:lnTo>
                <a:lnTo>
                  <a:pt x="96611" y="16823"/>
                </a:lnTo>
                <a:lnTo>
                  <a:pt x="92011" y="8032"/>
                </a:lnTo>
                <a:lnTo>
                  <a:pt x="84649" y="1861"/>
                </a:lnTo>
                <a:lnTo>
                  <a:pt x="74930" y="0"/>
                </a:lnTo>
                <a:lnTo>
                  <a:pt x="60757" y="3349"/>
                </a:lnTo>
                <a:lnTo>
                  <a:pt x="27432" y="31496"/>
                </a:lnTo>
                <a:lnTo>
                  <a:pt x="11626" y="74412"/>
                </a:lnTo>
                <a:lnTo>
                  <a:pt x="30273" y="116776"/>
                </a:lnTo>
                <a:lnTo>
                  <a:pt x="69093" y="138904"/>
                </a:lnTo>
                <a:lnTo>
                  <a:pt x="94093" y="142773"/>
                </a:lnTo>
                <a:lnTo>
                  <a:pt x="107187" y="1436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08495" y="2589910"/>
            <a:ext cx="120650" cy="100330"/>
          </a:xfrm>
          <a:custGeom>
            <a:avLst/>
            <a:gdLst/>
            <a:ahLst/>
            <a:cxnLst/>
            <a:rect l="l" t="t" r="r" b="b"/>
            <a:pathLst>
              <a:path w="120650" h="100330">
                <a:moveTo>
                  <a:pt x="58674" y="0"/>
                </a:moveTo>
                <a:lnTo>
                  <a:pt x="16001" y="26797"/>
                </a:lnTo>
                <a:lnTo>
                  <a:pt x="0" y="65462"/>
                </a:lnTo>
                <a:lnTo>
                  <a:pt x="253" y="79248"/>
                </a:lnTo>
                <a:lnTo>
                  <a:pt x="3274" y="88558"/>
                </a:lnTo>
                <a:lnTo>
                  <a:pt x="8985" y="95345"/>
                </a:lnTo>
                <a:lnTo>
                  <a:pt x="16934" y="99321"/>
                </a:lnTo>
                <a:lnTo>
                  <a:pt x="26670" y="100202"/>
                </a:lnTo>
                <a:lnTo>
                  <a:pt x="38812" y="97303"/>
                </a:lnTo>
                <a:lnTo>
                  <a:pt x="77866" y="67637"/>
                </a:lnTo>
                <a:lnTo>
                  <a:pt x="98298" y="40259"/>
                </a:lnTo>
                <a:lnTo>
                  <a:pt x="96446" y="48426"/>
                </a:lnTo>
                <a:lnTo>
                  <a:pt x="94535" y="57689"/>
                </a:lnTo>
                <a:lnTo>
                  <a:pt x="93458" y="66905"/>
                </a:lnTo>
                <a:lnTo>
                  <a:pt x="94106" y="74929"/>
                </a:lnTo>
                <a:lnTo>
                  <a:pt x="98057" y="82196"/>
                </a:lnTo>
                <a:lnTo>
                  <a:pt x="105044" y="86677"/>
                </a:lnTo>
                <a:lnTo>
                  <a:pt x="113198" y="89253"/>
                </a:lnTo>
                <a:lnTo>
                  <a:pt x="120650" y="9080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59526" y="2595594"/>
            <a:ext cx="88265" cy="104775"/>
          </a:xfrm>
          <a:custGeom>
            <a:avLst/>
            <a:gdLst/>
            <a:ahLst/>
            <a:cxnLst/>
            <a:rect l="l" t="t" r="r" b="b"/>
            <a:pathLst>
              <a:path w="88265" h="104775">
                <a:moveTo>
                  <a:pt x="87856" y="11969"/>
                </a:moveTo>
                <a:lnTo>
                  <a:pt x="78956" y="4091"/>
                </a:lnTo>
                <a:lnTo>
                  <a:pt x="69615" y="0"/>
                </a:lnTo>
                <a:lnTo>
                  <a:pt x="59013" y="146"/>
                </a:lnTo>
                <a:lnTo>
                  <a:pt x="20466" y="24447"/>
                </a:lnTo>
                <a:lnTo>
                  <a:pt x="0" y="64109"/>
                </a:lnTo>
                <a:lnTo>
                  <a:pt x="2131" y="76628"/>
                </a:lnTo>
                <a:lnTo>
                  <a:pt x="8262" y="87838"/>
                </a:lnTo>
                <a:lnTo>
                  <a:pt x="17752" y="97059"/>
                </a:lnTo>
                <a:lnTo>
                  <a:pt x="31408" y="103098"/>
                </a:lnTo>
                <a:lnTo>
                  <a:pt x="46231" y="104219"/>
                </a:lnTo>
                <a:lnTo>
                  <a:pt x="61293" y="102363"/>
                </a:lnTo>
                <a:lnTo>
                  <a:pt x="75664" y="9947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75259" y="2523744"/>
            <a:ext cx="175260" cy="188595"/>
          </a:xfrm>
          <a:custGeom>
            <a:avLst/>
            <a:gdLst/>
            <a:ahLst/>
            <a:cxnLst/>
            <a:rect l="l" t="t" r="r" b="b"/>
            <a:pathLst>
              <a:path w="175259" h="188594">
                <a:moveTo>
                  <a:pt x="17208" y="0"/>
                </a:moveTo>
                <a:lnTo>
                  <a:pt x="5153" y="43969"/>
                </a:lnTo>
                <a:lnTo>
                  <a:pt x="809" y="82887"/>
                </a:lnTo>
                <a:lnTo>
                  <a:pt x="0" y="105886"/>
                </a:lnTo>
                <a:lnTo>
                  <a:pt x="809" y="128837"/>
                </a:lnTo>
                <a:lnTo>
                  <a:pt x="7254" y="175021"/>
                </a:lnTo>
                <a:lnTo>
                  <a:pt x="23558" y="188086"/>
                </a:lnTo>
                <a:lnTo>
                  <a:pt x="35317" y="181875"/>
                </a:lnTo>
                <a:lnTo>
                  <a:pt x="46005" y="170687"/>
                </a:lnTo>
                <a:lnTo>
                  <a:pt x="55312" y="157976"/>
                </a:lnTo>
                <a:lnTo>
                  <a:pt x="62928" y="147192"/>
                </a:lnTo>
                <a:lnTo>
                  <a:pt x="74207" y="131474"/>
                </a:lnTo>
                <a:lnTo>
                  <a:pt x="97432" y="99847"/>
                </a:lnTo>
                <a:lnTo>
                  <a:pt x="127267" y="74306"/>
                </a:lnTo>
                <a:lnTo>
                  <a:pt x="134556" y="73786"/>
                </a:lnTo>
                <a:lnTo>
                  <a:pt x="139700" y="83448"/>
                </a:lnTo>
                <a:lnTo>
                  <a:pt x="143700" y="93932"/>
                </a:lnTo>
                <a:lnTo>
                  <a:pt x="146557" y="104915"/>
                </a:lnTo>
                <a:lnTo>
                  <a:pt x="148272" y="116077"/>
                </a:lnTo>
                <a:lnTo>
                  <a:pt x="149691" y="130254"/>
                </a:lnTo>
                <a:lnTo>
                  <a:pt x="151812" y="144906"/>
                </a:lnTo>
                <a:lnTo>
                  <a:pt x="156291" y="158797"/>
                </a:lnTo>
                <a:lnTo>
                  <a:pt x="164782" y="170687"/>
                </a:lnTo>
                <a:lnTo>
                  <a:pt x="168084" y="172846"/>
                </a:lnTo>
                <a:lnTo>
                  <a:pt x="171386" y="174370"/>
                </a:lnTo>
                <a:lnTo>
                  <a:pt x="174815" y="17652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40127" y="2581931"/>
            <a:ext cx="105410" cy="153035"/>
          </a:xfrm>
          <a:custGeom>
            <a:avLst/>
            <a:gdLst/>
            <a:ahLst/>
            <a:cxnLst/>
            <a:rect l="l" t="t" r="r" b="b"/>
            <a:pathLst>
              <a:path w="105409" h="153035">
                <a:moveTo>
                  <a:pt x="61991" y="11662"/>
                </a:moveTo>
                <a:lnTo>
                  <a:pt x="54191" y="4456"/>
                </a:lnTo>
                <a:lnTo>
                  <a:pt x="47498" y="311"/>
                </a:lnTo>
                <a:lnTo>
                  <a:pt x="40114" y="0"/>
                </a:lnTo>
                <a:lnTo>
                  <a:pt x="30241" y="4296"/>
                </a:lnTo>
                <a:lnTo>
                  <a:pt x="3698" y="43920"/>
                </a:lnTo>
                <a:lnTo>
                  <a:pt x="0" y="76178"/>
                </a:lnTo>
                <a:lnTo>
                  <a:pt x="3145" y="92211"/>
                </a:lnTo>
                <a:lnTo>
                  <a:pt x="31353" y="132455"/>
                </a:lnTo>
                <a:lnTo>
                  <a:pt x="72794" y="152417"/>
                </a:lnTo>
                <a:lnTo>
                  <a:pt x="83327" y="152600"/>
                </a:lnTo>
                <a:lnTo>
                  <a:pt x="93479" y="149115"/>
                </a:lnTo>
                <a:lnTo>
                  <a:pt x="105298" y="14234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97750" y="2503677"/>
            <a:ext cx="73660" cy="215900"/>
          </a:xfrm>
          <a:custGeom>
            <a:avLst/>
            <a:gdLst/>
            <a:ahLst/>
            <a:cxnLst/>
            <a:rect l="l" t="t" r="r" b="b"/>
            <a:pathLst>
              <a:path w="73659" h="215900">
                <a:moveTo>
                  <a:pt x="0" y="0"/>
                </a:moveTo>
                <a:lnTo>
                  <a:pt x="2397" y="12680"/>
                </a:lnTo>
                <a:lnTo>
                  <a:pt x="4508" y="25241"/>
                </a:lnTo>
                <a:lnTo>
                  <a:pt x="6429" y="37754"/>
                </a:lnTo>
                <a:lnTo>
                  <a:pt x="8254" y="50292"/>
                </a:lnTo>
                <a:lnTo>
                  <a:pt x="12257" y="72772"/>
                </a:lnTo>
                <a:lnTo>
                  <a:pt x="22453" y="117211"/>
                </a:lnTo>
                <a:lnTo>
                  <a:pt x="34286" y="155563"/>
                </a:lnTo>
                <a:lnTo>
                  <a:pt x="54609" y="201675"/>
                </a:lnTo>
                <a:lnTo>
                  <a:pt x="63753" y="212089"/>
                </a:lnTo>
                <a:lnTo>
                  <a:pt x="73151" y="2157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18145" y="2608732"/>
            <a:ext cx="136525" cy="144145"/>
          </a:xfrm>
          <a:custGeom>
            <a:avLst/>
            <a:gdLst/>
            <a:ahLst/>
            <a:cxnLst/>
            <a:rect l="l" t="t" r="r" b="b"/>
            <a:pathLst>
              <a:path w="136525" h="144144">
                <a:moveTo>
                  <a:pt x="64643" y="101"/>
                </a:moveTo>
                <a:lnTo>
                  <a:pt x="22351" y="16484"/>
                </a:lnTo>
                <a:lnTo>
                  <a:pt x="1456" y="54917"/>
                </a:lnTo>
                <a:lnTo>
                  <a:pt x="0" y="69824"/>
                </a:lnTo>
                <a:lnTo>
                  <a:pt x="1823" y="80998"/>
                </a:lnTo>
                <a:lnTo>
                  <a:pt x="6588" y="91112"/>
                </a:lnTo>
                <a:lnTo>
                  <a:pt x="14091" y="99345"/>
                </a:lnTo>
                <a:lnTo>
                  <a:pt x="24129" y="104876"/>
                </a:lnTo>
                <a:lnTo>
                  <a:pt x="34355" y="106515"/>
                </a:lnTo>
                <a:lnTo>
                  <a:pt x="44497" y="105225"/>
                </a:lnTo>
                <a:lnTo>
                  <a:pt x="75819" y="76967"/>
                </a:lnTo>
                <a:lnTo>
                  <a:pt x="85978" y="44805"/>
                </a:lnTo>
                <a:lnTo>
                  <a:pt x="87249" y="39979"/>
                </a:lnTo>
                <a:lnTo>
                  <a:pt x="91374" y="96271"/>
                </a:lnTo>
                <a:lnTo>
                  <a:pt x="106251" y="133911"/>
                </a:lnTo>
                <a:lnTo>
                  <a:pt x="124968" y="143865"/>
                </a:lnTo>
                <a:lnTo>
                  <a:pt x="128650" y="143865"/>
                </a:lnTo>
                <a:lnTo>
                  <a:pt x="132079" y="143865"/>
                </a:lnTo>
                <a:lnTo>
                  <a:pt x="136017" y="14386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84643" y="2590545"/>
            <a:ext cx="53340" cy="155575"/>
          </a:xfrm>
          <a:custGeom>
            <a:avLst/>
            <a:gdLst/>
            <a:ahLst/>
            <a:cxnLst/>
            <a:rect l="l" t="t" r="r" b="b"/>
            <a:pathLst>
              <a:path w="53340" h="155575">
                <a:moveTo>
                  <a:pt x="44830" y="0"/>
                </a:moveTo>
                <a:lnTo>
                  <a:pt x="35599" y="8276"/>
                </a:lnTo>
                <a:lnTo>
                  <a:pt x="28035" y="17256"/>
                </a:lnTo>
                <a:lnTo>
                  <a:pt x="22613" y="27735"/>
                </a:lnTo>
                <a:lnTo>
                  <a:pt x="19811" y="40512"/>
                </a:lnTo>
                <a:lnTo>
                  <a:pt x="21244" y="61612"/>
                </a:lnTo>
                <a:lnTo>
                  <a:pt x="28035" y="82819"/>
                </a:lnTo>
                <a:lnTo>
                  <a:pt x="37635" y="103288"/>
                </a:lnTo>
                <a:lnTo>
                  <a:pt x="47498" y="122174"/>
                </a:lnTo>
                <a:lnTo>
                  <a:pt x="51746" y="131566"/>
                </a:lnTo>
                <a:lnTo>
                  <a:pt x="53006" y="139493"/>
                </a:lnTo>
                <a:lnTo>
                  <a:pt x="49766" y="146444"/>
                </a:lnTo>
                <a:lnTo>
                  <a:pt x="40512" y="152907"/>
                </a:lnTo>
                <a:lnTo>
                  <a:pt x="32319" y="155211"/>
                </a:lnTo>
                <a:lnTo>
                  <a:pt x="24209" y="154765"/>
                </a:lnTo>
                <a:lnTo>
                  <a:pt x="16313" y="152247"/>
                </a:lnTo>
                <a:lnTo>
                  <a:pt x="8762" y="148336"/>
                </a:lnTo>
                <a:lnTo>
                  <a:pt x="2412" y="144399"/>
                </a:lnTo>
                <a:lnTo>
                  <a:pt x="634" y="143509"/>
                </a:lnTo>
                <a:lnTo>
                  <a:pt x="0" y="13766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60207" y="2574670"/>
            <a:ext cx="107950" cy="171450"/>
          </a:xfrm>
          <a:custGeom>
            <a:avLst/>
            <a:gdLst/>
            <a:ahLst/>
            <a:cxnLst/>
            <a:rect l="l" t="t" r="r" b="b"/>
            <a:pathLst>
              <a:path w="107950" h="171450">
                <a:moveTo>
                  <a:pt x="107950" y="0"/>
                </a:moveTo>
                <a:lnTo>
                  <a:pt x="82296" y="34162"/>
                </a:lnTo>
                <a:lnTo>
                  <a:pt x="79152" y="60197"/>
                </a:lnTo>
                <a:lnTo>
                  <a:pt x="80902" y="72953"/>
                </a:lnTo>
                <a:lnTo>
                  <a:pt x="83820" y="86232"/>
                </a:lnTo>
                <a:lnTo>
                  <a:pt x="87312" y="97869"/>
                </a:lnTo>
                <a:lnTo>
                  <a:pt x="90614" y="109791"/>
                </a:lnTo>
                <a:lnTo>
                  <a:pt x="70230" y="152447"/>
                </a:lnTo>
                <a:lnTo>
                  <a:pt x="34307" y="166768"/>
                </a:lnTo>
                <a:lnTo>
                  <a:pt x="11769" y="170836"/>
                </a:lnTo>
                <a:lnTo>
                  <a:pt x="0" y="17132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63093" y="3154426"/>
            <a:ext cx="245745" cy="1401445"/>
          </a:xfrm>
          <a:custGeom>
            <a:avLst/>
            <a:gdLst/>
            <a:ahLst/>
            <a:cxnLst/>
            <a:rect l="l" t="t" r="r" b="b"/>
            <a:pathLst>
              <a:path w="245744" h="1401445">
                <a:moveTo>
                  <a:pt x="245384" y="0"/>
                </a:moveTo>
                <a:lnTo>
                  <a:pt x="236909" y="2321"/>
                </a:lnTo>
                <a:lnTo>
                  <a:pt x="229017" y="3143"/>
                </a:lnTo>
                <a:lnTo>
                  <a:pt x="221149" y="4679"/>
                </a:lnTo>
                <a:lnTo>
                  <a:pt x="180217" y="43402"/>
                </a:lnTo>
                <a:lnTo>
                  <a:pt x="154452" y="83185"/>
                </a:lnTo>
                <a:lnTo>
                  <a:pt x="131954" y="124691"/>
                </a:lnTo>
                <a:lnTo>
                  <a:pt x="111637" y="167958"/>
                </a:lnTo>
                <a:lnTo>
                  <a:pt x="93398" y="212756"/>
                </a:lnTo>
                <a:lnTo>
                  <a:pt x="77137" y="258856"/>
                </a:lnTo>
                <a:lnTo>
                  <a:pt x="62751" y="306028"/>
                </a:lnTo>
                <a:lnTo>
                  <a:pt x="50139" y="354042"/>
                </a:lnTo>
                <a:lnTo>
                  <a:pt x="39199" y="402669"/>
                </a:lnTo>
                <a:lnTo>
                  <a:pt x="29830" y="451679"/>
                </a:lnTo>
                <a:lnTo>
                  <a:pt x="21931" y="500841"/>
                </a:lnTo>
                <a:lnTo>
                  <a:pt x="15398" y="549928"/>
                </a:lnTo>
                <a:lnTo>
                  <a:pt x="10131" y="598709"/>
                </a:lnTo>
                <a:lnTo>
                  <a:pt x="6028" y="646953"/>
                </a:lnTo>
                <a:lnTo>
                  <a:pt x="2988" y="694433"/>
                </a:lnTo>
                <a:lnTo>
                  <a:pt x="909" y="740918"/>
                </a:lnTo>
                <a:lnTo>
                  <a:pt x="0" y="794005"/>
                </a:lnTo>
                <a:lnTo>
                  <a:pt x="1074" y="846486"/>
                </a:lnTo>
                <a:lnTo>
                  <a:pt x="4122" y="898399"/>
                </a:lnTo>
                <a:lnTo>
                  <a:pt x="9131" y="949785"/>
                </a:lnTo>
                <a:lnTo>
                  <a:pt x="16091" y="1000683"/>
                </a:lnTo>
                <a:lnTo>
                  <a:pt x="24991" y="1051131"/>
                </a:lnTo>
                <a:lnTo>
                  <a:pt x="35820" y="1101169"/>
                </a:lnTo>
                <a:lnTo>
                  <a:pt x="48567" y="1150836"/>
                </a:lnTo>
                <a:lnTo>
                  <a:pt x="63220" y="1200171"/>
                </a:lnTo>
                <a:lnTo>
                  <a:pt x="79769" y="1249214"/>
                </a:lnTo>
                <a:lnTo>
                  <a:pt x="98203" y="1298004"/>
                </a:lnTo>
                <a:lnTo>
                  <a:pt x="118511" y="1346581"/>
                </a:lnTo>
                <a:lnTo>
                  <a:pt x="138990" y="1380013"/>
                </a:lnTo>
                <a:lnTo>
                  <a:pt x="149336" y="1390943"/>
                </a:lnTo>
                <a:lnTo>
                  <a:pt x="159659" y="14010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23958" y="3250183"/>
            <a:ext cx="13335" cy="349885"/>
          </a:xfrm>
          <a:custGeom>
            <a:avLst/>
            <a:gdLst/>
            <a:ahLst/>
            <a:cxnLst/>
            <a:rect l="l" t="t" r="r" b="b"/>
            <a:pathLst>
              <a:path w="13335" h="349885">
                <a:moveTo>
                  <a:pt x="1714" y="2921"/>
                </a:moveTo>
                <a:lnTo>
                  <a:pt x="428" y="0"/>
                </a:lnTo>
                <a:lnTo>
                  <a:pt x="0" y="5461"/>
                </a:lnTo>
                <a:lnTo>
                  <a:pt x="142" y="15208"/>
                </a:lnTo>
                <a:lnTo>
                  <a:pt x="571" y="25146"/>
                </a:lnTo>
                <a:lnTo>
                  <a:pt x="1529" y="53717"/>
                </a:lnTo>
                <a:lnTo>
                  <a:pt x="3303" y="110763"/>
                </a:lnTo>
                <a:lnTo>
                  <a:pt x="6887" y="172854"/>
                </a:lnTo>
                <a:lnTo>
                  <a:pt x="9286" y="206565"/>
                </a:lnTo>
                <a:lnTo>
                  <a:pt x="11424" y="240276"/>
                </a:lnTo>
                <a:lnTo>
                  <a:pt x="12763" y="273939"/>
                </a:lnTo>
                <a:lnTo>
                  <a:pt x="12688" y="292836"/>
                </a:lnTo>
                <a:lnTo>
                  <a:pt x="12160" y="311864"/>
                </a:lnTo>
                <a:lnTo>
                  <a:pt x="11299" y="330821"/>
                </a:lnTo>
                <a:lnTo>
                  <a:pt x="10223" y="3495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69057" y="3718810"/>
            <a:ext cx="784860" cy="33655"/>
          </a:xfrm>
          <a:custGeom>
            <a:avLst/>
            <a:gdLst/>
            <a:ahLst/>
            <a:cxnLst/>
            <a:rect l="l" t="t" r="r" b="b"/>
            <a:pathLst>
              <a:path w="784860" h="33654">
                <a:moveTo>
                  <a:pt x="0" y="17148"/>
                </a:moveTo>
                <a:lnTo>
                  <a:pt x="12991" y="20587"/>
                </a:lnTo>
                <a:lnTo>
                  <a:pt x="27828" y="22467"/>
                </a:lnTo>
                <a:lnTo>
                  <a:pt x="44594" y="22988"/>
                </a:lnTo>
                <a:lnTo>
                  <a:pt x="63373" y="22355"/>
                </a:lnTo>
                <a:lnTo>
                  <a:pt x="112998" y="19373"/>
                </a:lnTo>
                <a:lnTo>
                  <a:pt x="162623" y="17069"/>
                </a:lnTo>
                <a:lnTo>
                  <a:pt x="212248" y="15122"/>
                </a:lnTo>
                <a:lnTo>
                  <a:pt x="261874" y="13211"/>
                </a:lnTo>
                <a:lnTo>
                  <a:pt x="315674" y="10934"/>
                </a:lnTo>
                <a:lnTo>
                  <a:pt x="369584" y="8948"/>
                </a:lnTo>
                <a:lnTo>
                  <a:pt x="423530" y="7213"/>
                </a:lnTo>
                <a:lnTo>
                  <a:pt x="477440" y="5685"/>
                </a:lnTo>
                <a:lnTo>
                  <a:pt x="531241" y="4321"/>
                </a:lnTo>
                <a:lnTo>
                  <a:pt x="581342" y="2436"/>
                </a:lnTo>
                <a:lnTo>
                  <a:pt x="632015" y="480"/>
                </a:lnTo>
                <a:lnTo>
                  <a:pt x="682688" y="0"/>
                </a:lnTo>
                <a:lnTo>
                  <a:pt x="732790" y="2543"/>
                </a:lnTo>
                <a:lnTo>
                  <a:pt x="747105" y="3758"/>
                </a:lnTo>
                <a:lnTo>
                  <a:pt x="765016" y="6830"/>
                </a:lnTo>
                <a:lnTo>
                  <a:pt x="779831" y="13473"/>
                </a:lnTo>
                <a:lnTo>
                  <a:pt x="784859" y="25403"/>
                </a:lnTo>
                <a:lnTo>
                  <a:pt x="781557" y="27816"/>
                </a:lnTo>
                <a:lnTo>
                  <a:pt x="777875" y="30864"/>
                </a:lnTo>
                <a:lnTo>
                  <a:pt x="774572" y="332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59711" y="3922521"/>
            <a:ext cx="19685" cy="449580"/>
          </a:xfrm>
          <a:custGeom>
            <a:avLst/>
            <a:gdLst/>
            <a:ahLst/>
            <a:cxnLst/>
            <a:rect l="l" t="t" r="r" b="b"/>
            <a:pathLst>
              <a:path w="19685" h="449579">
                <a:moveTo>
                  <a:pt x="785" y="0"/>
                </a:moveTo>
                <a:lnTo>
                  <a:pt x="507" y="21040"/>
                </a:lnTo>
                <a:lnTo>
                  <a:pt x="182" y="42211"/>
                </a:lnTo>
                <a:lnTo>
                  <a:pt x="0" y="63454"/>
                </a:lnTo>
                <a:lnTo>
                  <a:pt x="150" y="84708"/>
                </a:lnTo>
                <a:lnTo>
                  <a:pt x="934" y="123570"/>
                </a:lnTo>
                <a:lnTo>
                  <a:pt x="1468" y="162432"/>
                </a:lnTo>
                <a:lnTo>
                  <a:pt x="1883" y="201294"/>
                </a:lnTo>
                <a:lnTo>
                  <a:pt x="2309" y="240156"/>
                </a:lnTo>
                <a:lnTo>
                  <a:pt x="3421" y="309498"/>
                </a:lnTo>
                <a:lnTo>
                  <a:pt x="4722" y="378840"/>
                </a:lnTo>
                <a:lnTo>
                  <a:pt x="4859" y="394061"/>
                </a:lnTo>
                <a:lnTo>
                  <a:pt x="5246" y="411543"/>
                </a:lnTo>
                <a:lnTo>
                  <a:pt x="7276" y="428740"/>
                </a:lnTo>
                <a:lnTo>
                  <a:pt x="12342" y="443102"/>
                </a:lnTo>
                <a:lnTo>
                  <a:pt x="14882" y="445261"/>
                </a:lnTo>
                <a:lnTo>
                  <a:pt x="16914" y="447420"/>
                </a:lnTo>
                <a:lnTo>
                  <a:pt x="19454" y="4495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05276" y="3999610"/>
            <a:ext cx="177165" cy="401955"/>
          </a:xfrm>
          <a:custGeom>
            <a:avLst/>
            <a:gdLst/>
            <a:ahLst/>
            <a:cxnLst/>
            <a:rect l="l" t="t" r="r" b="b"/>
            <a:pathLst>
              <a:path w="177164" h="401954">
                <a:moveTo>
                  <a:pt x="0" y="401446"/>
                </a:moveTo>
                <a:lnTo>
                  <a:pt x="14323" y="358959"/>
                </a:lnTo>
                <a:lnTo>
                  <a:pt x="26592" y="310864"/>
                </a:lnTo>
                <a:lnTo>
                  <a:pt x="42090" y="243268"/>
                </a:lnTo>
                <a:lnTo>
                  <a:pt x="50292" y="209422"/>
                </a:lnTo>
                <a:lnTo>
                  <a:pt x="69850" y="137017"/>
                </a:lnTo>
                <a:lnTo>
                  <a:pt x="90550" y="64896"/>
                </a:lnTo>
                <a:lnTo>
                  <a:pt x="109803" y="15801"/>
                </a:lnTo>
                <a:lnTo>
                  <a:pt x="117983" y="0"/>
                </a:lnTo>
                <a:lnTo>
                  <a:pt x="125837" y="21151"/>
                </a:lnTo>
                <a:lnTo>
                  <a:pt x="130905" y="43005"/>
                </a:lnTo>
                <a:lnTo>
                  <a:pt x="134306" y="65454"/>
                </a:lnTo>
                <a:lnTo>
                  <a:pt x="137160" y="88391"/>
                </a:lnTo>
                <a:lnTo>
                  <a:pt x="142128" y="127509"/>
                </a:lnTo>
                <a:lnTo>
                  <a:pt x="147383" y="166735"/>
                </a:lnTo>
                <a:lnTo>
                  <a:pt x="153019" y="206031"/>
                </a:lnTo>
                <a:lnTo>
                  <a:pt x="159131" y="245363"/>
                </a:lnTo>
                <a:lnTo>
                  <a:pt x="171481" y="296687"/>
                </a:lnTo>
                <a:lnTo>
                  <a:pt x="176883" y="324213"/>
                </a:lnTo>
                <a:lnTo>
                  <a:pt x="177164" y="348106"/>
                </a:lnTo>
                <a:lnTo>
                  <a:pt x="175650" y="352829"/>
                </a:lnTo>
                <a:lnTo>
                  <a:pt x="173624" y="351504"/>
                </a:lnTo>
                <a:lnTo>
                  <a:pt x="170003" y="346035"/>
                </a:lnTo>
                <a:lnTo>
                  <a:pt x="163702" y="3383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31820" y="4253229"/>
            <a:ext cx="162560" cy="18415"/>
          </a:xfrm>
          <a:custGeom>
            <a:avLst/>
            <a:gdLst/>
            <a:ahLst/>
            <a:cxnLst/>
            <a:rect l="l" t="t" r="r" b="b"/>
            <a:pathLst>
              <a:path w="162560" h="18414">
                <a:moveTo>
                  <a:pt x="0" y="18288"/>
                </a:moveTo>
                <a:lnTo>
                  <a:pt x="11666" y="16891"/>
                </a:lnTo>
                <a:lnTo>
                  <a:pt x="23034" y="14827"/>
                </a:lnTo>
                <a:lnTo>
                  <a:pt x="34379" y="12430"/>
                </a:lnTo>
                <a:lnTo>
                  <a:pt x="45974" y="10033"/>
                </a:lnTo>
                <a:lnTo>
                  <a:pt x="65264" y="6572"/>
                </a:lnTo>
                <a:lnTo>
                  <a:pt x="85232" y="3397"/>
                </a:lnTo>
                <a:lnTo>
                  <a:pt x="105320" y="1031"/>
                </a:lnTo>
                <a:lnTo>
                  <a:pt x="124968" y="0"/>
                </a:lnTo>
                <a:lnTo>
                  <a:pt x="136997" y="1083"/>
                </a:lnTo>
                <a:lnTo>
                  <a:pt x="145954" y="1809"/>
                </a:lnTo>
                <a:lnTo>
                  <a:pt x="153721" y="2393"/>
                </a:lnTo>
                <a:lnTo>
                  <a:pt x="162179" y="3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08934" y="4287265"/>
            <a:ext cx="64769" cy="123189"/>
          </a:xfrm>
          <a:custGeom>
            <a:avLst/>
            <a:gdLst/>
            <a:ahLst/>
            <a:cxnLst/>
            <a:rect l="l" t="t" r="r" b="b"/>
            <a:pathLst>
              <a:path w="64770" h="123189">
                <a:moveTo>
                  <a:pt x="9651" y="0"/>
                </a:moveTo>
                <a:lnTo>
                  <a:pt x="7250" y="11130"/>
                </a:lnTo>
                <a:lnTo>
                  <a:pt x="4254" y="21986"/>
                </a:lnTo>
                <a:lnTo>
                  <a:pt x="1543" y="33057"/>
                </a:lnTo>
                <a:lnTo>
                  <a:pt x="0" y="44830"/>
                </a:lnTo>
                <a:lnTo>
                  <a:pt x="168" y="59203"/>
                </a:lnTo>
                <a:lnTo>
                  <a:pt x="1730" y="73421"/>
                </a:lnTo>
                <a:lnTo>
                  <a:pt x="20335" y="116903"/>
                </a:lnTo>
                <a:lnTo>
                  <a:pt x="38353" y="122935"/>
                </a:lnTo>
                <a:lnTo>
                  <a:pt x="49139" y="117232"/>
                </a:lnTo>
                <a:lnTo>
                  <a:pt x="56245" y="107600"/>
                </a:lnTo>
                <a:lnTo>
                  <a:pt x="60946" y="96111"/>
                </a:lnTo>
                <a:lnTo>
                  <a:pt x="64515" y="848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99631" y="415772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5619" y="22351"/>
                </a:moveTo>
                <a:lnTo>
                  <a:pt x="1226" y="13805"/>
                </a:lnTo>
                <a:lnTo>
                  <a:pt x="0" y="9604"/>
                </a:lnTo>
                <a:lnTo>
                  <a:pt x="2726" y="6189"/>
                </a:lnTo>
                <a:lnTo>
                  <a:pt x="1019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67429" y="3974591"/>
            <a:ext cx="29209" cy="359410"/>
          </a:xfrm>
          <a:custGeom>
            <a:avLst/>
            <a:gdLst/>
            <a:ahLst/>
            <a:cxnLst/>
            <a:rect l="l" t="t" r="r" b="b"/>
            <a:pathLst>
              <a:path w="29210" h="359410">
                <a:moveTo>
                  <a:pt x="0" y="0"/>
                </a:moveTo>
                <a:lnTo>
                  <a:pt x="14605" y="39877"/>
                </a:lnTo>
                <a:lnTo>
                  <a:pt x="19812" y="90741"/>
                </a:lnTo>
                <a:lnTo>
                  <a:pt x="20641" y="116387"/>
                </a:lnTo>
                <a:lnTo>
                  <a:pt x="21590" y="141985"/>
                </a:lnTo>
                <a:lnTo>
                  <a:pt x="23040" y="170310"/>
                </a:lnTo>
                <a:lnTo>
                  <a:pt x="23669" y="198564"/>
                </a:lnTo>
                <a:lnTo>
                  <a:pt x="23322" y="226818"/>
                </a:lnTo>
                <a:lnTo>
                  <a:pt x="21844" y="255142"/>
                </a:lnTo>
                <a:lnTo>
                  <a:pt x="21173" y="273738"/>
                </a:lnTo>
                <a:lnTo>
                  <a:pt x="24637" y="327405"/>
                </a:lnTo>
                <a:lnTo>
                  <a:pt x="27892" y="343884"/>
                </a:lnTo>
                <a:lnTo>
                  <a:pt x="28977" y="351587"/>
                </a:lnTo>
                <a:lnTo>
                  <a:pt x="28575" y="3590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59708" y="3379342"/>
            <a:ext cx="464820" cy="678815"/>
          </a:xfrm>
          <a:custGeom>
            <a:avLst/>
            <a:gdLst/>
            <a:ahLst/>
            <a:cxnLst/>
            <a:rect l="l" t="t" r="r" b="b"/>
            <a:pathLst>
              <a:path w="464820" h="678814">
                <a:moveTo>
                  <a:pt x="321309" y="0"/>
                </a:moveTo>
                <a:lnTo>
                  <a:pt x="280908" y="19605"/>
                </a:lnTo>
                <a:lnTo>
                  <a:pt x="254414" y="23580"/>
                </a:lnTo>
                <a:lnTo>
                  <a:pt x="242458" y="25130"/>
                </a:lnTo>
                <a:lnTo>
                  <a:pt x="230717" y="27132"/>
                </a:lnTo>
                <a:lnTo>
                  <a:pt x="218820" y="30099"/>
                </a:lnTo>
                <a:lnTo>
                  <a:pt x="195929" y="37169"/>
                </a:lnTo>
                <a:lnTo>
                  <a:pt x="173132" y="43894"/>
                </a:lnTo>
                <a:lnTo>
                  <a:pt x="150098" y="49976"/>
                </a:lnTo>
                <a:lnTo>
                  <a:pt x="126491" y="55118"/>
                </a:lnTo>
                <a:lnTo>
                  <a:pt x="100816" y="58334"/>
                </a:lnTo>
                <a:lnTo>
                  <a:pt x="58435" y="64658"/>
                </a:lnTo>
                <a:lnTo>
                  <a:pt x="18460" y="74531"/>
                </a:lnTo>
                <a:lnTo>
                  <a:pt x="0" y="88392"/>
                </a:lnTo>
                <a:lnTo>
                  <a:pt x="6397" y="105844"/>
                </a:lnTo>
                <a:lnTo>
                  <a:pt x="23082" y="122570"/>
                </a:lnTo>
                <a:lnTo>
                  <a:pt x="42862" y="137130"/>
                </a:lnTo>
                <a:lnTo>
                  <a:pt x="58546" y="148082"/>
                </a:lnTo>
                <a:lnTo>
                  <a:pt x="85246" y="168725"/>
                </a:lnTo>
                <a:lnTo>
                  <a:pt x="135645" y="212536"/>
                </a:lnTo>
                <a:lnTo>
                  <a:pt x="170559" y="249912"/>
                </a:lnTo>
                <a:lnTo>
                  <a:pt x="199008" y="294132"/>
                </a:lnTo>
                <a:lnTo>
                  <a:pt x="201687" y="318438"/>
                </a:lnTo>
                <a:lnTo>
                  <a:pt x="201421" y="326771"/>
                </a:lnTo>
                <a:lnTo>
                  <a:pt x="195881" y="373364"/>
                </a:lnTo>
                <a:lnTo>
                  <a:pt x="185292" y="419100"/>
                </a:lnTo>
                <a:lnTo>
                  <a:pt x="172908" y="467129"/>
                </a:lnTo>
                <a:lnTo>
                  <a:pt x="158511" y="514350"/>
                </a:lnTo>
                <a:lnTo>
                  <a:pt x="140519" y="560046"/>
                </a:lnTo>
                <a:lnTo>
                  <a:pt x="117347" y="603504"/>
                </a:lnTo>
                <a:lnTo>
                  <a:pt x="89788" y="641778"/>
                </a:lnTo>
                <a:lnTo>
                  <a:pt x="75128" y="660100"/>
                </a:lnTo>
                <a:lnTo>
                  <a:pt x="60705" y="678434"/>
                </a:lnTo>
                <a:lnTo>
                  <a:pt x="102473" y="664781"/>
                </a:lnTo>
                <a:lnTo>
                  <a:pt x="145668" y="654939"/>
                </a:lnTo>
                <a:lnTo>
                  <a:pt x="194168" y="649053"/>
                </a:lnTo>
                <a:lnTo>
                  <a:pt x="243467" y="646959"/>
                </a:lnTo>
                <a:lnTo>
                  <a:pt x="293051" y="647998"/>
                </a:lnTo>
                <a:lnTo>
                  <a:pt x="342411" y="651513"/>
                </a:lnTo>
                <a:lnTo>
                  <a:pt x="391032" y="656844"/>
                </a:lnTo>
                <a:lnTo>
                  <a:pt x="405763" y="658834"/>
                </a:lnTo>
                <a:lnTo>
                  <a:pt x="420385" y="661241"/>
                </a:lnTo>
                <a:lnTo>
                  <a:pt x="435127" y="663576"/>
                </a:lnTo>
                <a:lnTo>
                  <a:pt x="450214" y="665353"/>
                </a:lnTo>
                <a:lnTo>
                  <a:pt x="457834" y="666623"/>
                </a:lnTo>
                <a:lnTo>
                  <a:pt x="459993" y="667131"/>
                </a:lnTo>
                <a:lnTo>
                  <a:pt x="464819" y="6659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96125" y="4348192"/>
            <a:ext cx="119380" cy="135255"/>
          </a:xfrm>
          <a:custGeom>
            <a:avLst/>
            <a:gdLst/>
            <a:ahLst/>
            <a:cxnLst/>
            <a:rect l="l" t="t" r="r" b="b"/>
            <a:pathLst>
              <a:path w="119379" h="135254">
                <a:moveTo>
                  <a:pt x="3841" y="414"/>
                </a:moveTo>
                <a:lnTo>
                  <a:pt x="0" y="0"/>
                </a:lnTo>
                <a:lnTo>
                  <a:pt x="5587" y="2907"/>
                </a:lnTo>
                <a:lnTo>
                  <a:pt x="14557" y="7076"/>
                </a:lnTo>
                <a:lnTo>
                  <a:pt x="20859" y="10447"/>
                </a:lnTo>
                <a:lnTo>
                  <a:pt x="53238" y="41487"/>
                </a:lnTo>
                <a:lnTo>
                  <a:pt x="81708" y="77583"/>
                </a:lnTo>
                <a:lnTo>
                  <a:pt x="90668" y="90281"/>
                </a:lnTo>
                <a:lnTo>
                  <a:pt x="99853" y="102776"/>
                </a:lnTo>
                <a:lnTo>
                  <a:pt x="105439" y="110694"/>
                </a:lnTo>
                <a:lnTo>
                  <a:pt x="110156" y="118588"/>
                </a:lnTo>
                <a:lnTo>
                  <a:pt x="114516" y="126672"/>
                </a:lnTo>
                <a:lnTo>
                  <a:pt x="119030" y="1351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98696" y="4361941"/>
            <a:ext cx="120650" cy="136525"/>
          </a:xfrm>
          <a:custGeom>
            <a:avLst/>
            <a:gdLst/>
            <a:ahLst/>
            <a:cxnLst/>
            <a:rect l="l" t="t" r="r" b="b"/>
            <a:pathLst>
              <a:path w="120650" h="136525">
                <a:moveTo>
                  <a:pt x="120141" y="0"/>
                </a:moveTo>
                <a:lnTo>
                  <a:pt x="113696" y="4675"/>
                </a:lnTo>
                <a:lnTo>
                  <a:pt x="108775" y="9969"/>
                </a:lnTo>
                <a:lnTo>
                  <a:pt x="104425" y="15930"/>
                </a:lnTo>
                <a:lnTo>
                  <a:pt x="99694" y="22605"/>
                </a:lnTo>
                <a:lnTo>
                  <a:pt x="90898" y="34438"/>
                </a:lnTo>
                <a:lnTo>
                  <a:pt x="81803" y="46116"/>
                </a:lnTo>
                <a:lnTo>
                  <a:pt x="72352" y="57628"/>
                </a:lnTo>
                <a:lnTo>
                  <a:pt x="62483" y="68960"/>
                </a:lnTo>
                <a:lnTo>
                  <a:pt x="52038" y="81379"/>
                </a:lnTo>
                <a:lnTo>
                  <a:pt x="19176" y="117347"/>
                </a:lnTo>
                <a:lnTo>
                  <a:pt x="4943" y="131689"/>
                </a:lnTo>
                <a:lnTo>
                  <a:pt x="0" y="1362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96538" y="4192270"/>
            <a:ext cx="154305" cy="96520"/>
          </a:xfrm>
          <a:custGeom>
            <a:avLst/>
            <a:gdLst/>
            <a:ahLst/>
            <a:cxnLst/>
            <a:rect l="l" t="t" r="r" b="b"/>
            <a:pathLst>
              <a:path w="154304" h="96520">
                <a:moveTo>
                  <a:pt x="16256" y="95630"/>
                </a:moveTo>
                <a:lnTo>
                  <a:pt x="7365" y="95630"/>
                </a:lnTo>
                <a:lnTo>
                  <a:pt x="5207" y="96265"/>
                </a:lnTo>
                <a:lnTo>
                  <a:pt x="0" y="94106"/>
                </a:lnTo>
                <a:lnTo>
                  <a:pt x="8858" y="93065"/>
                </a:lnTo>
                <a:lnTo>
                  <a:pt x="17621" y="92440"/>
                </a:lnTo>
                <a:lnTo>
                  <a:pt x="26431" y="91981"/>
                </a:lnTo>
                <a:lnTo>
                  <a:pt x="35433" y="91439"/>
                </a:lnTo>
                <a:lnTo>
                  <a:pt x="48162" y="90695"/>
                </a:lnTo>
                <a:lnTo>
                  <a:pt x="60880" y="89963"/>
                </a:lnTo>
                <a:lnTo>
                  <a:pt x="73669" y="89207"/>
                </a:lnTo>
                <a:lnTo>
                  <a:pt x="86613" y="88391"/>
                </a:lnTo>
                <a:lnTo>
                  <a:pt x="96940" y="87612"/>
                </a:lnTo>
                <a:lnTo>
                  <a:pt x="107314" y="86820"/>
                </a:lnTo>
                <a:lnTo>
                  <a:pt x="117689" y="86052"/>
                </a:lnTo>
                <a:lnTo>
                  <a:pt x="153924" y="60959"/>
                </a:lnTo>
                <a:lnTo>
                  <a:pt x="154195" y="52738"/>
                </a:lnTo>
                <a:lnTo>
                  <a:pt x="152669" y="44338"/>
                </a:lnTo>
                <a:lnTo>
                  <a:pt x="135211" y="7608"/>
                </a:lnTo>
                <a:lnTo>
                  <a:pt x="127508" y="2031"/>
                </a:lnTo>
                <a:lnTo>
                  <a:pt x="125349" y="1142"/>
                </a:lnTo>
                <a:lnTo>
                  <a:pt x="12382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36367" y="4301363"/>
            <a:ext cx="104775" cy="165735"/>
          </a:xfrm>
          <a:custGeom>
            <a:avLst/>
            <a:gdLst/>
            <a:ahLst/>
            <a:cxnLst/>
            <a:rect l="l" t="t" r="r" b="b"/>
            <a:pathLst>
              <a:path w="104775" h="165735">
                <a:moveTo>
                  <a:pt x="79956" y="0"/>
                </a:moveTo>
                <a:lnTo>
                  <a:pt x="42491" y="9779"/>
                </a:lnTo>
                <a:lnTo>
                  <a:pt x="11376" y="43306"/>
                </a:lnTo>
                <a:lnTo>
                  <a:pt x="0" y="80543"/>
                </a:lnTo>
                <a:lnTo>
                  <a:pt x="454" y="93599"/>
                </a:lnTo>
                <a:lnTo>
                  <a:pt x="16652" y="130585"/>
                </a:lnTo>
                <a:lnTo>
                  <a:pt x="46777" y="155670"/>
                </a:lnTo>
                <a:lnTo>
                  <a:pt x="79890" y="165536"/>
                </a:lnTo>
                <a:lnTo>
                  <a:pt x="87941" y="164719"/>
                </a:lnTo>
                <a:lnTo>
                  <a:pt x="95873" y="162282"/>
                </a:lnTo>
                <a:lnTo>
                  <a:pt x="104340" y="1587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16628" y="4396232"/>
            <a:ext cx="93980" cy="3810"/>
          </a:xfrm>
          <a:custGeom>
            <a:avLst/>
            <a:gdLst/>
            <a:ahLst/>
            <a:cxnLst/>
            <a:rect l="l" t="t" r="r" b="b"/>
            <a:pathLst>
              <a:path w="93979" h="3810">
                <a:moveTo>
                  <a:pt x="0" y="2286"/>
                </a:moveTo>
                <a:lnTo>
                  <a:pt x="9818" y="476"/>
                </a:lnTo>
                <a:lnTo>
                  <a:pt x="19970" y="0"/>
                </a:lnTo>
                <a:lnTo>
                  <a:pt x="30360" y="285"/>
                </a:lnTo>
                <a:lnTo>
                  <a:pt x="40894" y="762"/>
                </a:lnTo>
                <a:lnTo>
                  <a:pt x="51821" y="1452"/>
                </a:lnTo>
                <a:lnTo>
                  <a:pt x="62499" y="2571"/>
                </a:lnTo>
                <a:lnTo>
                  <a:pt x="73201" y="3548"/>
                </a:lnTo>
                <a:lnTo>
                  <a:pt x="84200" y="3810"/>
                </a:lnTo>
                <a:lnTo>
                  <a:pt x="87757" y="3810"/>
                </a:lnTo>
                <a:lnTo>
                  <a:pt x="90805" y="3810"/>
                </a:lnTo>
                <a:lnTo>
                  <a:pt x="93853" y="38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93794" y="4213859"/>
            <a:ext cx="166370" cy="264795"/>
          </a:xfrm>
          <a:custGeom>
            <a:avLst/>
            <a:gdLst/>
            <a:ahLst/>
            <a:cxnLst/>
            <a:rect l="l" t="t" r="r" b="b"/>
            <a:pathLst>
              <a:path w="166370" h="264795">
                <a:moveTo>
                  <a:pt x="0" y="264287"/>
                </a:moveTo>
                <a:lnTo>
                  <a:pt x="23367" y="229488"/>
                </a:lnTo>
                <a:lnTo>
                  <a:pt x="38687" y="184292"/>
                </a:lnTo>
                <a:lnTo>
                  <a:pt x="51434" y="138429"/>
                </a:lnTo>
                <a:lnTo>
                  <a:pt x="67548" y="68167"/>
                </a:lnTo>
                <a:lnTo>
                  <a:pt x="76670" y="33166"/>
                </a:lnTo>
                <a:lnTo>
                  <a:pt x="88900" y="0"/>
                </a:lnTo>
                <a:lnTo>
                  <a:pt x="95888" y="11344"/>
                </a:lnTo>
                <a:lnTo>
                  <a:pt x="100615" y="23415"/>
                </a:lnTo>
                <a:lnTo>
                  <a:pt x="104151" y="36129"/>
                </a:lnTo>
                <a:lnTo>
                  <a:pt x="107568" y="49402"/>
                </a:lnTo>
                <a:lnTo>
                  <a:pt x="117359" y="87878"/>
                </a:lnTo>
                <a:lnTo>
                  <a:pt x="127126" y="126412"/>
                </a:lnTo>
                <a:lnTo>
                  <a:pt x="137465" y="164828"/>
                </a:lnTo>
                <a:lnTo>
                  <a:pt x="148970" y="202945"/>
                </a:lnTo>
                <a:lnTo>
                  <a:pt x="153104" y="215227"/>
                </a:lnTo>
                <a:lnTo>
                  <a:pt x="157464" y="227377"/>
                </a:lnTo>
                <a:lnTo>
                  <a:pt x="161704" y="239504"/>
                </a:lnTo>
                <a:lnTo>
                  <a:pt x="165480" y="251713"/>
                </a:lnTo>
                <a:lnTo>
                  <a:pt x="165734" y="253872"/>
                </a:lnTo>
                <a:lnTo>
                  <a:pt x="166115" y="256285"/>
                </a:lnTo>
                <a:lnTo>
                  <a:pt x="166369" y="2584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65676" y="4406185"/>
            <a:ext cx="88900" cy="9525"/>
          </a:xfrm>
          <a:custGeom>
            <a:avLst/>
            <a:gdLst/>
            <a:ahLst/>
            <a:cxnLst/>
            <a:rect l="l" t="t" r="r" b="b"/>
            <a:pathLst>
              <a:path w="88900" h="9525">
                <a:moveTo>
                  <a:pt x="0" y="9096"/>
                </a:moveTo>
                <a:lnTo>
                  <a:pt x="9834" y="5887"/>
                </a:lnTo>
                <a:lnTo>
                  <a:pt x="19240" y="4190"/>
                </a:lnTo>
                <a:lnTo>
                  <a:pt x="28932" y="3042"/>
                </a:lnTo>
                <a:lnTo>
                  <a:pt x="39624" y="1476"/>
                </a:lnTo>
                <a:lnTo>
                  <a:pt x="52069" y="5"/>
                </a:lnTo>
                <a:lnTo>
                  <a:pt x="64134" y="0"/>
                </a:lnTo>
                <a:lnTo>
                  <a:pt x="76199" y="1208"/>
                </a:lnTo>
                <a:lnTo>
                  <a:pt x="88646" y="33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4374" y="4407661"/>
            <a:ext cx="27305" cy="78740"/>
          </a:xfrm>
          <a:custGeom>
            <a:avLst/>
            <a:gdLst/>
            <a:ahLst/>
            <a:cxnLst/>
            <a:rect l="l" t="t" r="r" b="b"/>
            <a:pathLst>
              <a:path w="27304" h="78739">
                <a:moveTo>
                  <a:pt x="6340" y="0"/>
                </a:moveTo>
                <a:lnTo>
                  <a:pt x="2194" y="8201"/>
                </a:lnTo>
                <a:lnTo>
                  <a:pt x="323" y="15033"/>
                </a:lnTo>
                <a:lnTo>
                  <a:pt x="0" y="22127"/>
                </a:lnTo>
                <a:lnTo>
                  <a:pt x="498" y="31114"/>
                </a:lnTo>
                <a:lnTo>
                  <a:pt x="12311" y="74963"/>
                </a:lnTo>
                <a:lnTo>
                  <a:pt x="16261" y="78311"/>
                </a:lnTo>
                <a:lnTo>
                  <a:pt x="20712" y="76729"/>
                </a:lnTo>
                <a:lnTo>
                  <a:pt x="27295" y="713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56429" y="4326382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7620" y="12192"/>
                </a:moveTo>
                <a:lnTo>
                  <a:pt x="1270" y="5080"/>
                </a:lnTo>
                <a:lnTo>
                  <a:pt x="0" y="2667"/>
                </a:lnTo>
                <a:lnTo>
                  <a:pt x="1130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66590" y="3447541"/>
            <a:ext cx="57150" cy="550545"/>
          </a:xfrm>
          <a:custGeom>
            <a:avLst/>
            <a:gdLst/>
            <a:ahLst/>
            <a:cxnLst/>
            <a:rect l="l" t="t" r="r" b="b"/>
            <a:pathLst>
              <a:path w="57150" h="550545">
                <a:moveTo>
                  <a:pt x="6985" y="20828"/>
                </a:moveTo>
                <a:lnTo>
                  <a:pt x="4190" y="13716"/>
                </a:lnTo>
                <a:lnTo>
                  <a:pt x="2032" y="7620"/>
                </a:lnTo>
                <a:lnTo>
                  <a:pt x="0" y="0"/>
                </a:lnTo>
                <a:lnTo>
                  <a:pt x="293" y="19861"/>
                </a:lnTo>
                <a:lnTo>
                  <a:pt x="1492" y="39639"/>
                </a:lnTo>
                <a:lnTo>
                  <a:pt x="3214" y="59346"/>
                </a:lnTo>
                <a:lnTo>
                  <a:pt x="5080" y="78994"/>
                </a:lnTo>
                <a:lnTo>
                  <a:pt x="8566" y="119725"/>
                </a:lnTo>
                <a:lnTo>
                  <a:pt x="11636" y="160528"/>
                </a:lnTo>
                <a:lnTo>
                  <a:pt x="14349" y="201330"/>
                </a:lnTo>
                <a:lnTo>
                  <a:pt x="16763" y="242062"/>
                </a:lnTo>
                <a:lnTo>
                  <a:pt x="19307" y="287746"/>
                </a:lnTo>
                <a:lnTo>
                  <a:pt x="21685" y="333406"/>
                </a:lnTo>
                <a:lnTo>
                  <a:pt x="24014" y="379114"/>
                </a:lnTo>
                <a:lnTo>
                  <a:pt x="26415" y="424942"/>
                </a:lnTo>
                <a:lnTo>
                  <a:pt x="27598" y="453536"/>
                </a:lnTo>
                <a:lnTo>
                  <a:pt x="28638" y="483393"/>
                </a:lnTo>
                <a:lnTo>
                  <a:pt x="31488" y="512917"/>
                </a:lnTo>
                <a:lnTo>
                  <a:pt x="38100" y="540512"/>
                </a:lnTo>
                <a:lnTo>
                  <a:pt x="43568" y="550225"/>
                </a:lnTo>
                <a:lnTo>
                  <a:pt x="48514" y="549259"/>
                </a:lnTo>
                <a:lnTo>
                  <a:pt x="52887" y="542458"/>
                </a:lnTo>
                <a:lnTo>
                  <a:pt x="56642" y="5346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78687" y="3396107"/>
            <a:ext cx="50800" cy="598805"/>
          </a:xfrm>
          <a:custGeom>
            <a:avLst/>
            <a:gdLst/>
            <a:ahLst/>
            <a:cxnLst/>
            <a:rect l="l" t="t" r="r" b="b"/>
            <a:pathLst>
              <a:path w="50800" h="598804">
                <a:moveTo>
                  <a:pt x="297" y="35051"/>
                </a:moveTo>
                <a:lnTo>
                  <a:pt x="0" y="25860"/>
                </a:lnTo>
                <a:lnTo>
                  <a:pt x="297" y="17430"/>
                </a:lnTo>
                <a:lnTo>
                  <a:pt x="976" y="9048"/>
                </a:lnTo>
                <a:lnTo>
                  <a:pt x="1821" y="0"/>
                </a:lnTo>
                <a:lnTo>
                  <a:pt x="7711" y="24643"/>
                </a:lnTo>
                <a:lnTo>
                  <a:pt x="16680" y="74169"/>
                </a:lnTo>
                <a:lnTo>
                  <a:pt x="24683" y="146952"/>
                </a:lnTo>
                <a:lnTo>
                  <a:pt x="28571" y="194770"/>
                </a:lnTo>
                <a:lnTo>
                  <a:pt x="31910" y="242706"/>
                </a:lnTo>
                <a:lnTo>
                  <a:pt x="35095" y="290702"/>
                </a:lnTo>
                <a:lnTo>
                  <a:pt x="37865" y="342527"/>
                </a:lnTo>
                <a:lnTo>
                  <a:pt x="39665" y="394339"/>
                </a:lnTo>
                <a:lnTo>
                  <a:pt x="41020" y="446096"/>
                </a:lnTo>
                <a:lnTo>
                  <a:pt x="42455" y="497755"/>
                </a:lnTo>
                <a:lnTo>
                  <a:pt x="44493" y="549274"/>
                </a:lnTo>
                <a:lnTo>
                  <a:pt x="45513" y="561582"/>
                </a:lnTo>
                <a:lnTo>
                  <a:pt x="47033" y="573912"/>
                </a:lnTo>
                <a:lnTo>
                  <a:pt x="48744" y="586243"/>
                </a:lnTo>
                <a:lnTo>
                  <a:pt x="50335" y="5985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7622" y="3682872"/>
            <a:ext cx="159385" cy="236854"/>
          </a:xfrm>
          <a:custGeom>
            <a:avLst/>
            <a:gdLst/>
            <a:ahLst/>
            <a:cxnLst/>
            <a:rect l="l" t="t" r="r" b="b"/>
            <a:pathLst>
              <a:path w="159385" h="236854">
                <a:moveTo>
                  <a:pt x="0" y="0"/>
                </a:moveTo>
                <a:lnTo>
                  <a:pt x="4956" y="11277"/>
                </a:lnTo>
                <a:lnTo>
                  <a:pt x="9556" y="22590"/>
                </a:lnTo>
                <a:lnTo>
                  <a:pt x="14108" y="33879"/>
                </a:lnTo>
                <a:lnTo>
                  <a:pt x="18923" y="45084"/>
                </a:lnTo>
                <a:lnTo>
                  <a:pt x="45164" y="94932"/>
                </a:lnTo>
                <a:lnTo>
                  <a:pt x="76453" y="142112"/>
                </a:lnTo>
                <a:lnTo>
                  <a:pt x="105854" y="183324"/>
                </a:lnTo>
                <a:lnTo>
                  <a:pt x="138684" y="221869"/>
                </a:lnTo>
                <a:lnTo>
                  <a:pt x="149605" y="230124"/>
                </a:lnTo>
                <a:lnTo>
                  <a:pt x="152018" y="232028"/>
                </a:lnTo>
                <a:lnTo>
                  <a:pt x="159130" y="2368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7241" y="3655440"/>
            <a:ext cx="146050" cy="271780"/>
          </a:xfrm>
          <a:custGeom>
            <a:avLst/>
            <a:gdLst/>
            <a:ahLst/>
            <a:cxnLst/>
            <a:rect l="l" t="t" r="r" b="b"/>
            <a:pathLst>
              <a:path w="146050" h="271779">
                <a:moveTo>
                  <a:pt x="145796" y="0"/>
                </a:moveTo>
                <a:lnTo>
                  <a:pt x="117238" y="32896"/>
                </a:lnTo>
                <a:lnTo>
                  <a:pt x="95505" y="69361"/>
                </a:lnTo>
                <a:lnTo>
                  <a:pt x="69379" y="117264"/>
                </a:lnTo>
                <a:lnTo>
                  <a:pt x="56769" y="141477"/>
                </a:lnTo>
                <a:lnTo>
                  <a:pt x="42497" y="168267"/>
                </a:lnTo>
                <a:lnTo>
                  <a:pt x="28606" y="195294"/>
                </a:lnTo>
                <a:lnTo>
                  <a:pt x="15906" y="222845"/>
                </a:lnTo>
                <a:lnTo>
                  <a:pt x="5207" y="251205"/>
                </a:lnTo>
                <a:lnTo>
                  <a:pt x="1905" y="262127"/>
                </a:lnTo>
                <a:lnTo>
                  <a:pt x="635" y="264540"/>
                </a:lnTo>
                <a:lnTo>
                  <a:pt x="0" y="2716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29302" y="3499992"/>
            <a:ext cx="229870" cy="114300"/>
          </a:xfrm>
          <a:custGeom>
            <a:avLst/>
            <a:gdLst/>
            <a:ahLst/>
            <a:cxnLst/>
            <a:rect l="l" t="t" r="r" b="b"/>
            <a:pathLst>
              <a:path w="229870" h="114300">
                <a:moveTo>
                  <a:pt x="0" y="114046"/>
                </a:moveTo>
                <a:lnTo>
                  <a:pt x="10386" y="110253"/>
                </a:lnTo>
                <a:lnTo>
                  <a:pt x="22129" y="109045"/>
                </a:lnTo>
                <a:lnTo>
                  <a:pt x="34682" y="109098"/>
                </a:lnTo>
                <a:lnTo>
                  <a:pt x="47498" y="109093"/>
                </a:lnTo>
                <a:lnTo>
                  <a:pt x="71500" y="108458"/>
                </a:lnTo>
                <a:lnTo>
                  <a:pt x="95503" y="108108"/>
                </a:lnTo>
                <a:lnTo>
                  <a:pt x="119506" y="107807"/>
                </a:lnTo>
                <a:lnTo>
                  <a:pt x="143510" y="107315"/>
                </a:lnTo>
                <a:lnTo>
                  <a:pt x="182292" y="106140"/>
                </a:lnTo>
                <a:lnTo>
                  <a:pt x="220599" y="102489"/>
                </a:lnTo>
                <a:lnTo>
                  <a:pt x="223393" y="101219"/>
                </a:lnTo>
                <a:lnTo>
                  <a:pt x="226440" y="99949"/>
                </a:lnTo>
                <a:lnTo>
                  <a:pt x="229488" y="98806"/>
                </a:lnTo>
                <a:lnTo>
                  <a:pt x="229125" y="88870"/>
                </a:lnTo>
                <a:lnTo>
                  <a:pt x="225059" y="81708"/>
                </a:lnTo>
                <a:lnTo>
                  <a:pt x="218255" y="74999"/>
                </a:lnTo>
                <a:lnTo>
                  <a:pt x="209676" y="66421"/>
                </a:lnTo>
                <a:lnTo>
                  <a:pt x="198985" y="54538"/>
                </a:lnTo>
                <a:lnTo>
                  <a:pt x="188245" y="42227"/>
                </a:lnTo>
                <a:lnTo>
                  <a:pt x="177172" y="30202"/>
                </a:lnTo>
                <a:lnTo>
                  <a:pt x="165481" y="19177"/>
                </a:lnTo>
                <a:lnTo>
                  <a:pt x="159295" y="13573"/>
                </a:lnTo>
                <a:lnTo>
                  <a:pt x="153622" y="8731"/>
                </a:lnTo>
                <a:lnTo>
                  <a:pt x="147782" y="4317"/>
                </a:lnTo>
                <a:lnTo>
                  <a:pt x="14109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45353" y="3727703"/>
            <a:ext cx="128905" cy="7620"/>
          </a:xfrm>
          <a:custGeom>
            <a:avLst/>
            <a:gdLst/>
            <a:ahLst/>
            <a:cxnLst/>
            <a:rect l="l" t="t" r="r" b="b"/>
            <a:pathLst>
              <a:path w="128904" h="7620">
                <a:moveTo>
                  <a:pt x="0" y="1524"/>
                </a:moveTo>
                <a:lnTo>
                  <a:pt x="8118" y="6016"/>
                </a:lnTo>
                <a:lnTo>
                  <a:pt x="15605" y="7556"/>
                </a:lnTo>
                <a:lnTo>
                  <a:pt x="23735" y="7381"/>
                </a:lnTo>
                <a:lnTo>
                  <a:pt x="33782" y="6731"/>
                </a:lnTo>
                <a:lnTo>
                  <a:pt x="45874" y="6201"/>
                </a:lnTo>
                <a:lnTo>
                  <a:pt x="57943" y="5540"/>
                </a:lnTo>
                <a:lnTo>
                  <a:pt x="69965" y="4712"/>
                </a:lnTo>
                <a:lnTo>
                  <a:pt x="81915" y="3683"/>
                </a:lnTo>
                <a:lnTo>
                  <a:pt x="91430" y="2754"/>
                </a:lnTo>
                <a:lnTo>
                  <a:pt x="100790" y="1873"/>
                </a:lnTo>
                <a:lnTo>
                  <a:pt x="110079" y="1039"/>
                </a:lnTo>
                <a:lnTo>
                  <a:pt x="119380" y="254"/>
                </a:lnTo>
                <a:lnTo>
                  <a:pt x="122809" y="254"/>
                </a:lnTo>
                <a:lnTo>
                  <a:pt x="125475" y="254"/>
                </a:lnTo>
                <a:lnTo>
                  <a:pt x="12852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94909" y="3618865"/>
            <a:ext cx="179070" cy="269240"/>
          </a:xfrm>
          <a:custGeom>
            <a:avLst/>
            <a:gdLst/>
            <a:ahLst/>
            <a:cxnLst/>
            <a:rect l="l" t="t" r="r" b="b"/>
            <a:pathLst>
              <a:path w="179070" h="269239">
                <a:moveTo>
                  <a:pt x="635" y="36576"/>
                </a:moveTo>
                <a:lnTo>
                  <a:pt x="380" y="26797"/>
                </a:lnTo>
                <a:lnTo>
                  <a:pt x="0" y="23495"/>
                </a:lnTo>
                <a:lnTo>
                  <a:pt x="8000" y="21082"/>
                </a:lnTo>
                <a:lnTo>
                  <a:pt x="37772" y="57818"/>
                </a:lnTo>
                <a:lnTo>
                  <a:pt x="57362" y="94865"/>
                </a:lnTo>
                <a:lnTo>
                  <a:pt x="76122" y="141735"/>
                </a:lnTo>
                <a:lnTo>
                  <a:pt x="92769" y="191313"/>
                </a:lnTo>
                <a:lnTo>
                  <a:pt x="108922" y="242883"/>
                </a:lnTo>
                <a:lnTo>
                  <a:pt x="117093" y="268859"/>
                </a:lnTo>
                <a:lnTo>
                  <a:pt x="120042" y="252960"/>
                </a:lnTo>
                <a:lnTo>
                  <a:pt x="121634" y="236918"/>
                </a:lnTo>
                <a:lnTo>
                  <a:pt x="122701" y="220781"/>
                </a:lnTo>
                <a:lnTo>
                  <a:pt x="124078" y="204597"/>
                </a:lnTo>
                <a:lnTo>
                  <a:pt x="131111" y="155717"/>
                </a:lnTo>
                <a:lnTo>
                  <a:pt x="141096" y="107315"/>
                </a:lnTo>
                <a:lnTo>
                  <a:pt x="158884" y="53736"/>
                </a:lnTo>
                <a:lnTo>
                  <a:pt x="164973" y="35941"/>
                </a:lnTo>
                <a:lnTo>
                  <a:pt x="167955" y="26789"/>
                </a:lnTo>
                <a:lnTo>
                  <a:pt x="171116" y="17875"/>
                </a:lnTo>
                <a:lnTo>
                  <a:pt x="174634" y="9009"/>
                </a:lnTo>
                <a:lnTo>
                  <a:pt x="17868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93891" y="3431159"/>
            <a:ext cx="213360" cy="148590"/>
          </a:xfrm>
          <a:custGeom>
            <a:avLst/>
            <a:gdLst/>
            <a:ahLst/>
            <a:cxnLst/>
            <a:rect l="l" t="t" r="r" b="b"/>
            <a:pathLst>
              <a:path w="213360" h="148589">
                <a:moveTo>
                  <a:pt x="5589" y="148081"/>
                </a:moveTo>
                <a:lnTo>
                  <a:pt x="0" y="145776"/>
                </a:lnTo>
                <a:lnTo>
                  <a:pt x="3637" y="143827"/>
                </a:lnTo>
                <a:lnTo>
                  <a:pt x="11394" y="142259"/>
                </a:lnTo>
                <a:lnTo>
                  <a:pt x="18162" y="141096"/>
                </a:lnTo>
                <a:lnTo>
                  <a:pt x="29731" y="139987"/>
                </a:lnTo>
                <a:lnTo>
                  <a:pt x="41467" y="139652"/>
                </a:lnTo>
                <a:lnTo>
                  <a:pt x="53203" y="139721"/>
                </a:lnTo>
                <a:lnTo>
                  <a:pt x="64771" y="139826"/>
                </a:lnTo>
                <a:lnTo>
                  <a:pt x="82432" y="139912"/>
                </a:lnTo>
                <a:lnTo>
                  <a:pt x="100141" y="140033"/>
                </a:lnTo>
                <a:lnTo>
                  <a:pt x="117850" y="139987"/>
                </a:lnTo>
                <a:lnTo>
                  <a:pt x="135510" y="139573"/>
                </a:lnTo>
                <a:lnTo>
                  <a:pt x="151899" y="138920"/>
                </a:lnTo>
                <a:lnTo>
                  <a:pt x="169086" y="138350"/>
                </a:lnTo>
                <a:lnTo>
                  <a:pt x="186249" y="137090"/>
                </a:lnTo>
                <a:lnTo>
                  <a:pt x="202566" y="134365"/>
                </a:lnTo>
                <a:lnTo>
                  <a:pt x="211097" y="130438"/>
                </a:lnTo>
                <a:lnTo>
                  <a:pt x="212901" y="124761"/>
                </a:lnTo>
                <a:lnTo>
                  <a:pt x="210585" y="117631"/>
                </a:lnTo>
                <a:lnTo>
                  <a:pt x="206757" y="109346"/>
                </a:lnTo>
                <a:lnTo>
                  <a:pt x="202852" y="100472"/>
                </a:lnTo>
                <a:lnTo>
                  <a:pt x="198852" y="91598"/>
                </a:lnTo>
                <a:lnTo>
                  <a:pt x="194613" y="82772"/>
                </a:lnTo>
                <a:lnTo>
                  <a:pt x="189993" y="74040"/>
                </a:lnTo>
                <a:lnTo>
                  <a:pt x="183352" y="60942"/>
                </a:lnTo>
                <a:lnTo>
                  <a:pt x="177055" y="47736"/>
                </a:lnTo>
                <a:lnTo>
                  <a:pt x="170973" y="34411"/>
                </a:lnTo>
                <a:lnTo>
                  <a:pt x="164974" y="20954"/>
                </a:lnTo>
                <a:lnTo>
                  <a:pt x="160148" y="10032"/>
                </a:lnTo>
                <a:lnTo>
                  <a:pt x="158624" y="7619"/>
                </a:lnTo>
                <a:lnTo>
                  <a:pt x="15887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09268" y="3895344"/>
            <a:ext cx="64135" cy="92075"/>
          </a:xfrm>
          <a:custGeom>
            <a:avLst/>
            <a:gdLst/>
            <a:ahLst/>
            <a:cxnLst/>
            <a:rect l="l" t="t" r="r" b="b"/>
            <a:pathLst>
              <a:path w="64135" h="92075">
                <a:moveTo>
                  <a:pt x="9032" y="0"/>
                </a:moveTo>
                <a:lnTo>
                  <a:pt x="454" y="46067"/>
                </a:lnTo>
                <a:lnTo>
                  <a:pt x="0" y="56086"/>
                </a:lnTo>
                <a:lnTo>
                  <a:pt x="283" y="66129"/>
                </a:lnTo>
                <a:lnTo>
                  <a:pt x="1793" y="75945"/>
                </a:lnTo>
                <a:lnTo>
                  <a:pt x="4919" y="82988"/>
                </a:lnTo>
                <a:lnTo>
                  <a:pt x="10223" y="88471"/>
                </a:lnTo>
                <a:lnTo>
                  <a:pt x="17027" y="91501"/>
                </a:lnTo>
                <a:lnTo>
                  <a:pt x="24653" y="91185"/>
                </a:lnTo>
                <a:lnTo>
                  <a:pt x="57800" y="65277"/>
                </a:lnTo>
                <a:lnTo>
                  <a:pt x="61864" y="58165"/>
                </a:lnTo>
                <a:lnTo>
                  <a:pt x="63642" y="546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27827" y="3779520"/>
            <a:ext cx="20955" cy="26034"/>
          </a:xfrm>
          <a:custGeom>
            <a:avLst/>
            <a:gdLst/>
            <a:ahLst/>
            <a:cxnLst/>
            <a:rect l="l" t="t" r="r" b="b"/>
            <a:pathLst>
              <a:path w="20954" h="26035">
                <a:moveTo>
                  <a:pt x="7238" y="25653"/>
                </a:moveTo>
                <a:lnTo>
                  <a:pt x="4572" y="25018"/>
                </a:lnTo>
                <a:lnTo>
                  <a:pt x="2412" y="24637"/>
                </a:lnTo>
                <a:lnTo>
                  <a:pt x="0" y="24129"/>
                </a:lnTo>
                <a:lnTo>
                  <a:pt x="3555" y="17859"/>
                </a:lnTo>
                <a:lnTo>
                  <a:pt x="8731" y="12064"/>
                </a:lnTo>
                <a:lnTo>
                  <a:pt x="14716" y="6270"/>
                </a:lnTo>
                <a:lnTo>
                  <a:pt x="207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27725" y="3514090"/>
            <a:ext cx="23495" cy="351790"/>
          </a:xfrm>
          <a:custGeom>
            <a:avLst/>
            <a:gdLst/>
            <a:ahLst/>
            <a:cxnLst/>
            <a:rect l="l" t="t" r="r" b="b"/>
            <a:pathLst>
              <a:path w="23495" h="351789">
                <a:moveTo>
                  <a:pt x="1904" y="18287"/>
                </a:moveTo>
                <a:lnTo>
                  <a:pt x="888" y="8509"/>
                </a:lnTo>
                <a:lnTo>
                  <a:pt x="635" y="6096"/>
                </a:lnTo>
                <a:lnTo>
                  <a:pt x="0" y="0"/>
                </a:lnTo>
                <a:lnTo>
                  <a:pt x="5732" y="45362"/>
                </a:lnTo>
                <a:lnTo>
                  <a:pt x="8280" y="92281"/>
                </a:lnTo>
                <a:lnTo>
                  <a:pt x="10285" y="155114"/>
                </a:lnTo>
                <a:lnTo>
                  <a:pt x="11676" y="218189"/>
                </a:lnTo>
                <a:lnTo>
                  <a:pt x="12834" y="281555"/>
                </a:lnTo>
                <a:lnTo>
                  <a:pt x="13462" y="313309"/>
                </a:lnTo>
                <a:lnTo>
                  <a:pt x="12654" y="329531"/>
                </a:lnTo>
                <a:lnTo>
                  <a:pt x="11953" y="344693"/>
                </a:lnTo>
                <a:lnTo>
                  <a:pt x="14515" y="351688"/>
                </a:lnTo>
                <a:lnTo>
                  <a:pt x="23495" y="3434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02146" y="3517646"/>
            <a:ext cx="10160" cy="388620"/>
          </a:xfrm>
          <a:custGeom>
            <a:avLst/>
            <a:gdLst/>
            <a:ahLst/>
            <a:cxnLst/>
            <a:rect l="l" t="t" r="r" b="b"/>
            <a:pathLst>
              <a:path w="10160" h="388620">
                <a:moveTo>
                  <a:pt x="9778" y="0"/>
                </a:moveTo>
                <a:lnTo>
                  <a:pt x="5911" y="13136"/>
                </a:lnTo>
                <a:lnTo>
                  <a:pt x="4365" y="27082"/>
                </a:lnTo>
                <a:lnTo>
                  <a:pt x="4224" y="41362"/>
                </a:lnTo>
                <a:lnTo>
                  <a:pt x="4572" y="55499"/>
                </a:lnTo>
                <a:lnTo>
                  <a:pt x="4843" y="83921"/>
                </a:lnTo>
                <a:lnTo>
                  <a:pt x="4841" y="112379"/>
                </a:lnTo>
                <a:lnTo>
                  <a:pt x="4768" y="140813"/>
                </a:lnTo>
                <a:lnTo>
                  <a:pt x="4825" y="169163"/>
                </a:lnTo>
                <a:lnTo>
                  <a:pt x="5147" y="199618"/>
                </a:lnTo>
                <a:lnTo>
                  <a:pt x="5206" y="230012"/>
                </a:lnTo>
                <a:lnTo>
                  <a:pt x="5076" y="260336"/>
                </a:lnTo>
                <a:lnTo>
                  <a:pt x="4570" y="311050"/>
                </a:lnTo>
                <a:lnTo>
                  <a:pt x="3057" y="351762"/>
                </a:lnTo>
                <a:lnTo>
                  <a:pt x="2158" y="372236"/>
                </a:lnTo>
                <a:lnTo>
                  <a:pt x="2158" y="380999"/>
                </a:lnTo>
                <a:lnTo>
                  <a:pt x="2158" y="383539"/>
                </a:lnTo>
                <a:lnTo>
                  <a:pt x="0" y="388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37907" y="3278822"/>
            <a:ext cx="142240" cy="156845"/>
          </a:xfrm>
          <a:custGeom>
            <a:avLst/>
            <a:gdLst/>
            <a:ahLst/>
            <a:cxnLst/>
            <a:rect l="l" t="t" r="r" b="b"/>
            <a:pathLst>
              <a:path w="142239" h="156845">
                <a:moveTo>
                  <a:pt x="63934" y="8699"/>
                </a:moveTo>
                <a:lnTo>
                  <a:pt x="54738" y="2801"/>
                </a:lnTo>
                <a:lnTo>
                  <a:pt x="47138" y="0"/>
                </a:lnTo>
                <a:lnTo>
                  <a:pt x="39395" y="1484"/>
                </a:lnTo>
                <a:lnTo>
                  <a:pt x="13404" y="30908"/>
                </a:lnTo>
                <a:lnTo>
                  <a:pt x="0" y="74062"/>
                </a:lnTo>
                <a:lnTo>
                  <a:pt x="355" y="91551"/>
                </a:lnTo>
                <a:lnTo>
                  <a:pt x="23854" y="141029"/>
                </a:lnTo>
                <a:lnTo>
                  <a:pt x="59453" y="156626"/>
                </a:lnTo>
                <a:lnTo>
                  <a:pt x="79682" y="154495"/>
                </a:lnTo>
                <a:lnTo>
                  <a:pt x="116941" y="131032"/>
                </a:lnTo>
                <a:lnTo>
                  <a:pt x="138864" y="92519"/>
                </a:lnTo>
                <a:lnTo>
                  <a:pt x="141884" y="76809"/>
                </a:lnTo>
                <a:lnTo>
                  <a:pt x="141785" y="60658"/>
                </a:lnTo>
                <a:lnTo>
                  <a:pt x="124289" y="19794"/>
                </a:lnTo>
                <a:lnTo>
                  <a:pt x="80063" y="825"/>
                </a:lnTo>
                <a:lnTo>
                  <a:pt x="78793" y="2095"/>
                </a:lnTo>
                <a:lnTo>
                  <a:pt x="68760" y="84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94523" y="3373501"/>
            <a:ext cx="15875" cy="123825"/>
          </a:xfrm>
          <a:custGeom>
            <a:avLst/>
            <a:gdLst/>
            <a:ahLst/>
            <a:cxnLst/>
            <a:rect l="l" t="t" r="r" b="b"/>
            <a:pathLst>
              <a:path w="15875" h="123825">
                <a:moveTo>
                  <a:pt x="6302" y="0"/>
                </a:moveTo>
                <a:lnTo>
                  <a:pt x="1454" y="4786"/>
                </a:lnTo>
                <a:lnTo>
                  <a:pt x="0" y="10953"/>
                </a:lnTo>
                <a:lnTo>
                  <a:pt x="426" y="18502"/>
                </a:lnTo>
                <a:lnTo>
                  <a:pt x="1222" y="27432"/>
                </a:lnTo>
                <a:lnTo>
                  <a:pt x="1926" y="40659"/>
                </a:lnTo>
                <a:lnTo>
                  <a:pt x="6302" y="80772"/>
                </a:lnTo>
                <a:lnTo>
                  <a:pt x="13142" y="113168"/>
                </a:lnTo>
                <a:lnTo>
                  <a:pt x="15827" y="1238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95110" y="3816147"/>
            <a:ext cx="131445" cy="182245"/>
          </a:xfrm>
          <a:custGeom>
            <a:avLst/>
            <a:gdLst/>
            <a:ahLst/>
            <a:cxnLst/>
            <a:rect l="l" t="t" r="r" b="b"/>
            <a:pathLst>
              <a:path w="131445" h="182245">
                <a:moveTo>
                  <a:pt x="24637" y="23697"/>
                </a:moveTo>
                <a:lnTo>
                  <a:pt x="63341" y="0"/>
                </a:lnTo>
                <a:lnTo>
                  <a:pt x="75469" y="805"/>
                </a:lnTo>
                <a:lnTo>
                  <a:pt x="86788" y="4230"/>
                </a:lnTo>
                <a:lnTo>
                  <a:pt x="95630" y="11251"/>
                </a:lnTo>
                <a:lnTo>
                  <a:pt x="99244" y="21179"/>
                </a:lnTo>
                <a:lnTo>
                  <a:pt x="97774" y="31904"/>
                </a:lnTo>
                <a:lnTo>
                  <a:pt x="74138" y="70731"/>
                </a:lnTo>
                <a:lnTo>
                  <a:pt x="42487" y="107029"/>
                </a:lnTo>
                <a:lnTo>
                  <a:pt x="26542" y="124916"/>
                </a:lnTo>
                <a:lnTo>
                  <a:pt x="19484" y="132714"/>
                </a:lnTo>
                <a:lnTo>
                  <a:pt x="10366" y="143109"/>
                </a:lnTo>
                <a:lnTo>
                  <a:pt x="2700" y="154312"/>
                </a:lnTo>
                <a:lnTo>
                  <a:pt x="0" y="164540"/>
                </a:lnTo>
                <a:lnTo>
                  <a:pt x="3595" y="172555"/>
                </a:lnTo>
                <a:lnTo>
                  <a:pt x="52530" y="180478"/>
                </a:lnTo>
                <a:lnTo>
                  <a:pt x="76200" y="180669"/>
                </a:lnTo>
                <a:lnTo>
                  <a:pt x="86623" y="181058"/>
                </a:lnTo>
                <a:lnTo>
                  <a:pt x="96631" y="181494"/>
                </a:lnTo>
                <a:lnTo>
                  <a:pt x="106614" y="181740"/>
                </a:lnTo>
                <a:lnTo>
                  <a:pt x="116966" y="181558"/>
                </a:lnTo>
                <a:lnTo>
                  <a:pt x="124333" y="181558"/>
                </a:lnTo>
                <a:lnTo>
                  <a:pt x="126746" y="181558"/>
                </a:lnTo>
                <a:lnTo>
                  <a:pt x="131317" y="1800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83705" y="3083686"/>
            <a:ext cx="217804" cy="1367155"/>
          </a:xfrm>
          <a:custGeom>
            <a:avLst/>
            <a:gdLst/>
            <a:ahLst/>
            <a:cxnLst/>
            <a:rect l="l" t="t" r="r" b="b"/>
            <a:pathLst>
              <a:path w="217804" h="1367154">
                <a:moveTo>
                  <a:pt x="53086" y="17652"/>
                </a:moveTo>
                <a:lnTo>
                  <a:pt x="48656" y="13180"/>
                </a:lnTo>
                <a:lnTo>
                  <a:pt x="44132" y="8826"/>
                </a:lnTo>
                <a:lnTo>
                  <a:pt x="39512" y="4472"/>
                </a:lnTo>
                <a:lnTo>
                  <a:pt x="34798" y="0"/>
                </a:lnTo>
                <a:lnTo>
                  <a:pt x="55657" y="42362"/>
                </a:lnTo>
                <a:lnTo>
                  <a:pt x="82696" y="99909"/>
                </a:lnTo>
                <a:lnTo>
                  <a:pt x="101885" y="143795"/>
                </a:lnTo>
                <a:lnTo>
                  <a:pt x="119598" y="188301"/>
                </a:lnTo>
                <a:lnTo>
                  <a:pt x="135382" y="233425"/>
                </a:lnTo>
                <a:lnTo>
                  <a:pt x="151110" y="285331"/>
                </a:lnTo>
                <a:lnTo>
                  <a:pt x="165067" y="337650"/>
                </a:lnTo>
                <a:lnTo>
                  <a:pt x="177323" y="390350"/>
                </a:lnTo>
                <a:lnTo>
                  <a:pt x="187950" y="443399"/>
                </a:lnTo>
                <a:lnTo>
                  <a:pt x="197018" y="496765"/>
                </a:lnTo>
                <a:lnTo>
                  <a:pt x="204597" y="550418"/>
                </a:lnTo>
                <a:lnTo>
                  <a:pt x="210302" y="600742"/>
                </a:lnTo>
                <a:lnTo>
                  <a:pt x="214413" y="651106"/>
                </a:lnTo>
                <a:lnTo>
                  <a:pt x="216851" y="701475"/>
                </a:lnTo>
                <a:lnTo>
                  <a:pt x="217536" y="751813"/>
                </a:lnTo>
                <a:lnTo>
                  <a:pt x="216392" y="802084"/>
                </a:lnTo>
                <a:lnTo>
                  <a:pt x="213338" y="852252"/>
                </a:lnTo>
                <a:lnTo>
                  <a:pt x="208297" y="902281"/>
                </a:lnTo>
                <a:lnTo>
                  <a:pt x="201191" y="952136"/>
                </a:lnTo>
                <a:lnTo>
                  <a:pt x="191940" y="1001780"/>
                </a:lnTo>
                <a:lnTo>
                  <a:pt x="180467" y="1051179"/>
                </a:lnTo>
                <a:lnTo>
                  <a:pt x="168222" y="1095489"/>
                </a:lnTo>
                <a:lnTo>
                  <a:pt x="152524" y="1143923"/>
                </a:lnTo>
                <a:lnTo>
                  <a:pt x="133244" y="1193994"/>
                </a:lnTo>
                <a:lnTo>
                  <a:pt x="110256" y="1243216"/>
                </a:lnTo>
                <a:lnTo>
                  <a:pt x="83434" y="1289104"/>
                </a:lnTo>
                <a:lnTo>
                  <a:pt x="52650" y="1329171"/>
                </a:lnTo>
                <a:lnTo>
                  <a:pt x="17780" y="1360932"/>
                </a:lnTo>
                <a:lnTo>
                  <a:pt x="8890" y="1365504"/>
                </a:lnTo>
                <a:lnTo>
                  <a:pt x="6477" y="1367027"/>
                </a:lnTo>
                <a:lnTo>
                  <a:pt x="0" y="13663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45438" y="3239135"/>
            <a:ext cx="195580" cy="695325"/>
          </a:xfrm>
          <a:custGeom>
            <a:avLst/>
            <a:gdLst/>
            <a:ahLst/>
            <a:cxnLst/>
            <a:rect l="l" t="t" r="r" b="b"/>
            <a:pathLst>
              <a:path w="195580" h="695325">
                <a:moveTo>
                  <a:pt x="192912" y="136778"/>
                </a:moveTo>
                <a:lnTo>
                  <a:pt x="193802" y="144144"/>
                </a:lnTo>
                <a:lnTo>
                  <a:pt x="194056" y="146938"/>
                </a:lnTo>
                <a:lnTo>
                  <a:pt x="195580" y="151764"/>
                </a:lnTo>
                <a:lnTo>
                  <a:pt x="184403" y="105155"/>
                </a:lnTo>
                <a:lnTo>
                  <a:pt x="167005" y="58547"/>
                </a:lnTo>
                <a:lnTo>
                  <a:pt x="142351" y="19510"/>
                </a:lnTo>
                <a:lnTo>
                  <a:pt x="102362" y="0"/>
                </a:lnTo>
                <a:lnTo>
                  <a:pt x="78658" y="5756"/>
                </a:lnTo>
                <a:lnTo>
                  <a:pt x="42158" y="40130"/>
                </a:lnTo>
                <a:lnTo>
                  <a:pt x="18089" y="93370"/>
                </a:lnTo>
                <a:lnTo>
                  <a:pt x="14319" y="125650"/>
                </a:lnTo>
                <a:lnTo>
                  <a:pt x="18597" y="157811"/>
                </a:lnTo>
                <a:lnTo>
                  <a:pt x="30734" y="189864"/>
                </a:lnTo>
                <a:lnTo>
                  <a:pt x="52716" y="228907"/>
                </a:lnTo>
                <a:lnTo>
                  <a:pt x="77342" y="266461"/>
                </a:lnTo>
                <a:lnTo>
                  <a:pt x="102350" y="303754"/>
                </a:lnTo>
                <a:lnTo>
                  <a:pt x="125475" y="342011"/>
                </a:lnTo>
                <a:lnTo>
                  <a:pt x="146673" y="383979"/>
                </a:lnTo>
                <a:lnTo>
                  <a:pt x="164836" y="427910"/>
                </a:lnTo>
                <a:lnTo>
                  <a:pt x="179069" y="473329"/>
                </a:lnTo>
                <a:lnTo>
                  <a:pt x="188477" y="519763"/>
                </a:lnTo>
                <a:lnTo>
                  <a:pt x="192162" y="566742"/>
                </a:lnTo>
                <a:lnTo>
                  <a:pt x="189230" y="613790"/>
                </a:lnTo>
                <a:lnTo>
                  <a:pt x="179435" y="653986"/>
                </a:lnTo>
                <a:lnTo>
                  <a:pt x="155448" y="687323"/>
                </a:lnTo>
                <a:lnTo>
                  <a:pt x="135516" y="695003"/>
                </a:lnTo>
                <a:lnTo>
                  <a:pt x="114966" y="691895"/>
                </a:lnTo>
                <a:lnTo>
                  <a:pt x="78867" y="669035"/>
                </a:lnTo>
                <a:lnTo>
                  <a:pt x="46545" y="633031"/>
                </a:lnTo>
                <a:lnTo>
                  <a:pt x="22225" y="591312"/>
                </a:lnTo>
                <a:lnTo>
                  <a:pt x="7778" y="555418"/>
                </a:lnTo>
                <a:lnTo>
                  <a:pt x="0" y="517525"/>
                </a:lnTo>
                <a:lnTo>
                  <a:pt x="484" y="505027"/>
                </a:lnTo>
                <a:lnTo>
                  <a:pt x="2349" y="492410"/>
                </a:lnTo>
                <a:lnTo>
                  <a:pt x="4786" y="479841"/>
                </a:lnTo>
                <a:lnTo>
                  <a:pt x="6984" y="467487"/>
                </a:lnTo>
                <a:lnTo>
                  <a:pt x="7620" y="463931"/>
                </a:lnTo>
                <a:lnTo>
                  <a:pt x="7620" y="460501"/>
                </a:lnTo>
                <a:lnTo>
                  <a:pt x="8128" y="4565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4069" y="3877839"/>
            <a:ext cx="46355" cy="96520"/>
          </a:xfrm>
          <a:custGeom>
            <a:avLst/>
            <a:gdLst/>
            <a:ahLst/>
            <a:cxnLst/>
            <a:rect l="l" t="t" r="r" b="b"/>
            <a:pathLst>
              <a:path w="46355" h="96520">
                <a:moveTo>
                  <a:pt x="9536" y="2264"/>
                </a:moveTo>
                <a:lnTo>
                  <a:pt x="4435" y="0"/>
                </a:lnTo>
                <a:lnTo>
                  <a:pt x="2059" y="4153"/>
                </a:lnTo>
                <a:lnTo>
                  <a:pt x="1232" y="11997"/>
                </a:lnTo>
                <a:lnTo>
                  <a:pt x="773" y="20806"/>
                </a:lnTo>
                <a:lnTo>
                  <a:pt x="0" y="34248"/>
                </a:lnTo>
                <a:lnTo>
                  <a:pt x="3821" y="74146"/>
                </a:lnTo>
                <a:lnTo>
                  <a:pt x="26046" y="96498"/>
                </a:lnTo>
                <a:lnTo>
                  <a:pt x="34036" y="92577"/>
                </a:lnTo>
                <a:lnTo>
                  <a:pt x="39381" y="85322"/>
                </a:lnTo>
                <a:lnTo>
                  <a:pt x="43013" y="76638"/>
                </a:lnTo>
                <a:lnTo>
                  <a:pt x="45858" y="684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83766" y="3754246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4" h="15239">
                <a:moveTo>
                  <a:pt x="7238" y="15239"/>
                </a:moveTo>
                <a:lnTo>
                  <a:pt x="3556" y="1777"/>
                </a:lnTo>
                <a:lnTo>
                  <a:pt x="0" y="2666"/>
                </a:lnTo>
                <a:lnTo>
                  <a:pt x="1066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71776" y="3959352"/>
            <a:ext cx="24130" cy="139065"/>
          </a:xfrm>
          <a:custGeom>
            <a:avLst/>
            <a:gdLst/>
            <a:ahLst/>
            <a:cxnLst/>
            <a:rect l="l" t="t" r="r" b="b"/>
            <a:pathLst>
              <a:path w="24130" h="139064">
                <a:moveTo>
                  <a:pt x="23749" y="0"/>
                </a:moveTo>
                <a:lnTo>
                  <a:pt x="23088" y="10507"/>
                </a:lnTo>
                <a:lnTo>
                  <a:pt x="23034" y="21097"/>
                </a:lnTo>
                <a:lnTo>
                  <a:pt x="23052" y="31807"/>
                </a:lnTo>
                <a:lnTo>
                  <a:pt x="22606" y="42672"/>
                </a:lnTo>
                <a:lnTo>
                  <a:pt x="14319" y="93696"/>
                </a:lnTo>
                <a:lnTo>
                  <a:pt x="2420" y="131776"/>
                </a:lnTo>
                <a:lnTo>
                  <a:pt x="0" y="138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83029" y="3815207"/>
            <a:ext cx="114300" cy="169545"/>
          </a:xfrm>
          <a:custGeom>
            <a:avLst/>
            <a:gdLst/>
            <a:ahLst/>
            <a:cxnLst/>
            <a:rect l="l" t="t" r="r" b="b"/>
            <a:pathLst>
              <a:path w="114300" h="169545">
                <a:moveTo>
                  <a:pt x="33273" y="31369"/>
                </a:moveTo>
                <a:lnTo>
                  <a:pt x="2301" y="69929"/>
                </a:lnTo>
                <a:lnTo>
                  <a:pt x="0" y="96266"/>
                </a:lnTo>
                <a:lnTo>
                  <a:pt x="914" y="111787"/>
                </a:lnTo>
                <a:lnTo>
                  <a:pt x="17398" y="153543"/>
                </a:lnTo>
                <a:lnTo>
                  <a:pt x="44608" y="169386"/>
                </a:lnTo>
                <a:lnTo>
                  <a:pt x="59940" y="167080"/>
                </a:lnTo>
                <a:lnTo>
                  <a:pt x="97742" y="134080"/>
                </a:lnTo>
                <a:lnTo>
                  <a:pt x="114034" y="84480"/>
                </a:lnTo>
                <a:lnTo>
                  <a:pt x="113569" y="67992"/>
                </a:lnTo>
                <a:lnTo>
                  <a:pt x="98657" y="25556"/>
                </a:lnTo>
                <a:lnTo>
                  <a:pt x="75564" y="0"/>
                </a:lnTo>
                <a:lnTo>
                  <a:pt x="68401" y="1202"/>
                </a:lnTo>
                <a:lnTo>
                  <a:pt x="63404" y="7048"/>
                </a:lnTo>
                <a:lnTo>
                  <a:pt x="60170" y="14608"/>
                </a:lnTo>
                <a:lnTo>
                  <a:pt x="58293" y="209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47926" y="3930396"/>
            <a:ext cx="49530" cy="156210"/>
          </a:xfrm>
          <a:custGeom>
            <a:avLst/>
            <a:gdLst/>
            <a:ahLst/>
            <a:cxnLst/>
            <a:rect l="l" t="t" r="r" b="b"/>
            <a:pathLst>
              <a:path w="49530" h="156210">
                <a:moveTo>
                  <a:pt x="0" y="0"/>
                </a:moveTo>
                <a:lnTo>
                  <a:pt x="8370" y="46884"/>
                </a:lnTo>
                <a:lnTo>
                  <a:pt x="16204" y="73725"/>
                </a:lnTo>
                <a:lnTo>
                  <a:pt x="20193" y="87121"/>
                </a:lnTo>
                <a:lnTo>
                  <a:pt x="25991" y="102713"/>
                </a:lnTo>
                <a:lnTo>
                  <a:pt x="33146" y="117649"/>
                </a:lnTo>
                <a:lnTo>
                  <a:pt x="40588" y="132181"/>
                </a:lnTo>
                <a:lnTo>
                  <a:pt x="47243" y="146557"/>
                </a:lnTo>
                <a:lnTo>
                  <a:pt x="47879" y="149605"/>
                </a:lnTo>
                <a:lnTo>
                  <a:pt x="48513" y="152653"/>
                </a:lnTo>
                <a:lnTo>
                  <a:pt x="49149" y="1557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51633" y="3607851"/>
            <a:ext cx="127000" cy="17145"/>
          </a:xfrm>
          <a:custGeom>
            <a:avLst/>
            <a:gdLst/>
            <a:ahLst/>
            <a:cxnLst/>
            <a:rect l="l" t="t" r="r" b="b"/>
            <a:pathLst>
              <a:path w="127000" h="17145">
                <a:moveTo>
                  <a:pt x="0" y="15966"/>
                </a:moveTo>
                <a:lnTo>
                  <a:pt x="10181" y="16902"/>
                </a:lnTo>
                <a:lnTo>
                  <a:pt x="19827" y="15744"/>
                </a:lnTo>
                <a:lnTo>
                  <a:pt x="29592" y="13394"/>
                </a:lnTo>
                <a:lnTo>
                  <a:pt x="40132" y="10759"/>
                </a:lnTo>
                <a:lnTo>
                  <a:pt x="54691" y="7959"/>
                </a:lnTo>
                <a:lnTo>
                  <a:pt x="69357" y="5409"/>
                </a:lnTo>
                <a:lnTo>
                  <a:pt x="84048" y="3026"/>
                </a:lnTo>
                <a:lnTo>
                  <a:pt x="98679" y="726"/>
                </a:lnTo>
                <a:lnTo>
                  <a:pt x="106793" y="0"/>
                </a:lnTo>
                <a:lnTo>
                  <a:pt x="113014" y="440"/>
                </a:lnTo>
                <a:lnTo>
                  <a:pt x="119020" y="1690"/>
                </a:lnTo>
                <a:lnTo>
                  <a:pt x="126492" y="33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64714" y="3692652"/>
            <a:ext cx="170180" cy="3175"/>
          </a:xfrm>
          <a:custGeom>
            <a:avLst/>
            <a:gdLst/>
            <a:ahLst/>
            <a:cxnLst/>
            <a:rect l="l" t="t" r="r" b="b"/>
            <a:pathLst>
              <a:path w="170180" h="3175">
                <a:moveTo>
                  <a:pt x="0" y="635"/>
                </a:moveTo>
                <a:lnTo>
                  <a:pt x="12273" y="2020"/>
                </a:lnTo>
                <a:lnTo>
                  <a:pt x="24558" y="2667"/>
                </a:lnTo>
                <a:lnTo>
                  <a:pt x="36915" y="2742"/>
                </a:lnTo>
                <a:lnTo>
                  <a:pt x="49403" y="2412"/>
                </a:lnTo>
                <a:lnTo>
                  <a:pt x="67175" y="1750"/>
                </a:lnTo>
                <a:lnTo>
                  <a:pt x="84899" y="1111"/>
                </a:lnTo>
                <a:lnTo>
                  <a:pt x="102623" y="519"/>
                </a:lnTo>
                <a:lnTo>
                  <a:pt x="120396" y="0"/>
                </a:lnTo>
                <a:lnTo>
                  <a:pt x="131617" y="9"/>
                </a:lnTo>
                <a:lnTo>
                  <a:pt x="142541" y="650"/>
                </a:lnTo>
                <a:lnTo>
                  <a:pt x="153346" y="1410"/>
                </a:lnTo>
                <a:lnTo>
                  <a:pt x="164211" y="1778"/>
                </a:lnTo>
                <a:lnTo>
                  <a:pt x="165735" y="1524"/>
                </a:lnTo>
                <a:lnTo>
                  <a:pt x="167894" y="889"/>
                </a:lnTo>
                <a:lnTo>
                  <a:pt x="170053" y="6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15959" y="2958083"/>
            <a:ext cx="23495" cy="181610"/>
          </a:xfrm>
          <a:custGeom>
            <a:avLst/>
            <a:gdLst/>
            <a:ahLst/>
            <a:cxnLst/>
            <a:rect l="l" t="t" r="r" b="b"/>
            <a:pathLst>
              <a:path w="23495" h="181610">
                <a:moveTo>
                  <a:pt x="23473" y="25907"/>
                </a:moveTo>
                <a:lnTo>
                  <a:pt x="22373" y="19198"/>
                </a:lnTo>
                <a:lnTo>
                  <a:pt x="21250" y="12715"/>
                </a:lnTo>
                <a:lnTo>
                  <a:pt x="19937" y="6351"/>
                </a:lnTo>
                <a:lnTo>
                  <a:pt x="18266" y="0"/>
                </a:lnTo>
                <a:lnTo>
                  <a:pt x="10572" y="8699"/>
                </a:lnTo>
                <a:lnTo>
                  <a:pt x="6534" y="18827"/>
                </a:lnTo>
                <a:lnTo>
                  <a:pt x="4710" y="30432"/>
                </a:lnTo>
                <a:lnTo>
                  <a:pt x="3661" y="43561"/>
                </a:lnTo>
                <a:lnTo>
                  <a:pt x="1805" y="63728"/>
                </a:lnTo>
                <a:lnTo>
                  <a:pt x="343" y="84407"/>
                </a:lnTo>
                <a:lnTo>
                  <a:pt x="0" y="105015"/>
                </a:lnTo>
                <a:lnTo>
                  <a:pt x="1502" y="124967"/>
                </a:lnTo>
                <a:lnTo>
                  <a:pt x="4387" y="139408"/>
                </a:lnTo>
                <a:lnTo>
                  <a:pt x="8582" y="154003"/>
                </a:lnTo>
                <a:lnTo>
                  <a:pt x="13682" y="168241"/>
                </a:lnTo>
                <a:lnTo>
                  <a:pt x="19282" y="1816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47104" y="3083941"/>
            <a:ext cx="287655" cy="179070"/>
          </a:xfrm>
          <a:custGeom>
            <a:avLst/>
            <a:gdLst/>
            <a:ahLst/>
            <a:cxnLst/>
            <a:rect l="l" t="t" r="r" b="b"/>
            <a:pathLst>
              <a:path w="287654" h="179070">
                <a:moveTo>
                  <a:pt x="0" y="178943"/>
                </a:moveTo>
                <a:lnTo>
                  <a:pt x="15253" y="175212"/>
                </a:lnTo>
                <a:lnTo>
                  <a:pt x="29448" y="169195"/>
                </a:lnTo>
                <a:lnTo>
                  <a:pt x="43237" y="161798"/>
                </a:lnTo>
                <a:lnTo>
                  <a:pt x="57276" y="153924"/>
                </a:lnTo>
                <a:lnTo>
                  <a:pt x="86864" y="137483"/>
                </a:lnTo>
                <a:lnTo>
                  <a:pt x="145037" y="102935"/>
                </a:lnTo>
                <a:lnTo>
                  <a:pt x="200546" y="66780"/>
                </a:lnTo>
                <a:lnTo>
                  <a:pt x="254295" y="28969"/>
                </a:lnTo>
                <a:lnTo>
                  <a:pt x="284988" y="2412"/>
                </a:lnTo>
                <a:lnTo>
                  <a:pt x="2874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60702" y="3208654"/>
            <a:ext cx="178435" cy="187960"/>
          </a:xfrm>
          <a:custGeom>
            <a:avLst/>
            <a:gdLst/>
            <a:ahLst/>
            <a:cxnLst/>
            <a:rect l="l" t="t" r="r" b="b"/>
            <a:pathLst>
              <a:path w="178434" h="187960">
                <a:moveTo>
                  <a:pt x="65293" y="254"/>
                </a:moveTo>
                <a:lnTo>
                  <a:pt x="28735" y="26775"/>
                </a:lnTo>
                <a:lnTo>
                  <a:pt x="3635" y="80279"/>
                </a:lnTo>
                <a:lnTo>
                  <a:pt x="0" y="101280"/>
                </a:lnTo>
                <a:lnTo>
                  <a:pt x="650" y="122174"/>
                </a:lnTo>
                <a:lnTo>
                  <a:pt x="14446" y="158337"/>
                </a:lnTo>
                <a:lnTo>
                  <a:pt x="43957" y="182880"/>
                </a:lnTo>
                <a:lnTo>
                  <a:pt x="63619" y="187519"/>
                </a:lnTo>
                <a:lnTo>
                  <a:pt x="84566" y="187229"/>
                </a:lnTo>
                <a:lnTo>
                  <a:pt x="123840" y="174625"/>
                </a:lnTo>
                <a:lnTo>
                  <a:pt x="157067" y="146335"/>
                </a:lnTo>
                <a:lnTo>
                  <a:pt x="175910" y="107569"/>
                </a:lnTo>
                <a:lnTo>
                  <a:pt x="178256" y="88062"/>
                </a:lnTo>
                <a:lnTo>
                  <a:pt x="176672" y="67913"/>
                </a:lnTo>
                <a:lnTo>
                  <a:pt x="162575" y="30734"/>
                </a:lnTo>
                <a:lnTo>
                  <a:pt x="128750" y="3248"/>
                </a:lnTo>
                <a:lnTo>
                  <a:pt x="113807" y="0"/>
                </a:lnTo>
                <a:lnTo>
                  <a:pt x="105027" y="55"/>
                </a:lnTo>
                <a:lnTo>
                  <a:pt x="97853" y="2539"/>
                </a:lnTo>
                <a:lnTo>
                  <a:pt x="91322" y="6643"/>
                </a:lnTo>
                <a:lnTo>
                  <a:pt x="84470" y="115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840616" y="3324097"/>
            <a:ext cx="74295" cy="167640"/>
          </a:xfrm>
          <a:custGeom>
            <a:avLst/>
            <a:gdLst/>
            <a:ahLst/>
            <a:cxnLst/>
            <a:rect l="l" t="t" r="r" b="b"/>
            <a:pathLst>
              <a:path w="74295" h="167639">
                <a:moveTo>
                  <a:pt x="9509" y="0"/>
                </a:moveTo>
                <a:lnTo>
                  <a:pt x="2450" y="4351"/>
                </a:lnTo>
                <a:lnTo>
                  <a:pt x="0" y="7953"/>
                </a:lnTo>
                <a:lnTo>
                  <a:pt x="525" y="12626"/>
                </a:lnTo>
                <a:lnTo>
                  <a:pt x="16523" y="61162"/>
                </a:lnTo>
                <a:lnTo>
                  <a:pt x="39195" y="103473"/>
                </a:lnTo>
                <a:lnTo>
                  <a:pt x="47561" y="117820"/>
                </a:lnTo>
                <a:lnTo>
                  <a:pt x="55737" y="132334"/>
                </a:lnTo>
                <a:lnTo>
                  <a:pt x="60430" y="141132"/>
                </a:lnTo>
                <a:lnTo>
                  <a:pt x="64897" y="149764"/>
                </a:lnTo>
                <a:lnTo>
                  <a:pt x="69292" y="158444"/>
                </a:lnTo>
                <a:lnTo>
                  <a:pt x="73771" y="1673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42334" y="4523232"/>
            <a:ext cx="43180" cy="92710"/>
          </a:xfrm>
          <a:custGeom>
            <a:avLst/>
            <a:gdLst/>
            <a:ahLst/>
            <a:cxnLst/>
            <a:rect l="l" t="t" r="r" b="b"/>
            <a:pathLst>
              <a:path w="43179" h="92710">
                <a:moveTo>
                  <a:pt x="35051" y="0"/>
                </a:moveTo>
                <a:lnTo>
                  <a:pt x="42781" y="31992"/>
                </a:lnTo>
                <a:lnTo>
                  <a:pt x="42592" y="40259"/>
                </a:lnTo>
                <a:lnTo>
                  <a:pt x="32257" y="83820"/>
                </a:lnTo>
                <a:lnTo>
                  <a:pt x="13219" y="92356"/>
                </a:lnTo>
                <a:lnTo>
                  <a:pt x="6603" y="89662"/>
                </a:lnTo>
                <a:lnTo>
                  <a:pt x="1524" y="82042"/>
                </a:lnTo>
                <a:lnTo>
                  <a:pt x="0" y="79248"/>
                </a:lnTo>
                <a:lnTo>
                  <a:pt x="1524" y="728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85514" y="4464050"/>
            <a:ext cx="2540" cy="6985"/>
          </a:xfrm>
          <a:custGeom>
            <a:avLst/>
            <a:gdLst/>
            <a:ahLst/>
            <a:cxnLst/>
            <a:rect l="l" t="t" r="r" b="b"/>
            <a:pathLst>
              <a:path w="2539" h="6985">
                <a:moveTo>
                  <a:pt x="2539" y="6476"/>
                </a:moveTo>
                <a:lnTo>
                  <a:pt x="1905" y="4318"/>
                </a:lnTo>
                <a:lnTo>
                  <a:pt x="1015" y="2158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56487" y="3897757"/>
            <a:ext cx="71120" cy="149860"/>
          </a:xfrm>
          <a:custGeom>
            <a:avLst/>
            <a:gdLst/>
            <a:ahLst/>
            <a:cxnLst/>
            <a:rect l="l" t="t" r="r" b="b"/>
            <a:pathLst>
              <a:path w="71120" h="149860">
                <a:moveTo>
                  <a:pt x="67835" y="12827"/>
                </a:moveTo>
                <a:lnTo>
                  <a:pt x="67200" y="6096"/>
                </a:lnTo>
                <a:lnTo>
                  <a:pt x="66946" y="4318"/>
                </a:lnTo>
                <a:lnTo>
                  <a:pt x="68470" y="0"/>
                </a:lnTo>
                <a:lnTo>
                  <a:pt x="69788" y="10902"/>
                </a:lnTo>
                <a:lnTo>
                  <a:pt x="70629" y="21971"/>
                </a:lnTo>
                <a:lnTo>
                  <a:pt x="70899" y="33039"/>
                </a:lnTo>
                <a:lnTo>
                  <a:pt x="70502" y="43942"/>
                </a:lnTo>
                <a:lnTo>
                  <a:pt x="64406" y="88392"/>
                </a:lnTo>
                <a:lnTo>
                  <a:pt x="50436" y="126238"/>
                </a:lnTo>
                <a:lnTo>
                  <a:pt x="23004" y="149733"/>
                </a:lnTo>
                <a:lnTo>
                  <a:pt x="15603" y="148191"/>
                </a:lnTo>
                <a:lnTo>
                  <a:pt x="8939" y="141874"/>
                </a:lnTo>
                <a:lnTo>
                  <a:pt x="3752" y="133677"/>
                </a:lnTo>
                <a:lnTo>
                  <a:pt x="779" y="126492"/>
                </a:lnTo>
                <a:lnTo>
                  <a:pt x="0" y="116457"/>
                </a:lnTo>
                <a:lnTo>
                  <a:pt x="1303" y="106219"/>
                </a:lnTo>
                <a:lnTo>
                  <a:pt x="3869" y="96148"/>
                </a:lnTo>
                <a:lnTo>
                  <a:pt x="6875" y="866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20385" y="3828541"/>
            <a:ext cx="5715" cy="1270"/>
          </a:xfrm>
          <a:custGeom>
            <a:avLst/>
            <a:gdLst/>
            <a:ahLst/>
            <a:cxnLst/>
            <a:rect l="l" t="t" r="r" b="b"/>
            <a:pathLst>
              <a:path w="5714" h="1270">
                <a:moveTo>
                  <a:pt x="5714" y="0"/>
                </a:moveTo>
                <a:lnTo>
                  <a:pt x="3555" y="634"/>
                </a:lnTo>
                <a:lnTo>
                  <a:pt x="1777" y="1015"/>
                </a:lnTo>
                <a:lnTo>
                  <a:pt x="0" y="12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04923" y="5221859"/>
            <a:ext cx="160020" cy="19050"/>
          </a:xfrm>
          <a:custGeom>
            <a:avLst/>
            <a:gdLst/>
            <a:ahLst/>
            <a:cxnLst/>
            <a:rect l="l" t="t" r="r" b="b"/>
            <a:pathLst>
              <a:path w="160019" h="19050">
                <a:moveTo>
                  <a:pt x="0" y="18923"/>
                </a:moveTo>
                <a:lnTo>
                  <a:pt x="49071" y="10751"/>
                </a:lnTo>
                <a:lnTo>
                  <a:pt x="89915" y="9144"/>
                </a:lnTo>
                <a:lnTo>
                  <a:pt x="101427" y="9769"/>
                </a:lnTo>
                <a:lnTo>
                  <a:pt x="113807" y="10620"/>
                </a:lnTo>
                <a:lnTo>
                  <a:pt x="126116" y="10733"/>
                </a:lnTo>
                <a:lnTo>
                  <a:pt x="137413" y="9144"/>
                </a:lnTo>
                <a:lnTo>
                  <a:pt x="145922" y="7239"/>
                </a:lnTo>
                <a:lnTo>
                  <a:pt x="152653" y="3937"/>
                </a:lnTo>
                <a:lnTo>
                  <a:pt x="15963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14067" y="5317490"/>
            <a:ext cx="137795" cy="7620"/>
          </a:xfrm>
          <a:custGeom>
            <a:avLst/>
            <a:gdLst/>
            <a:ahLst/>
            <a:cxnLst/>
            <a:rect l="l" t="t" r="r" b="b"/>
            <a:pathLst>
              <a:path w="137794" h="7620">
                <a:moveTo>
                  <a:pt x="0" y="7112"/>
                </a:moveTo>
                <a:lnTo>
                  <a:pt x="9282" y="5879"/>
                </a:lnTo>
                <a:lnTo>
                  <a:pt x="18732" y="4587"/>
                </a:lnTo>
                <a:lnTo>
                  <a:pt x="28182" y="3415"/>
                </a:lnTo>
                <a:lnTo>
                  <a:pt x="37464" y="2540"/>
                </a:lnTo>
                <a:lnTo>
                  <a:pt x="50083" y="1831"/>
                </a:lnTo>
                <a:lnTo>
                  <a:pt x="62785" y="1444"/>
                </a:lnTo>
                <a:lnTo>
                  <a:pt x="75559" y="1129"/>
                </a:lnTo>
                <a:lnTo>
                  <a:pt x="88391" y="635"/>
                </a:lnTo>
                <a:lnTo>
                  <a:pt x="97113" y="581"/>
                </a:lnTo>
                <a:lnTo>
                  <a:pt x="105870" y="682"/>
                </a:lnTo>
                <a:lnTo>
                  <a:pt x="114555" y="760"/>
                </a:lnTo>
                <a:lnTo>
                  <a:pt x="123062" y="635"/>
                </a:lnTo>
                <a:lnTo>
                  <a:pt x="130428" y="0"/>
                </a:lnTo>
                <a:lnTo>
                  <a:pt x="132841" y="0"/>
                </a:lnTo>
                <a:lnTo>
                  <a:pt x="137413" y="2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37357" y="5225464"/>
            <a:ext cx="455930" cy="229235"/>
          </a:xfrm>
          <a:custGeom>
            <a:avLst/>
            <a:gdLst/>
            <a:ahLst/>
            <a:cxnLst/>
            <a:rect l="l" t="t" r="r" b="b"/>
            <a:pathLst>
              <a:path w="455930" h="229235">
                <a:moveTo>
                  <a:pt x="5206" y="104217"/>
                </a:moveTo>
                <a:lnTo>
                  <a:pt x="3446" y="95912"/>
                </a:lnTo>
                <a:lnTo>
                  <a:pt x="2079" y="87977"/>
                </a:lnTo>
                <a:lnTo>
                  <a:pt x="974" y="79875"/>
                </a:lnTo>
                <a:lnTo>
                  <a:pt x="0" y="71070"/>
                </a:lnTo>
                <a:lnTo>
                  <a:pt x="4595" y="81514"/>
                </a:lnTo>
                <a:lnTo>
                  <a:pt x="8096" y="91660"/>
                </a:lnTo>
                <a:lnTo>
                  <a:pt x="11072" y="102020"/>
                </a:lnTo>
                <a:lnTo>
                  <a:pt x="14097" y="113107"/>
                </a:lnTo>
                <a:lnTo>
                  <a:pt x="19431" y="132393"/>
                </a:lnTo>
                <a:lnTo>
                  <a:pt x="24860" y="151477"/>
                </a:lnTo>
                <a:lnTo>
                  <a:pt x="30241" y="170489"/>
                </a:lnTo>
                <a:lnTo>
                  <a:pt x="35433" y="189561"/>
                </a:lnTo>
                <a:lnTo>
                  <a:pt x="38252" y="199659"/>
                </a:lnTo>
                <a:lnTo>
                  <a:pt x="41227" y="209484"/>
                </a:lnTo>
                <a:lnTo>
                  <a:pt x="44416" y="219190"/>
                </a:lnTo>
                <a:lnTo>
                  <a:pt x="47879" y="228931"/>
                </a:lnTo>
                <a:lnTo>
                  <a:pt x="45452" y="186473"/>
                </a:lnTo>
                <a:lnTo>
                  <a:pt x="45019" y="137743"/>
                </a:lnTo>
                <a:lnTo>
                  <a:pt x="49762" y="88232"/>
                </a:lnTo>
                <a:lnTo>
                  <a:pt x="62862" y="43434"/>
                </a:lnTo>
                <a:lnTo>
                  <a:pt x="87503" y="8840"/>
                </a:lnTo>
                <a:lnTo>
                  <a:pt x="101324" y="2597"/>
                </a:lnTo>
                <a:lnTo>
                  <a:pt x="114347" y="5665"/>
                </a:lnTo>
                <a:lnTo>
                  <a:pt x="149927" y="47593"/>
                </a:lnTo>
                <a:lnTo>
                  <a:pt x="173493" y="96269"/>
                </a:lnTo>
                <a:lnTo>
                  <a:pt x="188725" y="136078"/>
                </a:lnTo>
                <a:lnTo>
                  <a:pt x="194722" y="157144"/>
                </a:lnTo>
                <a:lnTo>
                  <a:pt x="202005" y="177305"/>
                </a:lnTo>
                <a:lnTo>
                  <a:pt x="210693" y="189942"/>
                </a:lnTo>
                <a:lnTo>
                  <a:pt x="213360" y="189561"/>
                </a:lnTo>
                <a:lnTo>
                  <a:pt x="216154" y="189307"/>
                </a:lnTo>
                <a:lnTo>
                  <a:pt x="218948" y="189053"/>
                </a:lnTo>
                <a:lnTo>
                  <a:pt x="223206" y="173202"/>
                </a:lnTo>
                <a:lnTo>
                  <a:pt x="227202" y="157303"/>
                </a:lnTo>
                <a:lnTo>
                  <a:pt x="231485" y="141404"/>
                </a:lnTo>
                <a:lnTo>
                  <a:pt x="249471" y="92632"/>
                </a:lnTo>
                <a:lnTo>
                  <a:pt x="286357" y="31934"/>
                </a:lnTo>
                <a:lnTo>
                  <a:pt x="332081" y="0"/>
                </a:lnTo>
                <a:lnTo>
                  <a:pt x="349885" y="379"/>
                </a:lnTo>
                <a:lnTo>
                  <a:pt x="382016" y="22556"/>
                </a:lnTo>
                <a:lnTo>
                  <a:pt x="402637" y="55020"/>
                </a:lnTo>
                <a:lnTo>
                  <a:pt x="410180" y="72294"/>
                </a:lnTo>
                <a:lnTo>
                  <a:pt x="418211" y="90247"/>
                </a:lnTo>
                <a:lnTo>
                  <a:pt x="424860" y="103810"/>
                </a:lnTo>
                <a:lnTo>
                  <a:pt x="431403" y="117123"/>
                </a:lnTo>
                <a:lnTo>
                  <a:pt x="438302" y="130270"/>
                </a:lnTo>
                <a:lnTo>
                  <a:pt x="446024" y="143333"/>
                </a:lnTo>
                <a:lnTo>
                  <a:pt x="450215" y="151207"/>
                </a:lnTo>
                <a:lnTo>
                  <a:pt x="451485" y="153366"/>
                </a:lnTo>
                <a:lnTo>
                  <a:pt x="455675" y="1575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65827" y="5272293"/>
            <a:ext cx="221615" cy="175895"/>
          </a:xfrm>
          <a:custGeom>
            <a:avLst/>
            <a:gdLst/>
            <a:ahLst/>
            <a:cxnLst/>
            <a:rect l="l" t="t" r="r" b="b"/>
            <a:pathLst>
              <a:path w="221614" h="175895">
                <a:moveTo>
                  <a:pt x="100435" y="13573"/>
                </a:moveTo>
                <a:lnTo>
                  <a:pt x="92094" y="5333"/>
                </a:lnTo>
                <a:lnTo>
                  <a:pt x="84290" y="619"/>
                </a:lnTo>
                <a:lnTo>
                  <a:pt x="75414" y="0"/>
                </a:lnTo>
                <a:lnTo>
                  <a:pt x="63859" y="4048"/>
                </a:lnTo>
                <a:lnTo>
                  <a:pt x="25300" y="40695"/>
                </a:lnTo>
                <a:lnTo>
                  <a:pt x="7568" y="75136"/>
                </a:lnTo>
                <a:lnTo>
                  <a:pt x="0" y="114252"/>
                </a:lnTo>
                <a:lnTo>
                  <a:pt x="2264" y="134858"/>
                </a:lnTo>
                <a:lnTo>
                  <a:pt x="6665" y="148742"/>
                </a:lnTo>
                <a:lnTo>
                  <a:pt x="14043" y="161067"/>
                </a:lnTo>
                <a:lnTo>
                  <a:pt x="24516" y="170416"/>
                </a:lnTo>
                <a:lnTo>
                  <a:pt x="38205" y="175371"/>
                </a:lnTo>
                <a:lnTo>
                  <a:pt x="52964" y="174638"/>
                </a:lnTo>
                <a:lnTo>
                  <a:pt x="87862" y="147939"/>
                </a:lnTo>
                <a:lnTo>
                  <a:pt x="108150" y="112458"/>
                </a:lnTo>
                <a:lnTo>
                  <a:pt x="120247" y="73263"/>
                </a:lnTo>
                <a:lnTo>
                  <a:pt x="122279" y="62341"/>
                </a:lnTo>
                <a:lnTo>
                  <a:pt x="124819" y="57388"/>
                </a:lnTo>
                <a:lnTo>
                  <a:pt x="134362" y="64674"/>
                </a:lnTo>
                <a:lnTo>
                  <a:pt x="141535" y="73199"/>
                </a:lnTo>
                <a:lnTo>
                  <a:pt x="147589" y="82962"/>
                </a:lnTo>
                <a:lnTo>
                  <a:pt x="153775" y="93964"/>
                </a:lnTo>
                <a:lnTo>
                  <a:pt x="163306" y="109753"/>
                </a:lnTo>
                <a:lnTo>
                  <a:pt x="185654" y="141095"/>
                </a:lnTo>
                <a:lnTo>
                  <a:pt x="215812" y="168278"/>
                </a:lnTo>
                <a:lnTo>
                  <a:pt x="221085" y="1723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08247" y="5269991"/>
            <a:ext cx="162560" cy="167005"/>
          </a:xfrm>
          <a:custGeom>
            <a:avLst/>
            <a:gdLst/>
            <a:ahLst/>
            <a:cxnLst/>
            <a:rect l="l" t="t" r="r" b="b"/>
            <a:pathLst>
              <a:path w="162560" h="167004">
                <a:moveTo>
                  <a:pt x="0" y="0"/>
                </a:moveTo>
                <a:lnTo>
                  <a:pt x="23074" y="32807"/>
                </a:lnTo>
                <a:lnTo>
                  <a:pt x="67849" y="74914"/>
                </a:lnTo>
                <a:lnTo>
                  <a:pt x="85399" y="91084"/>
                </a:lnTo>
                <a:lnTo>
                  <a:pt x="102997" y="107315"/>
                </a:lnTo>
                <a:lnTo>
                  <a:pt x="116728" y="120421"/>
                </a:lnTo>
                <a:lnTo>
                  <a:pt x="129793" y="133683"/>
                </a:lnTo>
                <a:lnTo>
                  <a:pt x="142573" y="147159"/>
                </a:lnTo>
                <a:lnTo>
                  <a:pt x="155448" y="160909"/>
                </a:lnTo>
                <a:lnTo>
                  <a:pt x="157861" y="163068"/>
                </a:lnTo>
                <a:lnTo>
                  <a:pt x="160019" y="164592"/>
                </a:lnTo>
                <a:lnTo>
                  <a:pt x="162178" y="1667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99992" y="5256529"/>
            <a:ext cx="135890" cy="211454"/>
          </a:xfrm>
          <a:custGeom>
            <a:avLst/>
            <a:gdLst/>
            <a:ahLst/>
            <a:cxnLst/>
            <a:rect l="l" t="t" r="r" b="b"/>
            <a:pathLst>
              <a:path w="135889" h="211454">
                <a:moveTo>
                  <a:pt x="133223" y="0"/>
                </a:moveTo>
                <a:lnTo>
                  <a:pt x="135522" y="9663"/>
                </a:lnTo>
                <a:lnTo>
                  <a:pt x="134572" y="17113"/>
                </a:lnTo>
                <a:lnTo>
                  <a:pt x="130883" y="24324"/>
                </a:lnTo>
                <a:lnTo>
                  <a:pt x="102917" y="65262"/>
                </a:lnTo>
                <a:lnTo>
                  <a:pt x="79248" y="96012"/>
                </a:lnTo>
                <a:lnTo>
                  <a:pt x="45847" y="136556"/>
                </a:lnTo>
                <a:lnTo>
                  <a:pt x="30099" y="157305"/>
                </a:lnTo>
                <a:lnTo>
                  <a:pt x="15875" y="179578"/>
                </a:lnTo>
                <a:lnTo>
                  <a:pt x="10501" y="189783"/>
                </a:lnTo>
                <a:lnTo>
                  <a:pt x="6604" y="197310"/>
                </a:lnTo>
                <a:lnTo>
                  <a:pt x="3373" y="203813"/>
                </a:lnTo>
                <a:lnTo>
                  <a:pt x="0" y="2109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24426" y="4957915"/>
            <a:ext cx="219710" cy="381000"/>
          </a:xfrm>
          <a:custGeom>
            <a:avLst/>
            <a:gdLst/>
            <a:ahLst/>
            <a:cxnLst/>
            <a:rect l="l" t="t" r="r" b="b"/>
            <a:pathLst>
              <a:path w="219710" h="381000">
                <a:moveTo>
                  <a:pt x="212216" y="87413"/>
                </a:moveTo>
                <a:lnTo>
                  <a:pt x="208022" y="78591"/>
                </a:lnTo>
                <a:lnTo>
                  <a:pt x="204279" y="69506"/>
                </a:lnTo>
                <a:lnTo>
                  <a:pt x="200536" y="60231"/>
                </a:lnTo>
                <a:lnTo>
                  <a:pt x="196341" y="50837"/>
                </a:lnTo>
                <a:lnTo>
                  <a:pt x="165608" y="13626"/>
                </a:lnTo>
                <a:lnTo>
                  <a:pt x="129710" y="0"/>
                </a:lnTo>
                <a:lnTo>
                  <a:pt x="116839" y="926"/>
                </a:lnTo>
                <a:lnTo>
                  <a:pt x="82889" y="24233"/>
                </a:lnTo>
                <a:lnTo>
                  <a:pt x="71290" y="60795"/>
                </a:lnTo>
                <a:lnTo>
                  <a:pt x="74549" y="84841"/>
                </a:lnTo>
                <a:lnTo>
                  <a:pt x="95758" y="129196"/>
                </a:lnTo>
                <a:lnTo>
                  <a:pt x="120640" y="162470"/>
                </a:lnTo>
                <a:lnTo>
                  <a:pt x="147748" y="193934"/>
                </a:lnTo>
                <a:lnTo>
                  <a:pt x="174928" y="225351"/>
                </a:lnTo>
                <a:lnTo>
                  <a:pt x="200025" y="258482"/>
                </a:lnTo>
                <a:lnTo>
                  <a:pt x="209639" y="274314"/>
                </a:lnTo>
                <a:lnTo>
                  <a:pt x="216646" y="291407"/>
                </a:lnTo>
                <a:lnTo>
                  <a:pt x="219152" y="309310"/>
                </a:lnTo>
                <a:lnTo>
                  <a:pt x="215264" y="327570"/>
                </a:lnTo>
                <a:lnTo>
                  <a:pt x="179752" y="361051"/>
                </a:lnTo>
                <a:lnTo>
                  <a:pt x="132334" y="376338"/>
                </a:lnTo>
                <a:lnTo>
                  <a:pt x="89249" y="380704"/>
                </a:lnTo>
                <a:lnTo>
                  <a:pt x="67575" y="379035"/>
                </a:lnTo>
                <a:lnTo>
                  <a:pt x="20335" y="363654"/>
                </a:lnTo>
                <a:lnTo>
                  <a:pt x="0" y="331253"/>
                </a:lnTo>
                <a:lnTo>
                  <a:pt x="1270" y="3249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49585" y="5263007"/>
            <a:ext cx="42545" cy="106045"/>
          </a:xfrm>
          <a:custGeom>
            <a:avLst/>
            <a:gdLst/>
            <a:ahLst/>
            <a:cxnLst/>
            <a:rect l="l" t="t" r="r" b="b"/>
            <a:pathLst>
              <a:path w="42545" h="106045">
                <a:moveTo>
                  <a:pt x="11644" y="0"/>
                </a:moveTo>
                <a:lnTo>
                  <a:pt x="2500" y="41402"/>
                </a:lnTo>
                <a:lnTo>
                  <a:pt x="0" y="76227"/>
                </a:lnTo>
                <a:lnTo>
                  <a:pt x="722" y="87757"/>
                </a:lnTo>
                <a:lnTo>
                  <a:pt x="3524" y="97597"/>
                </a:lnTo>
                <a:lnTo>
                  <a:pt x="8659" y="104187"/>
                </a:lnTo>
                <a:lnTo>
                  <a:pt x="16081" y="105991"/>
                </a:lnTo>
                <a:lnTo>
                  <a:pt x="25741" y="101473"/>
                </a:lnTo>
                <a:lnTo>
                  <a:pt x="31033" y="95573"/>
                </a:lnTo>
                <a:lnTo>
                  <a:pt x="35313" y="87899"/>
                </a:lnTo>
                <a:lnTo>
                  <a:pt x="38903" y="79773"/>
                </a:lnTo>
                <a:lnTo>
                  <a:pt x="42124" y="725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70358" y="5194918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6746" y="10429"/>
                </a:moveTo>
                <a:lnTo>
                  <a:pt x="1438" y="3889"/>
                </a:lnTo>
                <a:lnTo>
                  <a:pt x="0" y="492"/>
                </a:lnTo>
                <a:lnTo>
                  <a:pt x="3014" y="0"/>
                </a:lnTo>
                <a:lnTo>
                  <a:pt x="11064" y="21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32350" y="5333746"/>
            <a:ext cx="19685" cy="89535"/>
          </a:xfrm>
          <a:custGeom>
            <a:avLst/>
            <a:gdLst/>
            <a:ahLst/>
            <a:cxnLst/>
            <a:rect l="l" t="t" r="r" b="b"/>
            <a:pathLst>
              <a:path w="19685" h="89535">
                <a:moveTo>
                  <a:pt x="19430" y="0"/>
                </a:moveTo>
                <a:lnTo>
                  <a:pt x="18043" y="9090"/>
                </a:lnTo>
                <a:lnTo>
                  <a:pt x="17192" y="18145"/>
                </a:lnTo>
                <a:lnTo>
                  <a:pt x="16412" y="27271"/>
                </a:lnTo>
                <a:lnTo>
                  <a:pt x="15239" y="36575"/>
                </a:lnTo>
                <a:lnTo>
                  <a:pt x="13269" y="46771"/>
                </a:lnTo>
                <a:lnTo>
                  <a:pt x="10525" y="56610"/>
                </a:lnTo>
                <a:lnTo>
                  <a:pt x="7471" y="66401"/>
                </a:lnTo>
                <a:lnTo>
                  <a:pt x="4572" y="76453"/>
                </a:lnTo>
                <a:lnTo>
                  <a:pt x="3048" y="82549"/>
                </a:lnTo>
                <a:lnTo>
                  <a:pt x="2032" y="85343"/>
                </a:lnTo>
                <a:lnTo>
                  <a:pt x="0" y="895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03263" y="5222494"/>
            <a:ext cx="142875" cy="147955"/>
          </a:xfrm>
          <a:custGeom>
            <a:avLst/>
            <a:gdLst/>
            <a:ahLst/>
            <a:cxnLst/>
            <a:rect l="l" t="t" r="r" b="b"/>
            <a:pathLst>
              <a:path w="142875" h="147954">
                <a:moveTo>
                  <a:pt x="33226" y="23113"/>
                </a:moveTo>
                <a:lnTo>
                  <a:pt x="5286" y="55117"/>
                </a:lnTo>
                <a:lnTo>
                  <a:pt x="0" y="78470"/>
                </a:lnTo>
                <a:lnTo>
                  <a:pt x="17" y="90318"/>
                </a:lnTo>
                <a:lnTo>
                  <a:pt x="12477" y="126333"/>
                </a:lnTo>
                <a:lnTo>
                  <a:pt x="46597" y="147264"/>
                </a:lnTo>
                <a:lnTo>
                  <a:pt x="61547" y="147446"/>
                </a:lnTo>
                <a:lnTo>
                  <a:pt x="76402" y="144581"/>
                </a:lnTo>
                <a:lnTo>
                  <a:pt x="117760" y="117951"/>
                </a:lnTo>
                <a:lnTo>
                  <a:pt x="141448" y="74082"/>
                </a:lnTo>
                <a:lnTo>
                  <a:pt x="142811" y="59039"/>
                </a:lnTo>
                <a:lnTo>
                  <a:pt x="140912" y="44162"/>
                </a:lnTo>
                <a:lnTo>
                  <a:pt x="112248" y="4323"/>
                </a:lnTo>
                <a:lnTo>
                  <a:pt x="101806" y="0"/>
                </a:lnTo>
                <a:lnTo>
                  <a:pt x="93138" y="99"/>
                </a:lnTo>
                <a:lnTo>
                  <a:pt x="85042" y="3841"/>
                </a:lnTo>
                <a:lnTo>
                  <a:pt x="77803" y="9536"/>
                </a:lnTo>
                <a:lnTo>
                  <a:pt x="71707" y="154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93259" y="5308091"/>
            <a:ext cx="26034" cy="147320"/>
          </a:xfrm>
          <a:custGeom>
            <a:avLst/>
            <a:gdLst/>
            <a:ahLst/>
            <a:cxnLst/>
            <a:rect l="l" t="t" r="r" b="b"/>
            <a:pathLst>
              <a:path w="26035" h="147320">
                <a:moveTo>
                  <a:pt x="0" y="0"/>
                </a:moveTo>
                <a:lnTo>
                  <a:pt x="3373" y="8260"/>
                </a:lnTo>
                <a:lnTo>
                  <a:pt x="6889" y="16652"/>
                </a:lnTo>
                <a:lnTo>
                  <a:pt x="10072" y="25163"/>
                </a:lnTo>
                <a:lnTo>
                  <a:pt x="12445" y="33782"/>
                </a:lnTo>
                <a:lnTo>
                  <a:pt x="15613" y="50399"/>
                </a:lnTo>
                <a:lnTo>
                  <a:pt x="17780" y="67183"/>
                </a:lnTo>
                <a:lnTo>
                  <a:pt x="19661" y="83966"/>
                </a:lnTo>
                <a:lnTo>
                  <a:pt x="21970" y="100584"/>
                </a:lnTo>
                <a:lnTo>
                  <a:pt x="23479" y="112059"/>
                </a:lnTo>
                <a:lnTo>
                  <a:pt x="24510" y="123618"/>
                </a:lnTo>
                <a:lnTo>
                  <a:pt x="25257" y="135249"/>
                </a:lnTo>
                <a:lnTo>
                  <a:pt x="25907" y="1469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66866" y="5138928"/>
            <a:ext cx="168275" cy="6350"/>
          </a:xfrm>
          <a:custGeom>
            <a:avLst/>
            <a:gdLst/>
            <a:ahLst/>
            <a:cxnLst/>
            <a:rect l="l" t="t" r="r" b="b"/>
            <a:pathLst>
              <a:path w="168275" h="6350">
                <a:moveTo>
                  <a:pt x="2236" y="5842"/>
                </a:moveTo>
                <a:lnTo>
                  <a:pt x="0" y="3754"/>
                </a:lnTo>
                <a:lnTo>
                  <a:pt x="7681" y="3619"/>
                </a:lnTo>
                <a:lnTo>
                  <a:pt x="18577" y="4341"/>
                </a:lnTo>
                <a:lnTo>
                  <a:pt x="25985" y="4826"/>
                </a:lnTo>
                <a:lnTo>
                  <a:pt x="41060" y="5183"/>
                </a:lnTo>
                <a:lnTo>
                  <a:pt x="56195" y="5302"/>
                </a:lnTo>
                <a:lnTo>
                  <a:pt x="71401" y="5183"/>
                </a:lnTo>
                <a:lnTo>
                  <a:pt x="86691" y="4826"/>
                </a:lnTo>
                <a:lnTo>
                  <a:pt x="101806" y="4462"/>
                </a:lnTo>
                <a:lnTo>
                  <a:pt x="117028" y="4111"/>
                </a:lnTo>
                <a:lnTo>
                  <a:pt x="132322" y="3736"/>
                </a:lnTo>
                <a:lnTo>
                  <a:pt x="147651" y="3302"/>
                </a:lnTo>
                <a:lnTo>
                  <a:pt x="157938" y="2413"/>
                </a:lnTo>
                <a:lnTo>
                  <a:pt x="161367" y="2159"/>
                </a:lnTo>
                <a:lnTo>
                  <a:pt x="1679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329042" y="5082285"/>
            <a:ext cx="27305" cy="165100"/>
          </a:xfrm>
          <a:custGeom>
            <a:avLst/>
            <a:gdLst/>
            <a:ahLst/>
            <a:cxnLst/>
            <a:rect l="l" t="t" r="r" b="b"/>
            <a:pathLst>
              <a:path w="27304" h="165100">
                <a:moveTo>
                  <a:pt x="1908" y="0"/>
                </a:moveTo>
                <a:lnTo>
                  <a:pt x="0" y="11568"/>
                </a:lnTo>
                <a:lnTo>
                  <a:pt x="257" y="22923"/>
                </a:lnTo>
                <a:lnTo>
                  <a:pt x="1944" y="34468"/>
                </a:lnTo>
                <a:lnTo>
                  <a:pt x="4321" y="46608"/>
                </a:lnTo>
                <a:lnTo>
                  <a:pt x="7459" y="61920"/>
                </a:lnTo>
                <a:lnTo>
                  <a:pt x="10751" y="77184"/>
                </a:lnTo>
                <a:lnTo>
                  <a:pt x="13876" y="92400"/>
                </a:lnTo>
                <a:lnTo>
                  <a:pt x="16513" y="107568"/>
                </a:lnTo>
                <a:lnTo>
                  <a:pt x="18087" y="119362"/>
                </a:lnTo>
                <a:lnTo>
                  <a:pt x="19101" y="131524"/>
                </a:lnTo>
                <a:lnTo>
                  <a:pt x="20282" y="143519"/>
                </a:lnTo>
                <a:lnTo>
                  <a:pt x="22355" y="154812"/>
                </a:lnTo>
                <a:lnTo>
                  <a:pt x="23879" y="158114"/>
                </a:lnTo>
                <a:lnTo>
                  <a:pt x="25403" y="161544"/>
                </a:lnTo>
                <a:lnTo>
                  <a:pt x="26927" y="1645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05221" y="4905587"/>
            <a:ext cx="179705" cy="368300"/>
          </a:xfrm>
          <a:custGeom>
            <a:avLst/>
            <a:gdLst/>
            <a:ahLst/>
            <a:cxnLst/>
            <a:rect l="l" t="t" r="r" b="b"/>
            <a:pathLst>
              <a:path w="179704" h="368300">
                <a:moveTo>
                  <a:pt x="179196" y="44999"/>
                </a:moveTo>
                <a:lnTo>
                  <a:pt x="174202" y="38705"/>
                </a:lnTo>
                <a:lnTo>
                  <a:pt x="169052" y="31601"/>
                </a:lnTo>
                <a:lnTo>
                  <a:pt x="163641" y="24782"/>
                </a:lnTo>
                <a:lnTo>
                  <a:pt x="125767" y="3432"/>
                </a:lnTo>
                <a:lnTo>
                  <a:pt x="98210" y="0"/>
                </a:lnTo>
                <a:lnTo>
                  <a:pt x="82359" y="1264"/>
                </a:lnTo>
                <a:lnTo>
                  <a:pt x="32486" y="20351"/>
                </a:lnTo>
                <a:lnTo>
                  <a:pt x="7860" y="53828"/>
                </a:lnTo>
                <a:lnTo>
                  <a:pt x="8000" y="75733"/>
                </a:lnTo>
                <a:lnTo>
                  <a:pt x="34305" y="122168"/>
                </a:lnTo>
                <a:lnTo>
                  <a:pt x="72516" y="159934"/>
                </a:lnTo>
                <a:lnTo>
                  <a:pt x="93102" y="178841"/>
                </a:lnTo>
                <a:lnTo>
                  <a:pt x="113474" y="197653"/>
                </a:lnTo>
                <a:lnTo>
                  <a:pt x="152145" y="237277"/>
                </a:lnTo>
                <a:lnTo>
                  <a:pt x="178863" y="285944"/>
                </a:lnTo>
                <a:lnTo>
                  <a:pt x="177418" y="305222"/>
                </a:lnTo>
                <a:lnTo>
                  <a:pt x="154543" y="336829"/>
                </a:lnTo>
                <a:lnTo>
                  <a:pt x="119761" y="356530"/>
                </a:lnTo>
                <a:lnTo>
                  <a:pt x="78819" y="367865"/>
                </a:lnTo>
                <a:lnTo>
                  <a:pt x="58878" y="367746"/>
                </a:lnTo>
                <a:lnTo>
                  <a:pt x="13890" y="354784"/>
                </a:lnTo>
                <a:lnTo>
                  <a:pt x="0" y="334178"/>
                </a:lnTo>
                <a:lnTo>
                  <a:pt x="634" y="330876"/>
                </a:lnTo>
                <a:lnTo>
                  <a:pt x="888" y="328082"/>
                </a:lnTo>
                <a:lnTo>
                  <a:pt x="1524" y="3247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54903" y="5211445"/>
            <a:ext cx="106045" cy="143510"/>
          </a:xfrm>
          <a:custGeom>
            <a:avLst/>
            <a:gdLst/>
            <a:ahLst/>
            <a:cxnLst/>
            <a:rect l="l" t="t" r="r" b="b"/>
            <a:pathLst>
              <a:path w="106045" h="143510">
                <a:moveTo>
                  <a:pt x="105791" y="0"/>
                </a:moveTo>
                <a:lnTo>
                  <a:pt x="105624" y="11112"/>
                </a:lnTo>
                <a:lnTo>
                  <a:pt x="105695" y="22415"/>
                </a:lnTo>
                <a:lnTo>
                  <a:pt x="105433" y="33718"/>
                </a:lnTo>
                <a:lnTo>
                  <a:pt x="95250" y="76311"/>
                </a:lnTo>
                <a:lnTo>
                  <a:pt x="72969" y="117903"/>
                </a:lnTo>
                <a:lnTo>
                  <a:pt x="37464" y="141477"/>
                </a:lnTo>
                <a:lnTo>
                  <a:pt x="25923" y="143478"/>
                </a:lnTo>
                <a:lnTo>
                  <a:pt x="15621" y="141001"/>
                </a:lnTo>
                <a:lnTo>
                  <a:pt x="7318" y="134191"/>
                </a:lnTo>
                <a:lnTo>
                  <a:pt x="1777" y="123189"/>
                </a:lnTo>
                <a:lnTo>
                  <a:pt x="1143" y="117982"/>
                </a:lnTo>
                <a:lnTo>
                  <a:pt x="635" y="112775"/>
                </a:lnTo>
                <a:lnTo>
                  <a:pt x="0" y="1075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17386" y="5124021"/>
            <a:ext cx="13970" cy="10795"/>
          </a:xfrm>
          <a:custGeom>
            <a:avLst/>
            <a:gdLst/>
            <a:ahLst/>
            <a:cxnLst/>
            <a:rect l="l" t="t" r="r" b="b"/>
            <a:pathLst>
              <a:path w="13970" h="10795">
                <a:moveTo>
                  <a:pt x="0" y="10588"/>
                </a:moveTo>
                <a:lnTo>
                  <a:pt x="3540" y="1930"/>
                </a:lnTo>
                <a:lnTo>
                  <a:pt x="6508" y="0"/>
                </a:lnTo>
                <a:lnTo>
                  <a:pt x="9715" y="3141"/>
                </a:lnTo>
                <a:lnTo>
                  <a:pt x="13970" y="96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99047" y="5267197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10" h="106679">
                <a:moveTo>
                  <a:pt x="38353" y="0"/>
                </a:moveTo>
                <a:lnTo>
                  <a:pt x="40284" y="9763"/>
                </a:lnTo>
                <a:lnTo>
                  <a:pt x="41513" y="19145"/>
                </a:lnTo>
                <a:lnTo>
                  <a:pt x="41479" y="28574"/>
                </a:lnTo>
                <a:lnTo>
                  <a:pt x="27797" y="68532"/>
                </a:lnTo>
                <a:lnTo>
                  <a:pt x="6350" y="101853"/>
                </a:lnTo>
                <a:lnTo>
                  <a:pt x="4572" y="104012"/>
                </a:lnTo>
                <a:lnTo>
                  <a:pt x="0" y="1066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07886" y="5115433"/>
            <a:ext cx="135890" cy="148590"/>
          </a:xfrm>
          <a:custGeom>
            <a:avLst/>
            <a:gdLst/>
            <a:ahLst/>
            <a:cxnLst/>
            <a:rect l="l" t="t" r="r" b="b"/>
            <a:pathLst>
              <a:path w="135889" h="148589">
                <a:moveTo>
                  <a:pt x="50926" y="30480"/>
                </a:moveTo>
                <a:lnTo>
                  <a:pt x="42487" y="38272"/>
                </a:lnTo>
                <a:lnTo>
                  <a:pt x="33988" y="45958"/>
                </a:lnTo>
                <a:lnTo>
                  <a:pt x="25798" y="54000"/>
                </a:lnTo>
                <a:lnTo>
                  <a:pt x="678" y="98565"/>
                </a:lnTo>
                <a:lnTo>
                  <a:pt x="0" y="111633"/>
                </a:lnTo>
                <a:lnTo>
                  <a:pt x="4006" y="123582"/>
                </a:lnTo>
                <a:lnTo>
                  <a:pt x="11858" y="133604"/>
                </a:lnTo>
                <a:lnTo>
                  <a:pt x="22163" y="141243"/>
                </a:lnTo>
                <a:lnTo>
                  <a:pt x="33527" y="146050"/>
                </a:lnTo>
                <a:lnTo>
                  <a:pt x="50347" y="148246"/>
                </a:lnTo>
                <a:lnTo>
                  <a:pt x="67119" y="146288"/>
                </a:lnTo>
                <a:lnTo>
                  <a:pt x="112275" y="123535"/>
                </a:lnTo>
                <a:lnTo>
                  <a:pt x="135636" y="80137"/>
                </a:lnTo>
                <a:lnTo>
                  <a:pt x="135610" y="64127"/>
                </a:lnTo>
                <a:lnTo>
                  <a:pt x="114553" y="20193"/>
                </a:lnTo>
                <a:lnTo>
                  <a:pt x="77942" y="654"/>
                </a:lnTo>
                <a:lnTo>
                  <a:pt x="63373" y="0"/>
                </a:lnTo>
                <a:lnTo>
                  <a:pt x="51815" y="1905"/>
                </a:lnTo>
                <a:lnTo>
                  <a:pt x="47878" y="2794"/>
                </a:lnTo>
                <a:lnTo>
                  <a:pt x="41401" y="85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72784" y="5217286"/>
            <a:ext cx="63500" cy="140335"/>
          </a:xfrm>
          <a:custGeom>
            <a:avLst/>
            <a:gdLst/>
            <a:ahLst/>
            <a:cxnLst/>
            <a:rect l="l" t="t" r="r" b="b"/>
            <a:pathLst>
              <a:path w="63500" h="140335">
                <a:moveTo>
                  <a:pt x="0" y="0"/>
                </a:moveTo>
                <a:lnTo>
                  <a:pt x="4284" y="10066"/>
                </a:lnTo>
                <a:lnTo>
                  <a:pt x="8175" y="20240"/>
                </a:lnTo>
                <a:lnTo>
                  <a:pt x="11947" y="30485"/>
                </a:lnTo>
                <a:lnTo>
                  <a:pt x="15875" y="40766"/>
                </a:lnTo>
                <a:lnTo>
                  <a:pt x="21808" y="54492"/>
                </a:lnTo>
                <a:lnTo>
                  <a:pt x="27908" y="68278"/>
                </a:lnTo>
                <a:lnTo>
                  <a:pt x="33770" y="82182"/>
                </a:lnTo>
                <a:lnTo>
                  <a:pt x="38988" y="96265"/>
                </a:lnTo>
                <a:lnTo>
                  <a:pt x="42445" y="106971"/>
                </a:lnTo>
                <a:lnTo>
                  <a:pt x="46069" y="117617"/>
                </a:lnTo>
                <a:lnTo>
                  <a:pt x="50883" y="127716"/>
                </a:lnTo>
                <a:lnTo>
                  <a:pt x="57912" y="136778"/>
                </a:lnTo>
                <a:lnTo>
                  <a:pt x="59436" y="138049"/>
                </a:lnTo>
                <a:lnTo>
                  <a:pt x="61594" y="138937"/>
                </a:lnTo>
                <a:lnTo>
                  <a:pt x="63373" y="140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05905" y="4808267"/>
            <a:ext cx="281940" cy="1438275"/>
          </a:xfrm>
          <a:custGeom>
            <a:avLst/>
            <a:gdLst/>
            <a:ahLst/>
            <a:cxnLst/>
            <a:rect l="l" t="t" r="r" b="b"/>
            <a:pathLst>
              <a:path w="281940" h="1438275">
                <a:moveTo>
                  <a:pt x="0" y="58753"/>
                </a:moveTo>
                <a:lnTo>
                  <a:pt x="37465" y="44148"/>
                </a:lnTo>
                <a:lnTo>
                  <a:pt x="54217" y="37103"/>
                </a:lnTo>
                <a:lnTo>
                  <a:pt x="70993" y="30178"/>
                </a:lnTo>
                <a:lnTo>
                  <a:pt x="120850" y="12092"/>
                </a:lnTo>
                <a:lnTo>
                  <a:pt x="170052" y="841"/>
                </a:lnTo>
                <a:lnTo>
                  <a:pt x="185173" y="0"/>
                </a:lnTo>
                <a:lnTo>
                  <a:pt x="196056" y="1920"/>
                </a:lnTo>
                <a:lnTo>
                  <a:pt x="203842" y="8413"/>
                </a:lnTo>
                <a:lnTo>
                  <a:pt x="209676" y="21288"/>
                </a:lnTo>
                <a:lnTo>
                  <a:pt x="209930" y="55332"/>
                </a:lnTo>
                <a:lnTo>
                  <a:pt x="198754" y="97901"/>
                </a:lnTo>
                <a:lnTo>
                  <a:pt x="183673" y="139946"/>
                </a:lnTo>
                <a:lnTo>
                  <a:pt x="172212" y="172418"/>
                </a:lnTo>
                <a:lnTo>
                  <a:pt x="159456" y="218563"/>
                </a:lnTo>
                <a:lnTo>
                  <a:pt x="147375" y="265610"/>
                </a:lnTo>
                <a:lnTo>
                  <a:pt x="136878" y="313310"/>
                </a:lnTo>
                <a:lnTo>
                  <a:pt x="128875" y="361415"/>
                </a:lnTo>
                <a:lnTo>
                  <a:pt x="124272" y="409675"/>
                </a:lnTo>
                <a:lnTo>
                  <a:pt x="123979" y="457841"/>
                </a:lnTo>
                <a:lnTo>
                  <a:pt x="128904" y="505666"/>
                </a:lnTo>
                <a:lnTo>
                  <a:pt x="150907" y="571420"/>
                </a:lnTo>
                <a:lnTo>
                  <a:pt x="199390" y="618696"/>
                </a:lnTo>
                <a:lnTo>
                  <a:pt x="205740" y="622633"/>
                </a:lnTo>
                <a:lnTo>
                  <a:pt x="212471" y="620474"/>
                </a:lnTo>
                <a:lnTo>
                  <a:pt x="218821" y="622633"/>
                </a:lnTo>
                <a:lnTo>
                  <a:pt x="185023" y="654240"/>
                </a:lnTo>
                <a:lnTo>
                  <a:pt x="159130" y="693372"/>
                </a:lnTo>
                <a:lnTo>
                  <a:pt x="150312" y="737502"/>
                </a:lnTo>
                <a:lnTo>
                  <a:pt x="156400" y="780021"/>
                </a:lnTo>
                <a:lnTo>
                  <a:pt x="171918" y="821277"/>
                </a:lnTo>
                <a:lnTo>
                  <a:pt x="191389" y="861621"/>
                </a:lnTo>
                <a:lnTo>
                  <a:pt x="213439" y="907108"/>
                </a:lnTo>
                <a:lnTo>
                  <a:pt x="234493" y="954390"/>
                </a:lnTo>
                <a:lnTo>
                  <a:pt x="253195" y="1003095"/>
                </a:lnTo>
                <a:lnTo>
                  <a:pt x="268192" y="1052845"/>
                </a:lnTo>
                <a:lnTo>
                  <a:pt x="278128" y="1103268"/>
                </a:lnTo>
                <a:lnTo>
                  <a:pt x="281650" y="1153987"/>
                </a:lnTo>
                <a:lnTo>
                  <a:pt x="277403" y="1204627"/>
                </a:lnTo>
                <a:lnTo>
                  <a:pt x="264033" y="1254813"/>
                </a:lnTo>
                <a:lnTo>
                  <a:pt x="246094" y="1291489"/>
                </a:lnTo>
                <a:lnTo>
                  <a:pt x="222250" y="1323279"/>
                </a:lnTo>
                <a:lnTo>
                  <a:pt x="193452" y="1350783"/>
                </a:lnTo>
                <a:lnTo>
                  <a:pt x="160654" y="1374600"/>
                </a:lnTo>
                <a:lnTo>
                  <a:pt x="101107" y="1404204"/>
                </a:lnTo>
                <a:lnTo>
                  <a:pt x="70625" y="1416734"/>
                </a:lnTo>
                <a:lnTo>
                  <a:pt x="40894" y="1430378"/>
                </a:lnTo>
                <a:lnTo>
                  <a:pt x="37846" y="1433121"/>
                </a:lnTo>
                <a:lnTo>
                  <a:pt x="34798" y="1435255"/>
                </a:lnTo>
                <a:lnTo>
                  <a:pt x="31750" y="14379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71524" y="4881096"/>
            <a:ext cx="276225" cy="1461135"/>
          </a:xfrm>
          <a:custGeom>
            <a:avLst/>
            <a:gdLst/>
            <a:ahLst/>
            <a:cxnLst/>
            <a:rect l="l" t="t" r="r" b="b"/>
            <a:pathLst>
              <a:path w="276225" h="1461135">
                <a:moveTo>
                  <a:pt x="246272" y="11197"/>
                </a:moveTo>
                <a:lnTo>
                  <a:pt x="239904" y="8632"/>
                </a:lnTo>
                <a:lnTo>
                  <a:pt x="236477" y="6578"/>
                </a:lnTo>
                <a:lnTo>
                  <a:pt x="232931" y="4643"/>
                </a:lnTo>
                <a:lnTo>
                  <a:pt x="226206" y="2434"/>
                </a:lnTo>
                <a:lnTo>
                  <a:pt x="198074" y="0"/>
                </a:lnTo>
                <a:lnTo>
                  <a:pt x="170215" y="5435"/>
                </a:lnTo>
                <a:lnTo>
                  <a:pt x="117367" y="28342"/>
                </a:lnTo>
                <a:lnTo>
                  <a:pt x="50168" y="69014"/>
                </a:lnTo>
                <a:lnTo>
                  <a:pt x="19409" y="97172"/>
                </a:lnTo>
                <a:lnTo>
                  <a:pt x="0" y="147044"/>
                </a:lnTo>
                <a:lnTo>
                  <a:pt x="3861" y="162899"/>
                </a:lnTo>
                <a:lnTo>
                  <a:pt x="11580" y="177611"/>
                </a:lnTo>
                <a:lnTo>
                  <a:pt x="21609" y="192299"/>
                </a:lnTo>
                <a:lnTo>
                  <a:pt x="55606" y="234973"/>
                </a:lnTo>
                <a:lnTo>
                  <a:pt x="92126" y="275754"/>
                </a:lnTo>
                <a:lnTo>
                  <a:pt x="126408" y="318083"/>
                </a:lnTo>
                <a:lnTo>
                  <a:pt x="153689" y="365400"/>
                </a:lnTo>
                <a:lnTo>
                  <a:pt x="165901" y="406564"/>
                </a:lnTo>
                <a:lnTo>
                  <a:pt x="167278" y="447061"/>
                </a:lnTo>
                <a:lnTo>
                  <a:pt x="159797" y="487273"/>
                </a:lnTo>
                <a:lnTo>
                  <a:pt x="145434" y="527579"/>
                </a:lnTo>
                <a:lnTo>
                  <a:pt x="126775" y="559525"/>
                </a:lnTo>
                <a:lnTo>
                  <a:pt x="96784" y="601973"/>
                </a:lnTo>
                <a:lnTo>
                  <a:pt x="62821" y="649899"/>
                </a:lnTo>
                <a:lnTo>
                  <a:pt x="32244" y="698279"/>
                </a:lnTo>
                <a:lnTo>
                  <a:pt x="12414" y="742086"/>
                </a:lnTo>
                <a:lnTo>
                  <a:pt x="10687" y="776296"/>
                </a:lnTo>
                <a:lnTo>
                  <a:pt x="22768" y="790293"/>
                </a:lnTo>
                <a:lnTo>
                  <a:pt x="43422" y="801633"/>
                </a:lnTo>
                <a:lnTo>
                  <a:pt x="65837" y="810972"/>
                </a:lnTo>
                <a:lnTo>
                  <a:pt x="83204" y="818968"/>
                </a:lnTo>
                <a:lnTo>
                  <a:pt x="118447" y="843238"/>
                </a:lnTo>
                <a:lnTo>
                  <a:pt x="142640" y="877795"/>
                </a:lnTo>
                <a:lnTo>
                  <a:pt x="153933" y="923432"/>
                </a:lnTo>
                <a:lnTo>
                  <a:pt x="151693" y="969961"/>
                </a:lnTo>
                <a:lnTo>
                  <a:pt x="140034" y="1016227"/>
                </a:lnTo>
                <a:lnTo>
                  <a:pt x="123072" y="1061074"/>
                </a:lnTo>
                <a:lnTo>
                  <a:pt x="104921" y="1103347"/>
                </a:lnTo>
                <a:lnTo>
                  <a:pt x="85629" y="1144859"/>
                </a:lnTo>
                <a:lnTo>
                  <a:pt x="63947" y="1189876"/>
                </a:lnTo>
                <a:lnTo>
                  <a:pt x="42929" y="1237078"/>
                </a:lnTo>
                <a:lnTo>
                  <a:pt x="25626" y="1285143"/>
                </a:lnTo>
                <a:lnTo>
                  <a:pt x="15089" y="1332751"/>
                </a:lnTo>
                <a:lnTo>
                  <a:pt x="14370" y="1378581"/>
                </a:lnTo>
                <a:lnTo>
                  <a:pt x="23733" y="1408842"/>
                </a:lnTo>
                <a:lnTo>
                  <a:pt x="42025" y="1430245"/>
                </a:lnTo>
                <a:lnTo>
                  <a:pt x="66841" y="1445018"/>
                </a:lnTo>
                <a:lnTo>
                  <a:pt x="95777" y="1455391"/>
                </a:lnTo>
                <a:lnTo>
                  <a:pt x="141789" y="1460906"/>
                </a:lnTo>
                <a:lnTo>
                  <a:pt x="188884" y="1454019"/>
                </a:lnTo>
                <a:lnTo>
                  <a:pt x="234384" y="1438674"/>
                </a:lnTo>
                <a:lnTo>
                  <a:pt x="275609" y="14188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76114" y="5860999"/>
            <a:ext cx="253365" cy="334645"/>
          </a:xfrm>
          <a:custGeom>
            <a:avLst/>
            <a:gdLst/>
            <a:ahLst/>
            <a:cxnLst/>
            <a:rect l="l" t="t" r="r" b="b"/>
            <a:pathLst>
              <a:path w="253364" h="334645">
                <a:moveTo>
                  <a:pt x="181939" y="262128"/>
                </a:moveTo>
                <a:lnTo>
                  <a:pt x="175704" y="255741"/>
                </a:lnTo>
                <a:lnTo>
                  <a:pt x="170826" y="249669"/>
                </a:lnTo>
                <a:lnTo>
                  <a:pt x="166330" y="242968"/>
                </a:lnTo>
                <a:lnTo>
                  <a:pt x="161238" y="234696"/>
                </a:lnTo>
                <a:lnTo>
                  <a:pt x="153515" y="224223"/>
                </a:lnTo>
                <a:lnTo>
                  <a:pt x="125297" y="198120"/>
                </a:lnTo>
                <a:lnTo>
                  <a:pt x="82202" y="185604"/>
                </a:lnTo>
                <a:lnTo>
                  <a:pt x="33190" y="205587"/>
                </a:lnTo>
                <a:lnTo>
                  <a:pt x="0" y="257994"/>
                </a:lnTo>
                <a:lnTo>
                  <a:pt x="710" y="282549"/>
                </a:lnTo>
                <a:lnTo>
                  <a:pt x="32968" y="318516"/>
                </a:lnTo>
                <a:lnTo>
                  <a:pt x="72767" y="321564"/>
                </a:lnTo>
                <a:lnTo>
                  <a:pt x="110946" y="309067"/>
                </a:lnTo>
                <a:lnTo>
                  <a:pt x="170699" y="263804"/>
                </a:lnTo>
                <a:lnTo>
                  <a:pt x="209117" y="199339"/>
                </a:lnTo>
                <a:lnTo>
                  <a:pt x="224706" y="146189"/>
                </a:lnTo>
                <a:lnTo>
                  <a:pt x="231723" y="91440"/>
                </a:lnTo>
                <a:lnTo>
                  <a:pt x="231993" y="51435"/>
                </a:lnTo>
                <a:lnTo>
                  <a:pt x="225881" y="11887"/>
                </a:lnTo>
                <a:lnTo>
                  <a:pt x="221309" y="0"/>
                </a:lnTo>
                <a:lnTo>
                  <a:pt x="213435" y="914"/>
                </a:lnTo>
                <a:lnTo>
                  <a:pt x="204880" y="41076"/>
                </a:lnTo>
                <a:lnTo>
                  <a:pt x="205813" y="87234"/>
                </a:lnTo>
                <a:lnTo>
                  <a:pt x="213207" y="150414"/>
                </a:lnTo>
                <a:lnTo>
                  <a:pt x="222009" y="203282"/>
                </a:lnTo>
                <a:lnTo>
                  <a:pt x="230030" y="246297"/>
                </a:lnTo>
                <a:lnTo>
                  <a:pt x="239756" y="295008"/>
                </a:lnTo>
                <a:lnTo>
                  <a:pt x="252424" y="329793"/>
                </a:lnTo>
                <a:lnTo>
                  <a:pt x="253313" y="3343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4804" y="6168237"/>
            <a:ext cx="7620" cy="62865"/>
          </a:xfrm>
          <a:custGeom>
            <a:avLst/>
            <a:gdLst/>
            <a:ahLst/>
            <a:cxnLst/>
            <a:rect l="l" t="t" r="r" b="b"/>
            <a:pathLst>
              <a:path w="7620" h="62864">
                <a:moveTo>
                  <a:pt x="7620" y="0"/>
                </a:moveTo>
                <a:lnTo>
                  <a:pt x="3155" y="7124"/>
                </a:lnTo>
                <a:lnTo>
                  <a:pt x="1714" y="13106"/>
                </a:lnTo>
                <a:lnTo>
                  <a:pt x="2083" y="19545"/>
                </a:lnTo>
                <a:lnTo>
                  <a:pt x="3048" y="28041"/>
                </a:lnTo>
                <a:lnTo>
                  <a:pt x="3178" y="36637"/>
                </a:lnTo>
                <a:lnTo>
                  <a:pt x="2666" y="45377"/>
                </a:lnTo>
                <a:lnTo>
                  <a:pt x="1583" y="54059"/>
                </a:lnTo>
                <a:lnTo>
                  <a:pt x="0" y="624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54650" y="6087465"/>
            <a:ext cx="2540" cy="6350"/>
          </a:xfrm>
          <a:custGeom>
            <a:avLst/>
            <a:gdLst/>
            <a:ahLst/>
            <a:cxnLst/>
            <a:rect l="l" t="t" r="r" b="b"/>
            <a:pathLst>
              <a:path w="2539" h="6350">
                <a:moveTo>
                  <a:pt x="2539" y="5791"/>
                </a:moveTo>
                <a:lnTo>
                  <a:pt x="1524" y="3962"/>
                </a:lnTo>
                <a:lnTo>
                  <a:pt x="1015" y="2133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11038" y="6188964"/>
            <a:ext cx="57150" cy="115570"/>
          </a:xfrm>
          <a:custGeom>
            <a:avLst/>
            <a:gdLst/>
            <a:ahLst/>
            <a:cxnLst/>
            <a:rect l="l" t="t" r="r" b="b"/>
            <a:pathLst>
              <a:path w="57150" h="115570">
                <a:moveTo>
                  <a:pt x="54356" y="0"/>
                </a:moveTo>
                <a:lnTo>
                  <a:pt x="55054" y="7091"/>
                </a:lnTo>
                <a:lnTo>
                  <a:pt x="55753" y="14211"/>
                </a:lnTo>
                <a:lnTo>
                  <a:pt x="56356" y="21388"/>
                </a:lnTo>
                <a:lnTo>
                  <a:pt x="56769" y="28651"/>
                </a:lnTo>
                <a:lnTo>
                  <a:pt x="56606" y="39514"/>
                </a:lnTo>
                <a:lnTo>
                  <a:pt x="46880" y="81319"/>
                </a:lnTo>
                <a:lnTo>
                  <a:pt x="18966" y="113495"/>
                </a:lnTo>
                <a:lnTo>
                  <a:pt x="11906" y="115481"/>
                </a:lnTo>
                <a:lnTo>
                  <a:pt x="5750" y="113295"/>
                </a:lnTo>
                <a:lnTo>
                  <a:pt x="0" y="1066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77840" y="6113678"/>
            <a:ext cx="3810" cy="13335"/>
          </a:xfrm>
          <a:custGeom>
            <a:avLst/>
            <a:gdLst/>
            <a:ahLst/>
            <a:cxnLst/>
            <a:rect l="l" t="t" r="r" b="b"/>
            <a:pathLst>
              <a:path w="3810" h="13335">
                <a:moveTo>
                  <a:pt x="3048" y="12801"/>
                </a:moveTo>
                <a:lnTo>
                  <a:pt x="3048" y="5791"/>
                </a:lnTo>
                <a:lnTo>
                  <a:pt x="3301" y="3657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95600" y="5743584"/>
            <a:ext cx="86995" cy="176530"/>
          </a:xfrm>
          <a:custGeom>
            <a:avLst/>
            <a:gdLst/>
            <a:ahLst/>
            <a:cxnLst/>
            <a:rect l="l" t="t" r="r" b="b"/>
            <a:pathLst>
              <a:path w="86994" h="176529">
                <a:moveTo>
                  <a:pt x="80772" y="66"/>
                </a:moveTo>
                <a:lnTo>
                  <a:pt x="78192" y="0"/>
                </a:lnTo>
                <a:lnTo>
                  <a:pt x="80041" y="7762"/>
                </a:lnTo>
                <a:lnTo>
                  <a:pt x="83558" y="18840"/>
                </a:lnTo>
                <a:lnTo>
                  <a:pt x="85979" y="28717"/>
                </a:lnTo>
                <a:lnTo>
                  <a:pt x="82728" y="81395"/>
                </a:lnTo>
                <a:lnTo>
                  <a:pt x="70709" y="118929"/>
                </a:lnTo>
                <a:lnTo>
                  <a:pt x="46980" y="155524"/>
                </a:lnTo>
                <a:lnTo>
                  <a:pt x="13335" y="176126"/>
                </a:lnTo>
                <a:lnTo>
                  <a:pt x="6897" y="171435"/>
                </a:lnTo>
                <a:lnTo>
                  <a:pt x="2412" y="161915"/>
                </a:lnTo>
                <a:lnTo>
                  <a:pt x="1524" y="157038"/>
                </a:lnTo>
                <a:lnTo>
                  <a:pt x="888" y="151857"/>
                </a:lnTo>
                <a:lnTo>
                  <a:pt x="0" y="1469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43732" y="5605538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620"/>
                </a:moveTo>
                <a:lnTo>
                  <a:pt x="132" y="3052"/>
                </a:lnTo>
                <a:lnTo>
                  <a:pt x="1825" y="0"/>
                </a:lnTo>
                <a:lnTo>
                  <a:pt x="5589" y="1462"/>
                </a:lnTo>
                <a:lnTo>
                  <a:pt x="11937" y="64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084988" y="5618578"/>
            <a:ext cx="140970" cy="182880"/>
          </a:xfrm>
          <a:custGeom>
            <a:avLst/>
            <a:gdLst/>
            <a:ahLst/>
            <a:cxnLst/>
            <a:rect l="l" t="t" r="r" b="b"/>
            <a:pathLst>
              <a:path w="140969" h="182879">
                <a:moveTo>
                  <a:pt x="92551" y="7115"/>
                </a:moveTo>
                <a:lnTo>
                  <a:pt x="85024" y="4362"/>
                </a:lnTo>
                <a:lnTo>
                  <a:pt x="77200" y="1552"/>
                </a:lnTo>
                <a:lnTo>
                  <a:pt x="69209" y="0"/>
                </a:lnTo>
                <a:lnTo>
                  <a:pt x="61182" y="1019"/>
                </a:lnTo>
                <a:lnTo>
                  <a:pt x="27908" y="26317"/>
                </a:lnTo>
                <a:lnTo>
                  <a:pt x="5208" y="66822"/>
                </a:lnTo>
                <a:lnTo>
                  <a:pt x="0" y="98478"/>
                </a:lnTo>
                <a:lnTo>
                  <a:pt x="1777" y="113871"/>
                </a:lnTo>
                <a:lnTo>
                  <a:pt x="24717" y="155800"/>
                </a:lnTo>
                <a:lnTo>
                  <a:pt x="66008" y="179631"/>
                </a:lnTo>
                <a:lnTo>
                  <a:pt x="94678" y="182413"/>
                </a:lnTo>
                <a:lnTo>
                  <a:pt x="108013" y="180017"/>
                </a:lnTo>
                <a:lnTo>
                  <a:pt x="122396" y="175364"/>
                </a:lnTo>
                <a:lnTo>
                  <a:pt x="131921" y="171097"/>
                </a:lnTo>
                <a:lnTo>
                  <a:pt x="134969" y="170183"/>
                </a:lnTo>
                <a:lnTo>
                  <a:pt x="140684" y="1659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105276" y="5725363"/>
            <a:ext cx="85725" cy="4445"/>
          </a:xfrm>
          <a:custGeom>
            <a:avLst/>
            <a:gdLst/>
            <a:ahLst/>
            <a:cxnLst/>
            <a:rect l="l" t="t" r="r" b="b"/>
            <a:pathLst>
              <a:path w="85725" h="4445">
                <a:moveTo>
                  <a:pt x="0" y="0"/>
                </a:moveTo>
                <a:lnTo>
                  <a:pt x="9542" y="2119"/>
                </a:lnTo>
                <a:lnTo>
                  <a:pt x="18811" y="3238"/>
                </a:lnTo>
                <a:lnTo>
                  <a:pt x="28199" y="3729"/>
                </a:lnTo>
                <a:lnTo>
                  <a:pt x="38100" y="3962"/>
                </a:lnTo>
                <a:lnTo>
                  <a:pt x="49946" y="3962"/>
                </a:lnTo>
                <a:lnTo>
                  <a:pt x="61722" y="3962"/>
                </a:lnTo>
                <a:lnTo>
                  <a:pt x="73497" y="3962"/>
                </a:lnTo>
                <a:lnTo>
                  <a:pt x="85343" y="39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14273" y="5613506"/>
            <a:ext cx="156210" cy="184150"/>
          </a:xfrm>
          <a:custGeom>
            <a:avLst/>
            <a:gdLst/>
            <a:ahLst/>
            <a:cxnLst/>
            <a:rect l="l" t="t" r="r" b="b"/>
            <a:pathLst>
              <a:path w="156210" h="184150">
                <a:moveTo>
                  <a:pt x="77896" y="14016"/>
                </a:moveTo>
                <a:lnTo>
                  <a:pt x="72800" y="6829"/>
                </a:lnTo>
                <a:lnTo>
                  <a:pt x="66847" y="2014"/>
                </a:lnTo>
                <a:lnTo>
                  <a:pt x="59465" y="0"/>
                </a:lnTo>
                <a:lnTo>
                  <a:pt x="50083" y="1214"/>
                </a:lnTo>
                <a:lnTo>
                  <a:pt x="17031" y="27732"/>
                </a:lnTo>
                <a:lnTo>
                  <a:pt x="1315" y="67965"/>
                </a:lnTo>
                <a:lnTo>
                  <a:pt x="0" y="86653"/>
                </a:lnTo>
                <a:lnTo>
                  <a:pt x="1934" y="104998"/>
                </a:lnTo>
                <a:lnTo>
                  <a:pt x="26973" y="153985"/>
                </a:lnTo>
                <a:lnTo>
                  <a:pt x="72943" y="180132"/>
                </a:lnTo>
                <a:lnTo>
                  <a:pt x="106424" y="183865"/>
                </a:lnTo>
                <a:lnTo>
                  <a:pt x="123467" y="181760"/>
                </a:lnTo>
                <a:lnTo>
                  <a:pt x="140380" y="177998"/>
                </a:lnTo>
                <a:lnTo>
                  <a:pt x="145460" y="176169"/>
                </a:lnTo>
                <a:lnTo>
                  <a:pt x="150667" y="174645"/>
                </a:lnTo>
                <a:lnTo>
                  <a:pt x="155874" y="1731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54451" y="6187440"/>
            <a:ext cx="131445" cy="175895"/>
          </a:xfrm>
          <a:custGeom>
            <a:avLst/>
            <a:gdLst/>
            <a:ahLst/>
            <a:cxnLst/>
            <a:rect l="l" t="t" r="r" b="b"/>
            <a:pathLst>
              <a:path w="131444" h="175895">
                <a:moveTo>
                  <a:pt x="131318" y="16154"/>
                </a:moveTo>
                <a:lnTo>
                  <a:pt x="127381" y="6096"/>
                </a:lnTo>
                <a:lnTo>
                  <a:pt x="127127" y="3048"/>
                </a:lnTo>
                <a:lnTo>
                  <a:pt x="120396" y="0"/>
                </a:lnTo>
                <a:lnTo>
                  <a:pt x="121144" y="10239"/>
                </a:lnTo>
                <a:lnTo>
                  <a:pt x="121904" y="20421"/>
                </a:lnTo>
                <a:lnTo>
                  <a:pt x="122449" y="30603"/>
                </a:lnTo>
                <a:lnTo>
                  <a:pt x="120618" y="76542"/>
                </a:lnTo>
                <a:lnTo>
                  <a:pt x="107098" y="126877"/>
                </a:lnTo>
                <a:lnTo>
                  <a:pt x="77470" y="164896"/>
                </a:lnTo>
                <a:lnTo>
                  <a:pt x="39393" y="175783"/>
                </a:lnTo>
                <a:lnTo>
                  <a:pt x="26543" y="172212"/>
                </a:lnTo>
                <a:lnTo>
                  <a:pt x="16912" y="165339"/>
                </a:lnTo>
                <a:lnTo>
                  <a:pt x="10080" y="156324"/>
                </a:lnTo>
                <a:lnTo>
                  <a:pt x="4843" y="146108"/>
                </a:lnTo>
                <a:lnTo>
                  <a:pt x="0" y="1356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106801" y="6109715"/>
            <a:ext cx="191770" cy="9525"/>
          </a:xfrm>
          <a:custGeom>
            <a:avLst/>
            <a:gdLst/>
            <a:ahLst/>
            <a:cxnLst/>
            <a:rect l="l" t="t" r="r" b="b"/>
            <a:pathLst>
              <a:path w="191770" h="9525">
                <a:moveTo>
                  <a:pt x="0" y="0"/>
                </a:moveTo>
                <a:lnTo>
                  <a:pt x="9138" y="4271"/>
                </a:lnTo>
                <a:lnTo>
                  <a:pt x="17954" y="6057"/>
                </a:lnTo>
                <a:lnTo>
                  <a:pt x="27414" y="6643"/>
                </a:lnTo>
                <a:lnTo>
                  <a:pt x="38481" y="7315"/>
                </a:lnTo>
                <a:lnTo>
                  <a:pt x="57271" y="8577"/>
                </a:lnTo>
                <a:lnTo>
                  <a:pt x="76215" y="9182"/>
                </a:lnTo>
                <a:lnTo>
                  <a:pt x="95184" y="9158"/>
                </a:lnTo>
                <a:lnTo>
                  <a:pt x="114046" y="8534"/>
                </a:lnTo>
                <a:lnTo>
                  <a:pt x="129595" y="8243"/>
                </a:lnTo>
                <a:lnTo>
                  <a:pt x="145383" y="8039"/>
                </a:lnTo>
                <a:lnTo>
                  <a:pt x="161123" y="7548"/>
                </a:lnTo>
                <a:lnTo>
                  <a:pt x="176529" y="6400"/>
                </a:lnTo>
                <a:lnTo>
                  <a:pt x="184785" y="3962"/>
                </a:lnTo>
                <a:lnTo>
                  <a:pt x="186816" y="3657"/>
                </a:lnTo>
                <a:lnTo>
                  <a:pt x="191770" y="24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14801" y="6201765"/>
            <a:ext cx="187325" cy="13335"/>
          </a:xfrm>
          <a:custGeom>
            <a:avLst/>
            <a:gdLst/>
            <a:ahLst/>
            <a:cxnLst/>
            <a:rect l="l" t="t" r="r" b="b"/>
            <a:pathLst>
              <a:path w="187325" h="13335">
                <a:moveTo>
                  <a:pt x="0" y="0"/>
                </a:moveTo>
                <a:lnTo>
                  <a:pt x="40655" y="13058"/>
                </a:lnTo>
                <a:lnTo>
                  <a:pt x="55784" y="12496"/>
                </a:lnTo>
                <a:lnTo>
                  <a:pt x="70961" y="11249"/>
                </a:lnTo>
                <a:lnTo>
                  <a:pt x="86233" y="10058"/>
                </a:lnTo>
                <a:lnTo>
                  <a:pt x="102373" y="9448"/>
                </a:lnTo>
                <a:lnTo>
                  <a:pt x="118681" y="9067"/>
                </a:lnTo>
                <a:lnTo>
                  <a:pt x="134989" y="8343"/>
                </a:lnTo>
                <a:lnTo>
                  <a:pt x="151130" y="6705"/>
                </a:lnTo>
                <a:lnTo>
                  <a:pt x="160281" y="5629"/>
                </a:lnTo>
                <a:lnTo>
                  <a:pt x="169195" y="5181"/>
                </a:lnTo>
                <a:lnTo>
                  <a:pt x="178061" y="4733"/>
                </a:lnTo>
                <a:lnTo>
                  <a:pt x="187071" y="36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66856" y="6068567"/>
            <a:ext cx="80010" cy="234950"/>
          </a:xfrm>
          <a:custGeom>
            <a:avLst/>
            <a:gdLst/>
            <a:ahLst/>
            <a:cxnLst/>
            <a:rect l="l" t="t" r="r" b="b"/>
            <a:pathLst>
              <a:path w="80010" h="234950">
                <a:moveTo>
                  <a:pt x="79517" y="0"/>
                </a:moveTo>
                <a:lnTo>
                  <a:pt x="75811" y="10510"/>
                </a:lnTo>
                <a:lnTo>
                  <a:pt x="72151" y="20993"/>
                </a:lnTo>
                <a:lnTo>
                  <a:pt x="68302" y="31418"/>
                </a:lnTo>
                <a:lnTo>
                  <a:pt x="64023" y="41757"/>
                </a:lnTo>
                <a:lnTo>
                  <a:pt x="55514" y="60674"/>
                </a:lnTo>
                <a:lnTo>
                  <a:pt x="46434" y="79247"/>
                </a:lnTo>
                <a:lnTo>
                  <a:pt x="37449" y="97821"/>
                </a:lnTo>
                <a:lnTo>
                  <a:pt x="20200" y="138545"/>
                </a:lnTo>
                <a:lnTo>
                  <a:pt x="4579" y="183646"/>
                </a:lnTo>
                <a:lnTo>
                  <a:pt x="0" y="213607"/>
                </a:lnTo>
                <a:lnTo>
                  <a:pt x="301" y="220675"/>
                </a:lnTo>
                <a:lnTo>
                  <a:pt x="841" y="227742"/>
                </a:lnTo>
                <a:lnTo>
                  <a:pt x="1285" y="2346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23733" y="6113068"/>
            <a:ext cx="66040" cy="142875"/>
          </a:xfrm>
          <a:custGeom>
            <a:avLst/>
            <a:gdLst/>
            <a:ahLst/>
            <a:cxnLst/>
            <a:rect l="l" t="t" r="r" b="b"/>
            <a:pathLst>
              <a:path w="66039" h="142875">
                <a:moveTo>
                  <a:pt x="19617" y="0"/>
                </a:moveTo>
                <a:lnTo>
                  <a:pt x="16109" y="12025"/>
                </a:lnTo>
                <a:lnTo>
                  <a:pt x="12600" y="23964"/>
                </a:lnTo>
                <a:lnTo>
                  <a:pt x="9330" y="35961"/>
                </a:lnTo>
                <a:lnTo>
                  <a:pt x="6536" y="48158"/>
                </a:lnTo>
                <a:lnTo>
                  <a:pt x="3151" y="64393"/>
                </a:lnTo>
                <a:lnTo>
                  <a:pt x="789" y="80657"/>
                </a:lnTo>
                <a:lnTo>
                  <a:pt x="0" y="96978"/>
                </a:lnTo>
                <a:lnTo>
                  <a:pt x="1329" y="113385"/>
                </a:lnTo>
                <a:lnTo>
                  <a:pt x="3937" y="122886"/>
                </a:lnTo>
                <a:lnTo>
                  <a:pt x="8663" y="132473"/>
                </a:lnTo>
                <a:lnTo>
                  <a:pt x="15724" y="139831"/>
                </a:lnTo>
                <a:lnTo>
                  <a:pt x="25332" y="142646"/>
                </a:lnTo>
                <a:lnTo>
                  <a:pt x="37891" y="139660"/>
                </a:lnTo>
                <a:lnTo>
                  <a:pt x="48462" y="132473"/>
                </a:lnTo>
                <a:lnTo>
                  <a:pt x="57532" y="123058"/>
                </a:lnTo>
                <a:lnTo>
                  <a:pt x="65591" y="1133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47986" y="601157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1747" y="0"/>
                </a:moveTo>
                <a:lnTo>
                  <a:pt x="1313" y="2005"/>
                </a:lnTo>
                <a:lnTo>
                  <a:pt x="0" y="3924"/>
                </a:lnTo>
                <a:lnTo>
                  <a:pt x="5639" y="5100"/>
                </a:lnTo>
                <a:lnTo>
                  <a:pt x="16065" y="48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449445" y="5647480"/>
            <a:ext cx="1963420" cy="57150"/>
          </a:xfrm>
          <a:custGeom>
            <a:avLst/>
            <a:gdLst/>
            <a:ahLst/>
            <a:cxnLst/>
            <a:rect l="l" t="t" r="r" b="b"/>
            <a:pathLst>
              <a:path w="1963420" h="57150">
                <a:moveTo>
                  <a:pt x="0" y="56851"/>
                </a:moveTo>
                <a:lnTo>
                  <a:pt x="4091" y="52417"/>
                </a:lnTo>
                <a:lnTo>
                  <a:pt x="4635" y="48355"/>
                </a:lnTo>
                <a:lnTo>
                  <a:pt x="5464" y="44807"/>
                </a:lnTo>
                <a:lnTo>
                  <a:pt x="56700" y="31267"/>
                </a:lnTo>
                <a:lnTo>
                  <a:pt x="105024" y="24459"/>
                </a:lnTo>
                <a:lnTo>
                  <a:pt x="154836" y="20795"/>
                </a:lnTo>
                <a:lnTo>
                  <a:pt x="205585" y="19576"/>
                </a:lnTo>
                <a:lnTo>
                  <a:pt x="256722" y="20106"/>
                </a:lnTo>
                <a:lnTo>
                  <a:pt x="307697" y="21686"/>
                </a:lnTo>
                <a:lnTo>
                  <a:pt x="357960" y="23621"/>
                </a:lnTo>
                <a:lnTo>
                  <a:pt x="406962" y="25212"/>
                </a:lnTo>
                <a:lnTo>
                  <a:pt x="454151" y="25762"/>
                </a:lnTo>
                <a:lnTo>
                  <a:pt x="505627" y="25285"/>
                </a:lnTo>
                <a:lnTo>
                  <a:pt x="557024" y="24500"/>
                </a:lnTo>
                <a:lnTo>
                  <a:pt x="608358" y="23459"/>
                </a:lnTo>
                <a:lnTo>
                  <a:pt x="659645" y="22215"/>
                </a:lnTo>
                <a:lnTo>
                  <a:pt x="710901" y="20820"/>
                </a:lnTo>
                <a:lnTo>
                  <a:pt x="762141" y="19327"/>
                </a:lnTo>
                <a:lnTo>
                  <a:pt x="813381" y="17789"/>
                </a:lnTo>
                <a:lnTo>
                  <a:pt x="864636" y="16259"/>
                </a:lnTo>
                <a:lnTo>
                  <a:pt x="915924" y="14789"/>
                </a:lnTo>
                <a:lnTo>
                  <a:pt x="967316" y="13363"/>
                </a:lnTo>
                <a:lnTo>
                  <a:pt x="1018635" y="11643"/>
                </a:lnTo>
                <a:lnTo>
                  <a:pt x="1069899" y="9632"/>
                </a:lnTo>
                <a:lnTo>
                  <a:pt x="1121127" y="7327"/>
                </a:lnTo>
                <a:lnTo>
                  <a:pt x="1172337" y="4731"/>
                </a:lnTo>
                <a:lnTo>
                  <a:pt x="1226343" y="2407"/>
                </a:lnTo>
                <a:lnTo>
                  <a:pt x="1280289" y="883"/>
                </a:lnTo>
                <a:lnTo>
                  <a:pt x="1334209" y="100"/>
                </a:lnTo>
                <a:lnTo>
                  <a:pt x="1388136" y="0"/>
                </a:lnTo>
                <a:lnTo>
                  <a:pt x="1442102" y="523"/>
                </a:lnTo>
                <a:lnTo>
                  <a:pt x="1496142" y="1611"/>
                </a:lnTo>
                <a:lnTo>
                  <a:pt x="1550289" y="3207"/>
                </a:lnTo>
                <a:lnTo>
                  <a:pt x="1592480" y="5254"/>
                </a:lnTo>
                <a:lnTo>
                  <a:pt x="1634553" y="8160"/>
                </a:lnTo>
                <a:lnTo>
                  <a:pt x="1676626" y="11179"/>
                </a:lnTo>
                <a:lnTo>
                  <a:pt x="1718817" y="13570"/>
                </a:lnTo>
                <a:lnTo>
                  <a:pt x="1767408" y="15430"/>
                </a:lnTo>
                <a:lnTo>
                  <a:pt x="1827458" y="17115"/>
                </a:lnTo>
                <a:lnTo>
                  <a:pt x="1887661" y="18815"/>
                </a:lnTo>
                <a:lnTo>
                  <a:pt x="1936709" y="20719"/>
                </a:lnTo>
                <a:lnTo>
                  <a:pt x="1963292" y="230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85866" y="6368796"/>
            <a:ext cx="324485" cy="327660"/>
          </a:xfrm>
          <a:custGeom>
            <a:avLst/>
            <a:gdLst/>
            <a:ahLst/>
            <a:cxnLst/>
            <a:rect l="l" t="t" r="r" b="b"/>
            <a:pathLst>
              <a:path w="324485" h="327659">
                <a:moveTo>
                  <a:pt x="0" y="18287"/>
                </a:moveTo>
                <a:lnTo>
                  <a:pt x="0" y="8839"/>
                </a:lnTo>
                <a:lnTo>
                  <a:pt x="0" y="6095"/>
                </a:lnTo>
                <a:lnTo>
                  <a:pt x="1524" y="0"/>
                </a:lnTo>
                <a:lnTo>
                  <a:pt x="6399" y="44105"/>
                </a:lnTo>
                <a:lnTo>
                  <a:pt x="7074" y="84682"/>
                </a:lnTo>
                <a:lnTo>
                  <a:pt x="7286" y="110147"/>
                </a:lnTo>
                <a:lnTo>
                  <a:pt x="7284" y="135555"/>
                </a:lnTo>
                <a:lnTo>
                  <a:pt x="6334" y="183146"/>
                </a:lnTo>
                <a:lnTo>
                  <a:pt x="5207" y="205130"/>
                </a:lnTo>
                <a:lnTo>
                  <a:pt x="5207" y="211835"/>
                </a:lnTo>
                <a:lnTo>
                  <a:pt x="5207" y="214579"/>
                </a:lnTo>
                <a:lnTo>
                  <a:pt x="4191" y="219455"/>
                </a:lnTo>
                <a:lnTo>
                  <a:pt x="11999" y="218089"/>
                </a:lnTo>
                <a:lnTo>
                  <a:pt x="53425" y="211964"/>
                </a:lnTo>
                <a:lnTo>
                  <a:pt x="109093" y="209092"/>
                </a:lnTo>
                <a:lnTo>
                  <a:pt x="139807" y="208864"/>
                </a:lnTo>
                <a:lnTo>
                  <a:pt x="170592" y="209092"/>
                </a:lnTo>
                <a:lnTo>
                  <a:pt x="232283" y="210921"/>
                </a:lnTo>
                <a:lnTo>
                  <a:pt x="278256" y="213359"/>
                </a:lnTo>
                <a:lnTo>
                  <a:pt x="324231" y="216712"/>
                </a:lnTo>
                <a:lnTo>
                  <a:pt x="320139" y="209173"/>
                </a:lnTo>
                <a:lnTo>
                  <a:pt x="288992" y="172102"/>
                </a:lnTo>
                <a:lnTo>
                  <a:pt x="256488" y="146508"/>
                </a:lnTo>
                <a:lnTo>
                  <a:pt x="239522" y="135026"/>
                </a:lnTo>
                <a:lnTo>
                  <a:pt x="259615" y="151704"/>
                </a:lnTo>
                <a:lnTo>
                  <a:pt x="280638" y="169240"/>
                </a:lnTo>
                <a:lnTo>
                  <a:pt x="299993" y="188261"/>
                </a:lnTo>
                <a:lnTo>
                  <a:pt x="315087" y="209397"/>
                </a:lnTo>
                <a:lnTo>
                  <a:pt x="317879" y="216026"/>
                </a:lnTo>
                <a:lnTo>
                  <a:pt x="318754" y="222427"/>
                </a:lnTo>
                <a:lnTo>
                  <a:pt x="318176" y="228942"/>
                </a:lnTo>
                <a:lnTo>
                  <a:pt x="299275" y="262699"/>
                </a:lnTo>
                <a:lnTo>
                  <a:pt x="265566" y="292779"/>
                </a:lnTo>
                <a:lnTo>
                  <a:pt x="255635" y="300761"/>
                </a:lnTo>
                <a:lnTo>
                  <a:pt x="245870" y="308857"/>
                </a:lnTo>
                <a:lnTo>
                  <a:pt x="236474" y="317296"/>
                </a:lnTo>
                <a:lnTo>
                  <a:pt x="233425" y="320344"/>
                </a:lnTo>
                <a:lnTo>
                  <a:pt x="230124" y="323697"/>
                </a:lnTo>
                <a:lnTo>
                  <a:pt x="227075" y="32705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27932" y="6366357"/>
            <a:ext cx="10795" cy="270510"/>
          </a:xfrm>
          <a:custGeom>
            <a:avLst/>
            <a:gdLst/>
            <a:ahLst/>
            <a:cxnLst/>
            <a:rect l="l" t="t" r="r" b="b"/>
            <a:pathLst>
              <a:path w="10795" h="270509">
                <a:moveTo>
                  <a:pt x="5685" y="39319"/>
                </a:moveTo>
                <a:lnTo>
                  <a:pt x="5020" y="31694"/>
                </a:lnTo>
                <a:lnTo>
                  <a:pt x="4177" y="24269"/>
                </a:lnTo>
                <a:lnTo>
                  <a:pt x="3452" y="16902"/>
                </a:lnTo>
                <a:lnTo>
                  <a:pt x="3145" y="9448"/>
                </a:lnTo>
                <a:lnTo>
                  <a:pt x="3145" y="6095"/>
                </a:lnTo>
                <a:lnTo>
                  <a:pt x="3145" y="3047"/>
                </a:lnTo>
                <a:lnTo>
                  <a:pt x="3145" y="0"/>
                </a:lnTo>
                <a:lnTo>
                  <a:pt x="1803" y="11391"/>
                </a:lnTo>
                <a:lnTo>
                  <a:pt x="1176" y="22783"/>
                </a:lnTo>
                <a:lnTo>
                  <a:pt x="930" y="34289"/>
                </a:lnTo>
                <a:lnTo>
                  <a:pt x="732" y="46024"/>
                </a:lnTo>
                <a:lnTo>
                  <a:pt x="329" y="67284"/>
                </a:lnTo>
                <a:lnTo>
                  <a:pt x="81" y="88544"/>
                </a:lnTo>
                <a:lnTo>
                  <a:pt x="0" y="109804"/>
                </a:lnTo>
                <a:lnTo>
                  <a:pt x="97" y="131063"/>
                </a:lnTo>
                <a:lnTo>
                  <a:pt x="424" y="152552"/>
                </a:lnTo>
                <a:lnTo>
                  <a:pt x="811" y="174040"/>
                </a:lnTo>
                <a:lnTo>
                  <a:pt x="1222" y="195529"/>
                </a:lnTo>
                <a:lnTo>
                  <a:pt x="1621" y="217017"/>
                </a:lnTo>
                <a:lnTo>
                  <a:pt x="1940" y="228452"/>
                </a:lnTo>
                <a:lnTo>
                  <a:pt x="2272" y="239915"/>
                </a:lnTo>
                <a:lnTo>
                  <a:pt x="2532" y="251436"/>
                </a:lnTo>
                <a:lnTo>
                  <a:pt x="2637" y="263042"/>
                </a:lnTo>
                <a:lnTo>
                  <a:pt x="3407" y="270386"/>
                </a:lnTo>
                <a:lnTo>
                  <a:pt x="5367" y="269443"/>
                </a:lnTo>
                <a:lnTo>
                  <a:pt x="7995" y="264156"/>
                </a:lnTo>
                <a:lnTo>
                  <a:pt x="10765" y="25847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25040" y="6352946"/>
            <a:ext cx="8890" cy="258445"/>
          </a:xfrm>
          <a:custGeom>
            <a:avLst/>
            <a:gdLst/>
            <a:ahLst/>
            <a:cxnLst/>
            <a:rect l="l" t="t" r="r" b="b"/>
            <a:pathLst>
              <a:path w="8889" h="258445">
                <a:moveTo>
                  <a:pt x="8526" y="0"/>
                </a:moveTo>
                <a:lnTo>
                  <a:pt x="2182" y="3929"/>
                </a:lnTo>
                <a:lnTo>
                  <a:pt x="65" y="8801"/>
                </a:lnTo>
                <a:lnTo>
                  <a:pt x="115" y="15216"/>
                </a:lnTo>
                <a:lnTo>
                  <a:pt x="271" y="23774"/>
                </a:lnTo>
                <a:lnTo>
                  <a:pt x="0" y="37671"/>
                </a:lnTo>
                <a:lnTo>
                  <a:pt x="287" y="51511"/>
                </a:lnTo>
                <a:lnTo>
                  <a:pt x="789" y="65351"/>
                </a:lnTo>
                <a:lnTo>
                  <a:pt x="1160" y="79248"/>
                </a:lnTo>
                <a:lnTo>
                  <a:pt x="1456" y="98536"/>
                </a:lnTo>
                <a:lnTo>
                  <a:pt x="1716" y="117652"/>
                </a:lnTo>
                <a:lnTo>
                  <a:pt x="1857" y="136769"/>
                </a:lnTo>
                <a:lnTo>
                  <a:pt x="1795" y="156057"/>
                </a:lnTo>
                <a:lnTo>
                  <a:pt x="1988" y="175583"/>
                </a:lnTo>
                <a:lnTo>
                  <a:pt x="2383" y="195224"/>
                </a:lnTo>
                <a:lnTo>
                  <a:pt x="2706" y="214864"/>
                </a:lnTo>
                <a:lnTo>
                  <a:pt x="2684" y="234391"/>
                </a:lnTo>
                <a:lnTo>
                  <a:pt x="2430" y="243230"/>
                </a:lnTo>
                <a:lnTo>
                  <a:pt x="3573" y="249326"/>
                </a:lnTo>
                <a:lnTo>
                  <a:pt x="4589" y="25786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74917" y="6452311"/>
            <a:ext cx="175260" cy="165735"/>
          </a:xfrm>
          <a:custGeom>
            <a:avLst/>
            <a:gdLst/>
            <a:ahLst/>
            <a:cxnLst/>
            <a:rect l="l" t="t" r="r" b="b"/>
            <a:pathLst>
              <a:path w="175260" h="165734">
                <a:moveTo>
                  <a:pt x="7366" y="60655"/>
                </a:moveTo>
                <a:lnTo>
                  <a:pt x="2540" y="54864"/>
                </a:lnTo>
                <a:lnTo>
                  <a:pt x="635" y="53035"/>
                </a:lnTo>
                <a:lnTo>
                  <a:pt x="0" y="47548"/>
                </a:lnTo>
                <a:lnTo>
                  <a:pt x="30861" y="72542"/>
                </a:lnTo>
                <a:lnTo>
                  <a:pt x="58308" y="107251"/>
                </a:lnTo>
                <a:lnTo>
                  <a:pt x="82042" y="144475"/>
                </a:lnTo>
                <a:lnTo>
                  <a:pt x="85979" y="151485"/>
                </a:lnTo>
                <a:lnTo>
                  <a:pt x="90297" y="158496"/>
                </a:lnTo>
                <a:lnTo>
                  <a:pt x="107315" y="131064"/>
                </a:lnTo>
                <a:lnTo>
                  <a:pt x="112162" y="118605"/>
                </a:lnTo>
                <a:lnTo>
                  <a:pt x="129540" y="82600"/>
                </a:lnTo>
                <a:lnTo>
                  <a:pt x="150506" y="49253"/>
                </a:lnTo>
                <a:lnTo>
                  <a:pt x="157987" y="38404"/>
                </a:lnTo>
                <a:lnTo>
                  <a:pt x="163419" y="29146"/>
                </a:lnTo>
                <a:lnTo>
                  <a:pt x="168005" y="19659"/>
                </a:lnTo>
                <a:lnTo>
                  <a:pt x="171900" y="9944"/>
                </a:lnTo>
                <a:lnTo>
                  <a:pt x="17526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80759" y="6348374"/>
            <a:ext cx="186055" cy="85090"/>
          </a:xfrm>
          <a:custGeom>
            <a:avLst/>
            <a:gdLst/>
            <a:ahLst/>
            <a:cxnLst/>
            <a:rect l="l" t="t" r="r" b="b"/>
            <a:pathLst>
              <a:path w="186054" h="85089">
                <a:moveTo>
                  <a:pt x="0" y="84734"/>
                </a:moveTo>
                <a:lnTo>
                  <a:pt x="1025" y="79314"/>
                </a:lnTo>
                <a:lnTo>
                  <a:pt x="5730" y="77723"/>
                </a:lnTo>
                <a:lnTo>
                  <a:pt x="13126" y="77962"/>
                </a:lnTo>
                <a:lnTo>
                  <a:pt x="22225" y="78028"/>
                </a:lnTo>
                <a:lnTo>
                  <a:pt x="77981" y="75071"/>
                </a:lnTo>
                <a:lnTo>
                  <a:pt x="110990" y="74547"/>
                </a:lnTo>
                <a:lnTo>
                  <a:pt x="125285" y="74561"/>
                </a:lnTo>
                <a:lnTo>
                  <a:pt x="139580" y="74633"/>
                </a:lnTo>
                <a:lnTo>
                  <a:pt x="153924" y="74675"/>
                </a:lnTo>
                <a:lnTo>
                  <a:pt x="161778" y="74761"/>
                </a:lnTo>
                <a:lnTo>
                  <a:pt x="169703" y="74904"/>
                </a:lnTo>
                <a:lnTo>
                  <a:pt x="177676" y="74933"/>
                </a:lnTo>
                <a:lnTo>
                  <a:pt x="185674" y="74675"/>
                </a:lnTo>
                <a:lnTo>
                  <a:pt x="184360" y="66698"/>
                </a:lnTo>
                <a:lnTo>
                  <a:pt x="180308" y="60236"/>
                </a:lnTo>
                <a:lnTo>
                  <a:pt x="174494" y="54059"/>
                </a:lnTo>
                <a:lnTo>
                  <a:pt x="167893" y="46939"/>
                </a:lnTo>
                <a:lnTo>
                  <a:pt x="162815" y="41362"/>
                </a:lnTo>
                <a:lnTo>
                  <a:pt x="157559" y="35928"/>
                </a:lnTo>
                <a:lnTo>
                  <a:pt x="152231" y="30437"/>
                </a:lnTo>
                <a:lnTo>
                  <a:pt x="146938" y="24688"/>
                </a:lnTo>
                <a:lnTo>
                  <a:pt x="141559" y="18345"/>
                </a:lnTo>
                <a:lnTo>
                  <a:pt x="137906" y="13030"/>
                </a:lnTo>
                <a:lnTo>
                  <a:pt x="135562" y="7372"/>
                </a:lnTo>
                <a:lnTo>
                  <a:pt x="134112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34569" y="6560819"/>
            <a:ext cx="42545" cy="88900"/>
          </a:xfrm>
          <a:custGeom>
            <a:avLst/>
            <a:gdLst/>
            <a:ahLst/>
            <a:cxnLst/>
            <a:rect l="l" t="t" r="r" b="b"/>
            <a:pathLst>
              <a:path w="42545" h="88900">
                <a:moveTo>
                  <a:pt x="15049" y="0"/>
                </a:moveTo>
                <a:lnTo>
                  <a:pt x="472" y="40357"/>
                </a:lnTo>
                <a:lnTo>
                  <a:pt x="0" y="49529"/>
                </a:lnTo>
                <a:lnTo>
                  <a:pt x="480" y="58702"/>
                </a:lnTo>
                <a:lnTo>
                  <a:pt x="29019" y="88391"/>
                </a:lnTo>
                <a:lnTo>
                  <a:pt x="33337" y="87172"/>
                </a:lnTo>
                <a:lnTo>
                  <a:pt x="37909" y="85953"/>
                </a:lnTo>
                <a:lnTo>
                  <a:pt x="42481" y="8442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61810" y="6482181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159" y="7619"/>
                </a:moveTo>
                <a:lnTo>
                  <a:pt x="635" y="1828"/>
                </a:lnTo>
                <a:lnTo>
                  <a:pt x="0" y="0"/>
                </a:lnTo>
                <a:lnTo>
                  <a:pt x="6350" y="91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76134" y="6528206"/>
            <a:ext cx="97790" cy="6985"/>
          </a:xfrm>
          <a:custGeom>
            <a:avLst/>
            <a:gdLst/>
            <a:ahLst/>
            <a:cxnLst/>
            <a:rect l="l" t="t" r="r" b="b"/>
            <a:pathLst>
              <a:path w="97790" h="6984">
                <a:moveTo>
                  <a:pt x="1754" y="609"/>
                </a:moveTo>
                <a:lnTo>
                  <a:pt x="0" y="5395"/>
                </a:lnTo>
                <a:lnTo>
                  <a:pt x="4389" y="6438"/>
                </a:lnTo>
                <a:lnTo>
                  <a:pt x="12255" y="5710"/>
                </a:lnTo>
                <a:lnTo>
                  <a:pt x="20931" y="5181"/>
                </a:lnTo>
                <a:lnTo>
                  <a:pt x="31164" y="5338"/>
                </a:lnTo>
                <a:lnTo>
                  <a:pt x="41552" y="5295"/>
                </a:lnTo>
                <a:lnTo>
                  <a:pt x="51917" y="4967"/>
                </a:lnTo>
                <a:lnTo>
                  <a:pt x="62079" y="4267"/>
                </a:lnTo>
                <a:lnTo>
                  <a:pt x="71205" y="3386"/>
                </a:lnTo>
                <a:lnTo>
                  <a:pt x="79938" y="2476"/>
                </a:lnTo>
                <a:lnTo>
                  <a:pt x="88600" y="1395"/>
                </a:lnTo>
                <a:lnTo>
                  <a:pt x="97512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60133" y="6431889"/>
            <a:ext cx="168910" cy="167005"/>
          </a:xfrm>
          <a:custGeom>
            <a:avLst/>
            <a:gdLst/>
            <a:ahLst/>
            <a:cxnLst/>
            <a:rect l="l" t="t" r="r" b="b"/>
            <a:pathLst>
              <a:path w="168909" h="167004">
                <a:moveTo>
                  <a:pt x="0" y="9753"/>
                </a:moveTo>
                <a:lnTo>
                  <a:pt x="1514" y="4081"/>
                </a:lnTo>
                <a:lnTo>
                  <a:pt x="6397" y="8267"/>
                </a:lnTo>
                <a:lnTo>
                  <a:pt x="12590" y="17083"/>
                </a:lnTo>
                <a:lnTo>
                  <a:pt x="18034" y="25298"/>
                </a:lnTo>
                <a:lnTo>
                  <a:pt x="24028" y="34290"/>
                </a:lnTo>
                <a:lnTo>
                  <a:pt x="44622" y="75128"/>
                </a:lnTo>
                <a:lnTo>
                  <a:pt x="54175" y="99655"/>
                </a:lnTo>
                <a:lnTo>
                  <a:pt x="58927" y="111861"/>
                </a:lnTo>
                <a:lnTo>
                  <a:pt x="72644" y="151180"/>
                </a:lnTo>
                <a:lnTo>
                  <a:pt x="74675" y="158496"/>
                </a:lnTo>
                <a:lnTo>
                  <a:pt x="75692" y="161848"/>
                </a:lnTo>
                <a:lnTo>
                  <a:pt x="94869" y="140208"/>
                </a:lnTo>
                <a:lnTo>
                  <a:pt x="101014" y="128963"/>
                </a:lnTo>
                <a:lnTo>
                  <a:pt x="107172" y="117690"/>
                </a:lnTo>
                <a:lnTo>
                  <a:pt x="113496" y="106475"/>
                </a:lnTo>
                <a:lnTo>
                  <a:pt x="120142" y="95402"/>
                </a:lnTo>
                <a:lnTo>
                  <a:pt x="127557" y="83543"/>
                </a:lnTo>
                <a:lnTo>
                  <a:pt x="134699" y="71628"/>
                </a:lnTo>
                <a:lnTo>
                  <a:pt x="141483" y="59483"/>
                </a:lnTo>
                <a:lnTo>
                  <a:pt x="147827" y="46939"/>
                </a:lnTo>
                <a:lnTo>
                  <a:pt x="152269" y="38704"/>
                </a:lnTo>
                <a:lnTo>
                  <a:pt x="156686" y="30441"/>
                </a:lnTo>
                <a:lnTo>
                  <a:pt x="160865" y="22121"/>
                </a:lnTo>
                <a:lnTo>
                  <a:pt x="164592" y="13716"/>
                </a:lnTo>
                <a:lnTo>
                  <a:pt x="167132" y="6705"/>
                </a:lnTo>
                <a:lnTo>
                  <a:pt x="168021" y="4572"/>
                </a:lnTo>
                <a:lnTo>
                  <a:pt x="16891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626971" y="6309969"/>
            <a:ext cx="208279" cy="85090"/>
          </a:xfrm>
          <a:custGeom>
            <a:avLst/>
            <a:gdLst/>
            <a:ahLst/>
            <a:cxnLst/>
            <a:rect l="l" t="t" r="r" b="b"/>
            <a:pathLst>
              <a:path w="208279" h="85089">
                <a:moveTo>
                  <a:pt x="10937" y="85039"/>
                </a:moveTo>
                <a:lnTo>
                  <a:pt x="3176" y="81672"/>
                </a:lnTo>
                <a:lnTo>
                  <a:pt x="0" y="80276"/>
                </a:lnTo>
                <a:lnTo>
                  <a:pt x="2133" y="80195"/>
                </a:lnTo>
                <a:lnTo>
                  <a:pt x="10302" y="80771"/>
                </a:lnTo>
                <a:lnTo>
                  <a:pt x="21947" y="80800"/>
                </a:lnTo>
                <a:lnTo>
                  <a:pt x="33448" y="80543"/>
                </a:lnTo>
                <a:lnTo>
                  <a:pt x="44807" y="80171"/>
                </a:lnTo>
                <a:lnTo>
                  <a:pt x="56022" y="79857"/>
                </a:lnTo>
                <a:lnTo>
                  <a:pt x="79214" y="79062"/>
                </a:lnTo>
                <a:lnTo>
                  <a:pt x="102203" y="77838"/>
                </a:lnTo>
                <a:lnTo>
                  <a:pt x="125120" y="76557"/>
                </a:lnTo>
                <a:lnTo>
                  <a:pt x="148097" y="75590"/>
                </a:lnTo>
                <a:lnTo>
                  <a:pt x="189245" y="72847"/>
                </a:lnTo>
                <a:lnTo>
                  <a:pt x="195722" y="71932"/>
                </a:lnTo>
                <a:lnTo>
                  <a:pt x="201818" y="71627"/>
                </a:lnTo>
                <a:lnTo>
                  <a:pt x="207914" y="71018"/>
                </a:lnTo>
                <a:lnTo>
                  <a:pt x="198693" y="61145"/>
                </a:lnTo>
                <a:lnTo>
                  <a:pt x="189960" y="50787"/>
                </a:lnTo>
                <a:lnTo>
                  <a:pt x="166274" y="14935"/>
                </a:lnTo>
                <a:lnTo>
                  <a:pt x="163117" y="7696"/>
                </a:lnTo>
                <a:lnTo>
                  <a:pt x="16092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841674" y="6584289"/>
            <a:ext cx="88900" cy="89535"/>
          </a:xfrm>
          <a:custGeom>
            <a:avLst/>
            <a:gdLst/>
            <a:ahLst/>
            <a:cxnLst/>
            <a:rect l="l" t="t" r="r" b="b"/>
            <a:pathLst>
              <a:path w="88900" h="89534">
                <a:moveTo>
                  <a:pt x="88588" y="7010"/>
                </a:moveTo>
                <a:lnTo>
                  <a:pt x="87699" y="4572"/>
                </a:lnTo>
                <a:lnTo>
                  <a:pt x="87064" y="2133"/>
                </a:lnTo>
                <a:lnTo>
                  <a:pt x="86175" y="0"/>
                </a:lnTo>
                <a:lnTo>
                  <a:pt x="74098" y="43815"/>
                </a:lnTo>
                <a:lnTo>
                  <a:pt x="47755" y="76057"/>
                </a:lnTo>
                <a:lnTo>
                  <a:pt x="7989" y="89187"/>
                </a:lnTo>
                <a:lnTo>
                  <a:pt x="1577" y="85001"/>
                </a:lnTo>
                <a:lnTo>
                  <a:pt x="0" y="76871"/>
                </a:lnTo>
                <a:lnTo>
                  <a:pt x="2863" y="65227"/>
                </a:lnTo>
                <a:lnTo>
                  <a:pt x="5022" y="61569"/>
                </a:lnTo>
                <a:lnTo>
                  <a:pt x="6927" y="57912"/>
                </a:lnTo>
                <a:lnTo>
                  <a:pt x="8959" y="5394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24484" y="6482948"/>
            <a:ext cx="6985" cy="12700"/>
          </a:xfrm>
          <a:custGeom>
            <a:avLst/>
            <a:gdLst/>
            <a:ahLst/>
            <a:cxnLst/>
            <a:rect l="l" t="t" r="r" b="b"/>
            <a:pathLst>
              <a:path w="6984" h="12700">
                <a:moveTo>
                  <a:pt x="6413" y="12644"/>
                </a:moveTo>
                <a:lnTo>
                  <a:pt x="2885" y="5419"/>
                </a:lnTo>
                <a:lnTo>
                  <a:pt x="0" y="1481"/>
                </a:lnTo>
                <a:lnTo>
                  <a:pt x="162" y="0"/>
                </a:lnTo>
                <a:lnTo>
                  <a:pt x="5778" y="14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53326" y="6379092"/>
            <a:ext cx="31750" cy="252729"/>
          </a:xfrm>
          <a:custGeom>
            <a:avLst/>
            <a:gdLst/>
            <a:ahLst/>
            <a:cxnLst/>
            <a:rect l="l" t="t" r="r" b="b"/>
            <a:pathLst>
              <a:path w="31750" h="252729">
                <a:moveTo>
                  <a:pt x="0" y="1895"/>
                </a:moveTo>
                <a:lnTo>
                  <a:pt x="3524" y="0"/>
                </a:lnTo>
                <a:lnTo>
                  <a:pt x="4762" y="5934"/>
                </a:lnTo>
                <a:lnTo>
                  <a:pt x="4857" y="15182"/>
                </a:lnTo>
                <a:lnTo>
                  <a:pt x="4952" y="23231"/>
                </a:lnTo>
                <a:lnTo>
                  <a:pt x="5851" y="41014"/>
                </a:lnTo>
                <a:lnTo>
                  <a:pt x="6429" y="58740"/>
                </a:lnTo>
                <a:lnTo>
                  <a:pt x="6935" y="76466"/>
                </a:lnTo>
                <a:lnTo>
                  <a:pt x="7620" y="94249"/>
                </a:lnTo>
                <a:lnTo>
                  <a:pt x="10064" y="140007"/>
                </a:lnTo>
                <a:lnTo>
                  <a:pt x="13462" y="185994"/>
                </a:lnTo>
                <a:lnTo>
                  <a:pt x="19873" y="228814"/>
                </a:lnTo>
                <a:lnTo>
                  <a:pt x="25400" y="249697"/>
                </a:lnTo>
                <a:lnTo>
                  <a:pt x="25653" y="252136"/>
                </a:lnTo>
                <a:lnTo>
                  <a:pt x="31496" y="25213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62165" y="6356603"/>
            <a:ext cx="37465" cy="244475"/>
          </a:xfrm>
          <a:custGeom>
            <a:avLst/>
            <a:gdLst/>
            <a:ahLst/>
            <a:cxnLst/>
            <a:rect l="l" t="t" r="r" b="b"/>
            <a:pathLst>
              <a:path w="37465" h="244475">
                <a:moveTo>
                  <a:pt x="0" y="0"/>
                </a:moveTo>
                <a:lnTo>
                  <a:pt x="1234" y="10463"/>
                </a:lnTo>
                <a:lnTo>
                  <a:pt x="2825" y="20840"/>
                </a:lnTo>
                <a:lnTo>
                  <a:pt x="4464" y="31161"/>
                </a:lnTo>
                <a:lnTo>
                  <a:pt x="5841" y="41452"/>
                </a:lnTo>
                <a:lnTo>
                  <a:pt x="6996" y="57916"/>
                </a:lnTo>
                <a:lnTo>
                  <a:pt x="7937" y="74409"/>
                </a:lnTo>
                <a:lnTo>
                  <a:pt x="8878" y="90958"/>
                </a:lnTo>
                <a:lnTo>
                  <a:pt x="10032" y="107594"/>
                </a:lnTo>
                <a:lnTo>
                  <a:pt x="11056" y="124048"/>
                </a:lnTo>
                <a:lnTo>
                  <a:pt x="12033" y="140474"/>
                </a:lnTo>
                <a:lnTo>
                  <a:pt x="13247" y="156843"/>
                </a:lnTo>
                <a:lnTo>
                  <a:pt x="18684" y="198882"/>
                </a:lnTo>
                <a:lnTo>
                  <a:pt x="33274" y="237744"/>
                </a:lnTo>
                <a:lnTo>
                  <a:pt x="37464" y="24414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93564" y="4954778"/>
            <a:ext cx="307975" cy="662940"/>
          </a:xfrm>
          <a:custGeom>
            <a:avLst/>
            <a:gdLst/>
            <a:ahLst/>
            <a:cxnLst/>
            <a:rect l="l" t="t" r="r" b="b"/>
            <a:pathLst>
              <a:path w="307975" h="662939">
                <a:moveTo>
                  <a:pt x="27717" y="627888"/>
                </a:moveTo>
                <a:lnTo>
                  <a:pt x="13233" y="568944"/>
                </a:lnTo>
                <a:lnTo>
                  <a:pt x="8110" y="514159"/>
                </a:lnTo>
                <a:lnTo>
                  <a:pt x="3000" y="443146"/>
                </a:lnTo>
                <a:lnTo>
                  <a:pt x="952" y="399478"/>
                </a:lnTo>
                <a:lnTo>
                  <a:pt x="0" y="355810"/>
                </a:lnTo>
                <a:lnTo>
                  <a:pt x="285" y="312166"/>
                </a:lnTo>
                <a:lnTo>
                  <a:pt x="1785" y="265979"/>
                </a:lnTo>
                <a:lnTo>
                  <a:pt x="4829" y="217287"/>
                </a:lnTo>
                <a:lnTo>
                  <a:pt x="10858" y="167925"/>
                </a:lnTo>
                <a:lnTo>
                  <a:pt x="21311" y="119728"/>
                </a:lnTo>
                <a:lnTo>
                  <a:pt x="37627" y="74529"/>
                </a:lnTo>
                <a:lnTo>
                  <a:pt x="61245" y="34163"/>
                </a:lnTo>
                <a:lnTo>
                  <a:pt x="89455" y="7985"/>
                </a:lnTo>
                <a:lnTo>
                  <a:pt x="126142" y="0"/>
                </a:lnTo>
                <a:lnTo>
                  <a:pt x="146055" y="7663"/>
                </a:lnTo>
                <a:lnTo>
                  <a:pt x="178738" y="38183"/>
                </a:lnTo>
                <a:lnTo>
                  <a:pt x="206063" y="99239"/>
                </a:lnTo>
                <a:lnTo>
                  <a:pt x="210527" y="144704"/>
                </a:lnTo>
                <a:lnTo>
                  <a:pt x="204470" y="190194"/>
                </a:lnTo>
                <a:lnTo>
                  <a:pt x="188817" y="233373"/>
                </a:lnTo>
                <a:lnTo>
                  <a:pt x="164496" y="271907"/>
                </a:lnTo>
                <a:lnTo>
                  <a:pt x="116395" y="313959"/>
                </a:lnTo>
                <a:lnTo>
                  <a:pt x="56292" y="334772"/>
                </a:lnTo>
                <a:lnTo>
                  <a:pt x="29414" y="334021"/>
                </a:lnTo>
                <a:lnTo>
                  <a:pt x="20605" y="333502"/>
                </a:lnTo>
                <a:lnTo>
                  <a:pt x="59340" y="353949"/>
                </a:lnTo>
                <a:lnTo>
                  <a:pt x="93164" y="381220"/>
                </a:lnTo>
                <a:lnTo>
                  <a:pt x="124190" y="411908"/>
                </a:lnTo>
                <a:lnTo>
                  <a:pt x="153048" y="444763"/>
                </a:lnTo>
                <a:lnTo>
                  <a:pt x="180371" y="478536"/>
                </a:lnTo>
                <a:lnTo>
                  <a:pt x="211687" y="519428"/>
                </a:lnTo>
                <a:lnTo>
                  <a:pt x="241347" y="561933"/>
                </a:lnTo>
                <a:lnTo>
                  <a:pt x="268936" y="605805"/>
                </a:lnTo>
                <a:lnTo>
                  <a:pt x="294036" y="650798"/>
                </a:lnTo>
                <a:lnTo>
                  <a:pt x="299680" y="659166"/>
                </a:lnTo>
                <a:lnTo>
                  <a:pt x="303561" y="662190"/>
                </a:lnTo>
                <a:lnTo>
                  <a:pt x="306109" y="662414"/>
                </a:lnTo>
                <a:lnTo>
                  <a:pt x="307752" y="6623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26666" y="5556953"/>
            <a:ext cx="53975" cy="120650"/>
          </a:xfrm>
          <a:custGeom>
            <a:avLst/>
            <a:gdLst/>
            <a:ahLst/>
            <a:cxnLst/>
            <a:rect l="l" t="t" r="r" b="b"/>
            <a:pathLst>
              <a:path w="53975" h="120650">
                <a:moveTo>
                  <a:pt x="0" y="4377"/>
                </a:moveTo>
                <a:lnTo>
                  <a:pt x="4111" y="0"/>
                </a:lnTo>
                <a:lnTo>
                  <a:pt x="3746" y="9269"/>
                </a:lnTo>
                <a:lnTo>
                  <a:pt x="1571" y="23497"/>
                </a:lnTo>
                <a:lnTo>
                  <a:pt x="253" y="33993"/>
                </a:lnTo>
                <a:lnTo>
                  <a:pt x="2182" y="77670"/>
                </a:lnTo>
                <a:lnTo>
                  <a:pt x="14906" y="117108"/>
                </a:lnTo>
                <a:lnTo>
                  <a:pt x="22478" y="120556"/>
                </a:lnTo>
                <a:lnTo>
                  <a:pt x="34399" y="118761"/>
                </a:lnTo>
                <a:lnTo>
                  <a:pt x="43068" y="113279"/>
                </a:lnTo>
                <a:lnTo>
                  <a:pt x="49000" y="104654"/>
                </a:lnTo>
                <a:lnTo>
                  <a:pt x="52704" y="93429"/>
                </a:lnTo>
                <a:lnTo>
                  <a:pt x="52958" y="89162"/>
                </a:lnTo>
                <a:lnTo>
                  <a:pt x="53593" y="84895"/>
                </a:lnTo>
                <a:lnTo>
                  <a:pt x="53847" y="803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25142" y="5430646"/>
            <a:ext cx="6985" cy="10795"/>
          </a:xfrm>
          <a:custGeom>
            <a:avLst/>
            <a:gdLst/>
            <a:ahLst/>
            <a:cxnLst/>
            <a:rect l="l" t="t" r="r" b="b"/>
            <a:pathLst>
              <a:path w="6985" h="10795">
                <a:moveTo>
                  <a:pt x="6603" y="2666"/>
                </a:moveTo>
                <a:lnTo>
                  <a:pt x="1143" y="8762"/>
                </a:lnTo>
                <a:lnTo>
                  <a:pt x="0" y="10286"/>
                </a:lnTo>
                <a:lnTo>
                  <a:pt x="571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78652" y="1467611"/>
            <a:ext cx="164465" cy="390525"/>
          </a:xfrm>
          <a:custGeom>
            <a:avLst/>
            <a:gdLst/>
            <a:ahLst/>
            <a:cxnLst/>
            <a:rect l="l" t="t" r="r" b="b"/>
            <a:pathLst>
              <a:path w="164464" h="390525">
                <a:moveTo>
                  <a:pt x="0" y="357504"/>
                </a:moveTo>
                <a:lnTo>
                  <a:pt x="8389" y="302134"/>
                </a:lnTo>
                <a:lnTo>
                  <a:pt x="9009" y="261213"/>
                </a:lnTo>
                <a:lnTo>
                  <a:pt x="8889" y="240537"/>
                </a:lnTo>
                <a:lnTo>
                  <a:pt x="8421" y="217201"/>
                </a:lnTo>
                <a:lnTo>
                  <a:pt x="7715" y="193865"/>
                </a:lnTo>
                <a:lnTo>
                  <a:pt x="6961" y="170529"/>
                </a:lnTo>
                <a:lnTo>
                  <a:pt x="6350" y="147192"/>
                </a:lnTo>
                <a:lnTo>
                  <a:pt x="6332" y="112339"/>
                </a:lnTo>
                <a:lnTo>
                  <a:pt x="6969" y="77628"/>
                </a:lnTo>
                <a:lnTo>
                  <a:pt x="8153" y="42965"/>
                </a:lnTo>
                <a:lnTo>
                  <a:pt x="9778" y="8254"/>
                </a:lnTo>
                <a:lnTo>
                  <a:pt x="9778" y="5207"/>
                </a:lnTo>
                <a:lnTo>
                  <a:pt x="9778" y="2412"/>
                </a:lnTo>
                <a:lnTo>
                  <a:pt x="10033" y="0"/>
                </a:lnTo>
                <a:lnTo>
                  <a:pt x="18786" y="8911"/>
                </a:lnTo>
                <a:lnTo>
                  <a:pt x="27289" y="18145"/>
                </a:lnTo>
                <a:lnTo>
                  <a:pt x="35768" y="27449"/>
                </a:lnTo>
                <a:lnTo>
                  <a:pt x="44450" y="36575"/>
                </a:lnTo>
                <a:lnTo>
                  <a:pt x="72399" y="64686"/>
                </a:lnTo>
                <a:lnTo>
                  <a:pt x="95168" y="91191"/>
                </a:lnTo>
                <a:lnTo>
                  <a:pt x="109108" y="107457"/>
                </a:lnTo>
                <a:lnTo>
                  <a:pt x="133476" y="143001"/>
                </a:lnTo>
                <a:lnTo>
                  <a:pt x="154390" y="189668"/>
                </a:lnTo>
                <a:lnTo>
                  <a:pt x="164306" y="236124"/>
                </a:lnTo>
                <a:lnTo>
                  <a:pt x="164207" y="251567"/>
                </a:lnTo>
                <a:lnTo>
                  <a:pt x="149336" y="294306"/>
                </a:lnTo>
                <a:lnTo>
                  <a:pt x="116873" y="328078"/>
                </a:lnTo>
                <a:lnTo>
                  <a:pt x="74422" y="353313"/>
                </a:lnTo>
                <a:lnTo>
                  <a:pt x="40489" y="370369"/>
                </a:lnTo>
                <a:lnTo>
                  <a:pt x="29210" y="376174"/>
                </a:lnTo>
                <a:lnTo>
                  <a:pt x="20768" y="382323"/>
                </a:lnTo>
                <a:lnTo>
                  <a:pt x="12826" y="389175"/>
                </a:lnTo>
                <a:lnTo>
                  <a:pt x="10886" y="390193"/>
                </a:lnTo>
                <a:lnTo>
                  <a:pt x="20447" y="3788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14236" y="1477775"/>
            <a:ext cx="151130" cy="365125"/>
          </a:xfrm>
          <a:custGeom>
            <a:avLst/>
            <a:gdLst/>
            <a:ahLst/>
            <a:cxnLst/>
            <a:rect l="l" t="t" r="r" b="b"/>
            <a:pathLst>
              <a:path w="151129" h="365125">
                <a:moveTo>
                  <a:pt x="0" y="59305"/>
                </a:moveTo>
                <a:lnTo>
                  <a:pt x="9751" y="105507"/>
                </a:lnTo>
                <a:lnTo>
                  <a:pt x="13331" y="145855"/>
                </a:lnTo>
                <a:lnTo>
                  <a:pt x="16339" y="194226"/>
                </a:lnTo>
                <a:lnTo>
                  <a:pt x="17652" y="218436"/>
                </a:lnTo>
                <a:lnTo>
                  <a:pt x="19440" y="246383"/>
                </a:lnTo>
                <a:lnTo>
                  <a:pt x="21288" y="274379"/>
                </a:lnTo>
                <a:lnTo>
                  <a:pt x="22778" y="302375"/>
                </a:lnTo>
                <a:lnTo>
                  <a:pt x="23495" y="330323"/>
                </a:lnTo>
                <a:lnTo>
                  <a:pt x="23495" y="332482"/>
                </a:lnTo>
                <a:lnTo>
                  <a:pt x="23495" y="334895"/>
                </a:lnTo>
                <a:lnTo>
                  <a:pt x="23495" y="337054"/>
                </a:lnTo>
                <a:lnTo>
                  <a:pt x="22498" y="322907"/>
                </a:lnTo>
                <a:lnTo>
                  <a:pt x="21431" y="308844"/>
                </a:lnTo>
                <a:lnTo>
                  <a:pt x="20316" y="294852"/>
                </a:lnTo>
                <a:lnTo>
                  <a:pt x="19176" y="280920"/>
                </a:lnTo>
                <a:lnTo>
                  <a:pt x="16825" y="255567"/>
                </a:lnTo>
                <a:lnTo>
                  <a:pt x="14462" y="230215"/>
                </a:lnTo>
                <a:lnTo>
                  <a:pt x="12265" y="204910"/>
                </a:lnTo>
                <a:lnTo>
                  <a:pt x="10413" y="179701"/>
                </a:lnTo>
                <a:lnTo>
                  <a:pt x="8776" y="155088"/>
                </a:lnTo>
                <a:lnTo>
                  <a:pt x="8270" y="130345"/>
                </a:lnTo>
                <a:lnTo>
                  <a:pt x="9217" y="105673"/>
                </a:lnTo>
                <a:lnTo>
                  <a:pt x="15581" y="63668"/>
                </a:lnTo>
                <a:lnTo>
                  <a:pt x="39370" y="15109"/>
                </a:lnTo>
                <a:lnTo>
                  <a:pt x="70927" y="0"/>
                </a:lnTo>
                <a:lnTo>
                  <a:pt x="83185" y="2282"/>
                </a:lnTo>
                <a:lnTo>
                  <a:pt x="109557" y="19823"/>
                </a:lnTo>
                <a:lnTo>
                  <a:pt x="122999" y="46986"/>
                </a:lnTo>
                <a:lnTo>
                  <a:pt x="123868" y="77862"/>
                </a:lnTo>
                <a:lnTo>
                  <a:pt x="112522" y="106549"/>
                </a:lnTo>
                <a:lnTo>
                  <a:pt x="80142" y="139106"/>
                </a:lnTo>
                <a:lnTo>
                  <a:pt x="48898" y="158716"/>
                </a:lnTo>
                <a:lnTo>
                  <a:pt x="42672" y="162302"/>
                </a:lnTo>
                <a:lnTo>
                  <a:pt x="90481" y="180393"/>
                </a:lnTo>
                <a:lnTo>
                  <a:pt x="130698" y="213879"/>
                </a:lnTo>
                <a:lnTo>
                  <a:pt x="150897" y="261405"/>
                </a:lnTo>
                <a:lnTo>
                  <a:pt x="150828" y="278094"/>
                </a:lnTo>
                <a:lnTo>
                  <a:pt x="126738" y="329475"/>
                </a:lnTo>
                <a:lnTo>
                  <a:pt x="85907" y="357864"/>
                </a:lnTo>
                <a:lnTo>
                  <a:pt x="52187" y="364775"/>
                </a:lnTo>
                <a:lnTo>
                  <a:pt x="42846" y="363851"/>
                </a:lnTo>
                <a:lnTo>
                  <a:pt x="35101" y="359783"/>
                </a:lnTo>
                <a:lnTo>
                  <a:pt x="29845" y="351024"/>
                </a:lnTo>
                <a:lnTo>
                  <a:pt x="27432" y="343404"/>
                </a:lnTo>
                <a:lnTo>
                  <a:pt x="27177" y="340356"/>
                </a:lnTo>
                <a:lnTo>
                  <a:pt x="29845" y="3348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67618" y="1432305"/>
            <a:ext cx="89535" cy="353695"/>
          </a:xfrm>
          <a:custGeom>
            <a:avLst/>
            <a:gdLst/>
            <a:ahLst/>
            <a:cxnLst/>
            <a:rect l="l" t="t" r="r" b="b"/>
            <a:pathLst>
              <a:path w="89534" h="353694">
                <a:moveTo>
                  <a:pt x="83423" y="0"/>
                </a:moveTo>
                <a:lnTo>
                  <a:pt x="46212" y="33147"/>
                </a:lnTo>
                <a:lnTo>
                  <a:pt x="22971" y="77787"/>
                </a:lnTo>
                <a:lnTo>
                  <a:pt x="8112" y="125857"/>
                </a:lnTo>
                <a:lnTo>
                  <a:pt x="0" y="182895"/>
                </a:lnTo>
                <a:lnTo>
                  <a:pt x="21" y="211635"/>
                </a:lnTo>
                <a:lnTo>
                  <a:pt x="6911" y="261881"/>
                </a:lnTo>
                <a:lnTo>
                  <a:pt x="22814" y="303776"/>
                </a:lnTo>
                <a:lnTo>
                  <a:pt x="55927" y="341566"/>
                </a:lnTo>
                <a:lnTo>
                  <a:pt x="83804" y="353187"/>
                </a:lnTo>
                <a:lnTo>
                  <a:pt x="86217" y="353187"/>
                </a:lnTo>
                <a:lnTo>
                  <a:pt x="89265" y="3535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05845" y="1560988"/>
            <a:ext cx="60960" cy="141605"/>
          </a:xfrm>
          <a:custGeom>
            <a:avLst/>
            <a:gdLst/>
            <a:ahLst/>
            <a:cxnLst/>
            <a:rect l="l" t="t" r="r" b="b"/>
            <a:pathLst>
              <a:path w="60959" h="141605">
                <a:moveTo>
                  <a:pt x="58606" y="4159"/>
                </a:moveTo>
                <a:lnTo>
                  <a:pt x="48879" y="210"/>
                </a:lnTo>
                <a:lnTo>
                  <a:pt x="40509" y="0"/>
                </a:lnTo>
                <a:lnTo>
                  <a:pt x="32424" y="3837"/>
                </a:lnTo>
                <a:lnTo>
                  <a:pt x="8632" y="36099"/>
                </a:lnTo>
                <a:lnTo>
                  <a:pt x="0" y="77940"/>
                </a:lnTo>
                <a:lnTo>
                  <a:pt x="1551" y="91773"/>
                </a:lnTo>
                <a:lnTo>
                  <a:pt x="17313" y="128089"/>
                </a:lnTo>
                <a:lnTo>
                  <a:pt x="48192" y="141573"/>
                </a:lnTo>
                <a:lnTo>
                  <a:pt x="52764" y="139795"/>
                </a:lnTo>
                <a:lnTo>
                  <a:pt x="56828" y="138271"/>
                </a:lnTo>
                <a:lnTo>
                  <a:pt x="60765" y="1367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32778" y="1426463"/>
            <a:ext cx="69215" cy="400685"/>
          </a:xfrm>
          <a:custGeom>
            <a:avLst/>
            <a:gdLst/>
            <a:ahLst/>
            <a:cxnLst/>
            <a:rect l="l" t="t" r="r" b="b"/>
            <a:pathLst>
              <a:path w="69215" h="400685">
                <a:moveTo>
                  <a:pt x="8127" y="0"/>
                </a:moveTo>
                <a:lnTo>
                  <a:pt x="35305" y="43307"/>
                </a:lnTo>
                <a:lnTo>
                  <a:pt x="54641" y="92313"/>
                </a:lnTo>
                <a:lnTo>
                  <a:pt x="65786" y="143890"/>
                </a:lnTo>
                <a:lnTo>
                  <a:pt x="68710" y="173886"/>
                </a:lnTo>
                <a:lnTo>
                  <a:pt x="68611" y="203930"/>
                </a:lnTo>
                <a:lnTo>
                  <a:pt x="60960" y="263398"/>
                </a:lnTo>
                <a:lnTo>
                  <a:pt x="41640" y="337835"/>
                </a:lnTo>
                <a:lnTo>
                  <a:pt x="24759" y="380144"/>
                </a:lnTo>
                <a:lnTo>
                  <a:pt x="5461" y="400176"/>
                </a:lnTo>
                <a:lnTo>
                  <a:pt x="3555" y="398652"/>
                </a:lnTo>
                <a:lnTo>
                  <a:pt x="1524" y="397128"/>
                </a:lnTo>
                <a:lnTo>
                  <a:pt x="0" y="39598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21754" y="1568610"/>
            <a:ext cx="118110" cy="15240"/>
          </a:xfrm>
          <a:custGeom>
            <a:avLst/>
            <a:gdLst/>
            <a:ahLst/>
            <a:cxnLst/>
            <a:rect l="l" t="t" r="r" b="b"/>
            <a:pathLst>
              <a:path w="118109" h="15240">
                <a:moveTo>
                  <a:pt x="0" y="855"/>
                </a:moveTo>
                <a:lnTo>
                  <a:pt x="9380" y="0"/>
                </a:lnTo>
                <a:lnTo>
                  <a:pt x="18272" y="775"/>
                </a:lnTo>
                <a:lnTo>
                  <a:pt x="27235" y="2480"/>
                </a:lnTo>
                <a:lnTo>
                  <a:pt x="36829" y="4411"/>
                </a:lnTo>
                <a:lnTo>
                  <a:pt x="50036" y="6490"/>
                </a:lnTo>
                <a:lnTo>
                  <a:pt x="63230" y="8475"/>
                </a:lnTo>
                <a:lnTo>
                  <a:pt x="76495" y="10269"/>
                </a:lnTo>
                <a:lnTo>
                  <a:pt x="89916" y="11777"/>
                </a:lnTo>
                <a:lnTo>
                  <a:pt x="97349" y="12882"/>
                </a:lnTo>
                <a:lnTo>
                  <a:pt x="103854" y="14047"/>
                </a:lnTo>
                <a:lnTo>
                  <a:pt x="110311" y="14902"/>
                </a:lnTo>
                <a:lnTo>
                  <a:pt x="117601" y="150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904608" y="1626107"/>
            <a:ext cx="178435" cy="22225"/>
          </a:xfrm>
          <a:custGeom>
            <a:avLst/>
            <a:gdLst/>
            <a:ahLst/>
            <a:cxnLst/>
            <a:rect l="l" t="t" r="r" b="b"/>
            <a:pathLst>
              <a:path w="178434" h="22225">
                <a:moveTo>
                  <a:pt x="9779" y="0"/>
                </a:moveTo>
                <a:lnTo>
                  <a:pt x="3048" y="6350"/>
                </a:lnTo>
                <a:lnTo>
                  <a:pt x="635" y="7874"/>
                </a:lnTo>
                <a:lnTo>
                  <a:pt x="0" y="13969"/>
                </a:lnTo>
                <a:lnTo>
                  <a:pt x="12197" y="17224"/>
                </a:lnTo>
                <a:lnTo>
                  <a:pt x="24241" y="19335"/>
                </a:lnTo>
                <a:lnTo>
                  <a:pt x="36450" y="20542"/>
                </a:lnTo>
                <a:lnTo>
                  <a:pt x="49149" y="21081"/>
                </a:lnTo>
                <a:lnTo>
                  <a:pt x="66589" y="21062"/>
                </a:lnTo>
                <a:lnTo>
                  <a:pt x="84185" y="20542"/>
                </a:lnTo>
                <a:lnTo>
                  <a:pt x="101852" y="19974"/>
                </a:lnTo>
                <a:lnTo>
                  <a:pt x="119507" y="19812"/>
                </a:lnTo>
                <a:lnTo>
                  <a:pt x="134248" y="20327"/>
                </a:lnTo>
                <a:lnTo>
                  <a:pt x="149050" y="20891"/>
                </a:lnTo>
                <a:lnTo>
                  <a:pt x="163780" y="21455"/>
                </a:lnTo>
                <a:lnTo>
                  <a:pt x="178308" y="219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333634" y="1258808"/>
            <a:ext cx="8890" cy="217170"/>
          </a:xfrm>
          <a:custGeom>
            <a:avLst/>
            <a:gdLst/>
            <a:ahLst/>
            <a:cxnLst/>
            <a:rect l="l" t="t" r="r" b="b"/>
            <a:pathLst>
              <a:path w="8890" h="217169">
                <a:moveTo>
                  <a:pt x="2266" y="3063"/>
                </a:moveTo>
                <a:lnTo>
                  <a:pt x="0" y="0"/>
                </a:lnTo>
                <a:lnTo>
                  <a:pt x="615" y="6937"/>
                </a:lnTo>
                <a:lnTo>
                  <a:pt x="2373" y="17208"/>
                </a:lnTo>
                <a:lnTo>
                  <a:pt x="3536" y="24145"/>
                </a:lnTo>
                <a:lnTo>
                  <a:pt x="5006" y="41921"/>
                </a:lnTo>
                <a:lnTo>
                  <a:pt x="5679" y="59674"/>
                </a:lnTo>
                <a:lnTo>
                  <a:pt x="5947" y="77473"/>
                </a:lnTo>
                <a:lnTo>
                  <a:pt x="6203" y="95392"/>
                </a:lnTo>
                <a:lnTo>
                  <a:pt x="6669" y="115300"/>
                </a:lnTo>
                <a:lnTo>
                  <a:pt x="7076" y="135207"/>
                </a:lnTo>
                <a:lnTo>
                  <a:pt x="7364" y="155114"/>
                </a:lnTo>
                <a:lnTo>
                  <a:pt x="7473" y="175021"/>
                </a:lnTo>
                <a:lnTo>
                  <a:pt x="7403" y="185608"/>
                </a:lnTo>
                <a:lnTo>
                  <a:pt x="7393" y="196088"/>
                </a:lnTo>
                <a:lnTo>
                  <a:pt x="7741" y="206543"/>
                </a:lnTo>
                <a:lnTo>
                  <a:pt x="8743" y="2170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235063" y="1523180"/>
            <a:ext cx="297815" cy="30480"/>
          </a:xfrm>
          <a:custGeom>
            <a:avLst/>
            <a:gdLst/>
            <a:ahLst/>
            <a:cxnLst/>
            <a:rect l="l" t="t" r="r" b="b"/>
            <a:pathLst>
              <a:path w="297815" h="30480">
                <a:moveTo>
                  <a:pt x="0" y="29521"/>
                </a:moveTo>
                <a:lnTo>
                  <a:pt x="9854" y="30368"/>
                </a:lnTo>
                <a:lnTo>
                  <a:pt x="18637" y="29442"/>
                </a:lnTo>
                <a:lnTo>
                  <a:pt x="27467" y="27539"/>
                </a:lnTo>
                <a:lnTo>
                  <a:pt x="37464" y="25457"/>
                </a:lnTo>
                <a:lnTo>
                  <a:pt x="84121" y="18043"/>
                </a:lnTo>
                <a:lnTo>
                  <a:pt x="130682" y="11487"/>
                </a:lnTo>
                <a:lnTo>
                  <a:pt x="182864" y="5216"/>
                </a:lnTo>
                <a:lnTo>
                  <a:pt x="234950" y="565"/>
                </a:lnTo>
                <a:lnTo>
                  <a:pt x="248983" y="0"/>
                </a:lnTo>
                <a:lnTo>
                  <a:pt x="262731" y="41"/>
                </a:lnTo>
                <a:lnTo>
                  <a:pt x="276240" y="1012"/>
                </a:lnTo>
                <a:lnTo>
                  <a:pt x="289559" y="3232"/>
                </a:lnTo>
                <a:lnTo>
                  <a:pt x="295655" y="4121"/>
                </a:lnTo>
                <a:lnTo>
                  <a:pt x="297814" y="4756"/>
                </a:lnTo>
                <a:lnTo>
                  <a:pt x="294385" y="114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298290" y="1648160"/>
            <a:ext cx="174625" cy="166370"/>
          </a:xfrm>
          <a:custGeom>
            <a:avLst/>
            <a:gdLst/>
            <a:ahLst/>
            <a:cxnLst/>
            <a:rect l="l" t="t" r="r" b="b"/>
            <a:pathLst>
              <a:path w="174625" h="166369">
                <a:moveTo>
                  <a:pt x="88790" y="22143"/>
                </a:moveTo>
                <a:lnTo>
                  <a:pt x="67482" y="0"/>
                </a:lnTo>
                <a:lnTo>
                  <a:pt x="55707" y="3554"/>
                </a:lnTo>
                <a:lnTo>
                  <a:pt x="23417" y="31865"/>
                </a:lnTo>
                <a:lnTo>
                  <a:pt x="1414" y="78531"/>
                </a:lnTo>
                <a:lnTo>
                  <a:pt x="0" y="95507"/>
                </a:lnTo>
                <a:lnTo>
                  <a:pt x="2668" y="111186"/>
                </a:lnTo>
                <a:lnTo>
                  <a:pt x="39324" y="151518"/>
                </a:lnTo>
                <a:lnTo>
                  <a:pt x="82456" y="164159"/>
                </a:lnTo>
                <a:lnTo>
                  <a:pt x="105046" y="166288"/>
                </a:lnTo>
                <a:lnTo>
                  <a:pt x="123205" y="165804"/>
                </a:lnTo>
                <a:lnTo>
                  <a:pt x="140781" y="162700"/>
                </a:lnTo>
                <a:lnTo>
                  <a:pt x="157857" y="157358"/>
                </a:lnTo>
                <a:lnTo>
                  <a:pt x="174515" y="150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87944" y="134163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69">
                <a:moveTo>
                  <a:pt x="200532" y="5840"/>
                </a:moveTo>
                <a:lnTo>
                  <a:pt x="197227" y="3528"/>
                </a:lnTo>
                <a:lnTo>
                  <a:pt x="193421" y="1252"/>
                </a:lnTo>
                <a:lnTo>
                  <a:pt x="186852" y="0"/>
                </a:lnTo>
                <a:lnTo>
                  <a:pt x="175259" y="760"/>
                </a:lnTo>
                <a:lnTo>
                  <a:pt x="165687" y="2361"/>
                </a:lnTo>
                <a:lnTo>
                  <a:pt x="156400" y="4427"/>
                </a:lnTo>
                <a:lnTo>
                  <a:pt x="147113" y="6850"/>
                </a:lnTo>
                <a:lnTo>
                  <a:pt x="137540" y="9523"/>
                </a:lnTo>
                <a:lnTo>
                  <a:pt x="125263" y="12698"/>
                </a:lnTo>
                <a:lnTo>
                  <a:pt x="69222" y="31926"/>
                </a:lnTo>
                <a:lnTo>
                  <a:pt x="31519" y="51238"/>
                </a:lnTo>
                <a:lnTo>
                  <a:pt x="13715" y="62609"/>
                </a:lnTo>
                <a:lnTo>
                  <a:pt x="21036" y="66047"/>
                </a:lnTo>
                <a:lnTo>
                  <a:pt x="68246" y="80833"/>
                </a:lnTo>
                <a:lnTo>
                  <a:pt x="80615" y="84818"/>
                </a:lnTo>
                <a:lnTo>
                  <a:pt x="115695" y="103572"/>
                </a:lnTo>
                <a:lnTo>
                  <a:pt x="124922" y="118496"/>
                </a:lnTo>
                <a:lnTo>
                  <a:pt x="124888" y="126775"/>
                </a:lnTo>
                <a:lnTo>
                  <a:pt x="95757" y="175893"/>
                </a:lnTo>
                <a:lnTo>
                  <a:pt x="64897" y="203071"/>
                </a:lnTo>
                <a:lnTo>
                  <a:pt x="48077" y="217564"/>
                </a:lnTo>
                <a:lnTo>
                  <a:pt x="31019" y="231868"/>
                </a:lnTo>
                <a:lnTo>
                  <a:pt x="14676" y="246790"/>
                </a:lnTo>
                <a:lnTo>
                  <a:pt x="0" y="263142"/>
                </a:lnTo>
                <a:lnTo>
                  <a:pt x="13491" y="266182"/>
                </a:lnTo>
                <a:lnTo>
                  <a:pt x="26781" y="267460"/>
                </a:lnTo>
                <a:lnTo>
                  <a:pt x="40237" y="267499"/>
                </a:lnTo>
                <a:lnTo>
                  <a:pt x="54228" y="266825"/>
                </a:lnTo>
                <a:lnTo>
                  <a:pt x="74090" y="265699"/>
                </a:lnTo>
                <a:lnTo>
                  <a:pt x="93868" y="264396"/>
                </a:lnTo>
                <a:lnTo>
                  <a:pt x="113575" y="263163"/>
                </a:lnTo>
                <a:lnTo>
                  <a:pt x="133223" y="262253"/>
                </a:lnTo>
                <a:lnTo>
                  <a:pt x="148597" y="261643"/>
                </a:lnTo>
                <a:lnTo>
                  <a:pt x="164020" y="261189"/>
                </a:lnTo>
                <a:lnTo>
                  <a:pt x="179443" y="260949"/>
                </a:lnTo>
                <a:lnTo>
                  <a:pt x="194818" y="260983"/>
                </a:lnTo>
                <a:lnTo>
                  <a:pt x="204589" y="261342"/>
                </a:lnTo>
                <a:lnTo>
                  <a:pt x="214312" y="261760"/>
                </a:lnTo>
                <a:lnTo>
                  <a:pt x="224035" y="262108"/>
                </a:lnTo>
                <a:lnTo>
                  <a:pt x="233806" y="262253"/>
                </a:lnTo>
                <a:lnTo>
                  <a:pt x="242395" y="262169"/>
                </a:lnTo>
                <a:lnTo>
                  <a:pt x="250888" y="261872"/>
                </a:lnTo>
                <a:lnTo>
                  <a:pt x="259381" y="261288"/>
                </a:lnTo>
                <a:lnTo>
                  <a:pt x="267970" y="2603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98571" y="1778254"/>
            <a:ext cx="39370" cy="92075"/>
          </a:xfrm>
          <a:custGeom>
            <a:avLst/>
            <a:gdLst/>
            <a:ahLst/>
            <a:cxnLst/>
            <a:rect l="l" t="t" r="r" b="b"/>
            <a:pathLst>
              <a:path w="39370" h="92075">
                <a:moveTo>
                  <a:pt x="15916" y="0"/>
                </a:moveTo>
                <a:lnTo>
                  <a:pt x="406" y="42433"/>
                </a:lnTo>
                <a:lnTo>
                  <a:pt x="0" y="51881"/>
                </a:lnTo>
                <a:lnTo>
                  <a:pt x="676" y="60960"/>
                </a:lnTo>
                <a:lnTo>
                  <a:pt x="30902" y="91694"/>
                </a:lnTo>
                <a:lnTo>
                  <a:pt x="34204" y="83185"/>
                </a:lnTo>
                <a:lnTo>
                  <a:pt x="38776" y="764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729981" y="170815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4952" y="7874"/>
                </a:moveTo>
                <a:lnTo>
                  <a:pt x="1270" y="1777"/>
                </a:lnTo>
                <a:lnTo>
                  <a:pt x="0" y="0"/>
                </a:lnTo>
                <a:lnTo>
                  <a:pt x="800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796148" y="1762379"/>
            <a:ext cx="61594" cy="6985"/>
          </a:xfrm>
          <a:custGeom>
            <a:avLst/>
            <a:gdLst/>
            <a:ahLst/>
            <a:cxnLst/>
            <a:rect l="l" t="t" r="r" b="b"/>
            <a:pathLst>
              <a:path w="61595" h="6985">
                <a:moveTo>
                  <a:pt x="0" y="0"/>
                </a:moveTo>
                <a:lnTo>
                  <a:pt x="35698" y="6742"/>
                </a:lnTo>
                <a:lnTo>
                  <a:pt x="44291" y="6635"/>
                </a:lnTo>
                <a:lnTo>
                  <a:pt x="52835" y="6195"/>
                </a:lnTo>
                <a:lnTo>
                  <a:pt x="61595" y="5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09865" y="1845564"/>
            <a:ext cx="82550" cy="5715"/>
          </a:xfrm>
          <a:custGeom>
            <a:avLst/>
            <a:gdLst/>
            <a:ahLst/>
            <a:cxnLst/>
            <a:rect l="l" t="t" r="r" b="b"/>
            <a:pathLst>
              <a:path w="82550" h="5714">
                <a:moveTo>
                  <a:pt x="0" y="0"/>
                </a:moveTo>
                <a:lnTo>
                  <a:pt x="7369" y="3278"/>
                </a:lnTo>
                <a:lnTo>
                  <a:pt x="14097" y="4794"/>
                </a:lnTo>
                <a:lnTo>
                  <a:pt x="21109" y="5214"/>
                </a:lnTo>
                <a:lnTo>
                  <a:pt x="29336" y="5207"/>
                </a:lnTo>
                <a:lnTo>
                  <a:pt x="42715" y="4853"/>
                </a:lnTo>
                <a:lnTo>
                  <a:pt x="55975" y="4190"/>
                </a:lnTo>
                <a:lnTo>
                  <a:pt x="69091" y="2956"/>
                </a:lnTo>
                <a:lnTo>
                  <a:pt x="82041" y="8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960967" y="1783079"/>
            <a:ext cx="9525" cy="82550"/>
          </a:xfrm>
          <a:custGeom>
            <a:avLst/>
            <a:gdLst/>
            <a:ahLst/>
            <a:cxnLst/>
            <a:rect l="l" t="t" r="r" b="b"/>
            <a:pathLst>
              <a:path w="9525" h="82550">
                <a:moveTo>
                  <a:pt x="8917" y="0"/>
                </a:moveTo>
                <a:lnTo>
                  <a:pt x="4214" y="4925"/>
                </a:lnTo>
                <a:lnTo>
                  <a:pt x="2345" y="11398"/>
                </a:lnTo>
                <a:lnTo>
                  <a:pt x="1952" y="19252"/>
                </a:lnTo>
                <a:lnTo>
                  <a:pt x="1678" y="28321"/>
                </a:lnTo>
                <a:lnTo>
                  <a:pt x="769" y="38318"/>
                </a:lnTo>
                <a:lnTo>
                  <a:pt x="123" y="48768"/>
                </a:lnTo>
                <a:lnTo>
                  <a:pt x="0" y="59217"/>
                </a:lnTo>
                <a:lnTo>
                  <a:pt x="662" y="69215"/>
                </a:lnTo>
                <a:lnTo>
                  <a:pt x="2567" y="75946"/>
                </a:lnTo>
                <a:lnTo>
                  <a:pt x="2821" y="77978"/>
                </a:lnTo>
                <a:lnTo>
                  <a:pt x="3202" y="825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01333" y="1150219"/>
            <a:ext cx="124460" cy="100965"/>
          </a:xfrm>
          <a:custGeom>
            <a:avLst/>
            <a:gdLst/>
            <a:ahLst/>
            <a:cxnLst/>
            <a:rect l="l" t="t" r="r" b="b"/>
            <a:pathLst>
              <a:path w="124459" h="100965">
                <a:moveTo>
                  <a:pt x="63140" y="1289"/>
                </a:moveTo>
                <a:lnTo>
                  <a:pt x="21590" y="15630"/>
                </a:lnTo>
                <a:lnTo>
                  <a:pt x="0" y="45571"/>
                </a:lnTo>
                <a:lnTo>
                  <a:pt x="513" y="53788"/>
                </a:lnTo>
                <a:lnTo>
                  <a:pt x="31724" y="82760"/>
                </a:lnTo>
                <a:lnTo>
                  <a:pt x="70633" y="95795"/>
                </a:lnTo>
                <a:lnTo>
                  <a:pt x="114067" y="100349"/>
                </a:lnTo>
                <a:lnTo>
                  <a:pt x="117115" y="100349"/>
                </a:lnTo>
                <a:lnTo>
                  <a:pt x="120671" y="100349"/>
                </a:lnTo>
                <a:lnTo>
                  <a:pt x="124100" y="1003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65798" y="1338961"/>
            <a:ext cx="158115" cy="414655"/>
          </a:xfrm>
          <a:custGeom>
            <a:avLst/>
            <a:gdLst/>
            <a:ahLst/>
            <a:cxnLst/>
            <a:rect l="l" t="t" r="r" b="b"/>
            <a:pathLst>
              <a:path w="158115" h="414655">
                <a:moveTo>
                  <a:pt x="1571" y="410590"/>
                </a:moveTo>
                <a:lnTo>
                  <a:pt x="1821" y="399295"/>
                </a:lnTo>
                <a:lnTo>
                  <a:pt x="1381" y="388143"/>
                </a:lnTo>
                <a:lnTo>
                  <a:pt x="750" y="376943"/>
                </a:lnTo>
                <a:lnTo>
                  <a:pt x="428" y="365505"/>
                </a:lnTo>
                <a:lnTo>
                  <a:pt x="160" y="346537"/>
                </a:lnTo>
                <a:lnTo>
                  <a:pt x="190" y="327580"/>
                </a:lnTo>
                <a:lnTo>
                  <a:pt x="339" y="308695"/>
                </a:lnTo>
                <a:lnTo>
                  <a:pt x="428" y="289940"/>
                </a:lnTo>
                <a:lnTo>
                  <a:pt x="333" y="263181"/>
                </a:lnTo>
                <a:lnTo>
                  <a:pt x="142" y="236458"/>
                </a:lnTo>
                <a:lnTo>
                  <a:pt x="0" y="209805"/>
                </a:lnTo>
                <a:lnTo>
                  <a:pt x="47" y="183261"/>
                </a:lnTo>
                <a:lnTo>
                  <a:pt x="55" y="152550"/>
                </a:lnTo>
                <a:lnTo>
                  <a:pt x="301" y="121792"/>
                </a:lnTo>
                <a:lnTo>
                  <a:pt x="2841" y="60325"/>
                </a:lnTo>
                <a:lnTo>
                  <a:pt x="6984" y="27160"/>
                </a:lnTo>
                <a:lnTo>
                  <a:pt x="8302" y="16128"/>
                </a:lnTo>
                <a:lnTo>
                  <a:pt x="8683" y="8509"/>
                </a:lnTo>
                <a:lnTo>
                  <a:pt x="8683" y="5461"/>
                </a:lnTo>
                <a:lnTo>
                  <a:pt x="9191" y="0"/>
                </a:lnTo>
                <a:lnTo>
                  <a:pt x="55205" y="27777"/>
                </a:lnTo>
                <a:lnTo>
                  <a:pt x="85383" y="54852"/>
                </a:lnTo>
                <a:lnTo>
                  <a:pt x="117919" y="99488"/>
                </a:lnTo>
                <a:lnTo>
                  <a:pt x="129079" y="132968"/>
                </a:lnTo>
                <a:lnTo>
                  <a:pt x="128994" y="156307"/>
                </a:lnTo>
                <a:lnTo>
                  <a:pt x="112488" y="199745"/>
                </a:lnTo>
                <a:lnTo>
                  <a:pt x="79533" y="229108"/>
                </a:lnTo>
                <a:lnTo>
                  <a:pt x="37883" y="242276"/>
                </a:lnTo>
                <a:lnTo>
                  <a:pt x="30019" y="242950"/>
                </a:lnTo>
                <a:lnTo>
                  <a:pt x="28114" y="242950"/>
                </a:lnTo>
                <a:lnTo>
                  <a:pt x="26336" y="242950"/>
                </a:lnTo>
                <a:lnTo>
                  <a:pt x="24177" y="242950"/>
                </a:lnTo>
                <a:lnTo>
                  <a:pt x="31374" y="244074"/>
                </a:lnTo>
                <a:lnTo>
                  <a:pt x="38131" y="245268"/>
                </a:lnTo>
                <a:lnTo>
                  <a:pt x="72034" y="268481"/>
                </a:lnTo>
                <a:lnTo>
                  <a:pt x="105455" y="316940"/>
                </a:lnTo>
                <a:lnTo>
                  <a:pt x="127228" y="356512"/>
                </a:lnTo>
                <a:lnTo>
                  <a:pt x="148891" y="406018"/>
                </a:lnTo>
                <a:lnTo>
                  <a:pt x="151606" y="412402"/>
                </a:lnTo>
                <a:lnTo>
                  <a:pt x="153749" y="413940"/>
                </a:lnTo>
                <a:lnTo>
                  <a:pt x="155749" y="413644"/>
                </a:lnTo>
                <a:lnTo>
                  <a:pt x="158035" y="4145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91092" y="1671192"/>
            <a:ext cx="46355" cy="100330"/>
          </a:xfrm>
          <a:custGeom>
            <a:avLst/>
            <a:gdLst/>
            <a:ahLst/>
            <a:cxnLst/>
            <a:rect l="l" t="t" r="r" b="b"/>
            <a:pathLst>
              <a:path w="46354" h="100330">
                <a:moveTo>
                  <a:pt x="5512" y="0"/>
                </a:moveTo>
                <a:lnTo>
                  <a:pt x="0" y="46436"/>
                </a:lnTo>
                <a:lnTo>
                  <a:pt x="115" y="56022"/>
                </a:lnTo>
                <a:lnTo>
                  <a:pt x="17305" y="97496"/>
                </a:lnTo>
                <a:lnTo>
                  <a:pt x="25959" y="99949"/>
                </a:lnTo>
                <a:lnTo>
                  <a:pt x="33680" y="97264"/>
                </a:lnTo>
                <a:lnTo>
                  <a:pt x="39056" y="90757"/>
                </a:lnTo>
                <a:lnTo>
                  <a:pt x="42836" y="82750"/>
                </a:lnTo>
                <a:lnTo>
                  <a:pt x="45771" y="755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10826" y="1565147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59" h="12700">
                <a:moveTo>
                  <a:pt x="2541" y="12191"/>
                </a:moveTo>
                <a:lnTo>
                  <a:pt x="0" y="6286"/>
                </a:lnTo>
                <a:lnTo>
                  <a:pt x="684" y="3619"/>
                </a:lnTo>
                <a:lnTo>
                  <a:pt x="4202" y="2190"/>
                </a:lnTo>
                <a:lnTo>
                  <a:pt x="1016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96611" y="3771900"/>
            <a:ext cx="176530" cy="272415"/>
          </a:xfrm>
          <a:custGeom>
            <a:avLst/>
            <a:gdLst/>
            <a:ahLst/>
            <a:cxnLst/>
            <a:rect l="l" t="t" r="r" b="b"/>
            <a:pathLst>
              <a:path w="176529" h="272414">
                <a:moveTo>
                  <a:pt x="90598" y="13969"/>
                </a:moveTo>
                <a:lnTo>
                  <a:pt x="92757" y="6731"/>
                </a:lnTo>
                <a:lnTo>
                  <a:pt x="93392" y="4572"/>
                </a:lnTo>
                <a:lnTo>
                  <a:pt x="95805" y="0"/>
                </a:lnTo>
                <a:lnTo>
                  <a:pt x="89699" y="7040"/>
                </a:lnTo>
                <a:lnTo>
                  <a:pt x="83057" y="13462"/>
                </a:lnTo>
                <a:lnTo>
                  <a:pt x="76249" y="19788"/>
                </a:lnTo>
                <a:lnTo>
                  <a:pt x="69643" y="26543"/>
                </a:lnTo>
                <a:lnTo>
                  <a:pt x="40318" y="62690"/>
                </a:lnTo>
                <a:lnTo>
                  <a:pt x="17272" y="96964"/>
                </a:lnTo>
                <a:lnTo>
                  <a:pt x="0" y="135651"/>
                </a:lnTo>
                <a:lnTo>
                  <a:pt x="1438" y="142555"/>
                </a:lnTo>
                <a:lnTo>
                  <a:pt x="7413" y="149351"/>
                </a:lnTo>
                <a:lnTo>
                  <a:pt x="18071" y="156136"/>
                </a:lnTo>
                <a:lnTo>
                  <a:pt x="29908" y="161432"/>
                </a:lnTo>
                <a:lnTo>
                  <a:pt x="42150" y="166086"/>
                </a:lnTo>
                <a:lnTo>
                  <a:pt x="54022" y="170942"/>
                </a:lnTo>
                <a:lnTo>
                  <a:pt x="100153" y="197873"/>
                </a:lnTo>
                <a:lnTo>
                  <a:pt x="138652" y="228361"/>
                </a:lnTo>
                <a:lnTo>
                  <a:pt x="164143" y="258355"/>
                </a:lnTo>
                <a:lnTo>
                  <a:pt x="170164" y="267414"/>
                </a:lnTo>
                <a:lnTo>
                  <a:pt x="175136" y="272305"/>
                </a:lnTo>
                <a:lnTo>
                  <a:pt x="176323" y="266445"/>
                </a:lnTo>
                <a:lnTo>
                  <a:pt x="175434" y="262127"/>
                </a:lnTo>
                <a:lnTo>
                  <a:pt x="174418" y="257810"/>
                </a:lnTo>
                <a:lnTo>
                  <a:pt x="173275" y="2538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831456" y="3813683"/>
            <a:ext cx="432434" cy="110489"/>
          </a:xfrm>
          <a:custGeom>
            <a:avLst/>
            <a:gdLst/>
            <a:ahLst/>
            <a:cxnLst/>
            <a:rect l="l" t="t" r="r" b="b"/>
            <a:pathLst>
              <a:path w="432434" h="110489">
                <a:moveTo>
                  <a:pt x="11049" y="109982"/>
                </a:moveTo>
                <a:lnTo>
                  <a:pt x="6985" y="109728"/>
                </a:lnTo>
                <a:lnTo>
                  <a:pt x="3428" y="109728"/>
                </a:lnTo>
                <a:lnTo>
                  <a:pt x="0" y="109728"/>
                </a:lnTo>
                <a:lnTo>
                  <a:pt x="8983" y="109337"/>
                </a:lnTo>
                <a:lnTo>
                  <a:pt x="17954" y="108981"/>
                </a:lnTo>
                <a:lnTo>
                  <a:pt x="26806" y="108459"/>
                </a:lnTo>
                <a:lnTo>
                  <a:pt x="80391" y="98726"/>
                </a:lnTo>
                <a:lnTo>
                  <a:pt x="124968" y="87122"/>
                </a:lnTo>
                <a:lnTo>
                  <a:pt x="167415" y="75209"/>
                </a:lnTo>
                <a:lnTo>
                  <a:pt x="209661" y="62785"/>
                </a:lnTo>
                <a:lnTo>
                  <a:pt x="251787" y="49956"/>
                </a:lnTo>
                <a:lnTo>
                  <a:pt x="293877" y="36830"/>
                </a:lnTo>
                <a:lnTo>
                  <a:pt x="317404" y="29575"/>
                </a:lnTo>
                <a:lnTo>
                  <a:pt x="364458" y="15684"/>
                </a:lnTo>
                <a:lnTo>
                  <a:pt x="406415" y="5127"/>
                </a:lnTo>
                <a:lnTo>
                  <a:pt x="424561" y="2159"/>
                </a:lnTo>
                <a:lnTo>
                  <a:pt x="427100" y="1524"/>
                </a:lnTo>
                <a:lnTo>
                  <a:pt x="429514" y="635"/>
                </a:lnTo>
                <a:lnTo>
                  <a:pt x="431926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365174" y="3665473"/>
            <a:ext cx="175260" cy="133985"/>
          </a:xfrm>
          <a:custGeom>
            <a:avLst/>
            <a:gdLst/>
            <a:ahLst/>
            <a:cxnLst/>
            <a:rect l="l" t="t" r="r" b="b"/>
            <a:pathLst>
              <a:path w="175259" h="133985">
                <a:moveTo>
                  <a:pt x="28003" y="40005"/>
                </a:moveTo>
                <a:lnTo>
                  <a:pt x="1214" y="80722"/>
                </a:lnTo>
                <a:lnTo>
                  <a:pt x="0" y="92852"/>
                </a:lnTo>
                <a:lnTo>
                  <a:pt x="785" y="104911"/>
                </a:lnTo>
                <a:lnTo>
                  <a:pt x="4000" y="116458"/>
                </a:lnTo>
                <a:lnTo>
                  <a:pt x="11936" y="127813"/>
                </a:lnTo>
                <a:lnTo>
                  <a:pt x="22621" y="133477"/>
                </a:lnTo>
                <a:lnTo>
                  <a:pt x="34950" y="133996"/>
                </a:lnTo>
                <a:lnTo>
                  <a:pt x="47815" y="129920"/>
                </a:lnTo>
                <a:lnTo>
                  <a:pt x="85588" y="93041"/>
                </a:lnTo>
                <a:lnTo>
                  <a:pt x="103759" y="65357"/>
                </a:lnTo>
                <a:lnTo>
                  <a:pt x="107977" y="59124"/>
                </a:lnTo>
                <a:lnTo>
                  <a:pt x="112839" y="52831"/>
                </a:lnTo>
                <a:lnTo>
                  <a:pt x="118409" y="60380"/>
                </a:lnTo>
                <a:lnTo>
                  <a:pt x="125301" y="68834"/>
                </a:lnTo>
                <a:lnTo>
                  <a:pt x="133645" y="74620"/>
                </a:lnTo>
                <a:lnTo>
                  <a:pt x="143573" y="74168"/>
                </a:lnTo>
                <a:lnTo>
                  <a:pt x="151667" y="68335"/>
                </a:lnTo>
                <a:lnTo>
                  <a:pt x="169298" y="33222"/>
                </a:lnTo>
                <a:lnTo>
                  <a:pt x="174942" y="7112"/>
                </a:lnTo>
                <a:lnTo>
                  <a:pt x="174942" y="4571"/>
                </a:lnTo>
                <a:lnTo>
                  <a:pt x="174942" y="2539"/>
                </a:lnTo>
                <a:lnTo>
                  <a:pt x="174942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02981" y="3650234"/>
            <a:ext cx="14604" cy="81915"/>
          </a:xfrm>
          <a:custGeom>
            <a:avLst/>
            <a:gdLst/>
            <a:ahLst/>
            <a:cxnLst/>
            <a:rect l="l" t="t" r="r" b="b"/>
            <a:pathLst>
              <a:path w="14604" h="81914">
                <a:moveTo>
                  <a:pt x="0" y="0"/>
                </a:moveTo>
                <a:lnTo>
                  <a:pt x="13434" y="45208"/>
                </a:lnTo>
                <a:lnTo>
                  <a:pt x="13970" y="73533"/>
                </a:lnTo>
                <a:lnTo>
                  <a:pt x="14224" y="76581"/>
                </a:lnTo>
                <a:lnTo>
                  <a:pt x="14224" y="78994"/>
                </a:lnTo>
                <a:lnTo>
                  <a:pt x="14604" y="817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614491" y="3539616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4238" y="15240"/>
                </a:moveTo>
                <a:lnTo>
                  <a:pt x="946" y="9036"/>
                </a:lnTo>
                <a:lnTo>
                  <a:pt x="0" y="5905"/>
                </a:lnTo>
                <a:lnTo>
                  <a:pt x="1934" y="3631"/>
                </a:lnTo>
                <a:lnTo>
                  <a:pt x="7286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715837" y="3510660"/>
            <a:ext cx="3810" cy="212725"/>
          </a:xfrm>
          <a:custGeom>
            <a:avLst/>
            <a:gdLst/>
            <a:ahLst/>
            <a:cxnLst/>
            <a:rect l="l" t="t" r="r" b="b"/>
            <a:pathLst>
              <a:path w="3809" h="212725">
                <a:moveTo>
                  <a:pt x="2968" y="0"/>
                </a:moveTo>
                <a:lnTo>
                  <a:pt x="3611" y="11400"/>
                </a:lnTo>
                <a:lnTo>
                  <a:pt x="3540" y="22812"/>
                </a:lnTo>
                <a:lnTo>
                  <a:pt x="3182" y="34343"/>
                </a:lnTo>
                <a:lnTo>
                  <a:pt x="2968" y="46100"/>
                </a:lnTo>
                <a:lnTo>
                  <a:pt x="2661" y="66198"/>
                </a:lnTo>
                <a:lnTo>
                  <a:pt x="1936" y="86296"/>
                </a:lnTo>
                <a:lnTo>
                  <a:pt x="1093" y="106394"/>
                </a:lnTo>
                <a:lnTo>
                  <a:pt x="428" y="126491"/>
                </a:lnTo>
                <a:lnTo>
                  <a:pt x="196" y="144139"/>
                </a:lnTo>
                <a:lnTo>
                  <a:pt x="0" y="162036"/>
                </a:lnTo>
                <a:lnTo>
                  <a:pt x="17" y="179909"/>
                </a:lnTo>
                <a:lnTo>
                  <a:pt x="428" y="197484"/>
                </a:lnTo>
                <a:lnTo>
                  <a:pt x="1952" y="205739"/>
                </a:lnTo>
                <a:lnTo>
                  <a:pt x="2587" y="207899"/>
                </a:lnTo>
                <a:lnTo>
                  <a:pt x="428" y="2127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76642" y="3589273"/>
            <a:ext cx="83820" cy="43180"/>
          </a:xfrm>
          <a:custGeom>
            <a:avLst/>
            <a:gdLst/>
            <a:ahLst/>
            <a:cxnLst/>
            <a:rect l="l" t="t" r="r" b="b"/>
            <a:pathLst>
              <a:path w="83820" h="43179">
                <a:moveTo>
                  <a:pt x="0" y="43052"/>
                </a:moveTo>
                <a:lnTo>
                  <a:pt x="38812" y="19184"/>
                </a:lnTo>
                <a:lnTo>
                  <a:pt x="50022" y="15970"/>
                </a:lnTo>
                <a:lnTo>
                  <a:pt x="61017" y="12422"/>
                </a:lnTo>
                <a:lnTo>
                  <a:pt x="71119" y="8254"/>
                </a:lnTo>
                <a:lnTo>
                  <a:pt x="75310" y="5206"/>
                </a:lnTo>
                <a:lnTo>
                  <a:pt x="79248" y="2793"/>
                </a:lnTo>
                <a:lnTo>
                  <a:pt x="8381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23259" y="3492119"/>
            <a:ext cx="115570" cy="183515"/>
          </a:xfrm>
          <a:custGeom>
            <a:avLst/>
            <a:gdLst/>
            <a:ahLst/>
            <a:cxnLst/>
            <a:rect l="l" t="t" r="r" b="b"/>
            <a:pathLst>
              <a:path w="115570" h="183514">
                <a:moveTo>
                  <a:pt x="6163" y="0"/>
                </a:moveTo>
                <a:lnTo>
                  <a:pt x="5802" y="10806"/>
                </a:lnTo>
                <a:lnTo>
                  <a:pt x="4893" y="21685"/>
                </a:lnTo>
                <a:lnTo>
                  <a:pt x="3698" y="32611"/>
                </a:lnTo>
                <a:lnTo>
                  <a:pt x="2480" y="43560"/>
                </a:lnTo>
                <a:lnTo>
                  <a:pt x="1174" y="65133"/>
                </a:lnTo>
                <a:lnTo>
                  <a:pt x="607" y="86502"/>
                </a:lnTo>
                <a:lnTo>
                  <a:pt x="373" y="107801"/>
                </a:lnTo>
                <a:lnTo>
                  <a:pt x="67" y="129158"/>
                </a:lnTo>
                <a:lnTo>
                  <a:pt x="0" y="142950"/>
                </a:lnTo>
                <a:lnTo>
                  <a:pt x="194" y="156432"/>
                </a:lnTo>
                <a:lnTo>
                  <a:pt x="1246" y="169771"/>
                </a:lnTo>
                <a:lnTo>
                  <a:pt x="3750" y="183133"/>
                </a:lnTo>
                <a:lnTo>
                  <a:pt x="14138" y="178740"/>
                </a:lnTo>
                <a:lnTo>
                  <a:pt x="21705" y="171132"/>
                </a:lnTo>
                <a:lnTo>
                  <a:pt x="27914" y="161238"/>
                </a:lnTo>
                <a:lnTo>
                  <a:pt x="34230" y="149986"/>
                </a:lnTo>
                <a:lnTo>
                  <a:pt x="43719" y="135046"/>
                </a:lnTo>
                <a:lnTo>
                  <a:pt x="53375" y="120380"/>
                </a:lnTo>
                <a:lnTo>
                  <a:pt x="62984" y="105785"/>
                </a:lnTo>
                <a:lnTo>
                  <a:pt x="72330" y="91058"/>
                </a:lnTo>
                <a:lnTo>
                  <a:pt x="77356" y="83149"/>
                </a:lnTo>
                <a:lnTo>
                  <a:pt x="81680" y="77692"/>
                </a:lnTo>
                <a:lnTo>
                  <a:pt x="86885" y="73521"/>
                </a:lnTo>
                <a:lnTo>
                  <a:pt x="94555" y="69468"/>
                </a:lnTo>
                <a:lnTo>
                  <a:pt x="98470" y="78845"/>
                </a:lnTo>
                <a:lnTo>
                  <a:pt x="100254" y="87423"/>
                </a:lnTo>
                <a:lnTo>
                  <a:pt x="101252" y="96168"/>
                </a:lnTo>
                <a:lnTo>
                  <a:pt x="102810" y="106044"/>
                </a:lnTo>
                <a:lnTo>
                  <a:pt x="104937" y="114811"/>
                </a:lnTo>
                <a:lnTo>
                  <a:pt x="108017" y="123793"/>
                </a:lnTo>
                <a:lnTo>
                  <a:pt x="111668" y="132441"/>
                </a:lnTo>
                <a:lnTo>
                  <a:pt x="115510" y="14020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996858" y="3542410"/>
            <a:ext cx="5715" cy="86995"/>
          </a:xfrm>
          <a:custGeom>
            <a:avLst/>
            <a:gdLst/>
            <a:ahLst/>
            <a:cxnLst/>
            <a:rect l="l" t="t" r="r" b="b"/>
            <a:pathLst>
              <a:path w="5715" h="86995">
                <a:moveTo>
                  <a:pt x="5411" y="0"/>
                </a:moveTo>
                <a:lnTo>
                  <a:pt x="2543" y="9221"/>
                </a:lnTo>
                <a:lnTo>
                  <a:pt x="760" y="18430"/>
                </a:lnTo>
                <a:lnTo>
                  <a:pt x="0" y="27949"/>
                </a:lnTo>
                <a:lnTo>
                  <a:pt x="204" y="38100"/>
                </a:lnTo>
                <a:lnTo>
                  <a:pt x="960" y="48557"/>
                </a:lnTo>
                <a:lnTo>
                  <a:pt x="1490" y="59182"/>
                </a:lnTo>
                <a:lnTo>
                  <a:pt x="1758" y="69711"/>
                </a:lnTo>
                <a:lnTo>
                  <a:pt x="1728" y="79882"/>
                </a:lnTo>
                <a:lnTo>
                  <a:pt x="1347" y="82295"/>
                </a:lnTo>
                <a:lnTo>
                  <a:pt x="839" y="84455"/>
                </a:lnTo>
                <a:lnTo>
                  <a:pt x="204" y="8686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005135" y="3456237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4">
                <a:moveTo>
                  <a:pt x="6786" y="24324"/>
                </a:moveTo>
                <a:lnTo>
                  <a:pt x="4159" y="16184"/>
                </a:lnTo>
                <a:lnTo>
                  <a:pt x="912" y="5687"/>
                </a:lnTo>
                <a:lnTo>
                  <a:pt x="0" y="0"/>
                </a:lnTo>
                <a:lnTo>
                  <a:pt x="4373" y="629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074152" y="3441191"/>
            <a:ext cx="118745" cy="172085"/>
          </a:xfrm>
          <a:custGeom>
            <a:avLst/>
            <a:gdLst/>
            <a:ahLst/>
            <a:cxnLst/>
            <a:rect l="l" t="t" r="r" b="b"/>
            <a:pathLst>
              <a:path w="118745" h="172085">
                <a:moveTo>
                  <a:pt x="1270" y="163703"/>
                </a:moveTo>
                <a:lnTo>
                  <a:pt x="634" y="166751"/>
                </a:lnTo>
                <a:lnTo>
                  <a:pt x="253" y="169418"/>
                </a:lnTo>
                <a:lnTo>
                  <a:pt x="0" y="171958"/>
                </a:lnTo>
                <a:lnTo>
                  <a:pt x="3768" y="161155"/>
                </a:lnTo>
                <a:lnTo>
                  <a:pt x="7096" y="150304"/>
                </a:lnTo>
                <a:lnTo>
                  <a:pt x="10304" y="139453"/>
                </a:lnTo>
                <a:lnTo>
                  <a:pt x="13716" y="128650"/>
                </a:lnTo>
                <a:lnTo>
                  <a:pt x="16817" y="119153"/>
                </a:lnTo>
                <a:lnTo>
                  <a:pt x="20621" y="107442"/>
                </a:lnTo>
                <a:lnTo>
                  <a:pt x="25163" y="96111"/>
                </a:lnTo>
                <a:lnTo>
                  <a:pt x="30479" y="87757"/>
                </a:lnTo>
                <a:lnTo>
                  <a:pt x="38032" y="82643"/>
                </a:lnTo>
                <a:lnTo>
                  <a:pt x="45275" y="82280"/>
                </a:lnTo>
                <a:lnTo>
                  <a:pt x="52518" y="85131"/>
                </a:lnTo>
                <a:lnTo>
                  <a:pt x="60071" y="89662"/>
                </a:lnTo>
                <a:lnTo>
                  <a:pt x="65809" y="93505"/>
                </a:lnTo>
                <a:lnTo>
                  <a:pt x="72263" y="98123"/>
                </a:lnTo>
                <a:lnTo>
                  <a:pt x="79001" y="102002"/>
                </a:lnTo>
                <a:lnTo>
                  <a:pt x="107315" y="72262"/>
                </a:lnTo>
                <a:lnTo>
                  <a:pt x="110615" y="59733"/>
                </a:lnTo>
                <a:lnTo>
                  <a:pt x="113331" y="46989"/>
                </a:lnTo>
                <a:lnTo>
                  <a:pt x="115548" y="34151"/>
                </a:lnTo>
                <a:lnTo>
                  <a:pt x="117348" y="21336"/>
                </a:lnTo>
                <a:lnTo>
                  <a:pt x="118237" y="10668"/>
                </a:lnTo>
                <a:lnTo>
                  <a:pt x="118618" y="6985"/>
                </a:lnTo>
                <a:lnTo>
                  <a:pt x="11823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447821" y="3916045"/>
            <a:ext cx="81280" cy="119380"/>
          </a:xfrm>
          <a:custGeom>
            <a:avLst/>
            <a:gdLst/>
            <a:ahLst/>
            <a:cxnLst/>
            <a:rect l="l" t="t" r="r" b="b"/>
            <a:pathLst>
              <a:path w="81279" h="119379">
                <a:moveTo>
                  <a:pt x="55719" y="0"/>
                </a:moveTo>
                <a:lnTo>
                  <a:pt x="20464" y="23181"/>
                </a:lnTo>
                <a:lnTo>
                  <a:pt x="1347" y="58261"/>
                </a:lnTo>
                <a:lnTo>
                  <a:pt x="0" y="70794"/>
                </a:lnTo>
                <a:lnTo>
                  <a:pt x="2379" y="83184"/>
                </a:lnTo>
                <a:lnTo>
                  <a:pt x="39590" y="116204"/>
                </a:lnTo>
                <a:lnTo>
                  <a:pt x="50270" y="119000"/>
                </a:lnTo>
                <a:lnTo>
                  <a:pt x="60069" y="118665"/>
                </a:lnTo>
                <a:lnTo>
                  <a:pt x="69915" y="116401"/>
                </a:lnTo>
                <a:lnTo>
                  <a:pt x="80738" y="11341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25842" y="3812413"/>
            <a:ext cx="19685" cy="147955"/>
          </a:xfrm>
          <a:custGeom>
            <a:avLst/>
            <a:gdLst/>
            <a:ahLst/>
            <a:cxnLst/>
            <a:rect l="l" t="t" r="r" b="b"/>
            <a:pathLst>
              <a:path w="19684" h="147954">
                <a:moveTo>
                  <a:pt x="0" y="0"/>
                </a:moveTo>
                <a:lnTo>
                  <a:pt x="5357" y="39665"/>
                </a:lnTo>
                <a:lnTo>
                  <a:pt x="9175" y="88090"/>
                </a:lnTo>
                <a:lnTo>
                  <a:pt x="10711" y="105646"/>
                </a:lnTo>
                <a:lnTo>
                  <a:pt x="13080" y="122809"/>
                </a:lnTo>
                <a:lnTo>
                  <a:pt x="14466" y="129035"/>
                </a:lnTo>
                <a:lnTo>
                  <a:pt x="16160" y="135286"/>
                </a:lnTo>
                <a:lnTo>
                  <a:pt x="17903" y="141489"/>
                </a:lnTo>
                <a:lnTo>
                  <a:pt x="19430" y="14757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05343" y="3875278"/>
            <a:ext cx="64769" cy="72390"/>
          </a:xfrm>
          <a:custGeom>
            <a:avLst/>
            <a:gdLst/>
            <a:ahLst/>
            <a:cxnLst/>
            <a:rect l="l" t="t" r="r" b="b"/>
            <a:pathLst>
              <a:path w="64770" h="72389">
                <a:moveTo>
                  <a:pt x="7365" y="0"/>
                </a:moveTo>
                <a:lnTo>
                  <a:pt x="5036" y="8544"/>
                </a:lnTo>
                <a:lnTo>
                  <a:pt x="2635" y="17589"/>
                </a:lnTo>
                <a:lnTo>
                  <a:pt x="758" y="26824"/>
                </a:lnTo>
                <a:lnTo>
                  <a:pt x="0" y="35941"/>
                </a:lnTo>
                <a:lnTo>
                  <a:pt x="859" y="45426"/>
                </a:lnTo>
                <a:lnTo>
                  <a:pt x="3635" y="55435"/>
                </a:lnTo>
                <a:lnTo>
                  <a:pt x="8626" y="64301"/>
                </a:lnTo>
                <a:lnTo>
                  <a:pt x="16128" y="70358"/>
                </a:lnTo>
                <a:lnTo>
                  <a:pt x="24580" y="72395"/>
                </a:lnTo>
                <a:lnTo>
                  <a:pt x="32972" y="71231"/>
                </a:lnTo>
                <a:lnTo>
                  <a:pt x="62281" y="36998"/>
                </a:lnTo>
                <a:lnTo>
                  <a:pt x="64261" y="21336"/>
                </a:lnTo>
                <a:lnTo>
                  <a:pt x="59689" y="13716"/>
                </a:lnTo>
                <a:lnTo>
                  <a:pt x="59435" y="723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18373" y="3821557"/>
            <a:ext cx="31750" cy="132080"/>
          </a:xfrm>
          <a:custGeom>
            <a:avLst/>
            <a:gdLst/>
            <a:ahLst/>
            <a:cxnLst/>
            <a:rect l="l" t="t" r="r" b="b"/>
            <a:pathLst>
              <a:path w="31750" h="132079">
                <a:moveTo>
                  <a:pt x="16509" y="0"/>
                </a:moveTo>
                <a:lnTo>
                  <a:pt x="11775" y="8086"/>
                </a:lnTo>
                <a:lnTo>
                  <a:pt x="7969" y="15636"/>
                </a:lnTo>
                <a:lnTo>
                  <a:pt x="5544" y="23592"/>
                </a:lnTo>
                <a:lnTo>
                  <a:pt x="4952" y="32893"/>
                </a:lnTo>
                <a:lnTo>
                  <a:pt x="6445" y="44142"/>
                </a:lnTo>
                <a:lnTo>
                  <a:pt x="9937" y="54689"/>
                </a:lnTo>
                <a:lnTo>
                  <a:pt x="14525" y="64879"/>
                </a:lnTo>
                <a:lnTo>
                  <a:pt x="19303" y="75057"/>
                </a:lnTo>
                <a:lnTo>
                  <a:pt x="23137" y="83050"/>
                </a:lnTo>
                <a:lnTo>
                  <a:pt x="27114" y="91471"/>
                </a:lnTo>
                <a:lnTo>
                  <a:pt x="30233" y="100131"/>
                </a:lnTo>
                <a:lnTo>
                  <a:pt x="31496" y="108839"/>
                </a:lnTo>
                <a:lnTo>
                  <a:pt x="29579" y="117054"/>
                </a:lnTo>
                <a:lnTo>
                  <a:pt x="24447" y="124841"/>
                </a:lnTo>
                <a:lnTo>
                  <a:pt x="17029" y="130341"/>
                </a:lnTo>
                <a:lnTo>
                  <a:pt x="8254" y="131699"/>
                </a:lnTo>
                <a:lnTo>
                  <a:pt x="2158" y="127381"/>
                </a:lnTo>
                <a:lnTo>
                  <a:pt x="0" y="125603"/>
                </a:lnTo>
                <a:lnTo>
                  <a:pt x="0" y="11925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40293" y="3760978"/>
            <a:ext cx="10160" cy="175895"/>
          </a:xfrm>
          <a:custGeom>
            <a:avLst/>
            <a:gdLst/>
            <a:ahLst/>
            <a:cxnLst/>
            <a:rect l="l" t="t" r="r" b="b"/>
            <a:pathLst>
              <a:path w="10159" h="175895">
                <a:moveTo>
                  <a:pt x="0" y="0"/>
                </a:moveTo>
                <a:lnTo>
                  <a:pt x="7483" y="4383"/>
                </a:lnTo>
                <a:lnTo>
                  <a:pt x="9953" y="11445"/>
                </a:lnTo>
                <a:lnTo>
                  <a:pt x="9733" y="20913"/>
                </a:lnTo>
                <a:lnTo>
                  <a:pt x="9144" y="32512"/>
                </a:lnTo>
                <a:lnTo>
                  <a:pt x="8903" y="51692"/>
                </a:lnTo>
                <a:lnTo>
                  <a:pt x="7889" y="70802"/>
                </a:lnTo>
                <a:lnTo>
                  <a:pt x="6518" y="89912"/>
                </a:lnTo>
                <a:lnTo>
                  <a:pt x="5206" y="109093"/>
                </a:lnTo>
                <a:lnTo>
                  <a:pt x="4105" y="124055"/>
                </a:lnTo>
                <a:lnTo>
                  <a:pt x="2778" y="139160"/>
                </a:lnTo>
                <a:lnTo>
                  <a:pt x="1617" y="154312"/>
                </a:lnTo>
                <a:lnTo>
                  <a:pt x="1015" y="169418"/>
                </a:lnTo>
                <a:lnTo>
                  <a:pt x="1270" y="171196"/>
                </a:lnTo>
                <a:lnTo>
                  <a:pt x="1270" y="173736"/>
                </a:lnTo>
                <a:lnTo>
                  <a:pt x="1524" y="17551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80604" y="3840479"/>
            <a:ext cx="123189" cy="7620"/>
          </a:xfrm>
          <a:custGeom>
            <a:avLst/>
            <a:gdLst/>
            <a:ahLst/>
            <a:cxnLst/>
            <a:rect l="l" t="t" r="r" b="b"/>
            <a:pathLst>
              <a:path w="123190" h="7620">
                <a:moveTo>
                  <a:pt x="0" y="7366"/>
                </a:moveTo>
                <a:lnTo>
                  <a:pt x="10677" y="4766"/>
                </a:lnTo>
                <a:lnTo>
                  <a:pt x="21320" y="3524"/>
                </a:lnTo>
                <a:lnTo>
                  <a:pt x="32129" y="3186"/>
                </a:lnTo>
                <a:lnTo>
                  <a:pt x="43306" y="3302"/>
                </a:lnTo>
                <a:lnTo>
                  <a:pt x="57864" y="3298"/>
                </a:lnTo>
                <a:lnTo>
                  <a:pt x="72040" y="3270"/>
                </a:lnTo>
                <a:lnTo>
                  <a:pt x="86169" y="3194"/>
                </a:lnTo>
                <a:lnTo>
                  <a:pt x="100584" y="3048"/>
                </a:lnTo>
                <a:lnTo>
                  <a:pt x="111887" y="3048"/>
                </a:lnTo>
                <a:lnTo>
                  <a:pt x="115570" y="3048"/>
                </a:lnTo>
                <a:lnTo>
                  <a:pt x="12280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039100" y="3773046"/>
            <a:ext cx="68580" cy="90170"/>
          </a:xfrm>
          <a:custGeom>
            <a:avLst/>
            <a:gdLst/>
            <a:ahLst/>
            <a:cxnLst/>
            <a:rect l="l" t="t" r="r" b="b"/>
            <a:pathLst>
              <a:path w="68579" h="90170">
                <a:moveTo>
                  <a:pt x="7874" y="60702"/>
                </a:moveTo>
                <a:lnTo>
                  <a:pt x="48343" y="44658"/>
                </a:lnTo>
                <a:lnTo>
                  <a:pt x="68325" y="10410"/>
                </a:lnTo>
                <a:lnTo>
                  <a:pt x="68579" y="7997"/>
                </a:lnTo>
                <a:lnTo>
                  <a:pt x="67691" y="2790"/>
                </a:lnTo>
                <a:lnTo>
                  <a:pt x="55885" y="0"/>
                </a:lnTo>
                <a:lnTo>
                  <a:pt x="46307" y="758"/>
                </a:lnTo>
                <a:lnTo>
                  <a:pt x="9032" y="33000"/>
                </a:lnTo>
                <a:lnTo>
                  <a:pt x="0" y="58035"/>
                </a:lnTo>
                <a:lnTo>
                  <a:pt x="956" y="69413"/>
                </a:lnTo>
                <a:lnTo>
                  <a:pt x="5937" y="78672"/>
                </a:lnTo>
                <a:lnTo>
                  <a:pt x="14108" y="85359"/>
                </a:lnTo>
                <a:lnTo>
                  <a:pt x="24638" y="89023"/>
                </a:lnTo>
                <a:lnTo>
                  <a:pt x="35048" y="89991"/>
                </a:lnTo>
                <a:lnTo>
                  <a:pt x="44386" y="89054"/>
                </a:lnTo>
                <a:lnTo>
                  <a:pt x="53534" y="86737"/>
                </a:lnTo>
                <a:lnTo>
                  <a:pt x="63373" y="8356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151177" y="3690492"/>
            <a:ext cx="116205" cy="147320"/>
          </a:xfrm>
          <a:custGeom>
            <a:avLst/>
            <a:gdLst/>
            <a:ahLst/>
            <a:cxnLst/>
            <a:rect l="l" t="t" r="r" b="b"/>
            <a:pathLst>
              <a:path w="116204" h="147320">
                <a:moveTo>
                  <a:pt x="4635" y="71373"/>
                </a:moveTo>
                <a:lnTo>
                  <a:pt x="4000" y="67944"/>
                </a:lnTo>
                <a:lnTo>
                  <a:pt x="3492" y="64388"/>
                </a:lnTo>
                <a:lnTo>
                  <a:pt x="2857" y="60705"/>
                </a:lnTo>
                <a:lnTo>
                  <a:pt x="500" y="70143"/>
                </a:lnTo>
                <a:lnTo>
                  <a:pt x="0" y="78581"/>
                </a:lnTo>
                <a:lnTo>
                  <a:pt x="928" y="87066"/>
                </a:lnTo>
                <a:lnTo>
                  <a:pt x="2857" y="96646"/>
                </a:lnTo>
                <a:lnTo>
                  <a:pt x="4655" y="106539"/>
                </a:lnTo>
                <a:lnTo>
                  <a:pt x="14414" y="146938"/>
                </a:lnTo>
                <a:lnTo>
                  <a:pt x="15952" y="138265"/>
                </a:lnTo>
                <a:lnTo>
                  <a:pt x="17192" y="129555"/>
                </a:lnTo>
                <a:lnTo>
                  <a:pt x="18504" y="120775"/>
                </a:lnTo>
                <a:lnTo>
                  <a:pt x="34115" y="75279"/>
                </a:lnTo>
                <a:lnTo>
                  <a:pt x="56451" y="43052"/>
                </a:lnTo>
                <a:lnTo>
                  <a:pt x="93313" y="12263"/>
                </a:lnTo>
                <a:lnTo>
                  <a:pt x="112585" y="1269"/>
                </a:lnTo>
                <a:lnTo>
                  <a:pt x="11588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58785" y="4128515"/>
            <a:ext cx="98425" cy="179705"/>
          </a:xfrm>
          <a:custGeom>
            <a:avLst/>
            <a:gdLst/>
            <a:ahLst/>
            <a:cxnLst/>
            <a:rect l="l" t="t" r="r" b="b"/>
            <a:pathLst>
              <a:path w="98425" h="179704">
                <a:moveTo>
                  <a:pt x="98044" y="0"/>
                </a:moveTo>
                <a:lnTo>
                  <a:pt x="62485" y="24645"/>
                </a:lnTo>
                <a:lnTo>
                  <a:pt x="31986" y="59187"/>
                </a:lnTo>
                <a:lnTo>
                  <a:pt x="30734" y="67690"/>
                </a:lnTo>
                <a:lnTo>
                  <a:pt x="35198" y="75209"/>
                </a:lnTo>
                <a:lnTo>
                  <a:pt x="42640" y="80787"/>
                </a:lnTo>
                <a:lnTo>
                  <a:pt x="50986" y="85532"/>
                </a:lnTo>
                <a:lnTo>
                  <a:pt x="58166" y="90550"/>
                </a:lnTo>
                <a:lnTo>
                  <a:pt x="64875" y="97903"/>
                </a:lnTo>
                <a:lnTo>
                  <a:pt x="70405" y="106219"/>
                </a:lnTo>
                <a:lnTo>
                  <a:pt x="74007" y="115464"/>
                </a:lnTo>
                <a:lnTo>
                  <a:pt x="74930" y="125602"/>
                </a:lnTo>
                <a:lnTo>
                  <a:pt x="72538" y="137209"/>
                </a:lnTo>
                <a:lnTo>
                  <a:pt x="40038" y="169935"/>
                </a:lnTo>
                <a:lnTo>
                  <a:pt x="2667" y="179196"/>
                </a:lnTo>
                <a:lnTo>
                  <a:pt x="0" y="17957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723631" y="4131817"/>
            <a:ext cx="55880" cy="120014"/>
          </a:xfrm>
          <a:custGeom>
            <a:avLst/>
            <a:gdLst/>
            <a:ahLst/>
            <a:cxnLst/>
            <a:rect l="l" t="t" r="r" b="b"/>
            <a:pathLst>
              <a:path w="55879" h="120014">
                <a:moveTo>
                  <a:pt x="48768" y="7365"/>
                </a:moveTo>
                <a:lnTo>
                  <a:pt x="50926" y="4571"/>
                </a:lnTo>
                <a:lnTo>
                  <a:pt x="53340" y="2539"/>
                </a:lnTo>
                <a:lnTo>
                  <a:pt x="55499" y="0"/>
                </a:lnTo>
                <a:lnTo>
                  <a:pt x="27370" y="30735"/>
                </a:lnTo>
                <a:lnTo>
                  <a:pt x="7524" y="68802"/>
                </a:lnTo>
                <a:lnTo>
                  <a:pt x="0" y="96011"/>
                </a:lnTo>
                <a:lnTo>
                  <a:pt x="121" y="103719"/>
                </a:lnTo>
                <a:lnTo>
                  <a:pt x="2492" y="111664"/>
                </a:lnTo>
                <a:lnTo>
                  <a:pt x="7268" y="117657"/>
                </a:lnTo>
                <a:lnTo>
                  <a:pt x="14604" y="119506"/>
                </a:lnTo>
                <a:lnTo>
                  <a:pt x="22717" y="117488"/>
                </a:lnTo>
                <a:lnTo>
                  <a:pt x="30829" y="113553"/>
                </a:lnTo>
                <a:lnTo>
                  <a:pt x="38607" y="108880"/>
                </a:lnTo>
                <a:lnTo>
                  <a:pt x="45720" y="10464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19897" y="4109261"/>
            <a:ext cx="134620" cy="82550"/>
          </a:xfrm>
          <a:custGeom>
            <a:avLst/>
            <a:gdLst/>
            <a:ahLst/>
            <a:cxnLst/>
            <a:rect l="l" t="t" r="r" b="b"/>
            <a:pathLst>
              <a:path w="134620" h="82550">
                <a:moveTo>
                  <a:pt x="64388" y="712"/>
                </a:moveTo>
                <a:lnTo>
                  <a:pt x="20627" y="27555"/>
                </a:lnTo>
                <a:lnTo>
                  <a:pt x="0" y="65863"/>
                </a:lnTo>
                <a:lnTo>
                  <a:pt x="1529" y="77789"/>
                </a:lnTo>
                <a:lnTo>
                  <a:pt x="11001" y="80976"/>
                </a:lnTo>
                <a:lnTo>
                  <a:pt x="23449" y="78829"/>
                </a:lnTo>
                <a:lnTo>
                  <a:pt x="59372" y="58259"/>
                </a:lnTo>
                <a:lnTo>
                  <a:pt x="90233" y="27064"/>
                </a:lnTo>
                <a:lnTo>
                  <a:pt x="94587" y="21929"/>
                </a:lnTo>
                <a:lnTo>
                  <a:pt x="99059" y="16841"/>
                </a:lnTo>
                <a:lnTo>
                  <a:pt x="98409" y="27616"/>
                </a:lnTo>
                <a:lnTo>
                  <a:pt x="98139" y="38177"/>
                </a:lnTo>
                <a:lnTo>
                  <a:pt x="105106" y="80605"/>
                </a:lnTo>
                <a:lnTo>
                  <a:pt x="111886" y="82373"/>
                </a:lnTo>
                <a:lnTo>
                  <a:pt x="118812" y="79734"/>
                </a:lnTo>
                <a:lnTo>
                  <a:pt x="124904" y="74689"/>
                </a:lnTo>
                <a:lnTo>
                  <a:pt x="130139" y="68693"/>
                </a:lnTo>
                <a:lnTo>
                  <a:pt x="134493" y="6319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012556" y="4032250"/>
            <a:ext cx="17145" cy="142240"/>
          </a:xfrm>
          <a:custGeom>
            <a:avLst/>
            <a:gdLst/>
            <a:ahLst/>
            <a:cxnLst/>
            <a:rect l="l" t="t" r="r" b="b"/>
            <a:pathLst>
              <a:path w="17145" h="142239">
                <a:moveTo>
                  <a:pt x="0" y="12700"/>
                </a:moveTo>
                <a:lnTo>
                  <a:pt x="1904" y="6095"/>
                </a:lnTo>
                <a:lnTo>
                  <a:pt x="3048" y="3301"/>
                </a:lnTo>
                <a:lnTo>
                  <a:pt x="6731" y="0"/>
                </a:lnTo>
                <a:lnTo>
                  <a:pt x="8274" y="9775"/>
                </a:lnTo>
                <a:lnTo>
                  <a:pt x="9366" y="19526"/>
                </a:lnTo>
                <a:lnTo>
                  <a:pt x="10124" y="29325"/>
                </a:lnTo>
                <a:lnTo>
                  <a:pt x="10668" y="39243"/>
                </a:lnTo>
                <a:lnTo>
                  <a:pt x="12027" y="54151"/>
                </a:lnTo>
                <a:lnTo>
                  <a:pt x="13827" y="69072"/>
                </a:lnTo>
                <a:lnTo>
                  <a:pt x="15507" y="83873"/>
                </a:lnTo>
                <a:lnTo>
                  <a:pt x="16510" y="98425"/>
                </a:lnTo>
                <a:lnTo>
                  <a:pt x="16676" y="109192"/>
                </a:lnTo>
                <a:lnTo>
                  <a:pt x="16605" y="120268"/>
                </a:lnTo>
                <a:lnTo>
                  <a:pt x="16009" y="131250"/>
                </a:lnTo>
                <a:lnTo>
                  <a:pt x="14604" y="14173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955915" y="4098035"/>
            <a:ext cx="111125" cy="51435"/>
          </a:xfrm>
          <a:custGeom>
            <a:avLst/>
            <a:gdLst/>
            <a:ahLst/>
            <a:cxnLst/>
            <a:rect l="l" t="t" r="r" b="b"/>
            <a:pathLst>
              <a:path w="111125" h="51435">
                <a:moveTo>
                  <a:pt x="0" y="50926"/>
                </a:moveTo>
                <a:lnTo>
                  <a:pt x="42036" y="26162"/>
                </a:lnTo>
                <a:lnTo>
                  <a:pt x="71056" y="16017"/>
                </a:lnTo>
                <a:lnTo>
                  <a:pt x="85506" y="10999"/>
                </a:lnTo>
                <a:lnTo>
                  <a:pt x="99694" y="5206"/>
                </a:lnTo>
                <a:lnTo>
                  <a:pt x="103631" y="3682"/>
                </a:lnTo>
                <a:lnTo>
                  <a:pt x="107314" y="1777"/>
                </a:lnTo>
                <a:lnTo>
                  <a:pt x="11087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28863" y="3991990"/>
            <a:ext cx="12700" cy="161925"/>
          </a:xfrm>
          <a:custGeom>
            <a:avLst/>
            <a:gdLst/>
            <a:ahLst/>
            <a:cxnLst/>
            <a:rect l="l" t="t" r="r" b="b"/>
            <a:pathLst>
              <a:path w="12700" h="161925">
                <a:moveTo>
                  <a:pt x="12090" y="0"/>
                </a:moveTo>
                <a:lnTo>
                  <a:pt x="1041" y="45719"/>
                </a:lnTo>
                <a:lnTo>
                  <a:pt x="0" y="70240"/>
                </a:lnTo>
                <a:lnTo>
                  <a:pt x="708" y="94535"/>
                </a:lnTo>
                <a:lnTo>
                  <a:pt x="2059" y="118711"/>
                </a:lnTo>
                <a:lnTo>
                  <a:pt x="2946" y="142874"/>
                </a:lnTo>
                <a:lnTo>
                  <a:pt x="1930" y="153288"/>
                </a:lnTo>
                <a:lnTo>
                  <a:pt x="1676" y="155447"/>
                </a:lnTo>
                <a:lnTo>
                  <a:pt x="1676" y="16154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96757" y="4058354"/>
            <a:ext cx="135255" cy="36195"/>
          </a:xfrm>
          <a:custGeom>
            <a:avLst/>
            <a:gdLst/>
            <a:ahLst/>
            <a:cxnLst/>
            <a:rect l="l" t="t" r="r" b="b"/>
            <a:pathLst>
              <a:path w="135254" h="36195">
                <a:moveTo>
                  <a:pt x="0" y="35998"/>
                </a:moveTo>
                <a:lnTo>
                  <a:pt x="40767" y="11995"/>
                </a:lnTo>
                <a:lnTo>
                  <a:pt x="86594" y="2494"/>
                </a:lnTo>
                <a:lnTo>
                  <a:pt x="127033" y="0"/>
                </a:lnTo>
                <a:lnTo>
                  <a:pt x="135255" y="5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231685" y="4002392"/>
            <a:ext cx="70485" cy="99695"/>
          </a:xfrm>
          <a:custGeom>
            <a:avLst/>
            <a:gdLst/>
            <a:ahLst/>
            <a:cxnLst/>
            <a:rect l="l" t="t" r="r" b="b"/>
            <a:pathLst>
              <a:path w="70484" h="99695">
                <a:moveTo>
                  <a:pt x="5534" y="75576"/>
                </a:moveTo>
                <a:lnTo>
                  <a:pt x="49609" y="58368"/>
                </a:lnTo>
                <a:lnTo>
                  <a:pt x="70201" y="21754"/>
                </a:lnTo>
                <a:lnTo>
                  <a:pt x="69320" y="12918"/>
                </a:lnTo>
                <a:lnTo>
                  <a:pt x="65343" y="5343"/>
                </a:lnTo>
                <a:lnTo>
                  <a:pt x="57985" y="519"/>
                </a:lnTo>
                <a:lnTo>
                  <a:pt x="46184" y="0"/>
                </a:lnTo>
                <a:lnTo>
                  <a:pt x="35014" y="4933"/>
                </a:lnTo>
                <a:lnTo>
                  <a:pt x="3137" y="43461"/>
                </a:lnTo>
                <a:lnTo>
                  <a:pt x="0" y="56239"/>
                </a:lnTo>
                <a:lnTo>
                  <a:pt x="327" y="69480"/>
                </a:lnTo>
                <a:lnTo>
                  <a:pt x="5760" y="80720"/>
                </a:lnTo>
                <a:lnTo>
                  <a:pt x="15884" y="89673"/>
                </a:lnTo>
                <a:lnTo>
                  <a:pt x="28295" y="96055"/>
                </a:lnTo>
                <a:lnTo>
                  <a:pt x="40586" y="99579"/>
                </a:lnTo>
                <a:lnTo>
                  <a:pt x="49789" y="99562"/>
                </a:lnTo>
                <a:lnTo>
                  <a:pt x="56778" y="99437"/>
                </a:lnTo>
                <a:lnTo>
                  <a:pt x="62910" y="99097"/>
                </a:lnTo>
                <a:lnTo>
                  <a:pt x="69542" y="9843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64642" y="3908171"/>
            <a:ext cx="116839" cy="167640"/>
          </a:xfrm>
          <a:custGeom>
            <a:avLst/>
            <a:gdLst/>
            <a:ahLst/>
            <a:cxnLst/>
            <a:rect l="l" t="t" r="r" b="b"/>
            <a:pathLst>
              <a:path w="116840" h="167639">
                <a:moveTo>
                  <a:pt x="9483" y="86486"/>
                </a:moveTo>
                <a:lnTo>
                  <a:pt x="5589" y="96551"/>
                </a:lnTo>
                <a:lnTo>
                  <a:pt x="3292" y="106140"/>
                </a:lnTo>
                <a:lnTo>
                  <a:pt x="2089" y="116062"/>
                </a:lnTo>
                <a:lnTo>
                  <a:pt x="1482" y="127126"/>
                </a:lnTo>
                <a:lnTo>
                  <a:pt x="892" y="137046"/>
                </a:lnTo>
                <a:lnTo>
                  <a:pt x="291" y="147431"/>
                </a:lnTo>
                <a:lnTo>
                  <a:pt x="0" y="157791"/>
                </a:lnTo>
                <a:lnTo>
                  <a:pt x="339" y="167639"/>
                </a:lnTo>
                <a:lnTo>
                  <a:pt x="593" y="166115"/>
                </a:lnTo>
                <a:lnTo>
                  <a:pt x="847" y="163956"/>
                </a:lnTo>
                <a:lnTo>
                  <a:pt x="1228" y="162178"/>
                </a:lnTo>
                <a:lnTo>
                  <a:pt x="6054" y="120395"/>
                </a:lnTo>
                <a:lnTo>
                  <a:pt x="23342" y="78581"/>
                </a:lnTo>
                <a:lnTo>
                  <a:pt x="51774" y="43814"/>
                </a:lnTo>
                <a:lnTo>
                  <a:pt x="83460" y="20526"/>
                </a:lnTo>
                <a:lnTo>
                  <a:pt x="100173" y="10078"/>
                </a:lnTo>
                <a:lnTo>
                  <a:pt x="116671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314310" y="6193535"/>
            <a:ext cx="154305" cy="161925"/>
          </a:xfrm>
          <a:custGeom>
            <a:avLst/>
            <a:gdLst/>
            <a:ahLst/>
            <a:cxnLst/>
            <a:rect l="l" t="t" r="r" b="b"/>
            <a:pathLst>
              <a:path w="154304" h="161925">
                <a:moveTo>
                  <a:pt x="26543" y="0"/>
                </a:moveTo>
                <a:lnTo>
                  <a:pt x="29412" y="10220"/>
                </a:lnTo>
                <a:lnTo>
                  <a:pt x="30924" y="19583"/>
                </a:lnTo>
                <a:lnTo>
                  <a:pt x="31293" y="29060"/>
                </a:lnTo>
                <a:lnTo>
                  <a:pt x="30734" y="39623"/>
                </a:lnTo>
                <a:lnTo>
                  <a:pt x="22860" y="81686"/>
                </a:lnTo>
                <a:lnTo>
                  <a:pt x="4572" y="118567"/>
                </a:lnTo>
                <a:lnTo>
                  <a:pt x="1524" y="122224"/>
                </a:lnTo>
                <a:lnTo>
                  <a:pt x="0" y="124053"/>
                </a:lnTo>
                <a:lnTo>
                  <a:pt x="11041" y="126163"/>
                </a:lnTo>
                <a:lnTo>
                  <a:pt x="22034" y="126758"/>
                </a:lnTo>
                <a:lnTo>
                  <a:pt x="33218" y="126839"/>
                </a:lnTo>
                <a:lnTo>
                  <a:pt x="44831" y="127406"/>
                </a:lnTo>
                <a:lnTo>
                  <a:pt x="84550" y="135121"/>
                </a:lnTo>
                <a:lnTo>
                  <a:pt x="126747" y="152323"/>
                </a:lnTo>
                <a:lnTo>
                  <a:pt x="136271" y="157276"/>
                </a:lnTo>
                <a:lnTo>
                  <a:pt x="143690" y="161077"/>
                </a:lnTo>
                <a:lnTo>
                  <a:pt x="148383" y="161848"/>
                </a:lnTo>
                <a:lnTo>
                  <a:pt x="151433" y="158734"/>
                </a:lnTo>
                <a:lnTo>
                  <a:pt x="153924" y="15087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366761" y="6186830"/>
            <a:ext cx="230504" cy="140970"/>
          </a:xfrm>
          <a:custGeom>
            <a:avLst/>
            <a:gdLst/>
            <a:ahLst/>
            <a:cxnLst/>
            <a:rect l="l" t="t" r="r" b="b"/>
            <a:pathLst>
              <a:path w="230504" h="140970">
                <a:moveTo>
                  <a:pt x="5715" y="139598"/>
                </a:moveTo>
                <a:lnTo>
                  <a:pt x="3556" y="140208"/>
                </a:lnTo>
                <a:lnTo>
                  <a:pt x="1778" y="140512"/>
                </a:lnTo>
                <a:lnTo>
                  <a:pt x="0" y="140817"/>
                </a:lnTo>
                <a:lnTo>
                  <a:pt x="8449" y="131735"/>
                </a:lnTo>
                <a:lnTo>
                  <a:pt x="38989" y="108204"/>
                </a:lnTo>
                <a:lnTo>
                  <a:pt x="81204" y="80600"/>
                </a:lnTo>
                <a:lnTo>
                  <a:pt x="124491" y="54254"/>
                </a:lnTo>
                <a:lnTo>
                  <a:pt x="168683" y="29508"/>
                </a:lnTo>
                <a:lnTo>
                  <a:pt x="213614" y="6705"/>
                </a:lnTo>
                <a:lnTo>
                  <a:pt x="224536" y="2133"/>
                </a:lnTo>
                <a:lnTo>
                  <a:pt x="23037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99202" y="6004864"/>
            <a:ext cx="92075" cy="153035"/>
          </a:xfrm>
          <a:custGeom>
            <a:avLst/>
            <a:gdLst/>
            <a:ahLst/>
            <a:cxnLst/>
            <a:rect l="l" t="t" r="r" b="b"/>
            <a:pathLst>
              <a:path w="92075" h="153035">
                <a:moveTo>
                  <a:pt x="42971" y="21640"/>
                </a:moveTo>
                <a:lnTo>
                  <a:pt x="41925" y="25779"/>
                </a:lnTo>
                <a:lnTo>
                  <a:pt x="41844" y="21145"/>
                </a:lnTo>
                <a:lnTo>
                  <a:pt x="41882" y="13025"/>
                </a:lnTo>
                <a:lnTo>
                  <a:pt x="41193" y="6705"/>
                </a:lnTo>
                <a:lnTo>
                  <a:pt x="39669" y="4267"/>
                </a:lnTo>
                <a:lnTo>
                  <a:pt x="38399" y="2133"/>
                </a:lnTo>
                <a:lnTo>
                  <a:pt x="36875" y="0"/>
                </a:lnTo>
                <a:lnTo>
                  <a:pt x="8554" y="35661"/>
                </a:lnTo>
                <a:lnTo>
                  <a:pt x="0" y="80195"/>
                </a:lnTo>
                <a:lnTo>
                  <a:pt x="299" y="95402"/>
                </a:lnTo>
                <a:lnTo>
                  <a:pt x="17516" y="139893"/>
                </a:lnTo>
                <a:lnTo>
                  <a:pt x="55766" y="152476"/>
                </a:lnTo>
                <a:lnTo>
                  <a:pt x="68133" y="149732"/>
                </a:lnTo>
                <a:lnTo>
                  <a:pt x="79928" y="144475"/>
                </a:lnTo>
                <a:lnTo>
                  <a:pt x="83865" y="141731"/>
                </a:lnTo>
                <a:lnTo>
                  <a:pt x="87802" y="139293"/>
                </a:lnTo>
                <a:lnTo>
                  <a:pt x="91485" y="13655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862316" y="5871971"/>
            <a:ext cx="41910" cy="209550"/>
          </a:xfrm>
          <a:custGeom>
            <a:avLst/>
            <a:gdLst/>
            <a:ahLst/>
            <a:cxnLst/>
            <a:rect l="l" t="t" r="r" b="b"/>
            <a:pathLst>
              <a:path w="41909" h="209550">
                <a:moveTo>
                  <a:pt x="0" y="9753"/>
                </a:moveTo>
                <a:lnTo>
                  <a:pt x="888" y="6400"/>
                </a:lnTo>
                <a:lnTo>
                  <a:pt x="1777" y="3047"/>
                </a:lnTo>
                <a:lnTo>
                  <a:pt x="2793" y="0"/>
                </a:lnTo>
                <a:lnTo>
                  <a:pt x="7129" y="12558"/>
                </a:lnTo>
                <a:lnTo>
                  <a:pt x="9953" y="25488"/>
                </a:lnTo>
                <a:lnTo>
                  <a:pt x="11705" y="38704"/>
                </a:lnTo>
                <a:lnTo>
                  <a:pt x="12826" y="52120"/>
                </a:lnTo>
                <a:lnTo>
                  <a:pt x="14114" y="74928"/>
                </a:lnTo>
                <a:lnTo>
                  <a:pt x="15509" y="97650"/>
                </a:lnTo>
                <a:lnTo>
                  <a:pt x="19811" y="142951"/>
                </a:lnTo>
                <a:lnTo>
                  <a:pt x="27795" y="186628"/>
                </a:lnTo>
                <a:lnTo>
                  <a:pt x="35686" y="207263"/>
                </a:lnTo>
                <a:lnTo>
                  <a:pt x="36322" y="209397"/>
                </a:lnTo>
                <a:lnTo>
                  <a:pt x="41401" y="20878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943024" y="5943295"/>
            <a:ext cx="85090" cy="114935"/>
          </a:xfrm>
          <a:custGeom>
            <a:avLst/>
            <a:gdLst/>
            <a:ahLst/>
            <a:cxnLst/>
            <a:rect l="l" t="t" r="r" b="b"/>
            <a:pathLst>
              <a:path w="85090" h="114935">
                <a:moveTo>
                  <a:pt x="3365" y="14935"/>
                </a:moveTo>
                <a:lnTo>
                  <a:pt x="777" y="29365"/>
                </a:lnTo>
                <a:lnTo>
                  <a:pt x="0" y="43281"/>
                </a:lnTo>
                <a:lnTo>
                  <a:pt x="1222" y="57197"/>
                </a:lnTo>
                <a:lnTo>
                  <a:pt x="15827" y="96240"/>
                </a:lnTo>
                <a:lnTo>
                  <a:pt x="47438" y="114504"/>
                </a:lnTo>
                <a:lnTo>
                  <a:pt x="56927" y="111671"/>
                </a:lnTo>
                <a:lnTo>
                  <a:pt x="82137" y="71704"/>
                </a:lnTo>
                <a:lnTo>
                  <a:pt x="84772" y="43891"/>
                </a:lnTo>
                <a:lnTo>
                  <a:pt x="84415" y="31932"/>
                </a:lnTo>
                <a:lnTo>
                  <a:pt x="83057" y="20916"/>
                </a:lnTo>
                <a:lnTo>
                  <a:pt x="80271" y="10415"/>
                </a:lnTo>
                <a:lnTo>
                  <a:pt x="7562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053705" y="5903976"/>
            <a:ext cx="51435" cy="159385"/>
          </a:xfrm>
          <a:custGeom>
            <a:avLst/>
            <a:gdLst/>
            <a:ahLst/>
            <a:cxnLst/>
            <a:rect l="l" t="t" r="r" b="b"/>
            <a:pathLst>
              <a:path w="51434" h="159385">
                <a:moveTo>
                  <a:pt x="25908" y="0"/>
                </a:moveTo>
                <a:lnTo>
                  <a:pt x="16746" y="7091"/>
                </a:lnTo>
                <a:lnTo>
                  <a:pt x="11001" y="13982"/>
                </a:lnTo>
                <a:lnTo>
                  <a:pt x="8995" y="22417"/>
                </a:lnTo>
                <a:lnTo>
                  <a:pt x="11049" y="34137"/>
                </a:lnTo>
                <a:lnTo>
                  <a:pt x="15638" y="46839"/>
                </a:lnTo>
                <a:lnTo>
                  <a:pt x="21669" y="58712"/>
                </a:lnTo>
                <a:lnTo>
                  <a:pt x="28390" y="70184"/>
                </a:lnTo>
                <a:lnTo>
                  <a:pt x="35051" y="81686"/>
                </a:lnTo>
                <a:lnTo>
                  <a:pt x="40389" y="91349"/>
                </a:lnTo>
                <a:lnTo>
                  <a:pt x="45751" y="101841"/>
                </a:lnTo>
                <a:lnTo>
                  <a:pt x="49732" y="112847"/>
                </a:lnTo>
                <a:lnTo>
                  <a:pt x="50926" y="124053"/>
                </a:lnTo>
                <a:lnTo>
                  <a:pt x="48446" y="134192"/>
                </a:lnTo>
                <a:lnTo>
                  <a:pt x="17877" y="158515"/>
                </a:lnTo>
                <a:lnTo>
                  <a:pt x="12620" y="159105"/>
                </a:lnTo>
                <a:lnTo>
                  <a:pt x="7530" y="157638"/>
                </a:lnTo>
                <a:lnTo>
                  <a:pt x="0" y="15422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156193" y="5779617"/>
            <a:ext cx="35560" cy="208915"/>
          </a:xfrm>
          <a:custGeom>
            <a:avLst/>
            <a:gdLst/>
            <a:ahLst/>
            <a:cxnLst/>
            <a:rect l="l" t="t" r="r" b="b"/>
            <a:pathLst>
              <a:path w="35559" h="208914">
                <a:moveTo>
                  <a:pt x="0" y="9753"/>
                </a:moveTo>
                <a:lnTo>
                  <a:pt x="1142" y="6400"/>
                </a:lnTo>
                <a:lnTo>
                  <a:pt x="2666" y="3352"/>
                </a:lnTo>
                <a:lnTo>
                  <a:pt x="4190" y="0"/>
                </a:lnTo>
                <a:lnTo>
                  <a:pt x="14763" y="44405"/>
                </a:lnTo>
                <a:lnTo>
                  <a:pt x="19939" y="103822"/>
                </a:lnTo>
                <a:lnTo>
                  <a:pt x="21919" y="125839"/>
                </a:lnTo>
                <a:lnTo>
                  <a:pt x="24637" y="147828"/>
                </a:lnTo>
                <a:lnTo>
                  <a:pt x="27283" y="161315"/>
                </a:lnTo>
                <a:lnTo>
                  <a:pt x="30273" y="175031"/>
                </a:lnTo>
                <a:lnTo>
                  <a:pt x="33049" y="188633"/>
                </a:lnTo>
                <a:lnTo>
                  <a:pt x="35051" y="201777"/>
                </a:lnTo>
                <a:lnTo>
                  <a:pt x="34671" y="204216"/>
                </a:lnTo>
                <a:lnTo>
                  <a:pt x="34416" y="206349"/>
                </a:lnTo>
                <a:lnTo>
                  <a:pt x="34035" y="2087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126221" y="5856122"/>
            <a:ext cx="113664" cy="49530"/>
          </a:xfrm>
          <a:custGeom>
            <a:avLst/>
            <a:gdLst/>
            <a:ahLst/>
            <a:cxnLst/>
            <a:rect l="l" t="t" r="r" b="b"/>
            <a:pathLst>
              <a:path w="113665" h="49529">
                <a:moveTo>
                  <a:pt x="0" y="49072"/>
                </a:moveTo>
                <a:lnTo>
                  <a:pt x="37592" y="21031"/>
                </a:lnTo>
                <a:lnTo>
                  <a:pt x="84794" y="6286"/>
                </a:lnTo>
                <a:lnTo>
                  <a:pt x="109220" y="609"/>
                </a:lnTo>
                <a:lnTo>
                  <a:pt x="11341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284914" y="5812435"/>
            <a:ext cx="59690" cy="98425"/>
          </a:xfrm>
          <a:custGeom>
            <a:avLst/>
            <a:gdLst/>
            <a:ahLst/>
            <a:cxnLst/>
            <a:rect l="l" t="t" r="r" b="b"/>
            <a:pathLst>
              <a:path w="59690" h="98425">
                <a:moveTo>
                  <a:pt x="5391" y="72337"/>
                </a:moveTo>
                <a:lnTo>
                  <a:pt x="45793" y="45781"/>
                </a:lnTo>
                <a:lnTo>
                  <a:pt x="50095" y="18388"/>
                </a:lnTo>
                <a:lnTo>
                  <a:pt x="47212" y="8372"/>
                </a:lnTo>
                <a:lnTo>
                  <a:pt x="41507" y="2043"/>
                </a:lnTo>
                <a:lnTo>
                  <a:pt x="33397" y="0"/>
                </a:lnTo>
                <a:lnTo>
                  <a:pt x="23298" y="2843"/>
                </a:lnTo>
                <a:lnTo>
                  <a:pt x="438" y="44296"/>
                </a:lnTo>
                <a:lnTo>
                  <a:pt x="0" y="57430"/>
                </a:lnTo>
                <a:lnTo>
                  <a:pt x="2645" y="69137"/>
                </a:lnTo>
                <a:lnTo>
                  <a:pt x="8314" y="79700"/>
                </a:lnTo>
                <a:lnTo>
                  <a:pt x="16948" y="89406"/>
                </a:lnTo>
                <a:lnTo>
                  <a:pt x="26878" y="96035"/>
                </a:lnTo>
                <a:lnTo>
                  <a:pt x="36951" y="97864"/>
                </a:lnTo>
                <a:lnTo>
                  <a:pt x="47595" y="96607"/>
                </a:lnTo>
                <a:lnTo>
                  <a:pt x="59239" y="9397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91794" y="5707989"/>
            <a:ext cx="123189" cy="171450"/>
          </a:xfrm>
          <a:custGeom>
            <a:avLst/>
            <a:gdLst/>
            <a:ahLst/>
            <a:cxnLst/>
            <a:rect l="l" t="t" r="r" b="b"/>
            <a:pathLst>
              <a:path w="123190" h="171450">
                <a:moveTo>
                  <a:pt x="3286" y="90525"/>
                </a:moveTo>
                <a:lnTo>
                  <a:pt x="851" y="101312"/>
                </a:lnTo>
                <a:lnTo>
                  <a:pt x="0" y="111671"/>
                </a:lnTo>
                <a:lnTo>
                  <a:pt x="125" y="122200"/>
                </a:lnTo>
                <a:lnTo>
                  <a:pt x="4173" y="161963"/>
                </a:lnTo>
                <a:lnTo>
                  <a:pt x="6334" y="170992"/>
                </a:lnTo>
                <a:lnTo>
                  <a:pt x="12741" y="158934"/>
                </a:lnTo>
                <a:lnTo>
                  <a:pt x="17208" y="146532"/>
                </a:lnTo>
                <a:lnTo>
                  <a:pt x="21032" y="133788"/>
                </a:lnTo>
                <a:lnTo>
                  <a:pt x="25511" y="120700"/>
                </a:lnTo>
                <a:lnTo>
                  <a:pt x="42925" y="84734"/>
                </a:lnTo>
                <a:lnTo>
                  <a:pt x="64627" y="51511"/>
                </a:lnTo>
                <a:lnTo>
                  <a:pt x="101149" y="16621"/>
                </a:lnTo>
                <a:lnTo>
                  <a:pt x="114919" y="6400"/>
                </a:lnTo>
                <a:lnTo>
                  <a:pt x="117332" y="4267"/>
                </a:lnTo>
                <a:lnTo>
                  <a:pt x="119999" y="2133"/>
                </a:lnTo>
                <a:lnTo>
                  <a:pt x="12304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15960" y="6261811"/>
            <a:ext cx="66675" cy="170815"/>
          </a:xfrm>
          <a:custGeom>
            <a:avLst/>
            <a:gdLst/>
            <a:ahLst/>
            <a:cxnLst/>
            <a:rect l="l" t="t" r="r" b="b"/>
            <a:pathLst>
              <a:path w="66675" h="170814">
                <a:moveTo>
                  <a:pt x="66421" y="0"/>
                </a:moveTo>
                <a:lnTo>
                  <a:pt x="29702" y="31289"/>
                </a:lnTo>
                <a:lnTo>
                  <a:pt x="613" y="70723"/>
                </a:lnTo>
                <a:lnTo>
                  <a:pt x="0" y="79248"/>
                </a:lnTo>
                <a:lnTo>
                  <a:pt x="6598" y="88111"/>
                </a:lnTo>
                <a:lnTo>
                  <a:pt x="15922" y="95288"/>
                </a:lnTo>
                <a:lnTo>
                  <a:pt x="25985" y="101836"/>
                </a:lnTo>
                <a:lnTo>
                  <a:pt x="34798" y="108813"/>
                </a:lnTo>
                <a:lnTo>
                  <a:pt x="41910" y="116452"/>
                </a:lnTo>
                <a:lnTo>
                  <a:pt x="47974" y="125120"/>
                </a:lnTo>
                <a:lnTo>
                  <a:pt x="52085" y="134702"/>
                </a:lnTo>
                <a:lnTo>
                  <a:pt x="53340" y="145084"/>
                </a:lnTo>
                <a:lnTo>
                  <a:pt x="51472" y="153295"/>
                </a:lnTo>
                <a:lnTo>
                  <a:pt x="47164" y="160020"/>
                </a:lnTo>
                <a:lnTo>
                  <a:pt x="40927" y="165144"/>
                </a:lnTo>
                <a:lnTo>
                  <a:pt x="33274" y="168554"/>
                </a:lnTo>
                <a:lnTo>
                  <a:pt x="24130" y="170383"/>
                </a:lnTo>
                <a:lnTo>
                  <a:pt x="20447" y="170383"/>
                </a:lnTo>
                <a:lnTo>
                  <a:pt x="14350" y="1667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69250" y="6199632"/>
            <a:ext cx="209550" cy="266065"/>
          </a:xfrm>
          <a:custGeom>
            <a:avLst/>
            <a:gdLst/>
            <a:ahLst/>
            <a:cxnLst/>
            <a:rect l="l" t="t" r="r" b="b"/>
            <a:pathLst>
              <a:path w="209550" h="266064">
                <a:moveTo>
                  <a:pt x="0" y="160629"/>
                </a:moveTo>
                <a:lnTo>
                  <a:pt x="6649" y="165682"/>
                </a:lnTo>
                <a:lnTo>
                  <a:pt x="12811" y="168821"/>
                </a:lnTo>
                <a:lnTo>
                  <a:pt x="19806" y="169159"/>
                </a:lnTo>
                <a:lnTo>
                  <a:pt x="28955" y="165811"/>
                </a:lnTo>
                <a:lnTo>
                  <a:pt x="57403" y="129844"/>
                </a:lnTo>
                <a:lnTo>
                  <a:pt x="59725" y="91011"/>
                </a:lnTo>
                <a:lnTo>
                  <a:pt x="30225" y="66141"/>
                </a:lnTo>
                <a:lnTo>
                  <a:pt x="9778" y="108204"/>
                </a:lnTo>
                <a:lnTo>
                  <a:pt x="23875" y="155752"/>
                </a:lnTo>
                <a:lnTo>
                  <a:pt x="68960" y="159410"/>
                </a:lnTo>
                <a:lnTo>
                  <a:pt x="102233" y="130606"/>
                </a:lnTo>
                <a:lnTo>
                  <a:pt x="123936" y="87096"/>
                </a:lnTo>
                <a:lnTo>
                  <a:pt x="132333" y="51206"/>
                </a:lnTo>
                <a:lnTo>
                  <a:pt x="132588" y="48463"/>
                </a:lnTo>
                <a:lnTo>
                  <a:pt x="143934" y="90854"/>
                </a:lnTo>
                <a:lnTo>
                  <a:pt x="146303" y="106680"/>
                </a:lnTo>
                <a:lnTo>
                  <a:pt x="151695" y="140512"/>
                </a:lnTo>
                <a:lnTo>
                  <a:pt x="156765" y="174345"/>
                </a:lnTo>
                <a:lnTo>
                  <a:pt x="161430" y="208178"/>
                </a:lnTo>
                <a:lnTo>
                  <a:pt x="165607" y="242011"/>
                </a:lnTo>
                <a:lnTo>
                  <a:pt x="166750" y="254812"/>
                </a:lnTo>
                <a:lnTo>
                  <a:pt x="167131" y="257860"/>
                </a:lnTo>
                <a:lnTo>
                  <a:pt x="156400" y="206578"/>
                </a:lnTo>
                <a:lnTo>
                  <a:pt x="151256" y="146304"/>
                </a:lnTo>
                <a:lnTo>
                  <a:pt x="151012" y="119481"/>
                </a:lnTo>
                <a:lnTo>
                  <a:pt x="152447" y="92659"/>
                </a:lnTo>
                <a:lnTo>
                  <a:pt x="161925" y="39928"/>
                </a:lnTo>
                <a:lnTo>
                  <a:pt x="180838" y="6024"/>
                </a:lnTo>
                <a:lnTo>
                  <a:pt x="192658" y="0"/>
                </a:lnTo>
                <a:lnTo>
                  <a:pt x="201064" y="8177"/>
                </a:lnTo>
                <a:lnTo>
                  <a:pt x="206184" y="17411"/>
                </a:lnTo>
                <a:lnTo>
                  <a:pt x="208732" y="28074"/>
                </a:lnTo>
                <a:lnTo>
                  <a:pt x="209423" y="40538"/>
                </a:lnTo>
                <a:lnTo>
                  <a:pt x="208575" y="57130"/>
                </a:lnTo>
                <a:lnTo>
                  <a:pt x="196342" y="106680"/>
                </a:lnTo>
                <a:lnTo>
                  <a:pt x="177800" y="13106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15630" y="6136395"/>
            <a:ext cx="80645" cy="99695"/>
          </a:xfrm>
          <a:custGeom>
            <a:avLst/>
            <a:gdLst/>
            <a:ahLst/>
            <a:cxnLst/>
            <a:rect l="l" t="t" r="r" b="b"/>
            <a:pathLst>
              <a:path w="80645" h="99695">
                <a:moveTo>
                  <a:pt x="0" y="89754"/>
                </a:moveTo>
                <a:lnTo>
                  <a:pt x="40229" y="88806"/>
                </a:lnTo>
                <a:lnTo>
                  <a:pt x="59432" y="53149"/>
                </a:lnTo>
                <a:lnTo>
                  <a:pt x="52669" y="8134"/>
                </a:lnTo>
                <a:lnTo>
                  <a:pt x="38500" y="0"/>
                </a:lnTo>
                <a:lnTo>
                  <a:pt x="29845" y="1362"/>
                </a:lnTo>
                <a:lnTo>
                  <a:pt x="8681" y="37709"/>
                </a:lnTo>
                <a:lnTo>
                  <a:pt x="19558" y="76038"/>
                </a:lnTo>
                <a:lnTo>
                  <a:pt x="58896" y="99431"/>
                </a:lnTo>
                <a:lnTo>
                  <a:pt x="68647" y="97812"/>
                </a:lnTo>
                <a:lnTo>
                  <a:pt x="80137" y="9402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332833" y="6075883"/>
            <a:ext cx="74930" cy="117475"/>
          </a:xfrm>
          <a:custGeom>
            <a:avLst/>
            <a:gdLst/>
            <a:ahLst/>
            <a:cxnLst/>
            <a:rect l="l" t="t" r="r" b="b"/>
            <a:pathLst>
              <a:path w="74929" h="117475">
                <a:moveTo>
                  <a:pt x="398" y="42672"/>
                </a:moveTo>
                <a:lnTo>
                  <a:pt x="0" y="52987"/>
                </a:lnTo>
                <a:lnTo>
                  <a:pt x="541" y="62788"/>
                </a:lnTo>
                <a:lnTo>
                  <a:pt x="1774" y="72590"/>
                </a:lnTo>
                <a:lnTo>
                  <a:pt x="3446" y="82905"/>
                </a:lnTo>
                <a:lnTo>
                  <a:pt x="4760" y="91540"/>
                </a:lnTo>
                <a:lnTo>
                  <a:pt x="6145" y="100088"/>
                </a:lnTo>
                <a:lnTo>
                  <a:pt x="7768" y="108580"/>
                </a:lnTo>
                <a:lnTo>
                  <a:pt x="9796" y="117043"/>
                </a:lnTo>
                <a:lnTo>
                  <a:pt x="12461" y="105427"/>
                </a:lnTo>
                <a:lnTo>
                  <a:pt x="15305" y="93840"/>
                </a:lnTo>
                <a:lnTo>
                  <a:pt x="26213" y="56540"/>
                </a:lnTo>
                <a:lnTo>
                  <a:pt x="48912" y="19507"/>
                </a:lnTo>
                <a:lnTo>
                  <a:pt x="67254" y="4119"/>
                </a:lnTo>
                <a:lnTo>
                  <a:pt x="7482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421056" y="6070396"/>
            <a:ext cx="74295" cy="91440"/>
          </a:xfrm>
          <a:custGeom>
            <a:avLst/>
            <a:gdLst/>
            <a:ahLst/>
            <a:cxnLst/>
            <a:rect l="l" t="t" r="r" b="b"/>
            <a:pathLst>
              <a:path w="74295" h="91439">
                <a:moveTo>
                  <a:pt x="41969" y="9448"/>
                </a:moveTo>
                <a:lnTo>
                  <a:pt x="9965" y="39928"/>
                </a:lnTo>
                <a:lnTo>
                  <a:pt x="0" y="68603"/>
                </a:lnTo>
                <a:lnTo>
                  <a:pt x="567" y="78638"/>
                </a:lnTo>
                <a:lnTo>
                  <a:pt x="4159" y="86306"/>
                </a:lnTo>
                <a:lnTo>
                  <a:pt x="10156" y="90144"/>
                </a:lnTo>
                <a:lnTo>
                  <a:pt x="17676" y="90897"/>
                </a:lnTo>
                <a:lnTo>
                  <a:pt x="25840" y="89306"/>
                </a:lnTo>
                <a:lnTo>
                  <a:pt x="58479" y="57607"/>
                </a:lnTo>
                <a:lnTo>
                  <a:pt x="69782" y="13411"/>
                </a:lnTo>
                <a:lnTo>
                  <a:pt x="69147" y="6096"/>
                </a:lnTo>
                <a:lnTo>
                  <a:pt x="69147" y="3962"/>
                </a:lnTo>
                <a:lnTo>
                  <a:pt x="66099" y="0"/>
                </a:lnTo>
                <a:lnTo>
                  <a:pt x="63734" y="8686"/>
                </a:lnTo>
                <a:lnTo>
                  <a:pt x="62416" y="17145"/>
                </a:lnTo>
                <a:lnTo>
                  <a:pt x="61956" y="25717"/>
                </a:lnTo>
                <a:lnTo>
                  <a:pt x="62162" y="34747"/>
                </a:lnTo>
                <a:lnTo>
                  <a:pt x="63271" y="43243"/>
                </a:lnTo>
                <a:lnTo>
                  <a:pt x="65416" y="49682"/>
                </a:lnTo>
                <a:lnTo>
                  <a:pt x="68824" y="55664"/>
                </a:lnTo>
                <a:lnTo>
                  <a:pt x="73719" y="627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553529" y="5936589"/>
            <a:ext cx="31750" cy="183515"/>
          </a:xfrm>
          <a:custGeom>
            <a:avLst/>
            <a:gdLst/>
            <a:ahLst/>
            <a:cxnLst/>
            <a:rect l="l" t="t" r="r" b="b"/>
            <a:pathLst>
              <a:path w="31750" h="183514">
                <a:moveTo>
                  <a:pt x="2206" y="7620"/>
                </a:moveTo>
                <a:lnTo>
                  <a:pt x="2460" y="5181"/>
                </a:lnTo>
                <a:lnTo>
                  <a:pt x="3095" y="2438"/>
                </a:lnTo>
                <a:lnTo>
                  <a:pt x="3730" y="0"/>
                </a:lnTo>
                <a:lnTo>
                  <a:pt x="942" y="12687"/>
                </a:lnTo>
                <a:lnTo>
                  <a:pt x="0" y="25831"/>
                </a:lnTo>
                <a:lnTo>
                  <a:pt x="3982" y="72856"/>
                </a:lnTo>
                <a:lnTo>
                  <a:pt x="11122" y="113757"/>
                </a:lnTo>
                <a:lnTo>
                  <a:pt x="22447" y="158838"/>
                </a:lnTo>
                <a:lnTo>
                  <a:pt x="26771" y="171054"/>
                </a:lnTo>
                <a:lnTo>
                  <a:pt x="31416" y="18318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13627" y="6010655"/>
            <a:ext cx="120650" cy="81915"/>
          </a:xfrm>
          <a:custGeom>
            <a:avLst/>
            <a:gdLst/>
            <a:ahLst/>
            <a:cxnLst/>
            <a:rect l="l" t="t" r="r" b="b"/>
            <a:pathLst>
              <a:path w="120650" h="81914">
                <a:moveTo>
                  <a:pt x="1214" y="70713"/>
                </a:moveTo>
                <a:lnTo>
                  <a:pt x="26429" y="37847"/>
                </a:lnTo>
                <a:lnTo>
                  <a:pt x="66238" y="16459"/>
                </a:lnTo>
                <a:lnTo>
                  <a:pt x="111958" y="0"/>
                </a:lnTo>
                <a:lnTo>
                  <a:pt x="114371" y="0"/>
                </a:lnTo>
                <a:lnTo>
                  <a:pt x="117038" y="0"/>
                </a:lnTo>
                <a:lnTo>
                  <a:pt x="119578" y="0"/>
                </a:lnTo>
                <a:lnTo>
                  <a:pt x="120612" y="6500"/>
                </a:lnTo>
                <a:lnTo>
                  <a:pt x="120419" y="12915"/>
                </a:lnTo>
                <a:lnTo>
                  <a:pt x="119489" y="19502"/>
                </a:lnTo>
                <a:lnTo>
                  <a:pt x="118308" y="26517"/>
                </a:lnTo>
                <a:lnTo>
                  <a:pt x="117467" y="35975"/>
                </a:lnTo>
                <a:lnTo>
                  <a:pt x="117101" y="45262"/>
                </a:lnTo>
                <a:lnTo>
                  <a:pt x="117022" y="54549"/>
                </a:lnTo>
                <a:lnTo>
                  <a:pt x="117038" y="64008"/>
                </a:lnTo>
                <a:lnTo>
                  <a:pt x="117038" y="72847"/>
                </a:lnTo>
                <a:lnTo>
                  <a:pt x="117038" y="75590"/>
                </a:lnTo>
                <a:lnTo>
                  <a:pt x="117038" y="8138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641647" y="5916401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2480" y="5253"/>
                </a:moveTo>
                <a:lnTo>
                  <a:pt x="0" y="0"/>
                </a:lnTo>
                <a:lnTo>
                  <a:pt x="2639" y="5748"/>
                </a:lnTo>
                <a:lnTo>
                  <a:pt x="6945" y="14982"/>
                </a:lnTo>
                <a:lnTo>
                  <a:pt x="9465" y="201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86821" y="5953048"/>
            <a:ext cx="59690" cy="100965"/>
          </a:xfrm>
          <a:custGeom>
            <a:avLst/>
            <a:gdLst/>
            <a:ahLst/>
            <a:cxnLst/>
            <a:rect l="l" t="t" r="r" b="b"/>
            <a:pathLst>
              <a:path w="59690" h="100964">
                <a:moveTo>
                  <a:pt x="16107" y="22859"/>
                </a:moveTo>
                <a:lnTo>
                  <a:pt x="0" y="63722"/>
                </a:lnTo>
                <a:lnTo>
                  <a:pt x="1518" y="74218"/>
                </a:lnTo>
                <a:lnTo>
                  <a:pt x="5536" y="83800"/>
                </a:lnTo>
                <a:lnTo>
                  <a:pt x="12805" y="92354"/>
                </a:lnTo>
                <a:lnTo>
                  <a:pt x="20401" y="97721"/>
                </a:lnTo>
                <a:lnTo>
                  <a:pt x="28997" y="100545"/>
                </a:lnTo>
                <a:lnTo>
                  <a:pt x="37879" y="100112"/>
                </a:lnTo>
                <a:lnTo>
                  <a:pt x="46333" y="95707"/>
                </a:lnTo>
                <a:lnTo>
                  <a:pt x="55419" y="83977"/>
                </a:lnTo>
                <a:lnTo>
                  <a:pt x="59112" y="70446"/>
                </a:lnTo>
                <a:lnTo>
                  <a:pt x="58924" y="56059"/>
                </a:lnTo>
                <a:lnTo>
                  <a:pt x="45257" y="12353"/>
                </a:lnTo>
                <a:lnTo>
                  <a:pt x="33506" y="1219"/>
                </a:lnTo>
                <a:lnTo>
                  <a:pt x="31728" y="0"/>
                </a:lnTo>
                <a:lnTo>
                  <a:pt x="27156" y="91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779143" y="5884164"/>
            <a:ext cx="104139" cy="131445"/>
          </a:xfrm>
          <a:custGeom>
            <a:avLst/>
            <a:gdLst/>
            <a:ahLst/>
            <a:cxnLst/>
            <a:rect l="l" t="t" r="r" b="b"/>
            <a:pathLst>
              <a:path w="104140" h="131445">
                <a:moveTo>
                  <a:pt x="2145" y="66446"/>
                </a:moveTo>
                <a:lnTo>
                  <a:pt x="964" y="75266"/>
                </a:lnTo>
                <a:lnTo>
                  <a:pt x="509" y="83972"/>
                </a:lnTo>
                <a:lnTo>
                  <a:pt x="555" y="92678"/>
                </a:lnTo>
                <a:lnTo>
                  <a:pt x="875" y="101498"/>
                </a:lnTo>
                <a:lnTo>
                  <a:pt x="885" y="111285"/>
                </a:lnTo>
                <a:lnTo>
                  <a:pt x="382" y="122872"/>
                </a:lnTo>
                <a:lnTo>
                  <a:pt x="0" y="130859"/>
                </a:lnTo>
                <a:lnTo>
                  <a:pt x="367" y="129844"/>
                </a:lnTo>
                <a:lnTo>
                  <a:pt x="7606" y="85039"/>
                </a:lnTo>
                <a:lnTo>
                  <a:pt x="27876" y="36904"/>
                </a:lnTo>
                <a:lnTo>
                  <a:pt x="52697" y="2519"/>
                </a:lnTo>
                <a:lnTo>
                  <a:pt x="60946" y="0"/>
                </a:lnTo>
                <a:lnTo>
                  <a:pt x="75495" y="23069"/>
                </a:lnTo>
                <a:lnTo>
                  <a:pt x="86663" y="43967"/>
                </a:lnTo>
                <a:lnTo>
                  <a:pt x="95736" y="65665"/>
                </a:lnTo>
                <a:lnTo>
                  <a:pt x="103999" y="9113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56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19354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Partition</a:t>
            </a:r>
            <a:r>
              <a:rPr sz="4000" spc="-12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coefficient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103" y="2221357"/>
            <a:ext cx="208279" cy="447675"/>
          </a:xfrm>
          <a:custGeom>
            <a:avLst/>
            <a:gdLst/>
            <a:ahLst/>
            <a:cxnLst/>
            <a:rect l="l" t="t" r="r" b="b"/>
            <a:pathLst>
              <a:path w="208279" h="447675">
                <a:moveTo>
                  <a:pt x="35966" y="440435"/>
                </a:moveTo>
                <a:lnTo>
                  <a:pt x="35052" y="447420"/>
                </a:lnTo>
                <a:lnTo>
                  <a:pt x="31394" y="441070"/>
                </a:lnTo>
                <a:lnTo>
                  <a:pt x="35966" y="445642"/>
                </a:lnTo>
                <a:lnTo>
                  <a:pt x="35723" y="432814"/>
                </a:lnTo>
                <a:lnTo>
                  <a:pt x="34137" y="393826"/>
                </a:lnTo>
                <a:lnTo>
                  <a:pt x="30632" y="350742"/>
                </a:lnTo>
                <a:lnTo>
                  <a:pt x="28822" y="329318"/>
                </a:lnTo>
                <a:lnTo>
                  <a:pt x="27127" y="307847"/>
                </a:lnTo>
                <a:lnTo>
                  <a:pt x="24779" y="283434"/>
                </a:lnTo>
                <a:lnTo>
                  <a:pt x="22288" y="259127"/>
                </a:lnTo>
                <a:lnTo>
                  <a:pt x="19626" y="234892"/>
                </a:lnTo>
                <a:lnTo>
                  <a:pt x="16764" y="210692"/>
                </a:lnTo>
                <a:lnTo>
                  <a:pt x="14482" y="190517"/>
                </a:lnTo>
                <a:lnTo>
                  <a:pt x="12230" y="170354"/>
                </a:lnTo>
                <a:lnTo>
                  <a:pt x="10034" y="150167"/>
                </a:lnTo>
                <a:lnTo>
                  <a:pt x="7924" y="129920"/>
                </a:lnTo>
                <a:lnTo>
                  <a:pt x="6386" y="116607"/>
                </a:lnTo>
                <a:lnTo>
                  <a:pt x="2743" y="76834"/>
                </a:lnTo>
                <a:lnTo>
                  <a:pt x="0" y="35311"/>
                </a:lnTo>
                <a:lnTo>
                  <a:pt x="0" y="21716"/>
                </a:lnTo>
                <a:lnTo>
                  <a:pt x="1343" y="12555"/>
                </a:lnTo>
                <a:lnTo>
                  <a:pt x="4571" y="6048"/>
                </a:lnTo>
                <a:lnTo>
                  <a:pt x="10544" y="1946"/>
                </a:lnTo>
                <a:lnTo>
                  <a:pt x="20116" y="0"/>
                </a:lnTo>
                <a:lnTo>
                  <a:pt x="36804" y="1315"/>
                </a:lnTo>
                <a:lnTo>
                  <a:pt x="84124" y="20192"/>
                </a:lnTo>
                <a:lnTo>
                  <a:pt x="123696" y="44005"/>
                </a:lnTo>
                <a:lnTo>
                  <a:pt x="164325" y="76390"/>
                </a:lnTo>
                <a:lnTo>
                  <a:pt x="195867" y="115633"/>
                </a:lnTo>
                <a:lnTo>
                  <a:pt x="208178" y="160019"/>
                </a:lnTo>
                <a:lnTo>
                  <a:pt x="202368" y="183751"/>
                </a:lnTo>
                <a:lnTo>
                  <a:pt x="169259" y="220831"/>
                </a:lnTo>
                <a:lnTo>
                  <a:pt x="123615" y="246209"/>
                </a:lnTo>
                <a:lnTo>
                  <a:pt x="68980" y="259457"/>
                </a:lnTo>
                <a:lnTo>
                  <a:pt x="41148" y="260603"/>
                </a:lnTo>
                <a:lnTo>
                  <a:pt x="30108" y="259425"/>
                </a:lnTo>
                <a:lnTo>
                  <a:pt x="28498" y="256698"/>
                </a:lnTo>
                <a:lnTo>
                  <a:pt x="32146" y="252210"/>
                </a:lnTo>
                <a:lnTo>
                  <a:pt x="36880" y="2457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772" y="2299716"/>
            <a:ext cx="138430" cy="306705"/>
          </a:xfrm>
          <a:custGeom>
            <a:avLst/>
            <a:gdLst/>
            <a:ahLst/>
            <a:cxnLst/>
            <a:rect l="l" t="t" r="r" b="b"/>
            <a:pathLst>
              <a:path w="138430" h="306705">
                <a:moveTo>
                  <a:pt x="137998" y="9144"/>
                </a:moveTo>
                <a:lnTo>
                  <a:pt x="130987" y="3301"/>
                </a:lnTo>
                <a:lnTo>
                  <a:pt x="126415" y="0"/>
                </a:lnTo>
                <a:lnTo>
                  <a:pt x="115443" y="0"/>
                </a:lnTo>
                <a:lnTo>
                  <a:pt x="80048" y="15446"/>
                </a:lnTo>
                <a:lnTo>
                  <a:pt x="51739" y="42418"/>
                </a:lnTo>
                <a:lnTo>
                  <a:pt x="22821" y="84105"/>
                </a:lnTo>
                <a:lnTo>
                  <a:pt x="4190" y="131318"/>
                </a:lnTo>
                <a:lnTo>
                  <a:pt x="0" y="156660"/>
                </a:lnTo>
                <a:lnTo>
                  <a:pt x="152" y="181752"/>
                </a:lnTo>
                <a:lnTo>
                  <a:pt x="13030" y="230759"/>
                </a:lnTo>
                <a:lnTo>
                  <a:pt x="38100" y="268525"/>
                </a:lnTo>
                <a:lnTo>
                  <a:pt x="74599" y="294386"/>
                </a:lnTo>
                <a:lnTo>
                  <a:pt x="118148" y="305065"/>
                </a:lnTo>
                <a:lnTo>
                  <a:pt x="133426" y="3063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230" y="2266711"/>
            <a:ext cx="111125" cy="379730"/>
          </a:xfrm>
          <a:custGeom>
            <a:avLst/>
            <a:gdLst/>
            <a:ahLst/>
            <a:cxnLst/>
            <a:rect l="l" t="t" r="r" b="b"/>
            <a:pathLst>
              <a:path w="111125" h="379730">
                <a:moveTo>
                  <a:pt x="78866" y="2778"/>
                </a:moveTo>
                <a:lnTo>
                  <a:pt x="72928" y="418"/>
                </a:lnTo>
                <a:lnTo>
                  <a:pt x="68160" y="0"/>
                </a:lnTo>
                <a:lnTo>
                  <a:pt x="62879" y="3510"/>
                </a:lnTo>
                <a:lnTo>
                  <a:pt x="30860" y="53673"/>
                </a:lnTo>
                <a:lnTo>
                  <a:pt x="13639" y="97647"/>
                </a:lnTo>
                <a:lnTo>
                  <a:pt x="3733" y="144037"/>
                </a:lnTo>
                <a:lnTo>
                  <a:pt x="0" y="192833"/>
                </a:lnTo>
                <a:lnTo>
                  <a:pt x="3695" y="241343"/>
                </a:lnTo>
                <a:lnTo>
                  <a:pt x="16078" y="286877"/>
                </a:lnTo>
                <a:lnTo>
                  <a:pt x="38061" y="329152"/>
                </a:lnTo>
                <a:lnTo>
                  <a:pt x="69418" y="365236"/>
                </a:lnTo>
                <a:lnTo>
                  <a:pt x="99561" y="377791"/>
                </a:lnTo>
                <a:lnTo>
                  <a:pt x="110896" y="3795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0216" y="2381363"/>
            <a:ext cx="91440" cy="164465"/>
          </a:xfrm>
          <a:custGeom>
            <a:avLst/>
            <a:gdLst/>
            <a:ahLst/>
            <a:cxnLst/>
            <a:rect l="l" t="t" r="r" b="b"/>
            <a:pathLst>
              <a:path w="91440" h="164464">
                <a:moveTo>
                  <a:pt x="67357" y="1537"/>
                </a:moveTo>
                <a:lnTo>
                  <a:pt x="59942" y="0"/>
                </a:lnTo>
                <a:lnTo>
                  <a:pt x="52990" y="474"/>
                </a:lnTo>
                <a:lnTo>
                  <a:pt x="46301" y="3163"/>
                </a:lnTo>
                <a:lnTo>
                  <a:pt x="20494" y="33319"/>
                </a:lnTo>
                <a:lnTo>
                  <a:pt x="2200" y="77646"/>
                </a:lnTo>
                <a:lnTo>
                  <a:pt x="0" y="93708"/>
                </a:lnTo>
                <a:lnTo>
                  <a:pt x="1156" y="109722"/>
                </a:lnTo>
                <a:lnTo>
                  <a:pt x="23939" y="147683"/>
                </a:lnTo>
                <a:lnTo>
                  <a:pt x="59801" y="164105"/>
                </a:lnTo>
                <a:lnTo>
                  <a:pt x="70215" y="163748"/>
                </a:lnTo>
                <a:lnTo>
                  <a:pt x="80533" y="161629"/>
                </a:lnTo>
                <a:lnTo>
                  <a:pt x="91233" y="1588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7871" y="2296922"/>
            <a:ext cx="91440" cy="328295"/>
          </a:xfrm>
          <a:custGeom>
            <a:avLst/>
            <a:gdLst/>
            <a:ahLst/>
            <a:cxnLst/>
            <a:rect l="l" t="t" r="r" b="b"/>
            <a:pathLst>
              <a:path w="91440" h="328294">
                <a:moveTo>
                  <a:pt x="3682" y="7112"/>
                </a:moveTo>
                <a:lnTo>
                  <a:pt x="2159" y="4572"/>
                </a:lnTo>
                <a:lnTo>
                  <a:pt x="1142" y="2539"/>
                </a:lnTo>
                <a:lnTo>
                  <a:pt x="0" y="0"/>
                </a:lnTo>
                <a:lnTo>
                  <a:pt x="6941" y="8927"/>
                </a:lnTo>
                <a:lnTo>
                  <a:pt x="13144" y="18462"/>
                </a:lnTo>
                <a:lnTo>
                  <a:pt x="19252" y="28164"/>
                </a:lnTo>
                <a:lnTo>
                  <a:pt x="25907" y="37591"/>
                </a:lnTo>
                <a:lnTo>
                  <a:pt x="51387" y="76136"/>
                </a:lnTo>
                <a:lnTo>
                  <a:pt x="71628" y="117728"/>
                </a:lnTo>
                <a:lnTo>
                  <a:pt x="87391" y="166830"/>
                </a:lnTo>
                <a:lnTo>
                  <a:pt x="90826" y="192363"/>
                </a:lnTo>
                <a:lnTo>
                  <a:pt x="89915" y="218312"/>
                </a:lnTo>
                <a:lnTo>
                  <a:pt x="79517" y="260588"/>
                </a:lnTo>
                <a:lnTo>
                  <a:pt x="60070" y="299719"/>
                </a:lnTo>
                <a:lnTo>
                  <a:pt x="36514" y="322955"/>
                </a:lnTo>
                <a:lnTo>
                  <a:pt x="26542" y="3282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8282" y="2393950"/>
            <a:ext cx="129539" cy="14604"/>
          </a:xfrm>
          <a:custGeom>
            <a:avLst/>
            <a:gdLst/>
            <a:ahLst/>
            <a:cxnLst/>
            <a:rect l="l" t="t" r="r" b="b"/>
            <a:pathLst>
              <a:path w="129539" h="14605">
                <a:moveTo>
                  <a:pt x="0" y="14224"/>
                </a:moveTo>
                <a:lnTo>
                  <a:pt x="10763" y="12656"/>
                </a:lnTo>
                <a:lnTo>
                  <a:pt x="21526" y="11398"/>
                </a:lnTo>
                <a:lnTo>
                  <a:pt x="32289" y="10187"/>
                </a:lnTo>
                <a:lnTo>
                  <a:pt x="43053" y="8762"/>
                </a:lnTo>
                <a:lnTo>
                  <a:pt x="89701" y="1797"/>
                </a:lnTo>
                <a:lnTo>
                  <a:pt x="112522" y="0"/>
                </a:lnTo>
                <a:lnTo>
                  <a:pt x="121412" y="1524"/>
                </a:lnTo>
                <a:lnTo>
                  <a:pt x="129286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1230" y="2467991"/>
            <a:ext cx="203200" cy="27305"/>
          </a:xfrm>
          <a:custGeom>
            <a:avLst/>
            <a:gdLst/>
            <a:ahLst/>
            <a:cxnLst/>
            <a:rect l="l" t="t" r="r" b="b"/>
            <a:pathLst>
              <a:path w="203200" h="27305">
                <a:moveTo>
                  <a:pt x="5461" y="0"/>
                </a:moveTo>
                <a:lnTo>
                  <a:pt x="3937" y="3048"/>
                </a:lnTo>
                <a:lnTo>
                  <a:pt x="1777" y="6731"/>
                </a:lnTo>
                <a:lnTo>
                  <a:pt x="0" y="9779"/>
                </a:lnTo>
                <a:lnTo>
                  <a:pt x="46608" y="26162"/>
                </a:lnTo>
                <a:lnTo>
                  <a:pt x="65448" y="27128"/>
                </a:lnTo>
                <a:lnTo>
                  <a:pt x="84359" y="26939"/>
                </a:lnTo>
                <a:lnTo>
                  <a:pt x="138033" y="21913"/>
                </a:lnTo>
                <a:lnTo>
                  <a:pt x="170068" y="17019"/>
                </a:lnTo>
                <a:lnTo>
                  <a:pt x="186181" y="14859"/>
                </a:lnTo>
                <a:lnTo>
                  <a:pt x="194691" y="13970"/>
                </a:lnTo>
                <a:lnTo>
                  <a:pt x="197231" y="13970"/>
                </a:lnTo>
                <a:lnTo>
                  <a:pt x="202945" y="1333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6824" y="2130805"/>
            <a:ext cx="55244" cy="221615"/>
          </a:xfrm>
          <a:custGeom>
            <a:avLst/>
            <a:gdLst/>
            <a:ahLst/>
            <a:cxnLst/>
            <a:rect l="l" t="t" r="r" b="b"/>
            <a:pathLst>
              <a:path w="55244" h="221614">
                <a:moveTo>
                  <a:pt x="4857" y="0"/>
                </a:moveTo>
                <a:lnTo>
                  <a:pt x="0" y="1156"/>
                </a:lnTo>
                <a:lnTo>
                  <a:pt x="2571" y="8016"/>
                </a:lnTo>
                <a:lnTo>
                  <a:pt x="8286" y="17662"/>
                </a:lnTo>
                <a:lnTo>
                  <a:pt x="12858" y="27178"/>
                </a:lnTo>
                <a:lnTo>
                  <a:pt x="25771" y="75862"/>
                </a:lnTo>
                <a:lnTo>
                  <a:pt x="36385" y="127269"/>
                </a:lnTo>
                <a:lnTo>
                  <a:pt x="39624" y="144778"/>
                </a:lnTo>
                <a:lnTo>
                  <a:pt x="43338" y="162179"/>
                </a:lnTo>
                <a:lnTo>
                  <a:pt x="46071" y="174851"/>
                </a:lnTo>
                <a:lnTo>
                  <a:pt x="48720" y="187642"/>
                </a:lnTo>
                <a:lnTo>
                  <a:pt x="51250" y="200433"/>
                </a:lnTo>
                <a:lnTo>
                  <a:pt x="53625" y="213106"/>
                </a:lnTo>
                <a:lnTo>
                  <a:pt x="54006" y="215900"/>
                </a:lnTo>
                <a:lnTo>
                  <a:pt x="54260" y="218567"/>
                </a:lnTo>
                <a:lnTo>
                  <a:pt x="54641" y="2213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0707" y="2421382"/>
            <a:ext cx="455930" cy="45720"/>
          </a:xfrm>
          <a:custGeom>
            <a:avLst/>
            <a:gdLst/>
            <a:ahLst/>
            <a:cxnLst/>
            <a:rect l="l" t="t" r="r" b="b"/>
            <a:pathLst>
              <a:path w="455930" h="45719">
                <a:moveTo>
                  <a:pt x="0" y="34670"/>
                </a:moveTo>
                <a:lnTo>
                  <a:pt x="5123" y="38933"/>
                </a:lnTo>
                <a:lnTo>
                  <a:pt x="10890" y="42576"/>
                </a:lnTo>
                <a:lnTo>
                  <a:pt x="18609" y="45029"/>
                </a:lnTo>
                <a:lnTo>
                  <a:pt x="29591" y="45719"/>
                </a:lnTo>
                <a:lnTo>
                  <a:pt x="59174" y="44342"/>
                </a:lnTo>
                <a:lnTo>
                  <a:pt x="119245" y="38826"/>
                </a:lnTo>
                <a:lnTo>
                  <a:pt x="189726" y="29868"/>
                </a:lnTo>
                <a:lnTo>
                  <a:pt x="230505" y="24193"/>
                </a:lnTo>
                <a:lnTo>
                  <a:pt x="271379" y="18518"/>
                </a:lnTo>
                <a:lnTo>
                  <a:pt x="312419" y="13080"/>
                </a:lnTo>
                <a:lnTo>
                  <a:pt x="341320" y="8876"/>
                </a:lnTo>
                <a:lnTo>
                  <a:pt x="371030" y="4683"/>
                </a:lnTo>
                <a:lnTo>
                  <a:pt x="400931" y="1418"/>
                </a:lnTo>
                <a:lnTo>
                  <a:pt x="430403" y="0"/>
                </a:lnTo>
                <a:lnTo>
                  <a:pt x="442964" y="275"/>
                </a:lnTo>
                <a:lnTo>
                  <a:pt x="450786" y="1539"/>
                </a:lnTo>
                <a:lnTo>
                  <a:pt x="454798" y="4446"/>
                </a:lnTo>
                <a:lnTo>
                  <a:pt x="455930" y="96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6051" y="2527045"/>
            <a:ext cx="248920" cy="328930"/>
          </a:xfrm>
          <a:custGeom>
            <a:avLst/>
            <a:gdLst/>
            <a:ahLst/>
            <a:cxnLst/>
            <a:rect l="l" t="t" r="r" b="b"/>
            <a:pathLst>
              <a:path w="248919" h="328930">
                <a:moveTo>
                  <a:pt x="0" y="328929"/>
                </a:moveTo>
                <a:lnTo>
                  <a:pt x="1504" y="318329"/>
                </a:lnTo>
                <a:lnTo>
                  <a:pt x="3079" y="307562"/>
                </a:lnTo>
                <a:lnTo>
                  <a:pt x="4321" y="296747"/>
                </a:lnTo>
                <a:lnTo>
                  <a:pt x="4825" y="286003"/>
                </a:lnTo>
                <a:lnTo>
                  <a:pt x="5197" y="268799"/>
                </a:lnTo>
                <a:lnTo>
                  <a:pt x="5413" y="251523"/>
                </a:lnTo>
                <a:lnTo>
                  <a:pt x="5558" y="234247"/>
                </a:lnTo>
                <a:lnTo>
                  <a:pt x="5715" y="217042"/>
                </a:lnTo>
                <a:lnTo>
                  <a:pt x="7223" y="175260"/>
                </a:lnTo>
                <a:lnTo>
                  <a:pt x="13969" y="133857"/>
                </a:lnTo>
                <a:lnTo>
                  <a:pt x="32257" y="103124"/>
                </a:lnTo>
                <a:lnTo>
                  <a:pt x="40118" y="104290"/>
                </a:lnTo>
                <a:lnTo>
                  <a:pt x="75178" y="129170"/>
                </a:lnTo>
                <a:lnTo>
                  <a:pt x="113665" y="163067"/>
                </a:lnTo>
                <a:lnTo>
                  <a:pt x="138558" y="187011"/>
                </a:lnTo>
                <a:lnTo>
                  <a:pt x="165369" y="211836"/>
                </a:lnTo>
                <a:lnTo>
                  <a:pt x="194300" y="233612"/>
                </a:lnTo>
                <a:lnTo>
                  <a:pt x="225551" y="248412"/>
                </a:lnTo>
                <a:lnTo>
                  <a:pt x="232537" y="250951"/>
                </a:lnTo>
                <a:lnTo>
                  <a:pt x="235585" y="252094"/>
                </a:lnTo>
                <a:lnTo>
                  <a:pt x="241046" y="252094"/>
                </a:lnTo>
                <a:lnTo>
                  <a:pt x="244715" y="242431"/>
                </a:lnTo>
                <a:lnTo>
                  <a:pt x="247348" y="233838"/>
                </a:lnTo>
                <a:lnTo>
                  <a:pt x="248671" y="224627"/>
                </a:lnTo>
                <a:lnTo>
                  <a:pt x="248412" y="213105"/>
                </a:lnTo>
                <a:lnTo>
                  <a:pt x="245248" y="169191"/>
                </a:lnTo>
                <a:lnTo>
                  <a:pt x="242824" y="125253"/>
                </a:lnTo>
                <a:lnTo>
                  <a:pt x="241446" y="81268"/>
                </a:lnTo>
                <a:lnTo>
                  <a:pt x="241426" y="37211"/>
                </a:lnTo>
                <a:lnTo>
                  <a:pt x="241809" y="27789"/>
                </a:lnTo>
                <a:lnTo>
                  <a:pt x="242109" y="18605"/>
                </a:lnTo>
                <a:lnTo>
                  <a:pt x="242194" y="9421"/>
                </a:lnTo>
                <a:lnTo>
                  <a:pt x="24193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4795" y="2228088"/>
            <a:ext cx="297180" cy="250825"/>
          </a:xfrm>
          <a:custGeom>
            <a:avLst/>
            <a:gdLst/>
            <a:ahLst/>
            <a:cxnLst/>
            <a:rect l="l" t="t" r="r" b="b"/>
            <a:pathLst>
              <a:path w="297180" h="250825">
                <a:moveTo>
                  <a:pt x="206375" y="0"/>
                </a:moveTo>
                <a:lnTo>
                  <a:pt x="162563" y="6568"/>
                </a:lnTo>
                <a:lnTo>
                  <a:pt x="152304" y="7461"/>
                </a:lnTo>
                <a:lnTo>
                  <a:pt x="111160" y="13670"/>
                </a:lnTo>
                <a:lnTo>
                  <a:pt x="70623" y="23659"/>
                </a:lnTo>
                <a:lnTo>
                  <a:pt x="34178" y="36147"/>
                </a:lnTo>
                <a:lnTo>
                  <a:pt x="18287" y="43307"/>
                </a:lnTo>
                <a:lnTo>
                  <a:pt x="16129" y="44196"/>
                </a:lnTo>
                <a:lnTo>
                  <a:pt x="14350" y="45465"/>
                </a:lnTo>
                <a:lnTo>
                  <a:pt x="12446" y="46609"/>
                </a:lnTo>
                <a:lnTo>
                  <a:pt x="23754" y="51329"/>
                </a:lnTo>
                <a:lnTo>
                  <a:pt x="67651" y="71677"/>
                </a:lnTo>
                <a:lnTo>
                  <a:pt x="103495" y="97788"/>
                </a:lnTo>
                <a:lnTo>
                  <a:pt x="110603" y="113468"/>
                </a:lnTo>
                <a:lnTo>
                  <a:pt x="109728" y="122809"/>
                </a:lnTo>
                <a:lnTo>
                  <a:pt x="80238" y="168300"/>
                </a:lnTo>
                <a:lnTo>
                  <a:pt x="46609" y="204215"/>
                </a:lnTo>
                <a:lnTo>
                  <a:pt x="23209" y="226488"/>
                </a:lnTo>
                <a:lnTo>
                  <a:pt x="11533" y="237559"/>
                </a:lnTo>
                <a:lnTo>
                  <a:pt x="0" y="248665"/>
                </a:lnTo>
                <a:lnTo>
                  <a:pt x="8322" y="248253"/>
                </a:lnTo>
                <a:lnTo>
                  <a:pt x="16478" y="247459"/>
                </a:lnTo>
                <a:lnTo>
                  <a:pt x="24681" y="246380"/>
                </a:lnTo>
                <a:lnTo>
                  <a:pt x="33147" y="245110"/>
                </a:lnTo>
                <a:lnTo>
                  <a:pt x="51905" y="242516"/>
                </a:lnTo>
                <a:lnTo>
                  <a:pt x="70627" y="240268"/>
                </a:lnTo>
                <a:lnTo>
                  <a:pt x="89279" y="238377"/>
                </a:lnTo>
                <a:lnTo>
                  <a:pt x="107823" y="236854"/>
                </a:lnTo>
                <a:lnTo>
                  <a:pt x="130683" y="234876"/>
                </a:lnTo>
                <a:lnTo>
                  <a:pt x="153543" y="233410"/>
                </a:lnTo>
                <a:lnTo>
                  <a:pt x="176402" y="232300"/>
                </a:lnTo>
                <a:lnTo>
                  <a:pt x="199262" y="231394"/>
                </a:lnTo>
                <a:lnTo>
                  <a:pt x="218027" y="230550"/>
                </a:lnTo>
                <a:lnTo>
                  <a:pt x="236791" y="229885"/>
                </a:lnTo>
                <a:lnTo>
                  <a:pt x="255555" y="229340"/>
                </a:lnTo>
                <a:lnTo>
                  <a:pt x="274319" y="228853"/>
                </a:lnTo>
                <a:lnTo>
                  <a:pt x="285976" y="229572"/>
                </a:lnTo>
                <a:lnTo>
                  <a:pt x="292417" y="232791"/>
                </a:lnTo>
                <a:lnTo>
                  <a:pt x="295429" y="239533"/>
                </a:lnTo>
                <a:lnTo>
                  <a:pt x="296799" y="2508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5457" y="2729229"/>
            <a:ext cx="44450" cy="91440"/>
          </a:xfrm>
          <a:custGeom>
            <a:avLst/>
            <a:gdLst/>
            <a:ahLst/>
            <a:cxnLst/>
            <a:rect l="l" t="t" r="r" b="b"/>
            <a:pathLst>
              <a:path w="44450" h="91439">
                <a:moveTo>
                  <a:pt x="0" y="9398"/>
                </a:moveTo>
                <a:lnTo>
                  <a:pt x="1269" y="6096"/>
                </a:lnTo>
                <a:lnTo>
                  <a:pt x="2159" y="3048"/>
                </a:lnTo>
                <a:lnTo>
                  <a:pt x="3429" y="0"/>
                </a:lnTo>
                <a:lnTo>
                  <a:pt x="2355" y="10287"/>
                </a:lnTo>
                <a:lnTo>
                  <a:pt x="1508" y="20574"/>
                </a:lnTo>
                <a:lnTo>
                  <a:pt x="1017" y="30861"/>
                </a:lnTo>
                <a:lnTo>
                  <a:pt x="1016" y="41148"/>
                </a:lnTo>
                <a:lnTo>
                  <a:pt x="1666" y="51403"/>
                </a:lnTo>
                <a:lnTo>
                  <a:pt x="3175" y="62611"/>
                </a:lnTo>
                <a:lnTo>
                  <a:pt x="6016" y="73437"/>
                </a:lnTo>
                <a:lnTo>
                  <a:pt x="10668" y="82550"/>
                </a:lnTo>
                <a:lnTo>
                  <a:pt x="20460" y="90957"/>
                </a:lnTo>
                <a:lnTo>
                  <a:pt x="28813" y="89804"/>
                </a:lnTo>
                <a:lnTo>
                  <a:pt x="36474" y="82675"/>
                </a:lnTo>
                <a:lnTo>
                  <a:pt x="44196" y="731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9198" y="2631948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30" h="7619">
                <a:moveTo>
                  <a:pt x="4740" y="7365"/>
                </a:moveTo>
                <a:lnTo>
                  <a:pt x="0" y="3589"/>
                </a:lnTo>
                <a:lnTo>
                  <a:pt x="1295" y="1730"/>
                </a:lnTo>
                <a:lnTo>
                  <a:pt x="5901" y="847"/>
                </a:lnTo>
                <a:lnTo>
                  <a:pt x="1109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1248" y="2667889"/>
            <a:ext cx="119380" cy="16510"/>
          </a:xfrm>
          <a:custGeom>
            <a:avLst/>
            <a:gdLst/>
            <a:ahLst/>
            <a:cxnLst/>
            <a:rect l="l" t="t" r="r" b="b"/>
            <a:pathLst>
              <a:path w="119380" h="16510">
                <a:moveTo>
                  <a:pt x="5842" y="0"/>
                </a:moveTo>
                <a:lnTo>
                  <a:pt x="3937" y="3048"/>
                </a:lnTo>
                <a:lnTo>
                  <a:pt x="2158" y="6476"/>
                </a:lnTo>
                <a:lnTo>
                  <a:pt x="0" y="9778"/>
                </a:lnTo>
                <a:lnTo>
                  <a:pt x="11062" y="14388"/>
                </a:lnTo>
                <a:lnTo>
                  <a:pt x="21542" y="16367"/>
                </a:lnTo>
                <a:lnTo>
                  <a:pt x="32521" y="16511"/>
                </a:lnTo>
                <a:lnTo>
                  <a:pt x="45084" y="15621"/>
                </a:lnTo>
                <a:lnTo>
                  <a:pt x="61182" y="14339"/>
                </a:lnTo>
                <a:lnTo>
                  <a:pt x="77374" y="12985"/>
                </a:lnTo>
                <a:lnTo>
                  <a:pt x="93519" y="11870"/>
                </a:lnTo>
                <a:lnTo>
                  <a:pt x="109474" y="11302"/>
                </a:lnTo>
                <a:lnTo>
                  <a:pt x="112775" y="11557"/>
                </a:lnTo>
                <a:lnTo>
                  <a:pt x="115824" y="11937"/>
                </a:lnTo>
                <a:lnTo>
                  <a:pt x="118871" y="121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6902" y="2742945"/>
            <a:ext cx="133350" cy="22225"/>
          </a:xfrm>
          <a:custGeom>
            <a:avLst/>
            <a:gdLst/>
            <a:ahLst/>
            <a:cxnLst/>
            <a:rect l="l" t="t" r="r" b="b"/>
            <a:pathLst>
              <a:path w="133350" h="22225">
                <a:moveTo>
                  <a:pt x="0" y="20319"/>
                </a:moveTo>
                <a:lnTo>
                  <a:pt x="11729" y="21903"/>
                </a:lnTo>
                <a:lnTo>
                  <a:pt x="23066" y="21653"/>
                </a:lnTo>
                <a:lnTo>
                  <a:pt x="34522" y="20355"/>
                </a:lnTo>
                <a:lnTo>
                  <a:pt x="82407" y="13858"/>
                </a:lnTo>
                <a:lnTo>
                  <a:pt x="122809" y="4190"/>
                </a:lnTo>
                <a:lnTo>
                  <a:pt x="128016" y="2031"/>
                </a:lnTo>
                <a:lnTo>
                  <a:pt x="13322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2261" y="2679192"/>
            <a:ext cx="8890" cy="111125"/>
          </a:xfrm>
          <a:custGeom>
            <a:avLst/>
            <a:gdLst/>
            <a:ahLst/>
            <a:cxnLst/>
            <a:rect l="l" t="t" r="r" b="b"/>
            <a:pathLst>
              <a:path w="8889" h="111125">
                <a:moveTo>
                  <a:pt x="2539" y="0"/>
                </a:moveTo>
                <a:lnTo>
                  <a:pt x="1464" y="9036"/>
                </a:lnTo>
                <a:lnTo>
                  <a:pt x="603" y="18192"/>
                </a:lnTo>
                <a:lnTo>
                  <a:pt x="75" y="27396"/>
                </a:lnTo>
                <a:lnTo>
                  <a:pt x="0" y="36575"/>
                </a:lnTo>
                <a:lnTo>
                  <a:pt x="837" y="48158"/>
                </a:lnTo>
                <a:lnTo>
                  <a:pt x="2222" y="59705"/>
                </a:lnTo>
                <a:lnTo>
                  <a:pt x="3893" y="71276"/>
                </a:lnTo>
                <a:lnTo>
                  <a:pt x="5587" y="82931"/>
                </a:lnTo>
                <a:lnTo>
                  <a:pt x="6171" y="89792"/>
                </a:lnTo>
                <a:lnTo>
                  <a:pt x="6731" y="96678"/>
                </a:lnTo>
                <a:lnTo>
                  <a:pt x="7481" y="103612"/>
                </a:lnTo>
                <a:lnTo>
                  <a:pt x="8636" y="1106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2109" y="2008965"/>
            <a:ext cx="140970" cy="140335"/>
          </a:xfrm>
          <a:custGeom>
            <a:avLst/>
            <a:gdLst/>
            <a:ahLst/>
            <a:cxnLst/>
            <a:rect l="l" t="t" r="r" b="b"/>
            <a:pathLst>
              <a:path w="140969" h="140335">
                <a:moveTo>
                  <a:pt x="60668" y="9064"/>
                </a:moveTo>
                <a:lnTo>
                  <a:pt x="52320" y="3216"/>
                </a:lnTo>
                <a:lnTo>
                  <a:pt x="44269" y="0"/>
                </a:lnTo>
                <a:lnTo>
                  <a:pt x="35718" y="331"/>
                </a:lnTo>
                <a:lnTo>
                  <a:pt x="5849" y="30005"/>
                </a:lnTo>
                <a:lnTo>
                  <a:pt x="0" y="53508"/>
                </a:lnTo>
                <a:lnTo>
                  <a:pt x="327" y="66420"/>
                </a:lnTo>
                <a:lnTo>
                  <a:pt x="22631" y="103993"/>
                </a:lnTo>
                <a:lnTo>
                  <a:pt x="70066" y="124888"/>
                </a:lnTo>
                <a:lnTo>
                  <a:pt x="122822" y="136890"/>
                </a:lnTo>
                <a:lnTo>
                  <a:pt x="140805" y="1401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3396" y="2224611"/>
            <a:ext cx="273050" cy="229235"/>
          </a:xfrm>
          <a:custGeom>
            <a:avLst/>
            <a:gdLst/>
            <a:ahLst/>
            <a:cxnLst/>
            <a:rect l="l" t="t" r="r" b="b"/>
            <a:pathLst>
              <a:path w="273050" h="229235">
                <a:moveTo>
                  <a:pt x="146303" y="1698"/>
                </a:moveTo>
                <a:lnTo>
                  <a:pt x="135270" y="9"/>
                </a:lnTo>
                <a:lnTo>
                  <a:pt x="125285" y="0"/>
                </a:lnTo>
                <a:lnTo>
                  <a:pt x="115300" y="966"/>
                </a:lnTo>
                <a:lnTo>
                  <a:pt x="73644" y="7937"/>
                </a:lnTo>
                <a:lnTo>
                  <a:pt x="43306" y="15668"/>
                </a:lnTo>
                <a:lnTo>
                  <a:pt x="34101" y="18008"/>
                </a:lnTo>
                <a:lnTo>
                  <a:pt x="22812" y="20955"/>
                </a:lnTo>
                <a:lnTo>
                  <a:pt x="11928" y="24687"/>
                </a:lnTo>
                <a:lnTo>
                  <a:pt x="3937" y="29384"/>
                </a:lnTo>
                <a:lnTo>
                  <a:pt x="2793" y="31543"/>
                </a:lnTo>
                <a:lnTo>
                  <a:pt x="1269" y="33702"/>
                </a:lnTo>
                <a:lnTo>
                  <a:pt x="0" y="36115"/>
                </a:lnTo>
                <a:lnTo>
                  <a:pt x="26866" y="44620"/>
                </a:lnTo>
                <a:lnTo>
                  <a:pt x="54625" y="54530"/>
                </a:lnTo>
                <a:lnTo>
                  <a:pt x="80313" y="67869"/>
                </a:lnTo>
                <a:lnTo>
                  <a:pt x="100964" y="86661"/>
                </a:lnTo>
                <a:lnTo>
                  <a:pt x="105086" y="94017"/>
                </a:lnTo>
                <a:lnTo>
                  <a:pt x="106314" y="101219"/>
                </a:lnTo>
                <a:lnTo>
                  <a:pt x="105090" y="108539"/>
                </a:lnTo>
                <a:lnTo>
                  <a:pt x="101853" y="116252"/>
                </a:lnTo>
                <a:lnTo>
                  <a:pt x="91309" y="130732"/>
                </a:lnTo>
                <a:lnTo>
                  <a:pt x="77597" y="143795"/>
                </a:lnTo>
                <a:lnTo>
                  <a:pt x="62741" y="155882"/>
                </a:lnTo>
                <a:lnTo>
                  <a:pt x="48767" y="167433"/>
                </a:lnTo>
                <a:lnTo>
                  <a:pt x="39395" y="175162"/>
                </a:lnTo>
                <a:lnTo>
                  <a:pt x="29797" y="182880"/>
                </a:lnTo>
                <a:lnTo>
                  <a:pt x="20318" y="190811"/>
                </a:lnTo>
                <a:lnTo>
                  <a:pt x="11302" y="199183"/>
                </a:lnTo>
                <a:lnTo>
                  <a:pt x="5841" y="204898"/>
                </a:lnTo>
                <a:lnTo>
                  <a:pt x="3937" y="206168"/>
                </a:lnTo>
                <a:lnTo>
                  <a:pt x="66647" y="226050"/>
                </a:lnTo>
                <a:lnTo>
                  <a:pt x="126646" y="227982"/>
                </a:lnTo>
                <a:lnTo>
                  <a:pt x="156337" y="228139"/>
                </a:lnTo>
                <a:lnTo>
                  <a:pt x="175920" y="228461"/>
                </a:lnTo>
                <a:lnTo>
                  <a:pt x="195659" y="228806"/>
                </a:lnTo>
                <a:lnTo>
                  <a:pt x="215326" y="228818"/>
                </a:lnTo>
                <a:lnTo>
                  <a:pt x="234695" y="228139"/>
                </a:lnTo>
                <a:lnTo>
                  <a:pt x="244752" y="227333"/>
                </a:lnTo>
                <a:lnTo>
                  <a:pt x="254095" y="225885"/>
                </a:lnTo>
                <a:lnTo>
                  <a:pt x="263199" y="223817"/>
                </a:lnTo>
                <a:lnTo>
                  <a:pt x="272541" y="2211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0194" y="2700273"/>
            <a:ext cx="52069" cy="122555"/>
          </a:xfrm>
          <a:custGeom>
            <a:avLst/>
            <a:gdLst/>
            <a:ahLst/>
            <a:cxnLst/>
            <a:rect l="l" t="t" r="r" b="b"/>
            <a:pathLst>
              <a:path w="52070" h="122555">
                <a:moveTo>
                  <a:pt x="45211" y="0"/>
                </a:moveTo>
                <a:lnTo>
                  <a:pt x="48436" y="7620"/>
                </a:lnTo>
                <a:lnTo>
                  <a:pt x="50530" y="15240"/>
                </a:lnTo>
                <a:lnTo>
                  <a:pt x="51552" y="23145"/>
                </a:lnTo>
                <a:lnTo>
                  <a:pt x="51561" y="31623"/>
                </a:lnTo>
                <a:lnTo>
                  <a:pt x="49837" y="44578"/>
                </a:lnTo>
                <a:lnTo>
                  <a:pt x="36067" y="81279"/>
                </a:lnTo>
                <a:lnTo>
                  <a:pt x="13761" y="117748"/>
                </a:lnTo>
                <a:lnTo>
                  <a:pt x="6095" y="122174"/>
                </a:lnTo>
                <a:lnTo>
                  <a:pt x="4317" y="117855"/>
                </a:lnTo>
                <a:lnTo>
                  <a:pt x="2158" y="113664"/>
                </a:lnTo>
                <a:lnTo>
                  <a:pt x="0" y="1097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1944" y="26210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21336"/>
                </a:moveTo>
                <a:lnTo>
                  <a:pt x="1777" y="12700"/>
                </a:lnTo>
                <a:lnTo>
                  <a:pt x="3301" y="7238"/>
                </a:lnTo>
                <a:lnTo>
                  <a:pt x="7619" y="0"/>
                </a:lnTo>
                <a:lnTo>
                  <a:pt x="13969" y="3301"/>
                </a:lnTo>
                <a:lnTo>
                  <a:pt x="16509" y="4572"/>
                </a:lnTo>
                <a:lnTo>
                  <a:pt x="21589" y="48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3228" y="2611247"/>
            <a:ext cx="67945" cy="13335"/>
          </a:xfrm>
          <a:custGeom>
            <a:avLst/>
            <a:gdLst/>
            <a:ahLst/>
            <a:cxnLst/>
            <a:rect l="l" t="t" r="r" b="b"/>
            <a:pathLst>
              <a:path w="67945" h="13335">
                <a:moveTo>
                  <a:pt x="0" y="0"/>
                </a:moveTo>
                <a:lnTo>
                  <a:pt x="1623" y="7078"/>
                </a:lnTo>
                <a:lnTo>
                  <a:pt x="5556" y="9763"/>
                </a:lnTo>
                <a:lnTo>
                  <a:pt x="11822" y="10233"/>
                </a:lnTo>
                <a:lnTo>
                  <a:pt x="20447" y="10667"/>
                </a:lnTo>
                <a:lnTo>
                  <a:pt x="29739" y="11652"/>
                </a:lnTo>
                <a:lnTo>
                  <a:pt x="39258" y="12350"/>
                </a:lnTo>
                <a:lnTo>
                  <a:pt x="48896" y="12811"/>
                </a:lnTo>
                <a:lnTo>
                  <a:pt x="58547" y="13080"/>
                </a:lnTo>
                <a:lnTo>
                  <a:pt x="61595" y="13080"/>
                </a:lnTo>
                <a:lnTo>
                  <a:pt x="64388" y="12826"/>
                </a:lnTo>
                <a:lnTo>
                  <a:pt x="67691" y="128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3450" y="2712466"/>
            <a:ext cx="78105" cy="8255"/>
          </a:xfrm>
          <a:custGeom>
            <a:avLst/>
            <a:gdLst/>
            <a:ahLst/>
            <a:cxnLst/>
            <a:rect l="l" t="t" r="r" b="b"/>
            <a:pathLst>
              <a:path w="78104" h="8255">
                <a:moveTo>
                  <a:pt x="0" y="6350"/>
                </a:moveTo>
                <a:lnTo>
                  <a:pt x="8745" y="7231"/>
                </a:lnTo>
                <a:lnTo>
                  <a:pt x="17478" y="7683"/>
                </a:lnTo>
                <a:lnTo>
                  <a:pt x="26235" y="7850"/>
                </a:lnTo>
                <a:lnTo>
                  <a:pt x="35051" y="7874"/>
                </a:lnTo>
                <a:lnTo>
                  <a:pt x="46065" y="7036"/>
                </a:lnTo>
                <a:lnTo>
                  <a:pt x="56959" y="5175"/>
                </a:lnTo>
                <a:lnTo>
                  <a:pt x="67663" y="2694"/>
                </a:lnTo>
                <a:lnTo>
                  <a:pt x="7810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4960" y="2626741"/>
            <a:ext cx="10795" cy="127000"/>
          </a:xfrm>
          <a:custGeom>
            <a:avLst/>
            <a:gdLst/>
            <a:ahLst/>
            <a:cxnLst/>
            <a:rect l="l" t="t" r="r" b="b"/>
            <a:pathLst>
              <a:path w="10795" h="127000">
                <a:moveTo>
                  <a:pt x="10413" y="0"/>
                </a:moveTo>
                <a:lnTo>
                  <a:pt x="5214" y="10578"/>
                </a:lnTo>
                <a:lnTo>
                  <a:pt x="1873" y="21764"/>
                </a:lnTo>
                <a:lnTo>
                  <a:pt x="198" y="33593"/>
                </a:lnTo>
                <a:lnTo>
                  <a:pt x="0" y="46100"/>
                </a:lnTo>
                <a:lnTo>
                  <a:pt x="922" y="61007"/>
                </a:lnTo>
                <a:lnTo>
                  <a:pt x="2524" y="75723"/>
                </a:lnTo>
                <a:lnTo>
                  <a:pt x="4482" y="90392"/>
                </a:lnTo>
                <a:lnTo>
                  <a:pt x="6476" y="105156"/>
                </a:lnTo>
                <a:lnTo>
                  <a:pt x="6985" y="117094"/>
                </a:lnTo>
                <a:lnTo>
                  <a:pt x="6730" y="120142"/>
                </a:lnTo>
                <a:lnTo>
                  <a:pt x="10413" y="1268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6925" y="2028189"/>
            <a:ext cx="146685" cy="118110"/>
          </a:xfrm>
          <a:custGeom>
            <a:avLst/>
            <a:gdLst/>
            <a:ahLst/>
            <a:cxnLst/>
            <a:rect l="l" t="t" r="r" b="b"/>
            <a:pathLst>
              <a:path w="146685" h="118110">
                <a:moveTo>
                  <a:pt x="12191" y="105156"/>
                </a:moveTo>
                <a:lnTo>
                  <a:pt x="6730" y="107569"/>
                </a:lnTo>
                <a:lnTo>
                  <a:pt x="4572" y="108458"/>
                </a:lnTo>
                <a:lnTo>
                  <a:pt x="0" y="109093"/>
                </a:lnTo>
                <a:lnTo>
                  <a:pt x="150" y="102163"/>
                </a:lnTo>
                <a:lnTo>
                  <a:pt x="825" y="95472"/>
                </a:lnTo>
                <a:lnTo>
                  <a:pt x="1785" y="88733"/>
                </a:lnTo>
                <a:lnTo>
                  <a:pt x="2794" y="81661"/>
                </a:lnTo>
                <a:lnTo>
                  <a:pt x="3929" y="72727"/>
                </a:lnTo>
                <a:lnTo>
                  <a:pt x="12826" y="34036"/>
                </a:lnTo>
                <a:lnTo>
                  <a:pt x="18669" y="26797"/>
                </a:lnTo>
                <a:lnTo>
                  <a:pt x="28640" y="30672"/>
                </a:lnTo>
                <a:lnTo>
                  <a:pt x="67698" y="63192"/>
                </a:lnTo>
                <a:lnTo>
                  <a:pt x="82105" y="76787"/>
                </a:lnTo>
                <a:lnTo>
                  <a:pt x="96702" y="90215"/>
                </a:lnTo>
                <a:lnTo>
                  <a:pt x="111633" y="103250"/>
                </a:lnTo>
                <a:lnTo>
                  <a:pt x="117734" y="108902"/>
                </a:lnTo>
                <a:lnTo>
                  <a:pt x="125682" y="114935"/>
                </a:lnTo>
                <a:lnTo>
                  <a:pt x="134225" y="118110"/>
                </a:lnTo>
                <a:lnTo>
                  <a:pt x="142112" y="115188"/>
                </a:lnTo>
                <a:lnTo>
                  <a:pt x="145454" y="107745"/>
                </a:lnTo>
                <a:lnTo>
                  <a:pt x="146367" y="97075"/>
                </a:lnTo>
                <a:lnTo>
                  <a:pt x="146042" y="86096"/>
                </a:lnTo>
                <a:lnTo>
                  <a:pt x="145669" y="77724"/>
                </a:lnTo>
                <a:lnTo>
                  <a:pt x="145291" y="64680"/>
                </a:lnTo>
                <a:lnTo>
                  <a:pt x="144557" y="51673"/>
                </a:lnTo>
                <a:lnTo>
                  <a:pt x="143490" y="38736"/>
                </a:lnTo>
                <a:lnTo>
                  <a:pt x="142112" y="25908"/>
                </a:lnTo>
                <a:lnTo>
                  <a:pt x="141406" y="19234"/>
                </a:lnTo>
                <a:lnTo>
                  <a:pt x="140652" y="12811"/>
                </a:lnTo>
                <a:lnTo>
                  <a:pt x="139612" y="6459"/>
                </a:lnTo>
                <a:lnTo>
                  <a:pt x="1380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8221" y="2218944"/>
            <a:ext cx="237490" cy="239395"/>
          </a:xfrm>
          <a:custGeom>
            <a:avLst/>
            <a:gdLst/>
            <a:ahLst/>
            <a:cxnLst/>
            <a:rect l="l" t="t" r="r" b="b"/>
            <a:pathLst>
              <a:path w="237489" h="239394">
                <a:moveTo>
                  <a:pt x="0" y="21970"/>
                </a:moveTo>
                <a:lnTo>
                  <a:pt x="3684" y="14358"/>
                </a:lnTo>
                <a:lnTo>
                  <a:pt x="7572" y="7651"/>
                </a:lnTo>
                <a:lnTo>
                  <a:pt x="13769" y="2611"/>
                </a:lnTo>
                <a:lnTo>
                  <a:pt x="24383" y="0"/>
                </a:lnTo>
                <a:lnTo>
                  <a:pt x="34952" y="930"/>
                </a:lnTo>
                <a:lnTo>
                  <a:pt x="71403" y="36574"/>
                </a:lnTo>
                <a:lnTo>
                  <a:pt x="82798" y="75511"/>
                </a:lnTo>
                <a:lnTo>
                  <a:pt x="88824" y="119260"/>
                </a:lnTo>
                <a:lnTo>
                  <a:pt x="91344" y="143827"/>
                </a:lnTo>
                <a:lnTo>
                  <a:pt x="94103" y="168394"/>
                </a:lnTo>
                <a:lnTo>
                  <a:pt x="103774" y="219852"/>
                </a:lnTo>
                <a:lnTo>
                  <a:pt x="120903" y="239267"/>
                </a:lnTo>
                <a:lnTo>
                  <a:pt x="132167" y="236779"/>
                </a:lnTo>
                <a:lnTo>
                  <a:pt x="154812" y="205739"/>
                </a:lnTo>
                <a:lnTo>
                  <a:pt x="170005" y="165226"/>
                </a:lnTo>
                <a:lnTo>
                  <a:pt x="178815" y="122808"/>
                </a:lnTo>
                <a:lnTo>
                  <a:pt x="184155" y="67194"/>
                </a:lnTo>
                <a:lnTo>
                  <a:pt x="184657" y="48513"/>
                </a:lnTo>
                <a:lnTo>
                  <a:pt x="184657" y="38100"/>
                </a:lnTo>
                <a:lnTo>
                  <a:pt x="184657" y="35051"/>
                </a:lnTo>
                <a:lnTo>
                  <a:pt x="184657" y="28320"/>
                </a:lnTo>
                <a:lnTo>
                  <a:pt x="184443" y="36308"/>
                </a:lnTo>
                <a:lnTo>
                  <a:pt x="184086" y="41735"/>
                </a:lnTo>
                <a:lnTo>
                  <a:pt x="190220" y="88854"/>
                </a:lnTo>
                <a:lnTo>
                  <a:pt x="208250" y="155930"/>
                </a:lnTo>
                <a:lnTo>
                  <a:pt x="225428" y="199661"/>
                </a:lnTo>
                <a:lnTo>
                  <a:pt x="229615" y="211724"/>
                </a:lnTo>
                <a:lnTo>
                  <a:pt x="233422" y="223906"/>
                </a:lnTo>
                <a:lnTo>
                  <a:pt x="237108" y="2362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6595" y="2429255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1666" y="0"/>
                </a:moveTo>
                <a:lnTo>
                  <a:pt x="506" y="9386"/>
                </a:lnTo>
                <a:lnTo>
                  <a:pt x="0" y="19081"/>
                </a:lnTo>
                <a:lnTo>
                  <a:pt x="327" y="28825"/>
                </a:lnTo>
                <a:lnTo>
                  <a:pt x="1666" y="38354"/>
                </a:lnTo>
                <a:lnTo>
                  <a:pt x="3746" y="47224"/>
                </a:lnTo>
                <a:lnTo>
                  <a:pt x="6111" y="55784"/>
                </a:lnTo>
                <a:lnTo>
                  <a:pt x="8381" y="64392"/>
                </a:lnTo>
                <a:lnTo>
                  <a:pt x="10175" y="734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7769" y="2325893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492" y="8874"/>
                </a:moveTo>
                <a:lnTo>
                  <a:pt x="0" y="2657"/>
                </a:lnTo>
                <a:lnTo>
                  <a:pt x="841" y="0"/>
                </a:lnTo>
                <a:lnTo>
                  <a:pt x="3635" y="1462"/>
                </a:lnTo>
                <a:lnTo>
                  <a:pt x="9001" y="76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0110" y="2399410"/>
            <a:ext cx="69850" cy="158115"/>
          </a:xfrm>
          <a:custGeom>
            <a:avLst/>
            <a:gdLst/>
            <a:ahLst/>
            <a:cxnLst/>
            <a:rect l="l" t="t" r="r" b="b"/>
            <a:pathLst>
              <a:path w="69850" h="158114">
                <a:moveTo>
                  <a:pt x="42672" y="0"/>
                </a:moveTo>
                <a:lnTo>
                  <a:pt x="47166" y="10332"/>
                </a:lnTo>
                <a:lnTo>
                  <a:pt x="51863" y="20748"/>
                </a:lnTo>
                <a:lnTo>
                  <a:pt x="56441" y="31236"/>
                </a:lnTo>
                <a:lnTo>
                  <a:pt x="60578" y="41783"/>
                </a:lnTo>
                <a:lnTo>
                  <a:pt x="64994" y="55590"/>
                </a:lnTo>
                <a:lnTo>
                  <a:pt x="68183" y="69945"/>
                </a:lnTo>
                <a:lnTo>
                  <a:pt x="69633" y="84538"/>
                </a:lnTo>
                <a:lnTo>
                  <a:pt x="68834" y="99060"/>
                </a:lnTo>
                <a:lnTo>
                  <a:pt x="52171" y="140261"/>
                </a:lnTo>
                <a:lnTo>
                  <a:pt x="24574" y="157622"/>
                </a:lnTo>
                <a:lnTo>
                  <a:pt x="15632" y="155005"/>
                </a:lnTo>
                <a:lnTo>
                  <a:pt x="7619" y="148971"/>
                </a:lnTo>
                <a:lnTo>
                  <a:pt x="5206" y="145414"/>
                </a:lnTo>
                <a:lnTo>
                  <a:pt x="2412" y="141350"/>
                </a:lnTo>
                <a:lnTo>
                  <a:pt x="0" y="137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7509" y="2289936"/>
            <a:ext cx="4445" cy="8255"/>
          </a:xfrm>
          <a:custGeom>
            <a:avLst/>
            <a:gdLst/>
            <a:ahLst/>
            <a:cxnLst/>
            <a:rect l="l" t="t" r="r" b="b"/>
            <a:pathLst>
              <a:path w="4445" h="8255">
                <a:moveTo>
                  <a:pt x="0" y="8254"/>
                </a:moveTo>
                <a:lnTo>
                  <a:pt x="3301" y="2412"/>
                </a:lnTo>
                <a:lnTo>
                  <a:pt x="4190" y="0"/>
                </a:lnTo>
                <a:lnTo>
                  <a:pt x="1142" y="73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2128" y="2032918"/>
            <a:ext cx="158750" cy="178435"/>
          </a:xfrm>
          <a:custGeom>
            <a:avLst/>
            <a:gdLst/>
            <a:ahLst/>
            <a:cxnLst/>
            <a:rect l="l" t="t" r="r" b="b"/>
            <a:pathLst>
              <a:path w="158750" h="178435">
                <a:moveTo>
                  <a:pt x="0" y="97"/>
                </a:moveTo>
                <a:lnTo>
                  <a:pt x="41693" y="10989"/>
                </a:lnTo>
                <a:lnTo>
                  <a:pt x="68867" y="41219"/>
                </a:lnTo>
                <a:lnTo>
                  <a:pt x="69770" y="52024"/>
                </a:lnTo>
                <a:lnTo>
                  <a:pt x="68268" y="62995"/>
                </a:lnTo>
                <a:lnTo>
                  <a:pt x="65277" y="73884"/>
                </a:lnTo>
                <a:lnTo>
                  <a:pt x="59826" y="87804"/>
                </a:lnTo>
                <a:lnTo>
                  <a:pt x="53482" y="101332"/>
                </a:lnTo>
                <a:lnTo>
                  <a:pt x="46686" y="114692"/>
                </a:lnTo>
                <a:lnTo>
                  <a:pt x="39877" y="128113"/>
                </a:lnTo>
                <a:lnTo>
                  <a:pt x="35946" y="135485"/>
                </a:lnTo>
                <a:lnTo>
                  <a:pt x="30908" y="145559"/>
                </a:lnTo>
                <a:lnTo>
                  <a:pt x="27465" y="155991"/>
                </a:lnTo>
                <a:lnTo>
                  <a:pt x="28321" y="164435"/>
                </a:lnTo>
                <a:lnTo>
                  <a:pt x="35506" y="171775"/>
                </a:lnTo>
                <a:lnTo>
                  <a:pt x="44846" y="175817"/>
                </a:lnTo>
                <a:lnTo>
                  <a:pt x="55163" y="177597"/>
                </a:lnTo>
                <a:lnTo>
                  <a:pt x="65277" y="178151"/>
                </a:lnTo>
                <a:lnTo>
                  <a:pt x="78214" y="177766"/>
                </a:lnTo>
                <a:lnTo>
                  <a:pt x="91138" y="176309"/>
                </a:lnTo>
                <a:lnTo>
                  <a:pt x="104086" y="174472"/>
                </a:lnTo>
                <a:lnTo>
                  <a:pt x="117094" y="172944"/>
                </a:lnTo>
                <a:lnTo>
                  <a:pt x="127567" y="171582"/>
                </a:lnTo>
                <a:lnTo>
                  <a:pt x="138017" y="169578"/>
                </a:lnTo>
                <a:lnTo>
                  <a:pt x="148419" y="167193"/>
                </a:lnTo>
                <a:lnTo>
                  <a:pt x="158750" y="1646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460" y="3322859"/>
            <a:ext cx="234950" cy="240029"/>
          </a:xfrm>
          <a:custGeom>
            <a:avLst/>
            <a:gdLst/>
            <a:ahLst/>
            <a:cxnLst/>
            <a:rect l="l" t="t" r="r" b="b"/>
            <a:pathLst>
              <a:path w="234950" h="240029">
                <a:moveTo>
                  <a:pt x="3047" y="39719"/>
                </a:moveTo>
                <a:lnTo>
                  <a:pt x="3352" y="31210"/>
                </a:lnTo>
                <a:lnTo>
                  <a:pt x="3352" y="28162"/>
                </a:lnTo>
                <a:lnTo>
                  <a:pt x="0" y="23209"/>
                </a:lnTo>
                <a:lnTo>
                  <a:pt x="2900" y="33932"/>
                </a:lnTo>
                <a:lnTo>
                  <a:pt x="4914" y="44704"/>
                </a:lnTo>
                <a:lnTo>
                  <a:pt x="6300" y="55713"/>
                </a:lnTo>
                <a:lnTo>
                  <a:pt x="7315" y="67151"/>
                </a:lnTo>
                <a:lnTo>
                  <a:pt x="9020" y="85895"/>
                </a:lnTo>
                <a:lnTo>
                  <a:pt x="10896" y="104616"/>
                </a:lnTo>
                <a:lnTo>
                  <a:pt x="12887" y="123336"/>
                </a:lnTo>
                <a:lnTo>
                  <a:pt x="14935" y="142081"/>
                </a:lnTo>
                <a:lnTo>
                  <a:pt x="16992" y="161678"/>
                </a:lnTo>
                <a:lnTo>
                  <a:pt x="19049" y="181133"/>
                </a:lnTo>
                <a:lnTo>
                  <a:pt x="21107" y="200588"/>
                </a:lnTo>
                <a:lnTo>
                  <a:pt x="23164" y="220186"/>
                </a:lnTo>
                <a:lnTo>
                  <a:pt x="23774" y="226536"/>
                </a:lnTo>
                <a:lnTo>
                  <a:pt x="24383" y="232886"/>
                </a:lnTo>
                <a:lnTo>
                  <a:pt x="24993" y="239363"/>
                </a:lnTo>
                <a:lnTo>
                  <a:pt x="37328" y="239438"/>
                </a:lnTo>
                <a:lnTo>
                  <a:pt x="89282" y="231576"/>
                </a:lnTo>
                <a:lnTo>
                  <a:pt x="134416" y="216503"/>
                </a:lnTo>
                <a:lnTo>
                  <a:pt x="179336" y="191571"/>
                </a:lnTo>
                <a:lnTo>
                  <a:pt x="218503" y="154146"/>
                </a:lnTo>
                <a:lnTo>
                  <a:pt x="234381" y="110517"/>
                </a:lnTo>
                <a:lnTo>
                  <a:pt x="232867" y="100171"/>
                </a:lnTo>
                <a:lnTo>
                  <a:pt x="207054" y="56774"/>
                </a:lnTo>
                <a:lnTo>
                  <a:pt x="155771" y="20274"/>
                </a:lnTo>
                <a:lnTo>
                  <a:pt x="118338" y="4270"/>
                </a:lnTo>
                <a:lnTo>
                  <a:pt x="97497" y="0"/>
                </a:lnTo>
                <a:lnTo>
                  <a:pt x="87477" y="984"/>
                </a:lnTo>
                <a:lnTo>
                  <a:pt x="80467" y="3143"/>
                </a:lnTo>
                <a:lnTo>
                  <a:pt x="77723" y="3778"/>
                </a:lnTo>
                <a:lnTo>
                  <a:pt x="73151" y="581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3930" y="3445509"/>
            <a:ext cx="13970" cy="68580"/>
          </a:xfrm>
          <a:custGeom>
            <a:avLst/>
            <a:gdLst/>
            <a:ahLst/>
            <a:cxnLst/>
            <a:rect l="l" t="t" r="r" b="b"/>
            <a:pathLst>
              <a:path w="13969" h="68579">
                <a:moveTo>
                  <a:pt x="800" y="0"/>
                </a:moveTo>
                <a:lnTo>
                  <a:pt x="242" y="7667"/>
                </a:lnTo>
                <a:lnTo>
                  <a:pt x="0" y="14954"/>
                </a:lnTo>
                <a:lnTo>
                  <a:pt x="157" y="22288"/>
                </a:lnTo>
                <a:lnTo>
                  <a:pt x="10858" y="60578"/>
                </a:lnTo>
                <a:lnTo>
                  <a:pt x="11772" y="63373"/>
                </a:lnTo>
                <a:lnTo>
                  <a:pt x="12687" y="65531"/>
                </a:lnTo>
                <a:lnTo>
                  <a:pt x="13601" y="6819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9530" y="3337480"/>
            <a:ext cx="8255" cy="15875"/>
          </a:xfrm>
          <a:custGeom>
            <a:avLst/>
            <a:gdLst/>
            <a:ahLst/>
            <a:cxnLst/>
            <a:rect l="l" t="t" r="r" b="b"/>
            <a:pathLst>
              <a:path w="8255" h="15875">
                <a:moveTo>
                  <a:pt x="8000" y="9858"/>
                </a:moveTo>
                <a:lnTo>
                  <a:pt x="1428" y="0"/>
                </a:lnTo>
                <a:lnTo>
                  <a:pt x="0" y="1190"/>
                </a:lnTo>
                <a:lnTo>
                  <a:pt x="1657" y="8143"/>
                </a:lnTo>
                <a:lnTo>
                  <a:pt x="4343" y="155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644" y="3293204"/>
            <a:ext cx="2306904" cy="142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504" y="3438778"/>
            <a:ext cx="149225" cy="19050"/>
          </a:xfrm>
          <a:custGeom>
            <a:avLst/>
            <a:gdLst/>
            <a:ahLst/>
            <a:cxnLst/>
            <a:rect l="l" t="t" r="r" b="b"/>
            <a:pathLst>
              <a:path w="149225" h="19050">
                <a:moveTo>
                  <a:pt x="19507" y="3937"/>
                </a:moveTo>
                <a:lnTo>
                  <a:pt x="9448" y="1143"/>
                </a:lnTo>
                <a:lnTo>
                  <a:pt x="6705" y="0"/>
                </a:lnTo>
                <a:lnTo>
                  <a:pt x="0" y="0"/>
                </a:lnTo>
                <a:lnTo>
                  <a:pt x="35966" y="14350"/>
                </a:lnTo>
                <a:lnTo>
                  <a:pt x="75485" y="18333"/>
                </a:lnTo>
                <a:lnTo>
                  <a:pt x="89001" y="18542"/>
                </a:lnTo>
                <a:lnTo>
                  <a:pt x="101946" y="18121"/>
                </a:lnTo>
                <a:lnTo>
                  <a:pt x="142036" y="5207"/>
                </a:lnTo>
                <a:lnTo>
                  <a:pt x="145389" y="2667"/>
                </a:lnTo>
                <a:lnTo>
                  <a:pt x="14904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16935" y="3383915"/>
            <a:ext cx="52069" cy="130175"/>
          </a:xfrm>
          <a:custGeom>
            <a:avLst/>
            <a:gdLst/>
            <a:ahLst/>
            <a:cxnLst/>
            <a:rect l="l" t="t" r="r" b="b"/>
            <a:pathLst>
              <a:path w="52069" h="130175">
                <a:moveTo>
                  <a:pt x="0" y="0"/>
                </a:moveTo>
                <a:lnTo>
                  <a:pt x="8397" y="7685"/>
                </a:lnTo>
                <a:lnTo>
                  <a:pt x="13938" y="16621"/>
                </a:lnTo>
                <a:lnTo>
                  <a:pt x="18002" y="26771"/>
                </a:lnTo>
                <a:lnTo>
                  <a:pt x="21970" y="38100"/>
                </a:lnTo>
                <a:lnTo>
                  <a:pt x="29013" y="56334"/>
                </a:lnTo>
                <a:lnTo>
                  <a:pt x="36020" y="74914"/>
                </a:lnTo>
                <a:lnTo>
                  <a:pt x="42384" y="93660"/>
                </a:lnTo>
                <a:lnTo>
                  <a:pt x="47497" y="112395"/>
                </a:lnTo>
                <a:lnTo>
                  <a:pt x="49021" y="122174"/>
                </a:lnTo>
                <a:lnTo>
                  <a:pt x="48768" y="124333"/>
                </a:lnTo>
                <a:lnTo>
                  <a:pt x="51562" y="12979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16047" y="3305966"/>
            <a:ext cx="71120" cy="11430"/>
          </a:xfrm>
          <a:custGeom>
            <a:avLst/>
            <a:gdLst/>
            <a:ahLst/>
            <a:cxnLst/>
            <a:rect l="l" t="t" r="r" b="b"/>
            <a:pathLst>
              <a:path w="71119" h="11429">
                <a:moveTo>
                  <a:pt x="2666" y="10892"/>
                </a:moveTo>
                <a:lnTo>
                  <a:pt x="1777" y="7209"/>
                </a:lnTo>
                <a:lnTo>
                  <a:pt x="888" y="3526"/>
                </a:lnTo>
                <a:lnTo>
                  <a:pt x="0" y="224"/>
                </a:lnTo>
                <a:lnTo>
                  <a:pt x="39397" y="2456"/>
                </a:lnTo>
                <a:lnTo>
                  <a:pt x="64642" y="5939"/>
                </a:lnTo>
                <a:lnTo>
                  <a:pt x="70992" y="657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54985" y="3312540"/>
            <a:ext cx="83820" cy="236220"/>
          </a:xfrm>
          <a:custGeom>
            <a:avLst/>
            <a:gdLst/>
            <a:ahLst/>
            <a:cxnLst/>
            <a:rect l="l" t="t" r="r" b="b"/>
            <a:pathLst>
              <a:path w="83819" h="236220">
                <a:moveTo>
                  <a:pt x="41782" y="0"/>
                </a:moveTo>
                <a:lnTo>
                  <a:pt x="11048" y="27432"/>
                </a:lnTo>
                <a:lnTo>
                  <a:pt x="7282" y="40257"/>
                </a:lnTo>
                <a:lnTo>
                  <a:pt x="8350" y="52403"/>
                </a:lnTo>
                <a:lnTo>
                  <a:pt x="30583" y="92465"/>
                </a:lnTo>
                <a:lnTo>
                  <a:pt x="56253" y="124410"/>
                </a:lnTo>
                <a:lnTo>
                  <a:pt x="67944" y="141097"/>
                </a:lnTo>
                <a:lnTo>
                  <a:pt x="75648" y="154759"/>
                </a:lnTo>
                <a:lnTo>
                  <a:pt x="81565" y="169338"/>
                </a:lnTo>
                <a:lnTo>
                  <a:pt x="83339" y="184370"/>
                </a:lnTo>
                <a:lnTo>
                  <a:pt x="78612" y="199389"/>
                </a:lnTo>
                <a:lnTo>
                  <a:pt x="42322" y="225679"/>
                </a:lnTo>
                <a:lnTo>
                  <a:pt x="7157" y="234481"/>
                </a:lnTo>
                <a:lnTo>
                  <a:pt x="0" y="23596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54653" y="3270250"/>
            <a:ext cx="67945" cy="256540"/>
          </a:xfrm>
          <a:custGeom>
            <a:avLst/>
            <a:gdLst/>
            <a:ahLst/>
            <a:cxnLst/>
            <a:rect l="l" t="t" r="r" b="b"/>
            <a:pathLst>
              <a:path w="67945" h="256539">
                <a:moveTo>
                  <a:pt x="0" y="44196"/>
                </a:moveTo>
                <a:lnTo>
                  <a:pt x="2549" y="34928"/>
                </a:lnTo>
                <a:lnTo>
                  <a:pt x="4778" y="25304"/>
                </a:lnTo>
                <a:lnTo>
                  <a:pt x="7411" y="15728"/>
                </a:lnTo>
                <a:lnTo>
                  <a:pt x="11175" y="6603"/>
                </a:lnTo>
                <a:lnTo>
                  <a:pt x="13081" y="4572"/>
                </a:lnTo>
                <a:lnTo>
                  <a:pt x="14605" y="2032"/>
                </a:lnTo>
                <a:lnTo>
                  <a:pt x="25884" y="42683"/>
                </a:lnTo>
                <a:lnTo>
                  <a:pt x="27940" y="57530"/>
                </a:lnTo>
                <a:lnTo>
                  <a:pt x="32404" y="83569"/>
                </a:lnTo>
                <a:lnTo>
                  <a:pt x="36988" y="109537"/>
                </a:lnTo>
                <a:lnTo>
                  <a:pt x="41620" y="135505"/>
                </a:lnTo>
                <a:lnTo>
                  <a:pt x="46228" y="161544"/>
                </a:lnTo>
                <a:lnTo>
                  <a:pt x="50095" y="181183"/>
                </a:lnTo>
                <a:lnTo>
                  <a:pt x="54308" y="200548"/>
                </a:lnTo>
                <a:lnTo>
                  <a:pt x="58926" y="219747"/>
                </a:lnTo>
                <a:lnTo>
                  <a:pt x="64008" y="238887"/>
                </a:lnTo>
                <a:lnTo>
                  <a:pt x="65532" y="248412"/>
                </a:lnTo>
                <a:lnTo>
                  <a:pt x="65532" y="250444"/>
                </a:lnTo>
                <a:lnTo>
                  <a:pt x="67945" y="25628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24428" y="337565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4" h="52070">
                <a:moveTo>
                  <a:pt x="0" y="52069"/>
                </a:moveTo>
                <a:lnTo>
                  <a:pt x="41401" y="44450"/>
                </a:lnTo>
                <a:lnTo>
                  <a:pt x="78644" y="34448"/>
                </a:lnTo>
                <a:lnTo>
                  <a:pt x="114935" y="21589"/>
                </a:lnTo>
                <a:lnTo>
                  <a:pt x="145492" y="5355"/>
                </a:lnTo>
                <a:lnTo>
                  <a:pt x="153924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5341" y="3256534"/>
            <a:ext cx="182880" cy="220979"/>
          </a:xfrm>
          <a:custGeom>
            <a:avLst/>
            <a:gdLst/>
            <a:ahLst/>
            <a:cxnLst/>
            <a:rect l="l" t="t" r="r" b="b"/>
            <a:pathLst>
              <a:path w="182879" h="220979">
                <a:moveTo>
                  <a:pt x="0" y="0"/>
                </a:moveTo>
                <a:lnTo>
                  <a:pt x="1539" y="14944"/>
                </a:lnTo>
                <a:lnTo>
                  <a:pt x="2508" y="30019"/>
                </a:lnTo>
                <a:lnTo>
                  <a:pt x="3429" y="45166"/>
                </a:lnTo>
                <a:lnTo>
                  <a:pt x="4825" y="60325"/>
                </a:lnTo>
                <a:lnTo>
                  <a:pt x="8139" y="84224"/>
                </a:lnTo>
                <a:lnTo>
                  <a:pt x="12001" y="107981"/>
                </a:lnTo>
                <a:lnTo>
                  <a:pt x="16148" y="131691"/>
                </a:lnTo>
                <a:lnTo>
                  <a:pt x="20320" y="155448"/>
                </a:lnTo>
                <a:lnTo>
                  <a:pt x="22818" y="172616"/>
                </a:lnTo>
                <a:lnTo>
                  <a:pt x="25828" y="190023"/>
                </a:lnTo>
                <a:lnTo>
                  <a:pt x="30910" y="206525"/>
                </a:lnTo>
                <a:lnTo>
                  <a:pt x="39624" y="220979"/>
                </a:lnTo>
                <a:lnTo>
                  <a:pt x="49264" y="208871"/>
                </a:lnTo>
                <a:lnTo>
                  <a:pt x="58451" y="196500"/>
                </a:lnTo>
                <a:lnTo>
                  <a:pt x="67591" y="184082"/>
                </a:lnTo>
                <a:lnTo>
                  <a:pt x="77088" y="171830"/>
                </a:lnTo>
                <a:lnTo>
                  <a:pt x="85530" y="161266"/>
                </a:lnTo>
                <a:lnTo>
                  <a:pt x="95281" y="149796"/>
                </a:lnTo>
                <a:lnTo>
                  <a:pt x="106128" y="139755"/>
                </a:lnTo>
                <a:lnTo>
                  <a:pt x="117856" y="133476"/>
                </a:lnTo>
                <a:lnTo>
                  <a:pt x="127379" y="133639"/>
                </a:lnTo>
                <a:lnTo>
                  <a:pt x="135842" y="138588"/>
                </a:lnTo>
                <a:lnTo>
                  <a:pt x="142805" y="146157"/>
                </a:lnTo>
                <a:lnTo>
                  <a:pt x="147828" y="154177"/>
                </a:lnTo>
                <a:lnTo>
                  <a:pt x="153245" y="165893"/>
                </a:lnTo>
                <a:lnTo>
                  <a:pt x="158972" y="177990"/>
                </a:lnTo>
                <a:lnTo>
                  <a:pt x="165508" y="189611"/>
                </a:lnTo>
                <a:lnTo>
                  <a:pt x="173355" y="199898"/>
                </a:lnTo>
                <a:lnTo>
                  <a:pt x="176403" y="202311"/>
                </a:lnTo>
                <a:lnTo>
                  <a:pt x="179450" y="204469"/>
                </a:lnTo>
                <a:lnTo>
                  <a:pt x="182499" y="20688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9167" y="3377247"/>
            <a:ext cx="147320" cy="118110"/>
          </a:xfrm>
          <a:custGeom>
            <a:avLst/>
            <a:gdLst/>
            <a:ahLst/>
            <a:cxnLst/>
            <a:rect l="l" t="t" r="r" b="b"/>
            <a:pathLst>
              <a:path w="147320" h="118110">
                <a:moveTo>
                  <a:pt x="73608" y="8826"/>
                </a:moveTo>
                <a:lnTo>
                  <a:pt x="63079" y="2579"/>
                </a:lnTo>
                <a:lnTo>
                  <a:pt x="53288" y="0"/>
                </a:lnTo>
                <a:lnTo>
                  <a:pt x="43211" y="1897"/>
                </a:lnTo>
                <a:lnTo>
                  <a:pt x="12346" y="32115"/>
                </a:lnTo>
                <a:lnTo>
                  <a:pt x="0" y="71427"/>
                </a:lnTo>
                <a:lnTo>
                  <a:pt x="1821" y="81549"/>
                </a:lnTo>
                <a:lnTo>
                  <a:pt x="7310" y="89886"/>
                </a:lnTo>
                <a:lnTo>
                  <a:pt x="16966" y="95948"/>
                </a:lnTo>
                <a:lnTo>
                  <a:pt x="27999" y="97662"/>
                </a:lnTo>
                <a:lnTo>
                  <a:pt x="39318" y="95853"/>
                </a:lnTo>
                <a:lnTo>
                  <a:pt x="78275" y="74977"/>
                </a:lnTo>
                <a:lnTo>
                  <a:pt x="87042" y="68677"/>
                </a:lnTo>
                <a:lnTo>
                  <a:pt x="95833" y="62674"/>
                </a:lnTo>
                <a:lnTo>
                  <a:pt x="97992" y="61531"/>
                </a:lnTo>
                <a:lnTo>
                  <a:pt x="99516" y="60261"/>
                </a:lnTo>
                <a:lnTo>
                  <a:pt x="101675" y="59626"/>
                </a:lnTo>
                <a:lnTo>
                  <a:pt x="108940" y="65641"/>
                </a:lnTo>
                <a:lnTo>
                  <a:pt x="113978" y="72786"/>
                </a:lnTo>
                <a:lnTo>
                  <a:pt x="117659" y="81289"/>
                </a:lnTo>
                <a:lnTo>
                  <a:pt x="120852" y="91376"/>
                </a:lnTo>
                <a:lnTo>
                  <a:pt x="124507" y="102899"/>
                </a:lnTo>
                <a:lnTo>
                  <a:pt x="128662" y="110601"/>
                </a:lnTo>
                <a:lnTo>
                  <a:pt x="135389" y="115325"/>
                </a:lnTo>
                <a:lnTo>
                  <a:pt x="146760" y="11791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1128" y="3265042"/>
            <a:ext cx="31115" cy="259715"/>
          </a:xfrm>
          <a:custGeom>
            <a:avLst/>
            <a:gdLst/>
            <a:ahLst/>
            <a:cxnLst/>
            <a:rect l="l" t="t" r="r" b="b"/>
            <a:pathLst>
              <a:path w="31114" h="259714">
                <a:moveTo>
                  <a:pt x="8840" y="0"/>
                </a:moveTo>
                <a:lnTo>
                  <a:pt x="2528" y="2069"/>
                </a:lnTo>
                <a:lnTo>
                  <a:pt x="156" y="13033"/>
                </a:lnTo>
                <a:lnTo>
                  <a:pt x="0" y="28307"/>
                </a:lnTo>
                <a:lnTo>
                  <a:pt x="331" y="43307"/>
                </a:lnTo>
                <a:lnTo>
                  <a:pt x="533" y="70048"/>
                </a:lnTo>
                <a:lnTo>
                  <a:pt x="3510" y="123531"/>
                </a:lnTo>
                <a:lnTo>
                  <a:pt x="10308" y="172329"/>
                </a:lnTo>
                <a:lnTo>
                  <a:pt x="20643" y="216155"/>
                </a:lnTo>
                <a:lnTo>
                  <a:pt x="26239" y="237998"/>
                </a:lnTo>
                <a:lnTo>
                  <a:pt x="28398" y="249936"/>
                </a:lnTo>
                <a:lnTo>
                  <a:pt x="29033" y="252603"/>
                </a:lnTo>
                <a:lnTo>
                  <a:pt x="30557" y="25971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4178" y="3404870"/>
            <a:ext cx="318135" cy="17780"/>
          </a:xfrm>
          <a:custGeom>
            <a:avLst/>
            <a:gdLst/>
            <a:ahLst/>
            <a:cxnLst/>
            <a:rect l="l" t="t" r="r" b="b"/>
            <a:pathLst>
              <a:path w="318135" h="17779">
                <a:moveTo>
                  <a:pt x="0" y="17399"/>
                </a:moveTo>
                <a:lnTo>
                  <a:pt x="15966" y="15775"/>
                </a:lnTo>
                <a:lnTo>
                  <a:pt x="31908" y="15176"/>
                </a:lnTo>
                <a:lnTo>
                  <a:pt x="47898" y="15148"/>
                </a:lnTo>
                <a:lnTo>
                  <a:pt x="64008" y="15239"/>
                </a:lnTo>
                <a:lnTo>
                  <a:pt x="94341" y="14916"/>
                </a:lnTo>
                <a:lnTo>
                  <a:pt x="155340" y="13221"/>
                </a:lnTo>
                <a:lnTo>
                  <a:pt x="218668" y="9286"/>
                </a:lnTo>
                <a:lnTo>
                  <a:pt x="284704" y="3254"/>
                </a:lnTo>
                <a:lnTo>
                  <a:pt x="317626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10785" y="3386328"/>
            <a:ext cx="33655" cy="114300"/>
          </a:xfrm>
          <a:custGeom>
            <a:avLst/>
            <a:gdLst/>
            <a:ahLst/>
            <a:cxnLst/>
            <a:rect l="l" t="t" r="r" b="b"/>
            <a:pathLst>
              <a:path w="33654" h="114300">
                <a:moveTo>
                  <a:pt x="0" y="0"/>
                </a:moveTo>
                <a:lnTo>
                  <a:pt x="16383" y="35306"/>
                </a:lnTo>
                <a:lnTo>
                  <a:pt x="22526" y="64277"/>
                </a:lnTo>
                <a:lnTo>
                  <a:pt x="25544" y="78614"/>
                </a:lnTo>
                <a:lnTo>
                  <a:pt x="28955" y="92963"/>
                </a:lnTo>
                <a:lnTo>
                  <a:pt x="32258" y="103886"/>
                </a:lnTo>
                <a:lnTo>
                  <a:pt x="33147" y="106934"/>
                </a:lnTo>
                <a:lnTo>
                  <a:pt x="33527" y="11430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2593" y="3277227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60">
                <a:moveTo>
                  <a:pt x="10826" y="2166"/>
                </a:moveTo>
                <a:lnTo>
                  <a:pt x="2258" y="0"/>
                </a:lnTo>
                <a:lnTo>
                  <a:pt x="0" y="1214"/>
                </a:lnTo>
                <a:lnTo>
                  <a:pt x="2075" y="4810"/>
                </a:lnTo>
                <a:lnTo>
                  <a:pt x="6508" y="978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62170" y="3258311"/>
            <a:ext cx="51435" cy="258445"/>
          </a:xfrm>
          <a:custGeom>
            <a:avLst/>
            <a:gdLst/>
            <a:ahLst/>
            <a:cxnLst/>
            <a:rect l="l" t="t" r="r" b="b"/>
            <a:pathLst>
              <a:path w="51435" h="258445">
                <a:moveTo>
                  <a:pt x="8254" y="0"/>
                </a:moveTo>
                <a:lnTo>
                  <a:pt x="6322" y="10874"/>
                </a:lnTo>
                <a:lnTo>
                  <a:pt x="3555" y="21653"/>
                </a:lnTo>
                <a:lnTo>
                  <a:pt x="1075" y="32432"/>
                </a:lnTo>
                <a:lnTo>
                  <a:pt x="4127" y="88598"/>
                </a:lnTo>
                <a:lnTo>
                  <a:pt x="12826" y="133223"/>
                </a:lnTo>
                <a:lnTo>
                  <a:pt x="23891" y="180101"/>
                </a:lnTo>
                <a:lnTo>
                  <a:pt x="38100" y="225551"/>
                </a:lnTo>
                <a:lnTo>
                  <a:pt x="47726" y="250555"/>
                </a:lnTo>
                <a:lnTo>
                  <a:pt x="51307" y="25844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0028" y="3403091"/>
            <a:ext cx="245110" cy="16510"/>
          </a:xfrm>
          <a:custGeom>
            <a:avLst/>
            <a:gdLst/>
            <a:ahLst/>
            <a:cxnLst/>
            <a:rect l="l" t="t" r="r" b="b"/>
            <a:pathLst>
              <a:path w="245110" h="16510">
                <a:moveTo>
                  <a:pt x="0" y="16129"/>
                </a:moveTo>
                <a:lnTo>
                  <a:pt x="17778" y="15116"/>
                </a:lnTo>
                <a:lnTo>
                  <a:pt x="35544" y="13938"/>
                </a:lnTo>
                <a:lnTo>
                  <a:pt x="53381" y="12807"/>
                </a:lnTo>
                <a:lnTo>
                  <a:pt x="71374" y="11937"/>
                </a:lnTo>
                <a:lnTo>
                  <a:pt x="100714" y="10908"/>
                </a:lnTo>
                <a:lnTo>
                  <a:pt x="130175" y="9604"/>
                </a:lnTo>
                <a:lnTo>
                  <a:pt x="159635" y="7848"/>
                </a:lnTo>
                <a:lnTo>
                  <a:pt x="188975" y="5461"/>
                </a:lnTo>
                <a:lnTo>
                  <a:pt x="207295" y="3232"/>
                </a:lnTo>
                <a:lnTo>
                  <a:pt x="220757" y="1825"/>
                </a:lnTo>
                <a:lnTo>
                  <a:pt x="232267" y="871"/>
                </a:lnTo>
                <a:lnTo>
                  <a:pt x="24472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86858" y="3347592"/>
            <a:ext cx="34925" cy="123189"/>
          </a:xfrm>
          <a:custGeom>
            <a:avLst/>
            <a:gdLst/>
            <a:ahLst/>
            <a:cxnLst/>
            <a:rect l="l" t="t" r="r" b="b"/>
            <a:pathLst>
              <a:path w="34925" h="123189">
                <a:moveTo>
                  <a:pt x="0" y="6477"/>
                </a:moveTo>
                <a:lnTo>
                  <a:pt x="2666" y="4318"/>
                </a:lnTo>
                <a:lnTo>
                  <a:pt x="5079" y="1905"/>
                </a:lnTo>
                <a:lnTo>
                  <a:pt x="7874" y="0"/>
                </a:lnTo>
                <a:lnTo>
                  <a:pt x="13733" y="7913"/>
                </a:lnTo>
                <a:lnTo>
                  <a:pt x="17414" y="15398"/>
                </a:lnTo>
                <a:lnTo>
                  <a:pt x="20071" y="23502"/>
                </a:lnTo>
                <a:lnTo>
                  <a:pt x="22859" y="33274"/>
                </a:lnTo>
                <a:lnTo>
                  <a:pt x="26576" y="45339"/>
                </a:lnTo>
                <a:lnTo>
                  <a:pt x="30114" y="58261"/>
                </a:lnTo>
                <a:lnTo>
                  <a:pt x="32914" y="71421"/>
                </a:lnTo>
                <a:lnTo>
                  <a:pt x="34416" y="84201"/>
                </a:lnTo>
                <a:lnTo>
                  <a:pt x="34651" y="93757"/>
                </a:lnTo>
                <a:lnTo>
                  <a:pt x="34385" y="103790"/>
                </a:lnTo>
                <a:lnTo>
                  <a:pt x="33595" y="113776"/>
                </a:lnTo>
                <a:lnTo>
                  <a:pt x="32257" y="12319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7048" y="3238706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4409" y="12239"/>
                </a:moveTo>
                <a:lnTo>
                  <a:pt x="0" y="1803"/>
                </a:lnTo>
                <a:lnTo>
                  <a:pt x="1043" y="0"/>
                </a:lnTo>
                <a:lnTo>
                  <a:pt x="6373" y="3935"/>
                </a:lnTo>
                <a:lnTo>
                  <a:pt x="14823" y="1071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2540" y="3268090"/>
            <a:ext cx="66675" cy="196215"/>
          </a:xfrm>
          <a:custGeom>
            <a:avLst/>
            <a:gdLst/>
            <a:ahLst/>
            <a:cxnLst/>
            <a:rect l="l" t="t" r="r" b="b"/>
            <a:pathLst>
              <a:path w="66675" h="196214">
                <a:moveTo>
                  <a:pt x="38748" y="0"/>
                </a:moveTo>
                <a:lnTo>
                  <a:pt x="823" y="14239"/>
                </a:lnTo>
                <a:lnTo>
                  <a:pt x="0" y="21937"/>
                </a:lnTo>
                <a:lnTo>
                  <a:pt x="1664" y="30099"/>
                </a:lnTo>
                <a:lnTo>
                  <a:pt x="8407" y="45708"/>
                </a:lnTo>
                <a:lnTo>
                  <a:pt x="17031" y="60293"/>
                </a:lnTo>
                <a:lnTo>
                  <a:pt x="26417" y="74354"/>
                </a:lnTo>
                <a:lnTo>
                  <a:pt x="35446" y="88392"/>
                </a:lnTo>
                <a:lnTo>
                  <a:pt x="61021" y="135701"/>
                </a:lnTo>
                <a:lnTo>
                  <a:pt x="66395" y="163990"/>
                </a:lnTo>
                <a:lnTo>
                  <a:pt x="64402" y="173910"/>
                </a:lnTo>
                <a:lnTo>
                  <a:pt x="59457" y="182568"/>
                </a:lnTo>
                <a:lnTo>
                  <a:pt x="51321" y="190119"/>
                </a:lnTo>
                <a:lnTo>
                  <a:pt x="43955" y="195325"/>
                </a:lnTo>
                <a:lnTo>
                  <a:pt x="37605" y="195325"/>
                </a:lnTo>
                <a:lnTo>
                  <a:pt x="29096" y="19596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88728" y="3298571"/>
            <a:ext cx="296545" cy="146685"/>
          </a:xfrm>
          <a:custGeom>
            <a:avLst/>
            <a:gdLst/>
            <a:ahLst/>
            <a:cxnLst/>
            <a:rect l="l" t="t" r="r" b="b"/>
            <a:pathLst>
              <a:path w="296545" h="146685">
                <a:moveTo>
                  <a:pt x="4351" y="32892"/>
                </a:moveTo>
                <a:lnTo>
                  <a:pt x="0" y="29739"/>
                </a:lnTo>
                <a:lnTo>
                  <a:pt x="875" y="36147"/>
                </a:lnTo>
                <a:lnTo>
                  <a:pt x="3869" y="46483"/>
                </a:lnTo>
                <a:lnTo>
                  <a:pt x="5875" y="55117"/>
                </a:lnTo>
                <a:lnTo>
                  <a:pt x="8129" y="68830"/>
                </a:lnTo>
                <a:lnTo>
                  <a:pt x="10479" y="82518"/>
                </a:lnTo>
                <a:lnTo>
                  <a:pt x="12590" y="96158"/>
                </a:lnTo>
                <a:lnTo>
                  <a:pt x="14130" y="109727"/>
                </a:lnTo>
                <a:lnTo>
                  <a:pt x="14597" y="117943"/>
                </a:lnTo>
                <a:lnTo>
                  <a:pt x="15099" y="126206"/>
                </a:lnTo>
                <a:lnTo>
                  <a:pt x="15720" y="134516"/>
                </a:lnTo>
                <a:lnTo>
                  <a:pt x="16543" y="142875"/>
                </a:lnTo>
                <a:lnTo>
                  <a:pt x="15654" y="131952"/>
                </a:lnTo>
                <a:lnTo>
                  <a:pt x="15273" y="132841"/>
                </a:lnTo>
                <a:lnTo>
                  <a:pt x="15654" y="121919"/>
                </a:lnTo>
                <a:lnTo>
                  <a:pt x="22494" y="72288"/>
                </a:lnTo>
                <a:lnTo>
                  <a:pt x="38990" y="30781"/>
                </a:lnTo>
                <a:lnTo>
                  <a:pt x="59850" y="13080"/>
                </a:lnTo>
                <a:lnTo>
                  <a:pt x="71487" y="13233"/>
                </a:lnTo>
                <a:lnTo>
                  <a:pt x="107243" y="50147"/>
                </a:lnTo>
                <a:lnTo>
                  <a:pt x="128049" y="93599"/>
                </a:lnTo>
                <a:lnTo>
                  <a:pt x="130712" y="99774"/>
                </a:lnTo>
                <a:lnTo>
                  <a:pt x="133256" y="106044"/>
                </a:lnTo>
                <a:lnTo>
                  <a:pt x="135800" y="112315"/>
                </a:lnTo>
                <a:lnTo>
                  <a:pt x="138463" y="118490"/>
                </a:lnTo>
                <a:lnTo>
                  <a:pt x="145422" y="108971"/>
                </a:lnTo>
                <a:lnTo>
                  <a:pt x="150608" y="98726"/>
                </a:lnTo>
                <a:lnTo>
                  <a:pt x="155055" y="87790"/>
                </a:lnTo>
                <a:lnTo>
                  <a:pt x="159799" y="76200"/>
                </a:lnTo>
                <a:lnTo>
                  <a:pt x="169096" y="55881"/>
                </a:lnTo>
                <a:lnTo>
                  <a:pt x="181405" y="32813"/>
                </a:lnTo>
                <a:lnTo>
                  <a:pt x="196786" y="12388"/>
                </a:lnTo>
                <a:lnTo>
                  <a:pt x="215298" y="0"/>
                </a:lnTo>
                <a:lnTo>
                  <a:pt x="226585" y="507"/>
                </a:lnTo>
                <a:lnTo>
                  <a:pt x="258478" y="50456"/>
                </a:lnTo>
                <a:lnTo>
                  <a:pt x="272591" y="99538"/>
                </a:lnTo>
                <a:lnTo>
                  <a:pt x="280195" y="123698"/>
                </a:lnTo>
                <a:lnTo>
                  <a:pt x="283319" y="131984"/>
                </a:lnTo>
                <a:lnTo>
                  <a:pt x="285942" y="137413"/>
                </a:lnTo>
                <a:lnTo>
                  <a:pt x="289661" y="141700"/>
                </a:lnTo>
                <a:lnTo>
                  <a:pt x="296070" y="14655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0489" y="3300095"/>
            <a:ext cx="76200" cy="109220"/>
          </a:xfrm>
          <a:custGeom>
            <a:avLst/>
            <a:gdLst/>
            <a:ahLst/>
            <a:cxnLst/>
            <a:rect l="l" t="t" r="r" b="b"/>
            <a:pathLst>
              <a:path w="76200" h="109220">
                <a:moveTo>
                  <a:pt x="40354" y="0"/>
                </a:moveTo>
                <a:lnTo>
                  <a:pt x="5270" y="30569"/>
                </a:lnTo>
                <a:lnTo>
                  <a:pt x="0" y="57989"/>
                </a:lnTo>
                <a:lnTo>
                  <a:pt x="984" y="71627"/>
                </a:lnTo>
                <a:lnTo>
                  <a:pt x="32099" y="107822"/>
                </a:lnTo>
                <a:lnTo>
                  <a:pt x="42679" y="108983"/>
                </a:lnTo>
                <a:lnTo>
                  <a:pt x="52736" y="106441"/>
                </a:lnTo>
                <a:lnTo>
                  <a:pt x="75311" y="68564"/>
                </a:lnTo>
                <a:lnTo>
                  <a:pt x="75612" y="55762"/>
                </a:lnTo>
                <a:lnTo>
                  <a:pt x="74771" y="43306"/>
                </a:lnTo>
                <a:lnTo>
                  <a:pt x="57372" y="6095"/>
                </a:lnTo>
                <a:lnTo>
                  <a:pt x="53816" y="6730"/>
                </a:lnTo>
                <a:lnTo>
                  <a:pt x="51657" y="698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23654" y="3274554"/>
            <a:ext cx="207645" cy="140335"/>
          </a:xfrm>
          <a:custGeom>
            <a:avLst/>
            <a:gdLst/>
            <a:ahLst/>
            <a:cxnLst/>
            <a:rect l="l" t="t" r="r" b="b"/>
            <a:pathLst>
              <a:path w="207645" h="140335">
                <a:moveTo>
                  <a:pt x="1936" y="37986"/>
                </a:moveTo>
                <a:lnTo>
                  <a:pt x="1555" y="36208"/>
                </a:lnTo>
                <a:lnTo>
                  <a:pt x="1555" y="34049"/>
                </a:lnTo>
                <a:lnTo>
                  <a:pt x="1301" y="32525"/>
                </a:lnTo>
                <a:lnTo>
                  <a:pt x="7" y="42916"/>
                </a:lnTo>
                <a:lnTo>
                  <a:pt x="0" y="53449"/>
                </a:lnTo>
                <a:lnTo>
                  <a:pt x="801" y="64029"/>
                </a:lnTo>
                <a:lnTo>
                  <a:pt x="1936" y="74562"/>
                </a:lnTo>
                <a:lnTo>
                  <a:pt x="3303" y="87431"/>
                </a:lnTo>
                <a:lnTo>
                  <a:pt x="7143" y="125489"/>
                </a:lnTo>
                <a:lnTo>
                  <a:pt x="12223" y="140094"/>
                </a:lnTo>
                <a:lnTo>
                  <a:pt x="19446" y="124467"/>
                </a:lnTo>
                <a:lnTo>
                  <a:pt x="25622" y="108424"/>
                </a:lnTo>
                <a:lnTo>
                  <a:pt x="31511" y="92213"/>
                </a:lnTo>
                <a:lnTo>
                  <a:pt x="37877" y="76086"/>
                </a:lnTo>
                <a:lnTo>
                  <a:pt x="54991" y="38177"/>
                </a:lnTo>
                <a:lnTo>
                  <a:pt x="78771" y="4839"/>
                </a:lnTo>
                <a:lnTo>
                  <a:pt x="86893" y="0"/>
                </a:lnTo>
                <a:lnTo>
                  <a:pt x="93932" y="410"/>
                </a:lnTo>
                <a:lnTo>
                  <a:pt x="127111" y="31144"/>
                </a:lnTo>
                <a:lnTo>
                  <a:pt x="146081" y="52591"/>
                </a:lnTo>
                <a:lnTo>
                  <a:pt x="156366" y="64004"/>
                </a:lnTo>
                <a:lnTo>
                  <a:pt x="190531" y="93739"/>
                </a:lnTo>
                <a:lnTo>
                  <a:pt x="202215" y="102629"/>
                </a:lnTo>
                <a:lnTo>
                  <a:pt x="207041" y="10783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47767" y="3269658"/>
            <a:ext cx="99060" cy="142240"/>
          </a:xfrm>
          <a:custGeom>
            <a:avLst/>
            <a:gdLst/>
            <a:ahLst/>
            <a:cxnLst/>
            <a:rect l="l" t="t" r="r" b="b"/>
            <a:pathLst>
              <a:path w="99060" h="142239">
                <a:moveTo>
                  <a:pt x="57604" y="1099"/>
                </a:moveTo>
                <a:lnTo>
                  <a:pt x="15293" y="31755"/>
                </a:lnTo>
                <a:lnTo>
                  <a:pt x="327" y="79458"/>
                </a:lnTo>
                <a:lnTo>
                  <a:pt x="0" y="95783"/>
                </a:lnTo>
                <a:lnTo>
                  <a:pt x="3327" y="110716"/>
                </a:lnTo>
                <a:lnTo>
                  <a:pt x="10489" y="124053"/>
                </a:lnTo>
                <a:lnTo>
                  <a:pt x="21663" y="135592"/>
                </a:lnTo>
                <a:lnTo>
                  <a:pt x="33551" y="141323"/>
                </a:lnTo>
                <a:lnTo>
                  <a:pt x="46761" y="142005"/>
                </a:lnTo>
                <a:lnTo>
                  <a:pt x="59900" y="138878"/>
                </a:lnTo>
                <a:lnTo>
                  <a:pt x="94386" y="104905"/>
                </a:lnTo>
                <a:lnTo>
                  <a:pt x="99006" y="68536"/>
                </a:lnTo>
                <a:lnTo>
                  <a:pt x="96081" y="55248"/>
                </a:lnTo>
                <a:lnTo>
                  <a:pt x="90465" y="44057"/>
                </a:lnTo>
                <a:lnTo>
                  <a:pt x="82897" y="33960"/>
                </a:lnTo>
                <a:lnTo>
                  <a:pt x="74114" y="23959"/>
                </a:lnTo>
                <a:lnTo>
                  <a:pt x="67637" y="17863"/>
                </a:lnTo>
                <a:lnTo>
                  <a:pt x="66113" y="15831"/>
                </a:lnTo>
                <a:lnTo>
                  <a:pt x="60017" y="1545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49142" y="3153410"/>
            <a:ext cx="21590" cy="210185"/>
          </a:xfrm>
          <a:custGeom>
            <a:avLst/>
            <a:gdLst/>
            <a:ahLst/>
            <a:cxnLst/>
            <a:rect l="l" t="t" r="r" b="b"/>
            <a:pathLst>
              <a:path w="21590" h="210185">
                <a:moveTo>
                  <a:pt x="8884" y="0"/>
                </a:moveTo>
                <a:lnTo>
                  <a:pt x="2168" y="47077"/>
                </a:lnTo>
                <a:lnTo>
                  <a:pt x="0" y="89796"/>
                </a:lnTo>
                <a:lnTo>
                  <a:pt x="994" y="116014"/>
                </a:lnTo>
                <a:lnTo>
                  <a:pt x="8376" y="168020"/>
                </a:lnTo>
                <a:lnTo>
                  <a:pt x="17109" y="199524"/>
                </a:lnTo>
                <a:lnTo>
                  <a:pt x="21457" y="20980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51346" y="3276853"/>
            <a:ext cx="193675" cy="8890"/>
          </a:xfrm>
          <a:custGeom>
            <a:avLst/>
            <a:gdLst/>
            <a:ahLst/>
            <a:cxnLst/>
            <a:rect l="l" t="t" r="r" b="b"/>
            <a:pathLst>
              <a:path w="193675" h="8889">
                <a:moveTo>
                  <a:pt x="0" y="4063"/>
                </a:moveTo>
                <a:lnTo>
                  <a:pt x="10973" y="3117"/>
                </a:lnTo>
                <a:lnTo>
                  <a:pt x="21875" y="3254"/>
                </a:lnTo>
                <a:lnTo>
                  <a:pt x="32825" y="4081"/>
                </a:lnTo>
                <a:lnTo>
                  <a:pt x="43941" y="5207"/>
                </a:lnTo>
                <a:lnTo>
                  <a:pt x="63305" y="6754"/>
                </a:lnTo>
                <a:lnTo>
                  <a:pt x="82835" y="7778"/>
                </a:lnTo>
                <a:lnTo>
                  <a:pt x="102413" y="8278"/>
                </a:lnTo>
                <a:lnTo>
                  <a:pt x="121920" y="8255"/>
                </a:lnTo>
                <a:lnTo>
                  <a:pt x="140005" y="7608"/>
                </a:lnTo>
                <a:lnTo>
                  <a:pt x="158019" y="5842"/>
                </a:lnTo>
                <a:lnTo>
                  <a:pt x="175891" y="3218"/>
                </a:lnTo>
                <a:lnTo>
                  <a:pt x="19354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41831" y="3287903"/>
            <a:ext cx="117475" cy="133350"/>
          </a:xfrm>
          <a:custGeom>
            <a:avLst/>
            <a:gdLst/>
            <a:ahLst/>
            <a:cxnLst/>
            <a:rect l="l" t="t" r="r" b="b"/>
            <a:pathLst>
              <a:path w="117475" h="133350">
                <a:moveTo>
                  <a:pt x="55512" y="0"/>
                </a:moveTo>
                <a:lnTo>
                  <a:pt x="17075" y="22310"/>
                </a:lnTo>
                <a:lnTo>
                  <a:pt x="1537" y="59689"/>
                </a:lnTo>
                <a:lnTo>
                  <a:pt x="0" y="75114"/>
                </a:lnTo>
                <a:lnTo>
                  <a:pt x="1807" y="90503"/>
                </a:lnTo>
                <a:lnTo>
                  <a:pt x="28634" y="127335"/>
                </a:lnTo>
                <a:lnTo>
                  <a:pt x="57364" y="132943"/>
                </a:lnTo>
                <a:lnTo>
                  <a:pt x="72657" y="130175"/>
                </a:lnTo>
                <a:lnTo>
                  <a:pt x="90439" y="121384"/>
                </a:lnTo>
                <a:lnTo>
                  <a:pt x="103947" y="107854"/>
                </a:lnTo>
                <a:lnTo>
                  <a:pt x="112859" y="90848"/>
                </a:lnTo>
                <a:lnTo>
                  <a:pt x="116853" y="71627"/>
                </a:lnTo>
                <a:lnTo>
                  <a:pt x="114800" y="51667"/>
                </a:lnTo>
                <a:lnTo>
                  <a:pt x="93976" y="15746"/>
                </a:lnTo>
                <a:lnTo>
                  <a:pt x="56828" y="4161"/>
                </a:lnTo>
                <a:lnTo>
                  <a:pt x="50051" y="520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2058" y="3321319"/>
            <a:ext cx="135255" cy="85725"/>
          </a:xfrm>
          <a:custGeom>
            <a:avLst/>
            <a:gdLst/>
            <a:ahLst/>
            <a:cxnLst/>
            <a:rect l="l" t="t" r="r" b="b"/>
            <a:pathLst>
              <a:path w="135254" h="85725">
                <a:moveTo>
                  <a:pt x="8255" y="5318"/>
                </a:moveTo>
                <a:lnTo>
                  <a:pt x="6232" y="21445"/>
                </a:lnTo>
                <a:lnTo>
                  <a:pt x="3317" y="37274"/>
                </a:lnTo>
                <a:lnTo>
                  <a:pt x="807" y="53127"/>
                </a:lnTo>
                <a:lnTo>
                  <a:pt x="0" y="69326"/>
                </a:lnTo>
                <a:lnTo>
                  <a:pt x="635" y="77835"/>
                </a:lnTo>
                <a:lnTo>
                  <a:pt x="889" y="80248"/>
                </a:lnTo>
                <a:lnTo>
                  <a:pt x="0" y="85709"/>
                </a:lnTo>
                <a:lnTo>
                  <a:pt x="4923" y="75809"/>
                </a:lnTo>
                <a:lnTo>
                  <a:pt x="9858" y="65849"/>
                </a:lnTo>
                <a:lnTo>
                  <a:pt x="15198" y="56008"/>
                </a:lnTo>
                <a:lnTo>
                  <a:pt x="42878" y="22494"/>
                </a:lnTo>
                <a:lnTo>
                  <a:pt x="80597" y="375"/>
                </a:lnTo>
                <a:lnTo>
                  <a:pt x="91916" y="0"/>
                </a:lnTo>
                <a:lnTo>
                  <a:pt x="102616" y="3173"/>
                </a:lnTo>
                <a:lnTo>
                  <a:pt x="126781" y="42683"/>
                </a:lnTo>
                <a:lnTo>
                  <a:pt x="130429" y="64754"/>
                </a:lnTo>
                <a:lnTo>
                  <a:pt x="129540" y="65262"/>
                </a:lnTo>
                <a:lnTo>
                  <a:pt x="135255" y="7504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3655" y="3312540"/>
            <a:ext cx="10795" cy="94615"/>
          </a:xfrm>
          <a:custGeom>
            <a:avLst/>
            <a:gdLst/>
            <a:ahLst/>
            <a:cxnLst/>
            <a:rect l="l" t="t" r="r" b="b"/>
            <a:pathLst>
              <a:path w="10795" h="94614">
                <a:moveTo>
                  <a:pt x="2619" y="0"/>
                </a:moveTo>
                <a:lnTo>
                  <a:pt x="720" y="11433"/>
                </a:lnTo>
                <a:lnTo>
                  <a:pt x="0" y="22320"/>
                </a:lnTo>
                <a:lnTo>
                  <a:pt x="208" y="33254"/>
                </a:lnTo>
                <a:lnTo>
                  <a:pt x="1095" y="44831"/>
                </a:lnTo>
                <a:lnTo>
                  <a:pt x="2474" y="57858"/>
                </a:lnTo>
                <a:lnTo>
                  <a:pt x="4413" y="69992"/>
                </a:lnTo>
                <a:lnTo>
                  <a:pt x="7042" y="81960"/>
                </a:lnTo>
                <a:lnTo>
                  <a:pt x="10493" y="9448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42657" y="3205860"/>
            <a:ext cx="1270" cy="14604"/>
          </a:xfrm>
          <a:custGeom>
            <a:avLst/>
            <a:gdLst/>
            <a:ahLst/>
            <a:cxnLst/>
            <a:rect l="l" t="t" r="r" b="b"/>
            <a:pathLst>
              <a:path w="1270" h="14605">
                <a:moveTo>
                  <a:pt x="1270" y="9143"/>
                </a:moveTo>
                <a:lnTo>
                  <a:pt x="0" y="380"/>
                </a:lnTo>
                <a:lnTo>
                  <a:pt x="0" y="0"/>
                </a:lnTo>
                <a:lnTo>
                  <a:pt x="381" y="1460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36883" y="3262884"/>
            <a:ext cx="161290" cy="154940"/>
          </a:xfrm>
          <a:custGeom>
            <a:avLst/>
            <a:gdLst/>
            <a:ahLst/>
            <a:cxnLst/>
            <a:rect l="l" t="t" r="r" b="b"/>
            <a:pathLst>
              <a:path w="161290" h="154939">
                <a:moveTo>
                  <a:pt x="57284" y="0"/>
                </a:moveTo>
                <a:lnTo>
                  <a:pt x="24637" y="20734"/>
                </a:lnTo>
                <a:lnTo>
                  <a:pt x="642" y="68421"/>
                </a:lnTo>
                <a:lnTo>
                  <a:pt x="0" y="87975"/>
                </a:lnTo>
                <a:lnTo>
                  <a:pt x="5214" y="106933"/>
                </a:lnTo>
                <a:lnTo>
                  <a:pt x="45309" y="143313"/>
                </a:lnTo>
                <a:lnTo>
                  <a:pt x="83165" y="153126"/>
                </a:lnTo>
                <a:lnTo>
                  <a:pt x="103957" y="154781"/>
                </a:lnTo>
                <a:lnTo>
                  <a:pt x="124749" y="154102"/>
                </a:lnTo>
                <a:lnTo>
                  <a:pt x="145422" y="150875"/>
                </a:lnTo>
                <a:lnTo>
                  <a:pt x="150629" y="149098"/>
                </a:lnTo>
                <a:lnTo>
                  <a:pt x="156090" y="147574"/>
                </a:lnTo>
                <a:lnTo>
                  <a:pt x="161297" y="14630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71851" y="3806316"/>
            <a:ext cx="20320" cy="95250"/>
          </a:xfrm>
          <a:custGeom>
            <a:avLst/>
            <a:gdLst/>
            <a:ahLst/>
            <a:cxnLst/>
            <a:rect l="l" t="t" r="r" b="b"/>
            <a:pathLst>
              <a:path w="20319" h="95250">
                <a:moveTo>
                  <a:pt x="0" y="0"/>
                </a:moveTo>
                <a:lnTo>
                  <a:pt x="15424" y="43239"/>
                </a:lnTo>
                <a:lnTo>
                  <a:pt x="17906" y="75564"/>
                </a:lnTo>
                <a:lnTo>
                  <a:pt x="17906" y="85089"/>
                </a:lnTo>
                <a:lnTo>
                  <a:pt x="18287" y="88772"/>
                </a:lnTo>
                <a:lnTo>
                  <a:pt x="19812" y="9512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16427" y="3742003"/>
            <a:ext cx="8890" cy="12065"/>
          </a:xfrm>
          <a:custGeom>
            <a:avLst/>
            <a:gdLst/>
            <a:ahLst/>
            <a:cxnLst/>
            <a:rect l="l" t="t" r="r" b="b"/>
            <a:pathLst>
              <a:path w="8889" h="12064">
                <a:moveTo>
                  <a:pt x="4190" y="11608"/>
                </a:moveTo>
                <a:lnTo>
                  <a:pt x="1631" y="4373"/>
                </a:lnTo>
                <a:lnTo>
                  <a:pt x="0" y="19"/>
                </a:lnTo>
                <a:lnTo>
                  <a:pt x="1512" y="0"/>
                </a:lnTo>
                <a:lnTo>
                  <a:pt x="8381" y="576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25775" y="3714241"/>
            <a:ext cx="6985" cy="231775"/>
          </a:xfrm>
          <a:custGeom>
            <a:avLst/>
            <a:gdLst/>
            <a:ahLst/>
            <a:cxnLst/>
            <a:rect l="l" t="t" r="r" b="b"/>
            <a:pathLst>
              <a:path w="6985" h="231775">
                <a:moveTo>
                  <a:pt x="4572" y="0"/>
                </a:moveTo>
                <a:lnTo>
                  <a:pt x="3708" y="11660"/>
                </a:lnTo>
                <a:lnTo>
                  <a:pt x="3095" y="23272"/>
                </a:lnTo>
                <a:lnTo>
                  <a:pt x="2839" y="34932"/>
                </a:lnTo>
                <a:lnTo>
                  <a:pt x="3048" y="46735"/>
                </a:lnTo>
                <a:lnTo>
                  <a:pt x="3917" y="69746"/>
                </a:lnTo>
                <a:lnTo>
                  <a:pt x="4762" y="92709"/>
                </a:lnTo>
                <a:lnTo>
                  <a:pt x="5512" y="115673"/>
                </a:lnTo>
                <a:lnTo>
                  <a:pt x="6095" y="138683"/>
                </a:lnTo>
                <a:lnTo>
                  <a:pt x="6500" y="158037"/>
                </a:lnTo>
                <a:lnTo>
                  <a:pt x="6572" y="176926"/>
                </a:lnTo>
                <a:lnTo>
                  <a:pt x="6024" y="195744"/>
                </a:lnTo>
                <a:lnTo>
                  <a:pt x="4572" y="214883"/>
                </a:lnTo>
                <a:lnTo>
                  <a:pt x="3937" y="224027"/>
                </a:lnTo>
                <a:lnTo>
                  <a:pt x="3937" y="226821"/>
                </a:lnTo>
                <a:lnTo>
                  <a:pt x="0" y="23139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2424" y="3747515"/>
            <a:ext cx="372110" cy="165735"/>
          </a:xfrm>
          <a:custGeom>
            <a:avLst/>
            <a:gdLst/>
            <a:ahLst/>
            <a:cxnLst/>
            <a:rect l="l" t="t" r="r" b="b"/>
            <a:pathLst>
              <a:path w="372110" h="165735">
                <a:moveTo>
                  <a:pt x="43" y="165480"/>
                </a:moveTo>
                <a:lnTo>
                  <a:pt x="18966" y="132333"/>
                </a:lnTo>
                <a:lnTo>
                  <a:pt x="49859" y="118443"/>
                </a:lnTo>
                <a:lnTo>
                  <a:pt x="65293" y="111384"/>
                </a:lnTo>
                <a:lnTo>
                  <a:pt x="115915" y="81978"/>
                </a:lnTo>
                <a:lnTo>
                  <a:pt x="148506" y="55117"/>
                </a:lnTo>
                <a:lnTo>
                  <a:pt x="183457" y="14666"/>
                </a:lnTo>
                <a:lnTo>
                  <a:pt x="193845" y="0"/>
                </a:lnTo>
                <a:lnTo>
                  <a:pt x="190569" y="14712"/>
                </a:lnTo>
                <a:lnTo>
                  <a:pt x="184193" y="59181"/>
                </a:lnTo>
                <a:lnTo>
                  <a:pt x="182891" y="100472"/>
                </a:lnTo>
                <a:lnTo>
                  <a:pt x="186086" y="122207"/>
                </a:lnTo>
                <a:lnTo>
                  <a:pt x="195115" y="138429"/>
                </a:lnTo>
                <a:lnTo>
                  <a:pt x="202350" y="143635"/>
                </a:lnTo>
                <a:lnTo>
                  <a:pt x="209371" y="145018"/>
                </a:lnTo>
                <a:lnTo>
                  <a:pt x="216725" y="142948"/>
                </a:lnTo>
                <a:lnTo>
                  <a:pt x="224960" y="137794"/>
                </a:lnTo>
                <a:lnTo>
                  <a:pt x="240448" y="125114"/>
                </a:lnTo>
                <a:lnTo>
                  <a:pt x="254853" y="111124"/>
                </a:lnTo>
                <a:lnTo>
                  <a:pt x="268948" y="96754"/>
                </a:lnTo>
                <a:lnTo>
                  <a:pt x="283507" y="82930"/>
                </a:lnTo>
                <a:lnTo>
                  <a:pt x="291849" y="75739"/>
                </a:lnTo>
                <a:lnTo>
                  <a:pt x="300906" y="70072"/>
                </a:lnTo>
                <a:lnTo>
                  <a:pt x="310725" y="67786"/>
                </a:lnTo>
                <a:lnTo>
                  <a:pt x="321353" y="70738"/>
                </a:lnTo>
                <a:lnTo>
                  <a:pt x="331706" y="79765"/>
                </a:lnTo>
                <a:lnTo>
                  <a:pt x="340451" y="93043"/>
                </a:lnTo>
                <a:lnTo>
                  <a:pt x="347553" y="107582"/>
                </a:lnTo>
                <a:lnTo>
                  <a:pt x="352976" y="120395"/>
                </a:lnTo>
                <a:lnTo>
                  <a:pt x="356933" y="128504"/>
                </a:lnTo>
                <a:lnTo>
                  <a:pt x="361199" y="135159"/>
                </a:lnTo>
                <a:lnTo>
                  <a:pt x="366085" y="141291"/>
                </a:lnTo>
                <a:lnTo>
                  <a:pt x="371899" y="14782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48507" y="3679190"/>
            <a:ext cx="195580" cy="246379"/>
          </a:xfrm>
          <a:custGeom>
            <a:avLst/>
            <a:gdLst/>
            <a:ahLst/>
            <a:cxnLst/>
            <a:rect l="l" t="t" r="r" b="b"/>
            <a:pathLst>
              <a:path w="195579" h="246379">
                <a:moveTo>
                  <a:pt x="148716" y="51308"/>
                </a:moveTo>
                <a:lnTo>
                  <a:pt x="141231" y="11822"/>
                </a:lnTo>
                <a:lnTo>
                  <a:pt x="115442" y="0"/>
                </a:lnTo>
                <a:lnTo>
                  <a:pt x="96748" y="2522"/>
                </a:lnTo>
                <a:lnTo>
                  <a:pt x="63311" y="21520"/>
                </a:lnTo>
                <a:lnTo>
                  <a:pt x="28467" y="60682"/>
                </a:lnTo>
                <a:lnTo>
                  <a:pt x="3075" y="122197"/>
                </a:lnTo>
                <a:lnTo>
                  <a:pt x="0" y="155194"/>
                </a:lnTo>
                <a:lnTo>
                  <a:pt x="2946" y="178292"/>
                </a:lnTo>
                <a:lnTo>
                  <a:pt x="24413" y="215487"/>
                </a:lnTo>
                <a:lnTo>
                  <a:pt x="60446" y="238998"/>
                </a:lnTo>
                <a:lnTo>
                  <a:pt x="100423" y="246014"/>
                </a:lnTo>
                <a:lnTo>
                  <a:pt x="120650" y="244856"/>
                </a:lnTo>
                <a:lnTo>
                  <a:pt x="163762" y="230193"/>
                </a:lnTo>
                <a:lnTo>
                  <a:pt x="191333" y="206666"/>
                </a:lnTo>
                <a:lnTo>
                  <a:pt x="195071" y="2000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65098" y="3798712"/>
            <a:ext cx="155575" cy="120014"/>
          </a:xfrm>
          <a:custGeom>
            <a:avLst/>
            <a:gdLst/>
            <a:ahLst/>
            <a:cxnLst/>
            <a:rect l="l" t="t" r="r" b="b"/>
            <a:pathLst>
              <a:path w="155575" h="120014">
                <a:moveTo>
                  <a:pt x="115919" y="33258"/>
                </a:moveTo>
                <a:lnTo>
                  <a:pt x="108825" y="27124"/>
                </a:lnTo>
                <a:lnTo>
                  <a:pt x="102885" y="19716"/>
                </a:lnTo>
                <a:lnTo>
                  <a:pt x="97113" y="12380"/>
                </a:lnTo>
                <a:lnTo>
                  <a:pt x="90519" y="6461"/>
                </a:lnTo>
                <a:lnTo>
                  <a:pt x="80563" y="1641"/>
                </a:lnTo>
                <a:lnTo>
                  <a:pt x="70405" y="0"/>
                </a:lnTo>
                <a:lnTo>
                  <a:pt x="60176" y="1335"/>
                </a:lnTo>
                <a:lnTo>
                  <a:pt x="25241" y="25431"/>
                </a:lnTo>
                <a:lnTo>
                  <a:pt x="2536" y="65119"/>
                </a:lnTo>
                <a:lnTo>
                  <a:pt x="0" y="79009"/>
                </a:lnTo>
                <a:lnTo>
                  <a:pt x="369" y="92948"/>
                </a:lnTo>
                <a:lnTo>
                  <a:pt x="4286" y="106410"/>
                </a:lnTo>
                <a:lnTo>
                  <a:pt x="11146" y="114895"/>
                </a:lnTo>
                <a:lnTo>
                  <a:pt x="20970" y="119046"/>
                </a:lnTo>
                <a:lnTo>
                  <a:pt x="32200" y="119768"/>
                </a:lnTo>
                <a:lnTo>
                  <a:pt x="43275" y="117967"/>
                </a:lnTo>
                <a:lnTo>
                  <a:pt x="79978" y="97123"/>
                </a:lnTo>
                <a:lnTo>
                  <a:pt x="109823" y="67421"/>
                </a:lnTo>
                <a:lnTo>
                  <a:pt x="130861" y="37631"/>
                </a:lnTo>
                <a:lnTo>
                  <a:pt x="137509" y="27416"/>
                </a:lnTo>
                <a:lnTo>
                  <a:pt x="149066" y="64627"/>
                </a:lnTo>
                <a:lnTo>
                  <a:pt x="149955" y="77454"/>
                </a:lnTo>
                <a:lnTo>
                  <a:pt x="149701" y="81137"/>
                </a:lnTo>
                <a:lnTo>
                  <a:pt x="155543" y="8723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7919" y="3799552"/>
            <a:ext cx="115570" cy="106045"/>
          </a:xfrm>
          <a:custGeom>
            <a:avLst/>
            <a:gdLst/>
            <a:ahLst/>
            <a:cxnLst/>
            <a:rect l="l" t="t" r="r" b="b"/>
            <a:pathLst>
              <a:path w="115570" h="106045">
                <a:moveTo>
                  <a:pt x="20065" y="22004"/>
                </a:moveTo>
                <a:lnTo>
                  <a:pt x="15878" y="33103"/>
                </a:lnTo>
                <a:lnTo>
                  <a:pt x="11049" y="43832"/>
                </a:lnTo>
                <a:lnTo>
                  <a:pt x="6314" y="54633"/>
                </a:lnTo>
                <a:lnTo>
                  <a:pt x="2412" y="65946"/>
                </a:lnTo>
                <a:lnTo>
                  <a:pt x="253" y="73820"/>
                </a:lnTo>
                <a:lnTo>
                  <a:pt x="0" y="80551"/>
                </a:lnTo>
                <a:lnTo>
                  <a:pt x="253" y="88806"/>
                </a:lnTo>
                <a:lnTo>
                  <a:pt x="7494" y="81166"/>
                </a:lnTo>
                <a:lnTo>
                  <a:pt x="13890" y="73026"/>
                </a:lnTo>
                <a:lnTo>
                  <a:pt x="19881" y="64553"/>
                </a:lnTo>
                <a:lnTo>
                  <a:pt x="25907" y="55913"/>
                </a:lnTo>
                <a:lnTo>
                  <a:pt x="34639" y="43630"/>
                </a:lnTo>
                <a:lnTo>
                  <a:pt x="64642" y="10447"/>
                </a:lnTo>
                <a:lnTo>
                  <a:pt x="85734" y="0"/>
                </a:lnTo>
                <a:lnTo>
                  <a:pt x="92582" y="5621"/>
                </a:lnTo>
                <a:lnTo>
                  <a:pt x="99185" y="20042"/>
                </a:lnTo>
                <a:lnTo>
                  <a:pt x="103489" y="36879"/>
                </a:lnTo>
                <a:lnTo>
                  <a:pt x="106245" y="54217"/>
                </a:lnTo>
                <a:lnTo>
                  <a:pt x="108203" y="70137"/>
                </a:lnTo>
                <a:lnTo>
                  <a:pt x="109620" y="79317"/>
                </a:lnTo>
                <a:lnTo>
                  <a:pt x="111251" y="87949"/>
                </a:lnTo>
                <a:lnTo>
                  <a:pt x="113168" y="96533"/>
                </a:lnTo>
                <a:lnTo>
                  <a:pt x="115442" y="10557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69720" y="3714241"/>
            <a:ext cx="137795" cy="217804"/>
          </a:xfrm>
          <a:custGeom>
            <a:avLst/>
            <a:gdLst/>
            <a:ahLst/>
            <a:cxnLst/>
            <a:rect l="l" t="t" r="r" b="b"/>
            <a:pathLst>
              <a:path w="137795" h="217804">
                <a:moveTo>
                  <a:pt x="83661" y="84200"/>
                </a:moveTo>
                <a:lnTo>
                  <a:pt x="41112" y="81924"/>
                </a:lnTo>
                <a:lnTo>
                  <a:pt x="13640" y="122775"/>
                </a:lnTo>
                <a:lnTo>
                  <a:pt x="0" y="170148"/>
                </a:lnTo>
                <a:lnTo>
                  <a:pt x="2321" y="182741"/>
                </a:lnTo>
                <a:lnTo>
                  <a:pt x="50869" y="182600"/>
                </a:lnTo>
                <a:lnTo>
                  <a:pt x="89519" y="140239"/>
                </a:lnTo>
                <a:lnTo>
                  <a:pt x="109569" y="100583"/>
                </a:lnTo>
                <a:lnTo>
                  <a:pt x="127253" y="51387"/>
                </a:lnTo>
                <a:lnTo>
                  <a:pt x="136747" y="0"/>
                </a:lnTo>
                <a:lnTo>
                  <a:pt x="131619" y="14208"/>
                </a:lnTo>
                <a:lnTo>
                  <a:pt x="121761" y="58927"/>
                </a:lnTo>
                <a:lnTo>
                  <a:pt x="115935" y="111188"/>
                </a:lnTo>
                <a:lnTo>
                  <a:pt x="117824" y="163448"/>
                </a:lnTo>
                <a:lnTo>
                  <a:pt x="130897" y="204400"/>
                </a:lnTo>
                <a:lnTo>
                  <a:pt x="137636" y="21742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14852" y="3656965"/>
            <a:ext cx="123825" cy="240665"/>
          </a:xfrm>
          <a:custGeom>
            <a:avLst/>
            <a:gdLst/>
            <a:ahLst/>
            <a:cxnLst/>
            <a:rect l="l" t="t" r="r" b="b"/>
            <a:pathLst>
              <a:path w="123825" h="240664">
                <a:moveTo>
                  <a:pt x="31162" y="14097"/>
                </a:moveTo>
                <a:lnTo>
                  <a:pt x="33829" y="6985"/>
                </a:lnTo>
                <a:lnTo>
                  <a:pt x="35099" y="4318"/>
                </a:lnTo>
                <a:lnTo>
                  <a:pt x="38147" y="0"/>
                </a:lnTo>
                <a:lnTo>
                  <a:pt x="31468" y="13700"/>
                </a:lnTo>
                <a:lnTo>
                  <a:pt x="25479" y="27495"/>
                </a:lnTo>
                <a:lnTo>
                  <a:pt x="8254" y="80700"/>
                </a:lnTo>
                <a:lnTo>
                  <a:pt x="0" y="131500"/>
                </a:lnTo>
                <a:lnTo>
                  <a:pt x="682" y="157353"/>
                </a:lnTo>
                <a:lnTo>
                  <a:pt x="11541" y="197500"/>
                </a:lnTo>
                <a:lnTo>
                  <a:pt x="38401" y="228600"/>
                </a:lnTo>
                <a:lnTo>
                  <a:pt x="86050" y="240297"/>
                </a:lnTo>
                <a:lnTo>
                  <a:pt x="102790" y="237490"/>
                </a:lnTo>
                <a:lnTo>
                  <a:pt x="114347" y="233172"/>
                </a:lnTo>
                <a:lnTo>
                  <a:pt x="118284" y="232029"/>
                </a:lnTo>
                <a:lnTo>
                  <a:pt x="123237" y="22466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63719" y="3699002"/>
            <a:ext cx="227965" cy="103505"/>
          </a:xfrm>
          <a:custGeom>
            <a:avLst/>
            <a:gdLst/>
            <a:ahLst/>
            <a:cxnLst/>
            <a:rect l="l" t="t" r="r" b="b"/>
            <a:pathLst>
              <a:path w="227964" h="103504">
                <a:moveTo>
                  <a:pt x="0" y="100584"/>
                </a:moveTo>
                <a:lnTo>
                  <a:pt x="14233" y="103415"/>
                </a:lnTo>
                <a:lnTo>
                  <a:pt x="27193" y="102854"/>
                </a:lnTo>
                <a:lnTo>
                  <a:pt x="40272" y="99887"/>
                </a:lnTo>
                <a:lnTo>
                  <a:pt x="86092" y="85209"/>
                </a:lnTo>
                <a:lnTo>
                  <a:pt x="145786" y="58856"/>
                </a:lnTo>
                <a:lnTo>
                  <a:pt x="188759" y="32736"/>
                </a:lnTo>
                <a:lnTo>
                  <a:pt x="214965" y="11467"/>
                </a:lnTo>
                <a:lnTo>
                  <a:pt x="22771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89255" y="3650615"/>
            <a:ext cx="389255" cy="205104"/>
          </a:xfrm>
          <a:custGeom>
            <a:avLst/>
            <a:gdLst/>
            <a:ahLst/>
            <a:cxnLst/>
            <a:rect l="l" t="t" r="r" b="b"/>
            <a:pathLst>
              <a:path w="389254" h="205104">
                <a:moveTo>
                  <a:pt x="32019" y="0"/>
                </a:moveTo>
                <a:lnTo>
                  <a:pt x="14430" y="36385"/>
                </a:lnTo>
                <a:lnTo>
                  <a:pt x="4841" y="76200"/>
                </a:lnTo>
                <a:lnTo>
                  <a:pt x="0" y="119189"/>
                </a:lnTo>
                <a:lnTo>
                  <a:pt x="323" y="140600"/>
                </a:lnTo>
                <a:lnTo>
                  <a:pt x="8636" y="184229"/>
                </a:lnTo>
                <a:lnTo>
                  <a:pt x="25542" y="197231"/>
                </a:lnTo>
                <a:lnTo>
                  <a:pt x="35823" y="194736"/>
                </a:lnTo>
                <a:lnTo>
                  <a:pt x="69459" y="156827"/>
                </a:lnTo>
                <a:lnTo>
                  <a:pt x="78644" y="142128"/>
                </a:lnTo>
                <a:lnTo>
                  <a:pt x="88044" y="127835"/>
                </a:lnTo>
                <a:lnTo>
                  <a:pt x="98694" y="114554"/>
                </a:lnTo>
                <a:lnTo>
                  <a:pt x="105052" y="123785"/>
                </a:lnTo>
                <a:lnTo>
                  <a:pt x="111458" y="132588"/>
                </a:lnTo>
                <a:lnTo>
                  <a:pt x="146575" y="161428"/>
                </a:lnTo>
                <a:lnTo>
                  <a:pt x="193903" y="167612"/>
                </a:lnTo>
                <a:lnTo>
                  <a:pt x="236337" y="153898"/>
                </a:lnTo>
                <a:lnTo>
                  <a:pt x="269591" y="127478"/>
                </a:lnTo>
                <a:lnTo>
                  <a:pt x="281320" y="90455"/>
                </a:lnTo>
                <a:lnTo>
                  <a:pt x="265826" y="79883"/>
                </a:lnTo>
                <a:lnTo>
                  <a:pt x="248973" y="82024"/>
                </a:lnTo>
                <a:lnTo>
                  <a:pt x="212486" y="119761"/>
                </a:lnTo>
                <a:lnTo>
                  <a:pt x="218023" y="164266"/>
                </a:lnTo>
                <a:lnTo>
                  <a:pt x="247937" y="189235"/>
                </a:lnTo>
                <a:lnTo>
                  <a:pt x="290216" y="202027"/>
                </a:lnTo>
                <a:lnTo>
                  <a:pt x="332593" y="204674"/>
                </a:lnTo>
                <a:lnTo>
                  <a:pt x="351139" y="202580"/>
                </a:lnTo>
                <a:lnTo>
                  <a:pt x="369542" y="198987"/>
                </a:lnTo>
                <a:lnTo>
                  <a:pt x="388635" y="19469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18047" y="3574415"/>
            <a:ext cx="19050" cy="254000"/>
          </a:xfrm>
          <a:custGeom>
            <a:avLst/>
            <a:gdLst/>
            <a:ahLst/>
            <a:cxnLst/>
            <a:rect l="l" t="t" r="r" b="b"/>
            <a:pathLst>
              <a:path w="19050" h="254000">
                <a:moveTo>
                  <a:pt x="0" y="7620"/>
                </a:moveTo>
                <a:lnTo>
                  <a:pt x="1524" y="5207"/>
                </a:lnTo>
                <a:lnTo>
                  <a:pt x="3301" y="2412"/>
                </a:lnTo>
                <a:lnTo>
                  <a:pt x="4825" y="0"/>
                </a:lnTo>
                <a:lnTo>
                  <a:pt x="13380" y="38951"/>
                </a:lnTo>
                <a:lnTo>
                  <a:pt x="13463" y="78489"/>
                </a:lnTo>
                <a:lnTo>
                  <a:pt x="12906" y="103314"/>
                </a:lnTo>
                <a:lnTo>
                  <a:pt x="12086" y="128139"/>
                </a:lnTo>
                <a:lnTo>
                  <a:pt x="11302" y="153035"/>
                </a:lnTo>
                <a:lnTo>
                  <a:pt x="10435" y="172124"/>
                </a:lnTo>
                <a:lnTo>
                  <a:pt x="9604" y="191357"/>
                </a:lnTo>
                <a:lnTo>
                  <a:pt x="9463" y="210542"/>
                </a:lnTo>
                <a:lnTo>
                  <a:pt x="10667" y="229489"/>
                </a:lnTo>
                <a:lnTo>
                  <a:pt x="11654" y="237281"/>
                </a:lnTo>
                <a:lnTo>
                  <a:pt x="12842" y="243157"/>
                </a:lnTo>
                <a:lnTo>
                  <a:pt x="15007" y="248294"/>
                </a:lnTo>
                <a:lnTo>
                  <a:pt x="18923" y="2538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34760" y="3689078"/>
            <a:ext cx="144145" cy="117475"/>
          </a:xfrm>
          <a:custGeom>
            <a:avLst/>
            <a:gdLst/>
            <a:ahLst/>
            <a:cxnLst/>
            <a:rect l="l" t="t" r="r" b="b"/>
            <a:pathLst>
              <a:path w="144145" h="117475">
                <a:moveTo>
                  <a:pt x="100964" y="11447"/>
                </a:moveTo>
                <a:lnTo>
                  <a:pt x="98510" y="5361"/>
                </a:lnTo>
                <a:lnTo>
                  <a:pt x="94281" y="1430"/>
                </a:lnTo>
                <a:lnTo>
                  <a:pt x="88124" y="0"/>
                </a:lnTo>
                <a:lnTo>
                  <a:pt x="79883" y="1414"/>
                </a:lnTo>
                <a:lnTo>
                  <a:pt x="39502" y="27775"/>
                </a:lnTo>
                <a:lnTo>
                  <a:pt x="8207" y="65089"/>
                </a:lnTo>
                <a:lnTo>
                  <a:pt x="0" y="96537"/>
                </a:lnTo>
                <a:lnTo>
                  <a:pt x="4887" y="107697"/>
                </a:lnTo>
                <a:lnTo>
                  <a:pt x="14430" y="114286"/>
                </a:lnTo>
                <a:lnTo>
                  <a:pt x="26378" y="117111"/>
                </a:lnTo>
                <a:lnTo>
                  <a:pt x="38480" y="116984"/>
                </a:lnTo>
                <a:lnTo>
                  <a:pt x="87129" y="95553"/>
                </a:lnTo>
                <a:lnTo>
                  <a:pt x="119792" y="66343"/>
                </a:lnTo>
                <a:lnTo>
                  <a:pt x="138049" y="43832"/>
                </a:lnTo>
                <a:lnTo>
                  <a:pt x="139573" y="41673"/>
                </a:lnTo>
                <a:lnTo>
                  <a:pt x="141097" y="39514"/>
                </a:lnTo>
                <a:lnTo>
                  <a:pt x="139844" y="49446"/>
                </a:lnTo>
                <a:lnTo>
                  <a:pt x="138604" y="59152"/>
                </a:lnTo>
                <a:lnTo>
                  <a:pt x="137721" y="68786"/>
                </a:lnTo>
                <a:lnTo>
                  <a:pt x="137540" y="78503"/>
                </a:lnTo>
                <a:lnTo>
                  <a:pt x="138064" y="87237"/>
                </a:lnTo>
                <a:lnTo>
                  <a:pt x="139064" y="95029"/>
                </a:lnTo>
                <a:lnTo>
                  <a:pt x="140827" y="102560"/>
                </a:lnTo>
                <a:lnTo>
                  <a:pt x="143637" y="11050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1135" y="3698747"/>
            <a:ext cx="86360" cy="113030"/>
          </a:xfrm>
          <a:custGeom>
            <a:avLst/>
            <a:gdLst/>
            <a:ahLst/>
            <a:cxnLst/>
            <a:rect l="l" t="t" r="r" b="b"/>
            <a:pathLst>
              <a:path w="86360" h="113029">
                <a:moveTo>
                  <a:pt x="63118" y="0"/>
                </a:moveTo>
                <a:lnTo>
                  <a:pt x="27686" y="17652"/>
                </a:lnTo>
                <a:lnTo>
                  <a:pt x="3272" y="54621"/>
                </a:lnTo>
                <a:lnTo>
                  <a:pt x="0" y="68833"/>
                </a:lnTo>
                <a:lnTo>
                  <a:pt x="1323" y="83115"/>
                </a:lnTo>
                <a:lnTo>
                  <a:pt x="43781" y="112260"/>
                </a:lnTo>
                <a:lnTo>
                  <a:pt x="57324" y="112871"/>
                </a:lnTo>
                <a:lnTo>
                  <a:pt x="70939" y="110386"/>
                </a:lnTo>
                <a:lnTo>
                  <a:pt x="86233" y="10604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91164" y="3617976"/>
            <a:ext cx="211454" cy="189230"/>
          </a:xfrm>
          <a:custGeom>
            <a:avLst/>
            <a:gdLst/>
            <a:ahLst/>
            <a:cxnLst/>
            <a:rect l="l" t="t" r="r" b="b"/>
            <a:pathLst>
              <a:path w="211454" h="189229">
                <a:moveTo>
                  <a:pt x="42884" y="0"/>
                </a:moveTo>
                <a:lnTo>
                  <a:pt x="19389" y="36575"/>
                </a:lnTo>
                <a:lnTo>
                  <a:pt x="3905" y="91243"/>
                </a:lnTo>
                <a:lnTo>
                  <a:pt x="0" y="122348"/>
                </a:lnTo>
                <a:lnTo>
                  <a:pt x="291" y="135762"/>
                </a:lnTo>
                <a:lnTo>
                  <a:pt x="32041" y="160242"/>
                </a:lnTo>
                <a:lnTo>
                  <a:pt x="69375" y="138390"/>
                </a:lnTo>
                <a:lnTo>
                  <a:pt x="101927" y="112815"/>
                </a:lnTo>
                <a:lnTo>
                  <a:pt x="132153" y="86377"/>
                </a:lnTo>
                <a:lnTo>
                  <a:pt x="160815" y="59791"/>
                </a:lnTo>
                <a:lnTo>
                  <a:pt x="126541" y="98498"/>
                </a:lnTo>
                <a:lnTo>
                  <a:pt x="113008" y="135395"/>
                </a:lnTo>
                <a:lnTo>
                  <a:pt x="131562" y="175402"/>
                </a:lnTo>
                <a:lnTo>
                  <a:pt x="170457" y="186793"/>
                </a:lnTo>
                <a:lnTo>
                  <a:pt x="197274" y="188650"/>
                </a:lnTo>
                <a:lnTo>
                  <a:pt x="211159" y="18872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36413" y="3664584"/>
            <a:ext cx="141605" cy="161290"/>
          </a:xfrm>
          <a:custGeom>
            <a:avLst/>
            <a:gdLst/>
            <a:ahLst/>
            <a:cxnLst/>
            <a:rect l="l" t="t" r="r" b="b"/>
            <a:pathLst>
              <a:path w="141604" h="161289">
                <a:moveTo>
                  <a:pt x="52371" y="40258"/>
                </a:moveTo>
                <a:lnTo>
                  <a:pt x="17778" y="66940"/>
                </a:lnTo>
                <a:lnTo>
                  <a:pt x="0" y="108553"/>
                </a:lnTo>
                <a:lnTo>
                  <a:pt x="1010" y="123860"/>
                </a:lnTo>
                <a:lnTo>
                  <a:pt x="6651" y="138048"/>
                </a:lnTo>
                <a:lnTo>
                  <a:pt x="17309" y="149867"/>
                </a:lnTo>
                <a:lnTo>
                  <a:pt x="30670" y="157257"/>
                </a:lnTo>
                <a:lnTo>
                  <a:pt x="45674" y="160694"/>
                </a:lnTo>
                <a:lnTo>
                  <a:pt x="61261" y="160654"/>
                </a:lnTo>
                <a:lnTo>
                  <a:pt x="110321" y="134991"/>
                </a:lnTo>
                <a:lnTo>
                  <a:pt x="131012" y="102268"/>
                </a:lnTo>
                <a:lnTo>
                  <a:pt x="141021" y="62378"/>
                </a:lnTo>
                <a:lnTo>
                  <a:pt x="140763" y="42671"/>
                </a:lnTo>
                <a:lnTo>
                  <a:pt x="117268" y="1269"/>
                </a:lnTo>
                <a:lnTo>
                  <a:pt x="113331" y="634"/>
                </a:lnTo>
                <a:lnTo>
                  <a:pt x="111553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8395" y="3578097"/>
            <a:ext cx="106680" cy="234950"/>
          </a:xfrm>
          <a:custGeom>
            <a:avLst/>
            <a:gdLst/>
            <a:ahLst/>
            <a:cxnLst/>
            <a:rect l="l" t="t" r="r" b="b"/>
            <a:pathLst>
              <a:path w="106679" h="234950">
                <a:moveTo>
                  <a:pt x="0" y="234695"/>
                </a:moveTo>
                <a:lnTo>
                  <a:pt x="4766" y="222482"/>
                </a:lnTo>
                <a:lnTo>
                  <a:pt x="6889" y="210042"/>
                </a:lnTo>
                <a:lnTo>
                  <a:pt x="7250" y="197102"/>
                </a:lnTo>
                <a:lnTo>
                  <a:pt x="6730" y="183387"/>
                </a:lnTo>
                <a:lnTo>
                  <a:pt x="5764" y="161174"/>
                </a:lnTo>
                <a:lnTo>
                  <a:pt x="5857" y="138842"/>
                </a:lnTo>
                <a:lnTo>
                  <a:pt x="10032" y="94487"/>
                </a:lnTo>
                <a:lnTo>
                  <a:pt x="22383" y="48259"/>
                </a:lnTo>
                <a:lnTo>
                  <a:pt x="49402" y="9651"/>
                </a:lnTo>
                <a:lnTo>
                  <a:pt x="68960" y="0"/>
                </a:lnTo>
                <a:lnTo>
                  <a:pt x="79192" y="7"/>
                </a:lnTo>
                <a:lnTo>
                  <a:pt x="90804" y="1777"/>
                </a:lnTo>
                <a:lnTo>
                  <a:pt x="101853" y="3301"/>
                </a:lnTo>
                <a:lnTo>
                  <a:pt x="102107" y="7619"/>
                </a:lnTo>
                <a:lnTo>
                  <a:pt x="106679" y="1638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41566" y="3651758"/>
            <a:ext cx="256540" cy="33655"/>
          </a:xfrm>
          <a:custGeom>
            <a:avLst/>
            <a:gdLst/>
            <a:ahLst/>
            <a:cxnLst/>
            <a:rect l="l" t="t" r="r" b="b"/>
            <a:pathLst>
              <a:path w="256540" h="33654">
                <a:moveTo>
                  <a:pt x="0" y="14986"/>
                </a:moveTo>
                <a:lnTo>
                  <a:pt x="1426" y="25937"/>
                </a:lnTo>
                <a:lnTo>
                  <a:pt x="9509" y="30781"/>
                </a:lnTo>
                <a:lnTo>
                  <a:pt x="21663" y="32077"/>
                </a:lnTo>
                <a:lnTo>
                  <a:pt x="35305" y="32385"/>
                </a:lnTo>
                <a:lnTo>
                  <a:pt x="61358" y="33551"/>
                </a:lnTo>
                <a:lnTo>
                  <a:pt x="114083" y="32313"/>
                </a:lnTo>
                <a:lnTo>
                  <a:pt x="165760" y="25058"/>
                </a:lnTo>
                <a:lnTo>
                  <a:pt x="216914" y="13549"/>
                </a:lnTo>
                <a:lnTo>
                  <a:pt x="251713" y="2159"/>
                </a:lnTo>
                <a:lnTo>
                  <a:pt x="25653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99530" y="4224321"/>
            <a:ext cx="78740" cy="101600"/>
          </a:xfrm>
          <a:custGeom>
            <a:avLst/>
            <a:gdLst/>
            <a:ahLst/>
            <a:cxnLst/>
            <a:rect l="l" t="t" r="r" b="b"/>
            <a:pathLst>
              <a:path w="78739" h="101600">
                <a:moveTo>
                  <a:pt x="67696" y="6937"/>
                </a:moveTo>
                <a:lnTo>
                  <a:pt x="60168" y="2212"/>
                </a:lnTo>
                <a:lnTo>
                  <a:pt x="52425" y="0"/>
                </a:lnTo>
                <a:lnTo>
                  <a:pt x="44158" y="1097"/>
                </a:lnTo>
                <a:lnTo>
                  <a:pt x="12436" y="33512"/>
                </a:lnTo>
                <a:lnTo>
                  <a:pt x="0" y="78571"/>
                </a:lnTo>
                <a:lnTo>
                  <a:pt x="3292" y="87407"/>
                </a:lnTo>
                <a:lnTo>
                  <a:pt x="10084" y="93791"/>
                </a:lnTo>
                <a:lnTo>
                  <a:pt x="20198" y="98377"/>
                </a:lnTo>
                <a:lnTo>
                  <a:pt x="35841" y="100990"/>
                </a:lnTo>
                <a:lnTo>
                  <a:pt x="50091" y="98996"/>
                </a:lnTo>
                <a:lnTo>
                  <a:pt x="63936" y="93930"/>
                </a:lnTo>
                <a:lnTo>
                  <a:pt x="78364" y="8732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05023" y="4100195"/>
            <a:ext cx="26034" cy="205104"/>
          </a:xfrm>
          <a:custGeom>
            <a:avLst/>
            <a:gdLst/>
            <a:ahLst/>
            <a:cxnLst/>
            <a:rect l="l" t="t" r="r" b="b"/>
            <a:pathLst>
              <a:path w="26035" h="205104">
                <a:moveTo>
                  <a:pt x="0" y="5714"/>
                </a:moveTo>
                <a:lnTo>
                  <a:pt x="253" y="3682"/>
                </a:lnTo>
                <a:lnTo>
                  <a:pt x="634" y="2158"/>
                </a:lnTo>
                <a:lnTo>
                  <a:pt x="634" y="0"/>
                </a:lnTo>
                <a:lnTo>
                  <a:pt x="4689" y="4359"/>
                </a:lnTo>
                <a:lnTo>
                  <a:pt x="5730" y="12874"/>
                </a:lnTo>
                <a:lnTo>
                  <a:pt x="5367" y="23556"/>
                </a:lnTo>
                <a:lnTo>
                  <a:pt x="5206" y="34416"/>
                </a:lnTo>
                <a:lnTo>
                  <a:pt x="6794" y="89868"/>
                </a:lnTo>
                <a:lnTo>
                  <a:pt x="11810" y="145033"/>
                </a:lnTo>
                <a:lnTo>
                  <a:pt x="20079" y="185628"/>
                </a:lnTo>
                <a:lnTo>
                  <a:pt x="25272" y="202945"/>
                </a:lnTo>
                <a:lnTo>
                  <a:pt x="25526" y="20485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55366" y="4215606"/>
            <a:ext cx="212725" cy="91440"/>
          </a:xfrm>
          <a:custGeom>
            <a:avLst/>
            <a:gdLst/>
            <a:ahLst/>
            <a:cxnLst/>
            <a:rect l="l" t="t" r="r" b="b"/>
            <a:pathLst>
              <a:path w="212725" h="91439">
                <a:moveTo>
                  <a:pt x="0" y="22891"/>
                </a:moveTo>
                <a:lnTo>
                  <a:pt x="47924" y="7854"/>
                </a:lnTo>
                <a:lnTo>
                  <a:pt x="99948" y="3460"/>
                </a:lnTo>
                <a:lnTo>
                  <a:pt x="123311" y="1778"/>
                </a:lnTo>
                <a:lnTo>
                  <a:pt x="149399" y="0"/>
                </a:lnTo>
                <a:lnTo>
                  <a:pt x="175369" y="174"/>
                </a:lnTo>
                <a:lnTo>
                  <a:pt x="198373" y="4349"/>
                </a:lnTo>
                <a:lnTo>
                  <a:pt x="205825" y="9560"/>
                </a:lnTo>
                <a:lnTo>
                  <a:pt x="208549" y="17462"/>
                </a:lnTo>
                <a:lnTo>
                  <a:pt x="208535" y="26745"/>
                </a:lnTo>
                <a:lnTo>
                  <a:pt x="207771" y="36099"/>
                </a:lnTo>
                <a:lnTo>
                  <a:pt x="207031" y="46144"/>
                </a:lnTo>
                <a:lnTo>
                  <a:pt x="206517" y="56451"/>
                </a:lnTo>
                <a:lnTo>
                  <a:pt x="206789" y="66710"/>
                </a:lnTo>
                <a:lnTo>
                  <a:pt x="208406" y="76612"/>
                </a:lnTo>
                <a:lnTo>
                  <a:pt x="211455" y="84232"/>
                </a:lnTo>
                <a:lnTo>
                  <a:pt x="212344" y="86010"/>
                </a:lnTo>
                <a:lnTo>
                  <a:pt x="212724" y="9121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97046" y="4101338"/>
            <a:ext cx="15875" cy="29209"/>
          </a:xfrm>
          <a:custGeom>
            <a:avLst/>
            <a:gdLst/>
            <a:ahLst/>
            <a:cxnLst/>
            <a:rect l="l" t="t" r="r" b="b"/>
            <a:pathLst>
              <a:path w="15875" h="29210">
                <a:moveTo>
                  <a:pt x="8508" y="15620"/>
                </a:moveTo>
                <a:lnTo>
                  <a:pt x="7238" y="7112"/>
                </a:lnTo>
                <a:lnTo>
                  <a:pt x="6095" y="3682"/>
                </a:lnTo>
                <a:lnTo>
                  <a:pt x="0" y="0"/>
                </a:lnTo>
                <a:lnTo>
                  <a:pt x="3891" y="7399"/>
                </a:lnTo>
                <a:lnTo>
                  <a:pt x="7794" y="14525"/>
                </a:lnTo>
                <a:lnTo>
                  <a:pt x="11769" y="21627"/>
                </a:lnTo>
                <a:lnTo>
                  <a:pt x="15875" y="2895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63214" y="4182157"/>
            <a:ext cx="125730" cy="130175"/>
          </a:xfrm>
          <a:custGeom>
            <a:avLst/>
            <a:gdLst/>
            <a:ahLst/>
            <a:cxnLst/>
            <a:rect l="l" t="t" r="r" b="b"/>
            <a:pathLst>
              <a:path w="125729" h="130175">
                <a:moveTo>
                  <a:pt x="42037" y="26876"/>
                </a:moveTo>
                <a:lnTo>
                  <a:pt x="13319" y="62702"/>
                </a:lnTo>
                <a:lnTo>
                  <a:pt x="0" y="102314"/>
                </a:lnTo>
                <a:lnTo>
                  <a:pt x="2845" y="114538"/>
                </a:lnTo>
                <a:lnTo>
                  <a:pt x="11811" y="124666"/>
                </a:lnTo>
                <a:lnTo>
                  <a:pt x="25798" y="129651"/>
                </a:lnTo>
                <a:lnTo>
                  <a:pt x="41417" y="128730"/>
                </a:lnTo>
                <a:lnTo>
                  <a:pt x="86338" y="107559"/>
                </a:lnTo>
                <a:lnTo>
                  <a:pt x="120396" y="63071"/>
                </a:lnTo>
                <a:lnTo>
                  <a:pt x="125396" y="35464"/>
                </a:lnTo>
                <a:lnTo>
                  <a:pt x="122592" y="22155"/>
                </a:lnTo>
                <a:lnTo>
                  <a:pt x="115824" y="9477"/>
                </a:lnTo>
                <a:lnTo>
                  <a:pt x="108118" y="2113"/>
                </a:lnTo>
                <a:lnTo>
                  <a:pt x="99996" y="0"/>
                </a:lnTo>
                <a:lnTo>
                  <a:pt x="91088" y="1387"/>
                </a:lnTo>
                <a:lnTo>
                  <a:pt x="81025" y="452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28695" y="4114546"/>
            <a:ext cx="158115" cy="188595"/>
          </a:xfrm>
          <a:custGeom>
            <a:avLst/>
            <a:gdLst/>
            <a:ahLst/>
            <a:cxnLst/>
            <a:rect l="l" t="t" r="r" b="b"/>
            <a:pathLst>
              <a:path w="158114" h="188595">
                <a:moveTo>
                  <a:pt x="0" y="188594"/>
                </a:moveTo>
                <a:lnTo>
                  <a:pt x="6486" y="180816"/>
                </a:lnTo>
                <a:lnTo>
                  <a:pt x="10271" y="171703"/>
                </a:lnTo>
                <a:lnTo>
                  <a:pt x="12412" y="161448"/>
                </a:lnTo>
                <a:lnTo>
                  <a:pt x="13969" y="150240"/>
                </a:lnTo>
                <a:lnTo>
                  <a:pt x="16583" y="134614"/>
                </a:lnTo>
                <a:lnTo>
                  <a:pt x="18970" y="118856"/>
                </a:lnTo>
                <a:lnTo>
                  <a:pt x="21238" y="103074"/>
                </a:lnTo>
                <a:lnTo>
                  <a:pt x="23494" y="87375"/>
                </a:lnTo>
                <a:lnTo>
                  <a:pt x="25272" y="76707"/>
                </a:lnTo>
                <a:lnTo>
                  <a:pt x="25526" y="74040"/>
                </a:lnTo>
                <a:lnTo>
                  <a:pt x="27685" y="67309"/>
                </a:lnTo>
                <a:lnTo>
                  <a:pt x="36839" y="70286"/>
                </a:lnTo>
                <a:lnTo>
                  <a:pt x="43672" y="76263"/>
                </a:lnTo>
                <a:lnTo>
                  <a:pt x="49528" y="84240"/>
                </a:lnTo>
                <a:lnTo>
                  <a:pt x="55752" y="93217"/>
                </a:lnTo>
                <a:lnTo>
                  <a:pt x="66107" y="106136"/>
                </a:lnTo>
                <a:lnTo>
                  <a:pt x="101218" y="140461"/>
                </a:lnTo>
                <a:lnTo>
                  <a:pt x="130847" y="152606"/>
                </a:lnTo>
                <a:lnTo>
                  <a:pt x="141096" y="148970"/>
                </a:lnTo>
                <a:lnTo>
                  <a:pt x="151570" y="136578"/>
                </a:lnTo>
                <a:lnTo>
                  <a:pt x="156495" y="120602"/>
                </a:lnTo>
                <a:lnTo>
                  <a:pt x="157849" y="103411"/>
                </a:lnTo>
                <a:lnTo>
                  <a:pt x="157606" y="87375"/>
                </a:lnTo>
                <a:lnTo>
                  <a:pt x="152052" y="42084"/>
                </a:lnTo>
                <a:lnTo>
                  <a:pt x="142027" y="6857"/>
                </a:lnTo>
                <a:lnTo>
                  <a:pt x="139826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97662" y="4077947"/>
            <a:ext cx="116205" cy="252729"/>
          </a:xfrm>
          <a:custGeom>
            <a:avLst/>
            <a:gdLst/>
            <a:ahLst/>
            <a:cxnLst/>
            <a:rect l="l" t="t" r="r" b="b"/>
            <a:pathLst>
              <a:path w="116204" h="252729">
                <a:moveTo>
                  <a:pt x="46398" y="21"/>
                </a:moveTo>
                <a:lnTo>
                  <a:pt x="25217" y="46106"/>
                </a:lnTo>
                <a:lnTo>
                  <a:pt x="14906" y="91207"/>
                </a:lnTo>
                <a:lnTo>
                  <a:pt x="9822" y="113686"/>
                </a:lnTo>
                <a:lnTo>
                  <a:pt x="4198" y="138689"/>
                </a:lnTo>
                <a:lnTo>
                  <a:pt x="646" y="162169"/>
                </a:lnTo>
                <a:lnTo>
                  <a:pt x="0" y="185695"/>
                </a:lnTo>
                <a:lnTo>
                  <a:pt x="3091" y="210841"/>
                </a:lnTo>
                <a:lnTo>
                  <a:pt x="22951" y="247257"/>
                </a:lnTo>
                <a:lnTo>
                  <a:pt x="52429" y="252553"/>
                </a:lnTo>
                <a:lnTo>
                  <a:pt x="67179" y="249068"/>
                </a:lnTo>
                <a:lnTo>
                  <a:pt x="101415" y="227832"/>
                </a:lnTo>
                <a:lnTo>
                  <a:pt x="111293" y="217870"/>
                </a:lnTo>
                <a:lnTo>
                  <a:pt x="115613" y="21236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73957" y="4182109"/>
            <a:ext cx="299085" cy="119380"/>
          </a:xfrm>
          <a:custGeom>
            <a:avLst/>
            <a:gdLst/>
            <a:ahLst/>
            <a:cxnLst/>
            <a:rect l="l" t="t" r="r" b="b"/>
            <a:pathLst>
              <a:path w="299085" h="119379">
                <a:moveTo>
                  <a:pt x="0" y="43306"/>
                </a:moveTo>
                <a:lnTo>
                  <a:pt x="47878" y="26923"/>
                </a:lnTo>
                <a:lnTo>
                  <a:pt x="85121" y="18780"/>
                </a:lnTo>
                <a:lnTo>
                  <a:pt x="122554" y="11302"/>
                </a:lnTo>
                <a:lnTo>
                  <a:pt x="135854" y="8806"/>
                </a:lnTo>
                <a:lnTo>
                  <a:pt x="149225" y="6286"/>
                </a:lnTo>
                <a:lnTo>
                  <a:pt x="162595" y="3766"/>
                </a:lnTo>
                <a:lnTo>
                  <a:pt x="175894" y="1269"/>
                </a:lnTo>
                <a:lnTo>
                  <a:pt x="177672" y="1015"/>
                </a:lnTo>
                <a:lnTo>
                  <a:pt x="179831" y="381"/>
                </a:lnTo>
                <a:lnTo>
                  <a:pt x="181737" y="0"/>
                </a:lnTo>
                <a:lnTo>
                  <a:pt x="170773" y="11243"/>
                </a:lnTo>
                <a:lnTo>
                  <a:pt x="161083" y="22987"/>
                </a:lnTo>
                <a:lnTo>
                  <a:pt x="153179" y="35968"/>
                </a:lnTo>
                <a:lnTo>
                  <a:pt x="147573" y="50926"/>
                </a:lnTo>
                <a:lnTo>
                  <a:pt x="145655" y="65674"/>
                </a:lnTo>
                <a:lnTo>
                  <a:pt x="147081" y="80898"/>
                </a:lnTo>
                <a:lnTo>
                  <a:pt x="152342" y="95075"/>
                </a:lnTo>
                <a:lnTo>
                  <a:pt x="161925" y="106679"/>
                </a:lnTo>
                <a:lnTo>
                  <a:pt x="177470" y="115534"/>
                </a:lnTo>
                <a:lnTo>
                  <a:pt x="195230" y="119125"/>
                </a:lnTo>
                <a:lnTo>
                  <a:pt x="213610" y="118717"/>
                </a:lnTo>
                <a:lnTo>
                  <a:pt x="251334" y="108795"/>
                </a:lnTo>
                <a:lnTo>
                  <a:pt x="287216" y="82673"/>
                </a:lnTo>
                <a:lnTo>
                  <a:pt x="298602" y="51242"/>
                </a:lnTo>
                <a:lnTo>
                  <a:pt x="295989" y="40147"/>
                </a:lnTo>
                <a:lnTo>
                  <a:pt x="263763" y="13700"/>
                </a:lnTo>
                <a:lnTo>
                  <a:pt x="253061" y="12666"/>
                </a:lnTo>
                <a:lnTo>
                  <a:pt x="243204" y="14096"/>
                </a:lnTo>
                <a:lnTo>
                  <a:pt x="240791" y="15620"/>
                </a:lnTo>
                <a:lnTo>
                  <a:pt x="238125" y="17144"/>
                </a:lnTo>
                <a:lnTo>
                  <a:pt x="235584" y="1828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95165" y="4141596"/>
            <a:ext cx="95885" cy="165100"/>
          </a:xfrm>
          <a:custGeom>
            <a:avLst/>
            <a:gdLst/>
            <a:ahLst/>
            <a:cxnLst/>
            <a:rect l="l" t="t" r="r" b="b"/>
            <a:pathLst>
              <a:path w="95885" h="165100">
                <a:moveTo>
                  <a:pt x="52705" y="4952"/>
                </a:moveTo>
                <a:lnTo>
                  <a:pt x="56134" y="3428"/>
                </a:lnTo>
                <a:lnTo>
                  <a:pt x="59182" y="1904"/>
                </a:lnTo>
                <a:lnTo>
                  <a:pt x="62230" y="0"/>
                </a:lnTo>
                <a:lnTo>
                  <a:pt x="52905" y="4351"/>
                </a:lnTo>
                <a:lnTo>
                  <a:pt x="44688" y="9286"/>
                </a:lnTo>
                <a:lnTo>
                  <a:pt x="37780" y="15769"/>
                </a:lnTo>
                <a:lnTo>
                  <a:pt x="32385" y="24764"/>
                </a:lnTo>
                <a:lnTo>
                  <a:pt x="29337" y="38540"/>
                </a:lnTo>
                <a:lnTo>
                  <a:pt x="30861" y="51911"/>
                </a:lnTo>
                <a:lnTo>
                  <a:pt x="53395" y="89324"/>
                </a:lnTo>
                <a:lnTo>
                  <a:pt x="77128" y="112049"/>
                </a:lnTo>
                <a:lnTo>
                  <a:pt x="87757" y="124078"/>
                </a:lnTo>
                <a:lnTo>
                  <a:pt x="93247" y="132716"/>
                </a:lnTo>
                <a:lnTo>
                  <a:pt x="95583" y="140700"/>
                </a:lnTo>
                <a:lnTo>
                  <a:pt x="93561" y="147992"/>
                </a:lnTo>
                <a:lnTo>
                  <a:pt x="44348" y="164113"/>
                </a:lnTo>
                <a:lnTo>
                  <a:pt x="30480" y="164591"/>
                </a:lnTo>
                <a:lnTo>
                  <a:pt x="21681" y="164205"/>
                </a:lnTo>
                <a:lnTo>
                  <a:pt x="14478" y="162639"/>
                </a:lnTo>
                <a:lnTo>
                  <a:pt x="7655" y="160145"/>
                </a:lnTo>
                <a:lnTo>
                  <a:pt x="0" y="15697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46257" y="4184015"/>
            <a:ext cx="97155" cy="105410"/>
          </a:xfrm>
          <a:custGeom>
            <a:avLst/>
            <a:gdLst/>
            <a:ahLst/>
            <a:cxnLst/>
            <a:rect l="l" t="t" r="r" b="b"/>
            <a:pathLst>
              <a:path w="97154" h="105410">
                <a:moveTo>
                  <a:pt x="34835" y="0"/>
                </a:moveTo>
                <a:lnTo>
                  <a:pt x="6010" y="38147"/>
                </a:lnTo>
                <a:lnTo>
                  <a:pt x="0" y="67175"/>
                </a:lnTo>
                <a:lnTo>
                  <a:pt x="2530" y="79375"/>
                </a:lnTo>
                <a:lnTo>
                  <a:pt x="8893" y="89955"/>
                </a:lnTo>
                <a:lnTo>
                  <a:pt x="19341" y="98679"/>
                </a:lnTo>
                <a:lnTo>
                  <a:pt x="32041" y="103868"/>
                </a:lnTo>
                <a:lnTo>
                  <a:pt x="45694" y="105140"/>
                </a:lnTo>
                <a:lnTo>
                  <a:pt x="59346" y="103054"/>
                </a:lnTo>
                <a:lnTo>
                  <a:pt x="95513" y="70256"/>
                </a:lnTo>
                <a:lnTo>
                  <a:pt x="96684" y="57531"/>
                </a:lnTo>
                <a:lnTo>
                  <a:pt x="93610" y="43957"/>
                </a:lnTo>
                <a:lnTo>
                  <a:pt x="66839" y="16383"/>
                </a:lnTo>
                <a:lnTo>
                  <a:pt x="29374" y="723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13680" y="4173337"/>
            <a:ext cx="391160" cy="120014"/>
          </a:xfrm>
          <a:custGeom>
            <a:avLst/>
            <a:gdLst/>
            <a:ahLst/>
            <a:cxnLst/>
            <a:rect l="l" t="t" r="r" b="b"/>
            <a:pathLst>
              <a:path w="391160" h="120014">
                <a:moveTo>
                  <a:pt x="2413" y="17027"/>
                </a:moveTo>
                <a:lnTo>
                  <a:pt x="2252" y="26396"/>
                </a:lnTo>
                <a:lnTo>
                  <a:pt x="2079" y="35681"/>
                </a:lnTo>
                <a:lnTo>
                  <a:pt x="1787" y="44942"/>
                </a:lnTo>
                <a:lnTo>
                  <a:pt x="1270" y="54238"/>
                </a:lnTo>
                <a:lnTo>
                  <a:pt x="996" y="66708"/>
                </a:lnTo>
                <a:lnTo>
                  <a:pt x="984" y="79035"/>
                </a:lnTo>
                <a:lnTo>
                  <a:pt x="1019" y="91314"/>
                </a:lnTo>
                <a:lnTo>
                  <a:pt x="889" y="103641"/>
                </a:lnTo>
                <a:lnTo>
                  <a:pt x="0" y="112150"/>
                </a:lnTo>
                <a:lnTo>
                  <a:pt x="0" y="113928"/>
                </a:lnTo>
                <a:lnTo>
                  <a:pt x="0" y="119516"/>
                </a:lnTo>
                <a:lnTo>
                  <a:pt x="13462" y="73415"/>
                </a:lnTo>
                <a:lnTo>
                  <a:pt x="38100" y="32902"/>
                </a:lnTo>
                <a:lnTo>
                  <a:pt x="46321" y="32329"/>
                </a:lnTo>
                <a:lnTo>
                  <a:pt x="52339" y="35458"/>
                </a:lnTo>
                <a:lnTo>
                  <a:pt x="70977" y="70225"/>
                </a:lnTo>
                <a:lnTo>
                  <a:pt x="78994" y="92338"/>
                </a:lnTo>
                <a:lnTo>
                  <a:pt x="86629" y="87909"/>
                </a:lnTo>
                <a:lnTo>
                  <a:pt x="91979" y="83194"/>
                </a:lnTo>
                <a:lnTo>
                  <a:pt x="96710" y="77337"/>
                </a:lnTo>
                <a:lnTo>
                  <a:pt x="102489" y="69478"/>
                </a:lnTo>
                <a:lnTo>
                  <a:pt x="108715" y="61021"/>
                </a:lnTo>
                <a:lnTo>
                  <a:pt x="115728" y="52683"/>
                </a:lnTo>
                <a:lnTo>
                  <a:pt x="123741" y="45440"/>
                </a:lnTo>
                <a:lnTo>
                  <a:pt x="132969" y="40268"/>
                </a:lnTo>
                <a:lnTo>
                  <a:pt x="141942" y="39153"/>
                </a:lnTo>
                <a:lnTo>
                  <a:pt x="150272" y="41634"/>
                </a:lnTo>
                <a:lnTo>
                  <a:pt x="158079" y="46162"/>
                </a:lnTo>
                <a:lnTo>
                  <a:pt x="165481" y="51190"/>
                </a:lnTo>
                <a:lnTo>
                  <a:pt x="179452" y="60021"/>
                </a:lnTo>
                <a:lnTo>
                  <a:pt x="226441" y="73415"/>
                </a:lnTo>
                <a:lnTo>
                  <a:pt x="273089" y="52306"/>
                </a:lnTo>
                <a:lnTo>
                  <a:pt x="287696" y="10384"/>
                </a:lnTo>
                <a:lnTo>
                  <a:pt x="270414" y="0"/>
                </a:lnTo>
                <a:lnTo>
                  <a:pt x="259016" y="1740"/>
                </a:lnTo>
                <a:lnTo>
                  <a:pt x="227042" y="30353"/>
                </a:lnTo>
                <a:lnTo>
                  <a:pt x="251206" y="77733"/>
                </a:lnTo>
                <a:lnTo>
                  <a:pt x="289210" y="88989"/>
                </a:lnTo>
                <a:lnTo>
                  <a:pt x="308856" y="90146"/>
                </a:lnTo>
                <a:lnTo>
                  <a:pt x="328549" y="89290"/>
                </a:lnTo>
                <a:lnTo>
                  <a:pt x="345187" y="87060"/>
                </a:lnTo>
                <a:lnTo>
                  <a:pt x="360505" y="83639"/>
                </a:lnTo>
                <a:lnTo>
                  <a:pt x="375465" y="79075"/>
                </a:lnTo>
                <a:lnTo>
                  <a:pt x="391033" y="7341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92496" y="4097837"/>
            <a:ext cx="103505" cy="309880"/>
          </a:xfrm>
          <a:custGeom>
            <a:avLst/>
            <a:gdLst/>
            <a:ahLst/>
            <a:cxnLst/>
            <a:rect l="l" t="t" r="r" b="b"/>
            <a:pathLst>
              <a:path w="103504" h="309879">
                <a:moveTo>
                  <a:pt x="0" y="309570"/>
                </a:moveTo>
                <a:lnTo>
                  <a:pt x="10644" y="271119"/>
                </a:lnTo>
                <a:lnTo>
                  <a:pt x="19605" y="209161"/>
                </a:lnTo>
                <a:lnTo>
                  <a:pt x="22564" y="184798"/>
                </a:lnTo>
                <a:lnTo>
                  <a:pt x="25653" y="160472"/>
                </a:lnTo>
                <a:lnTo>
                  <a:pt x="33527" y="106433"/>
                </a:lnTo>
                <a:lnTo>
                  <a:pt x="45974" y="53538"/>
                </a:lnTo>
                <a:lnTo>
                  <a:pt x="65369" y="10229"/>
                </a:lnTo>
                <a:lnTo>
                  <a:pt x="86748" y="0"/>
                </a:lnTo>
                <a:lnTo>
                  <a:pt x="94170" y="4929"/>
                </a:lnTo>
                <a:lnTo>
                  <a:pt x="99306" y="13049"/>
                </a:lnTo>
                <a:lnTo>
                  <a:pt x="102107" y="21788"/>
                </a:lnTo>
                <a:lnTo>
                  <a:pt x="103409" y="43737"/>
                </a:lnTo>
                <a:lnTo>
                  <a:pt x="98520" y="65174"/>
                </a:lnTo>
                <a:lnTo>
                  <a:pt x="77977" y="104084"/>
                </a:lnTo>
                <a:lnTo>
                  <a:pt x="40241" y="146571"/>
                </a:lnTo>
                <a:lnTo>
                  <a:pt x="25653" y="15894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76010" y="4134818"/>
            <a:ext cx="252729" cy="133350"/>
          </a:xfrm>
          <a:custGeom>
            <a:avLst/>
            <a:gdLst/>
            <a:ahLst/>
            <a:cxnLst/>
            <a:rect l="l" t="t" r="r" b="b"/>
            <a:pathLst>
              <a:path w="252729" h="133350">
                <a:moveTo>
                  <a:pt x="10922" y="32051"/>
                </a:moveTo>
                <a:lnTo>
                  <a:pt x="6947" y="44948"/>
                </a:lnTo>
                <a:lnTo>
                  <a:pt x="3508" y="57404"/>
                </a:lnTo>
                <a:lnTo>
                  <a:pt x="1045" y="70074"/>
                </a:lnTo>
                <a:lnTo>
                  <a:pt x="0" y="83613"/>
                </a:lnTo>
                <a:lnTo>
                  <a:pt x="482" y="94795"/>
                </a:lnTo>
                <a:lnTo>
                  <a:pt x="2047" y="105632"/>
                </a:lnTo>
                <a:lnTo>
                  <a:pt x="4018" y="116349"/>
                </a:lnTo>
                <a:lnTo>
                  <a:pt x="5714" y="127174"/>
                </a:lnTo>
                <a:lnTo>
                  <a:pt x="5714" y="129079"/>
                </a:lnTo>
                <a:lnTo>
                  <a:pt x="5714" y="130857"/>
                </a:lnTo>
                <a:lnTo>
                  <a:pt x="5714" y="133016"/>
                </a:lnTo>
                <a:lnTo>
                  <a:pt x="7893" y="123608"/>
                </a:lnTo>
                <a:lnTo>
                  <a:pt x="18583" y="79436"/>
                </a:lnTo>
                <a:lnTo>
                  <a:pt x="41783" y="34591"/>
                </a:lnTo>
                <a:lnTo>
                  <a:pt x="75769" y="6588"/>
                </a:lnTo>
                <a:lnTo>
                  <a:pt x="114871" y="0"/>
                </a:lnTo>
                <a:lnTo>
                  <a:pt x="127742" y="613"/>
                </a:lnTo>
                <a:lnTo>
                  <a:pt x="139826" y="1952"/>
                </a:lnTo>
                <a:lnTo>
                  <a:pt x="147994" y="3119"/>
                </a:lnTo>
                <a:lnTo>
                  <a:pt x="156019" y="3952"/>
                </a:lnTo>
                <a:lnTo>
                  <a:pt x="164044" y="4452"/>
                </a:lnTo>
                <a:lnTo>
                  <a:pt x="172212" y="4619"/>
                </a:lnTo>
                <a:lnTo>
                  <a:pt x="174371" y="4619"/>
                </a:lnTo>
                <a:lnTo>
                  <a:pt x="176149" y="4619"/>
                </a:lnTo>
                <a:lnTo>
                  <a:pt x="177926" y="4619"/>
                </a:lnTo>
                <a:lnTo>
                  <a:pt x="173265" y="12491"/>
                </a:lnTo>
                <a:lnTo>
                  <a:pt x="167973" y="20256"/>
                </a:lnTo>
                <a:lnTo>
                  <a:pt x="162800" y="28140"/>
                </a:lnTo>
                <a:lnTo>
                  <a:pt x="158496" y="36369"/>
                </a:lnTo>
                <a:lnTo>
                  <a:pt x="153959" y="49085"/>
                </a:lnTo>
                <a:lnTo>
                  <a:pt x="150590" y="63230"/>
                </a:lnTo>
                <a:lnTo>
                  <a:pt x="149173" y="77660"/>
                </a:lnTo>
                <a:lnTo>
                  <a:pt x="150494" y="91233"/>
                </a:lnTo>
                <a:lnTo>
                  <a:pt x="155406" y="103221"/>
                </a:lnTo>
                <a:lnTo>
                  <a:pt x="163591" y="113315"/>
                </a:lnTo>
                <a:lnTo>
                  <a:pt x="174372" y="120433"/>
                </a:lnTo>
                <a:lnTo>
                  <a:pt x="187071" y="123491"/>
                </a:lnTo>
                <a:lnTo>
                  <a:pt x="201376" y="121882"/>
                </a:lnTo>
                <a:lnTo>
                  <a:pt x="236219" y="97075"/>
                </a:lnTo>
                <a:lnTo>
                  <a:pt x="252114" y="47051"/>
                </a:lnTo>
                <a:lnTo>
                  <a:pt x="249936" y="29384"/>
                </a:lnTo>
                <a:lnTo>
                  <a:pt x="246725" y="21530"/>
                </a:lnTo>
                <a:lnTo>
                  <a:pt x="241014" y="14366"/>
                </a:lnTo>
                <a:lnTo>
                  <a:pt x="233826" y="11060"/>
                </a:lnTo>
                <a:lnTo>
                  <a:pt x="226187" y="14779"/>
                </a:lnTo>
                <a:lnTo>
                  <a:pt x="224662" y="17192"/>
                </a:lnTo>
                <a:lnTo>
                  <a:pt x="223138" y="19605"/>
                </a:lnTo>
                <a:lnTo>
                  <a:pt x="222123" y="2239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80969" y="4126335"/>
            <a:ext cx="101600" cy="297815"/>
          </a:xfrm>
          <a:custGeom>
            <a:avLst/>
            <a:gdLst/>
            <a:ahLst/>
            <a:cxnLst/>
            <a:rect l="l" t="t" r="r" b="b"/>
            <a:pathLst>
              <a:path w="101600" h="297814">
                <a:moveTo>
                  <a:pt x="6826" y="297582"/>
                </a:moveTo>
                <a:lnTo>
                  <a:pt x="6125" y="281616"/>
                </a:lnTo>
                <a:lnTo>
                  <a:pt x="4746" y="265674"/>
                </a:lnTo>
                <a:lnTo>
                  <a:pt x="3200" y="249683"/>
                </a:lnTo>
                <a:lnTo>
                  <a:pt x="2000" y="233574"/>
                </a:lnTo>
                <a:lnTo>
                  <a:pt x="714" y="205267"/>
                </a:lnTo>
                <a:lnTo>
                  <a:pt x="0" y="176853"/>
                </a:lnTo>
                <a:lnTo>
                  <a:pt x="285" y="148510"/>
                </a:lnTo>
                <a:lnTo>
                  <a:pt x="4816" y="94226"/>
                </a:lnTo>
                <a:lnTo>
                  <a:pt x="17162" y="42890"/>
                </a:lnTo>
                <a:lnTo>
                  <a:pt x="38477" y="7989"/>
                </a:lnTo>
                <a:lnTo>
                  <a:pt x="62376" y="0"/>
                </a:lnTo>
                <a:lnTo>
                  <a:pt x="75660" y="5863"/>
                </a:lnTo>
                <a:lnTo>
                  <a:pt x="87691" y="18097"/>
                </a:lnTo>
                <a:lnTo>
                  <a:pt x="95424" y="33057"/>
                </a:lnTo>
                <a:lnTo>
                  <a:pt x="99752" y="49565"/>
                </a:lnTo>
                <a:lnTo>
                  <a:pt x="101568" y="66442"/>
                </a:lnTo>
                <a:lnTo>
                  <a:pt x="100270" y="87247"/>
                </a:lnTo>
                <a:lnTo>
                  <a:pt x="84673" y="125807"/>
                </a:lnTo>
                <a:lnTo>
                  <a:pt x="55594" y="145436"/>
                </a:lnTo>
                <a:lnTo>
                  <a:pt x="47339" y="14569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30797" y="4131817"/>
            <a:ext cx="95885" cy="101600"/>
          </a:xfrm>
          <a:custGeom>
            <a:avLst/>
            <a:gdLst/>
            <a:ahLst/>
            <a:cxnLst/>
            <a:rect l="l" t="t" r="r" b="b"/>
            <a:pathLst>
              <a:path w="95885" h="101600">
                <a:moveTo>
                  <a:pt x="0" y="74167"/>
                </a:moveTo>
                <a:lnTo>
                  <a:pt x="44348" y="88675"/>
                </a:lnTo>
                <a:lnTo>
                  <a:pt x="79271" y="58019"/>
                </a:lnTo>
                <a:lnTo>
                  <a:pt x="74404" y="15198"/>
                </a:lnTo>
                <a:lnTo>
                  <a:pt x="43561" y="0"/>
                </a:lnTo>
                <a:lnTo>
                  <a:pt x="31319" y="1387"/>
                </a:lnTo>
                <a:lnTo>
                  <a:pt x="656" y="36849"/>
                </a:lnTo>
                <a:lnTo>
                  <a:pt x="21760" y="85020"/>
                </a:lnTo>
                <a:lnTo>
                  <a:pt x="64515" y="100075"/>
                </a:lnTo>
                <a:lnTo>
                  <a:pt x="82169" y="101282"/>
                </a:lnTo>
                <a:lnTo>
                  <a:pt x="88733" y="100718"/>
                </a:lnTo>
                <a:lnTo>
                  <a:pt x="95630" y="9905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84340" y="4072128"/>
            <a:ext cx="93345" cy="146050"/>
          </a:xfrm>
          <a:custGeom>
            <a:avLst/>
            <a:gdLst/>
            <a:ahLst/>
            <a:cxnLst/>
            <a:rect l="l" t="t" r="r" b="b"/>
            <a:pathLst>
              <a:path w="93345" h="146050">
                <a:moveTo>
                  <a:pt x="13462" y="56642"/>
                </a:moveTo>
                <a:lnTo>
                  <a:pt x="6447" y="62422"/>
                </a:lnTo>
                <a:lnTo>
                  <a:pt x="2587" y="68786"/>
                </a:lnTo>
                <a:lnTo>
                  <a:pt x="799" y="76412"/>
                </a:lnTo>
                <a:lnTo>
                  <a:pt x="0" y="85979"/>
                </a:lnTo>
                <a:lnTo>
                  <a:pt x="212" y="97133"/>
                </a:lnTo>
                <a:lnTo>
                  <a:pt x="1793" y="107680"/>
                </a:lnTo>
                <a:lnTo>
                  <a:pt x="4161" y="118108"/>
                </a:lnTo>
                <a:lnTo>
                  <a:pt x="6731" y="128905"/>
                </a:lnTo>
                <a:lnTo>
                  <a:pt x="8255" y="137795"/>
                </a:lnTo>
                <a:lnTo>
                  <a:pt x="8889" y="141097"/>
                </a:lnTo>
                <a:lnTo>
                  <a:pt x="13462" y="145669"/>
                </a:lnTo>
                <a:lnTo>
                  <a:pt x="17186" y="135378"/>
                </a:lnTo>
                <a:lnTo>
                  <a:pt x="19732" y="125063"/>
                </a:lnTo>
                <a:lnTo>
                  <a:pt x="21873" y="114700"/>
                </a:lnTo>
                <a:lnTo>
                  <a:pt x="24384" y="104267"/>
                </a:lnTo>
                <a:lnTo>
                  <a:pt x="43564" y="55778"/>
                </a:lnTo>
                <a:lnTo>
                  <a:pt x="71278" y="18827"/>
                </a:lnTo>
                <a:lnTo>
                  <a:pt x="81954" y="9211"/>
                </a:lnTo>
                <a:lnTo>
                  <a:pt x="93345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70650" y="4025519"/>
            <a:ext cx="19685" cy="191770"/>
          </a:xfrm>
          <a:custGeom>
            <a:avLst/>
            <a:gdLst/>
            <a:ahLst/>
            <a:cxnLst/>
            <a:rect l="l" t="t" r="r" b="b"/>
            <a:pathLst>
              <a:path w="19685" h="191770">
                <a:moveTo>
                  <a:pt x="3555" y="0"/>
                </a:moveTo>
                <a:lnTo>
                  <a:pt x="2089" y="12823"/>
                </a:lnTo>
                <a:lnTo>
                  <a:pt x="873" y="25717"/>
                </a:lnTo>
                <a:lnTo>
                  <a:pt x="109" y="38611"/>
                </a:lnTo>
                <a:lnTo>
                  <a:pt x="0" y="51434"/>
                </a:lnTo>
                <a:lnTo>
                  <a:pt x="756" y="70359"/>
                </a:lnTo>
                <a:lnTo>
                  <a:pt x="2333" y="89106"/>
                </a:lnTo>
                <a:lnTo>
                  <a:pt x="4268" y="107781"/>
                </a:lnTo>
                <a:lnTo>
                  <a:pt x="6096" y="126491"/>
                </a:lnTo>
                <a:lnTo>
                  <a:pt x="8116" y="141102"/>
                </a:lnTo>
                <a:lnTo>
                  <a:pt x="10922" y="155368"/>
                </a:lnTo>
                <a:lnTo>
                  <a:pt x="14204" y="169515"/>
                </a:lnTo>
                <a:lnTo>
                  <a:pt x="17652" y="183768"/>
                </a:lnTo>
                <a:lnTo>
                  <a:pt x="17907" y="186181"/>
                </a:lnTo>
                <a:lnTo>
                  <a:pt x="18796" y="188594"/>
                </a:lnTo>
                <a:lnTo>
                  <a:pt x="19430" y="1913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00800" y="4134816"/>
            <a:ext cx="156845" cy="7620"/>
          </a:xfrm>
          <a:custGeom>
            <a:avLst/>
            <a:gdLst/>
            <a:ahLst/>
            <a:cxnLst/>
            <a:rect l="l" t="t" r="r" b="b"/>
            <a:pathLst>
              <a:path w="156845" h="7620">
                <a:moveTo>
                  <a:pt x="0" y="7161"/>
                </a:moveTo>
                <a:lnTo>
                  <a:pt x="14732" y="2567"/>
                </a:lnTo>
                <a:lnTo>
                  <a:pt x="28321" y="509"/>
                </a:lnTo>
                <a:lnTo>
                  <a:pt x="42290" y="0"/>
                </a:lnTo>
                <a:lnTo>
                  <a:pt x="58165" y="49"/>
                </a:lnTo>
                <a:lnTo>
                  <a:pt x="79216" y="240"/>
                </a:lnTo>
                <a:lnTo>
                  <a:pt x="100266" y="906"/>
                </a:lnTo>
                <a:lnTo>
                  <a:pt x="121316" y="1621"/>
                </a:lnTo>
                <a:lnTo>
                  <a:pt x="142367" y="1954"/>
                </a:lnTo>
                <a:lnTo>
                  <a:pt x="147193" y="1954"/>
                </a:lnTo>
                <a:lnTo>
                  <a:pt x="151765" y="1954"/>
                </a:lnTo>
                <a:lnTo>
                  <a:pt x="156718" y="195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93379" y="4113021"/>
            <a:ext cx="92075" cy="63500"/>
          </a:xfrm>
          <a:custGeom>
            <a:avLst/>
            <a:gdLst/>
            <a:ahLst/>
            <a:cxnLst/>
            <a:rect l="l" t="t" r="r" b="b"/>
            <a:pathLst>
              <a:path w="92075" h="63500">
                <a:moveTo>
                  <a:pt x="3762" y="0"/>
                </a:moveTo>
                <a:lnTo>
                  <a:pt x="1220" y="11136"/>
                </a:lnTo>
                <a:lnTo>
                  <a:pt x="0" y="19938"/>
                </a:lnTo>
                <a:lnTo>
                  <a:pt x="1422" y="28360"/>
                </a:lnTo>
                <a:lnTo>
                  <a:pt x="35278" y="59553"/>
                </a:lnTo>
                <a:lnTo>
                  <a:pt x="59322" y="63111"/>
                </a:lnTo>
                <a:lnTo>
                  <a:pt x="70167" y="60928"/>
                </a:lnTo>
                <a:lnTo>
                  <a:pt x="80607" y="56697"/>
                </a:lnTo>
                <a:lnTo>
                  <a:pt x="91773" y="5118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5132" y="4102861"/>
            <a:ext cx="193675" cy="297815"/>
          </a:xfrm>
          <a:custGeom>
            <a:avLst/>
            <a:gdLst/>
            <a:ahLst/>
            <a:cxnLst/>
            <a:rect l="l" t="t" r="r" b="b"/>
            <a:pathLst>
              <a:path w="193675" h="297814">
                <a:moveTo>
                  <a:pt x="193294" y="0"/>
                </a:moveTo>
                <a:lnTo>
                  <a:pt x="159200" y="29557"/>
                </a:lnTo>
                <a:lnTo>
                  <a:pt x="120209" y="81335"/>
                </a:lnTo>
                <a:lnTo>
                  <a:pt x="93838" y="123213"/>
                </a:lnTo>
                <a:lnTo>
                  <a:pt x="69437" y="166481"/>
                </a:lnTo>
                <a:lnTo>
                  <a:pt x="46199" y="210457"/>
                </a:lnTo>
                <a:lnTo>
                  <a:pt x="23322" y="254462"/>
                </a:lnTo>
                <a:lnTo>
                  <a:pt x="0" y="29781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8068" y="4625085"/>
            <a:ext cx="156210" cy="147320"/>
          </a:xfrm>
          <a:custGeom>
            <a:avLst/>
            <a:gdLst/>
            <a:ahLst/>
            <a:cxnLst/>
            <a:rect l="l" t="t" r="r" b="b"/>
            <a:pathLst>
              <a:path w="156209" h="147320">
                <a:moveTo>
                  <a:pt x="61531" y="15239"/>
                </a:moveTo>
                <a:lnTo>
                  <a:pt x="20954" y="22780"/>
                </a:lnTo>
                <a:lnTo>
                  <a:pt x="3024" y="62942"/>
                </a:lnTo>
                <a:lnTo>
                  <a:pt x="0" y="80629"/>
                </a:lnTo>
                <a:lnTo>
                  <a:pt x="919" y="98387"/>
                </a:lnTo>
                <a:lnTo>
                  <a:pt x="31165" y="140128"/>
                </a:lnTo>
                <a:lnTo>
                  <a:pt x="65493" y="146812"/>
                </a:lnTo>
                <a:lnTo>
                  <a:pt x="89992" y="141664"/>
                </a:lnTo>
                <a:lnTo>
                  <a:pt x="129959" y="112414"/>
                </a:lnTo>
                <a:lnTo>
                  <a:pt x="150385" y="75731"/>
                </a:lnTo>
                <a:lnTo>
                  <a:pt x="155957" y="40759"/>
                </a:lnTo>
                <a:lnTo>
                  <a:pt x="154800" y="23368"/>
                </a:lnTo>
                <a:lnTo>
                  <a:pt x="152080" y="14519"/>
                </a:lnTo>
                <a:lnTo>
                  <a:pt x="147675" y="7350"/>
                </a:lnTo>
                <a:lnTo>
                  <a:pt x="141727" y="2347"/>
                </a:lnTo>
                <a:lnTo>
                  <a:pt x="13437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4522" y="4497323"/>
            <a:ext cx="90170" cy="242570"/>
          </a:xfrm>
          <a:custGeom>
            <a:avLst/>
            <a:gdLst/>
            <a:ahLst/>
            <a:cxnLst/>
            <a:rect l="l" t="t" r="r" b="b"/>
            <a:pathLst>
              <a:path w="90169" h="242570">
                <a:moveTo>
                  <a:pt x="50558" y="242315"/>
                </a:moveTo>
                <a:lnTo>
                  <a:pt x="50944" y="231818"/>
                </a:lnTo>
                <a:lnTo>
                  <a:pt x="47243" y="225202"/>
                </a:lnTo>
                <a:lnTo>
                  <a:pt x="41086" y="219205"/>
                </a:lnTo>
                <a:lnTo>
                  <a:pt x="34099" y="210565"/>
                </a:lnTo>
                <a:lnTo>
                  <a:pt x="11082" y="162345"/>
                </a:lnTo>
                <a:lnTo>
                  <a:pt x="1290" y="123576"/>
                </a:lnTo>
                <a:lnTo>
                  <a:pt x="0" y="100853"/>
                </a:lnTo>
                <a:lnTo>
                  <a:pt x="2881" y="78535"/>
                </a:lnTo>
                <a:lnTo>
                  <a:pt x="20597" y="43174"/>
                </a:lnTo>
                <a:lnTo>
                  <a:pt x="61531" y="11937"/>
                </a:lnTo>
                <a:lnTo>
                  <a:pt x="83134" y="2561"/>
                </a:lnTo>
                <a:lnTo>
                  <a:pt x="89573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1928" y="4602226"/>
            <a:ext cx="147955" cy="27940"/>
          </a:xfrm>
          <a:custGeom>
            <a:avLst/>
            <a:gdLst/>
            <a:ahLst/>
            <a:cxnLst/>
            <a:rect l="l" t="t" r="r" b="b"/>
            <a:pathLst>
              <a:path w="147955" h="27939">
                <a:moveTo>
                  <a:pt x="0" y="25273"/>
                </a:moveTo>
                <a:lnTo>
                  <a:pt x="16897" y="27767"/>
                </a:lnTo>
                <a:lnTo>
                  <a:pt x="32766" y="26654"/>
                </a:lnTo>
                <a:lnTo>
                  <a:pt x="48863" y="23326"/>
                </a:lnTo>
                <a:lnTo>
                  <a:pt x="66446" y="19176"/>
                </a:lnTo>
                <a:lnTo>
                  <a:pt x="87001" y="14680"/>
                </a:lnTo>
                <a:lnTo>
                  <a:pt x="107213" y="10159"/>
                </a:lnTo>
                <a:lnTo>
                  <a:pt x="127311" y="5353"/>
                </a:lnTo>
                <a:lnTo>
                  <a:pt x="147523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02436" y="4547361"/>
            <a:ext cx="54610" cy="210820"/>
          </a:xfrm>
          <a:custGeom>
            <a:avLst/>
            <a:gdLst/>
            <a:ahLst/>
            <a:cxnLst/>
            <a:rect l="l" t="t" r="r" b="b"/>
            <a:pathLst>
              <a:path w="54609" h="210820">
                <a:moveTo>
                  <a:pt x="0" y="0"/>
                </a:moveTo>
                <a:lnTo>
                  <a:pt x="6986" y="50417"/>
                </a:lnTo>
                <a:lnTo>
                  <a:pt x="16125" y="96839"/>
                </a:lnTo>
                <a:lnTo>
                  <a:pt x="31575" y="157374"/>
                </a:lnTo>
                <a:lnTo>
                  <a:pt x="46586" y="193470"/>
                </a:lnTo>
                <a:lnTo>
                  <a:pt x="49987" y="199310"/>
                </a:lnTo>
                <a:lnTo>
                  <a:pt x="52473" y="204460"/>
                </a:lnTo>
                <a:lnTo>
                  <a:pt x="54559" y="21031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05179" y="4541773"/>
            <a:ext cx="443230" cy="187960"/>
          </a:xfrm>
          <a:custGeom>
            <a:avLst/>
            <a:gdLst/>
            <a:ahLst/>
            <a:cxnLst/>
            <a:rect l="l" t="t" r="r" b="b"/>
            <a:pathLst>
              <a:path w="443230" h="187960">
                <a:moveTo>
                  <a:pt x="0" y="134746"/>
                </a:moveTo>
                <a:lnTo>
                  <a:pt x="34461" y="103635"/>
                </a:lnTo>
                <a:lnTo>
                  <a:pt x="73466" y="62372"/>
                </a:lnTo>
                <a:lnTo>
                  <a:pt x="99364" y="30480"/>
                </a:lnTo>
                <a:lnTo>
                  <a:pt x="121589" y="0"/>
                </a:lnTo>
                <a:lnTo>
                  <a:pt x="117119" y="16065"/>
                </a:lnTo>
                <a:lnTo>
                  <a:pt x="105206" y="64643"/>
                </a:lnTo>
                <a:lnTo>
                  <a:pt x="97062" y="125999"/>
                </a:lnTo>
                <a:lnTo>
                  <a:pt x="98366" y="160601"/>
                </a:lnTo>
                <a:lnTo>
                  <a:pt x="109778" y="183261"/>
                </a:lnTo>
                <a:lnTo>
                  <a:pt x="119131" y="187541"/>
                </a:lnTo>
                <a:lnTo>
                  <a:pt x="128209" y="187309"/>
                </a:lnTo>
                <a:lnTo>
                  <a:pt x="137121" y="183528"/>
                </a:lnTo>
                <a:lnTo>
                  <a:pt x="145973" y="177164"/>
                </a:lnTo>
                <a:lnTo>
                  <a:pt x="158388" y="162927"/>
                </a:lnTo>
                <a:lnTo>
                  <a:pt x="174040" y="142605"/>
                </a:lnTo>
                <a:lnTo>
                  <a:pt x="190836" y="124926"/>
                </a:lnTo>
                <a:lnTo>
                  <a:pt x="206679" y="118618"/>
                </a:lnTo>
                <a:lnTo>
                  <a:pt x="214924" y="122697"/>
                </a:lnTo>
                <a:lnTo>
                  <a:pt x="224348" y="130492"/>
                </a:lnTo>
                <a:lnTo>
                  <a:pt x="233986" y="138763"/>
                </a:lnTo>
                <a:lnTo>
                  <a:pt x="242874" y="144271"/>
                </a:lnTo>
                <a:lnTo>
                  <a:pt x="285038" y="143684"/>
                </a:lnTo>
                <a:lnTo>
                  <a:pt x="321868" y="121665"/>
                </a:lnTo>
                <a:lnTo>
                  <a:pt x="346461" y="82286"/>
                </a:lnTo>
                <a:lnTo>
                  <a:pt x="322853" y="61960"/>
                </a:lnTo>
                <a:lnTo>
                  <a:pt x="312887" y="63017"/>
                </a:lnTo>
                <a:lnTo>
                  <a:pt x="278978" y="98180"/>
                </a:lnTo>
                <a:lnTo>
                  <a:pt x="290515" y="140255"/>
                </a:lnTo>
                <a:lnTo>
                  <a:pt x="334177" y="166094"/>
                </a:lnTo>
                <a:lnTo>
                  <a:pt x="374575" y="174289"/>
                </a:lnTo>
                <a:lnTo>
                  <a:pt x="394131" y="175006"/>
                </a:lnTo>
                <a:lnTo>
                  <a:pt x="407417" y="173599"/>
                </a:lnTo>
                <a:lnTo>
                  <a:pt x="419452" y="170799"/>
                </a:lnTo>
                <a:lnTo>
                  <a:pt x="431082" y="166737"/>
                </a:lnTo>
                <a:lnTo>
                  <a:pt x="443153" y="16154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84626" y="4563490"/>
            <a:ext cx="120014" cy="305435"/>
          </a:xfrm>
          <a:custGeom>
            <a:avLst/>
            <a:gdLst/>
            <a:ahLst/>
            <a:cxnLst/>
            <a:rect l="l" t="t" r="r" b="b"/>
            <a:pathLst>
              <a:path w="120014" h="305435">
                <a:moveTo>
                  <a:pt x="0" y="297179"/>
                </a:moveTo>
                <a:lnTo>
                  <a:pt x="1143" y="299846"/>
                </a:lnTo>
                <a:lnTo>
                  <a:pt x="2667" y="302386"/>
                </a:lnTo>
                <a:lnTo>
                  <a:pt x="3937" y="305434"/>
                </a:lnTo>
                <a:lnTo>
                  <a:pt x="8256" y="297156"/>
                </a:lnTo>
                <a:lnTo>
                  <a:pt x="10112" y="288639"/>
                </a:lnTo>
                <a:lnTo>
                  <a:pt x="10562" y="279503"/>
                </a:lnTo>
                <a:lnTo>
                  <a:pt x="10668" y="269366"/>
                </a:lnTo>
                <a:lnTo>
                  <a:pt x="11003" y="249932"/>
                </a:lnTo>
                <a:lnTo>
                  <a:pt x="11007" y="210966"/>
                </a:lnTo>
                <a:lnTo>
                  <a:pt x="14483" y="153662"/>
                </a:lnTo>
                <a:lnTo>
                  <a:pt x="31577" y="80160"/>
                </a:lnTo>
                <a:lnTo>
                  <a:pt x="55114" y="31986"/>
                </a:lnTo>
                <a:lnTo>
                  <a:pt x="92583" y="0"/>
                </a:lnTo>
                <a:lnTo>
                  <a:pt x="103866" y="1139"/>
                </a:lnTo>
                <a:lnTo>
                  <a:pt x="111887" y="7969"/>
                </a:lnTo>
                <a:lnTo>
                  <a:pt x="117050" y="17895"/>
                </a:lnTo>
                <a:lnTo>
                  <a:pt x="119761" y="28320"/>
                </a:lnTo>
                <a:lnTo>
                  <a:pt x="118296" y="56995"/>
                </a:lnTo>
                <a:lnTo>
                  <a:pt x="92793" y="108866"/>
                </a:lnTo>
                <a:lnTo>
                  <a:pt x="62007" y="140160"/>
                </a:lnTo>
                <a:lnTo>
                  <a:pt x="49022" y="14782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70808" y="4593971"/>
            <a:ext cx="82550" cy="102235"/>
          </a:xfrm>
          <a:custGeom>
            <a:avLst/>
            <a:gdLst/>
            <a:ahLst/>
            <a:cxnLst/>
            <a:rect l="l" t="t" r="r" b="b"/>
            <a:pathLst>
              <a:path w="82550" h="102235">
                <a:moveTo>
                  <a:pt x="46355" y="12445"/>
                </a:moveTo>
                <a:lnTo>
                  <a:pt x="8411" y="34891"/>
                </a:lnTo>
                <a:lnTo>
                  <a:pt x="0" y="68198"/>
                </a:lnTo>
                <a:lnTo>
                  <a:pt x="1442" y="78938"/>
                </a:lnTo>
                <a:lnTo>
                  <a:pt x="5921" y="88296"/>
                </a:lnTo>
                <a:lnTo>
                  <a:pt x="13090" y="95702"/>
                </a:lnTo>
                <a:lnTo>
                  <a:pt x="22606" y="100583"/>
                </a:lnTo>
                <a:lnTo>
                  <a:pt x="33795" y="102026"/>
                </a:lnTo>
                <a:lnTo>
                  <a:pt x="45545" y="99742"/>
                </a:lnTo>
                <a:lnTo>
                  <a:pt x="77819" y="67278"/>
                </a:lnTo>
                <a:lnTo>
                  <a:pt x="82295" y="43560"/>
                </a:lnTo>
                <a:lnTo>
                  <a:pt x="81913" y="33680"/>
                </a:lnTo>
                <a:lnTo>
                  <a:pt x="80089" y="24431"/>
                </a:lnTo>
                <a:lnTo>
                  <a:pt x="77241" y="15539"/>
                </a:lnTo>
                <a:lnTo>
                  <a:pt x="73787" y="6730"/>
                </a:lnTo>
                <a:lnTo>
                  <a:pt x="73152" y="4571"/>
                </a:lnTo>
                <a:lnTo>
                  <a:pt x="72263" y="2412"/>
                </a:lnTo>
                <a:lnTo>
                  <a:pt x="7162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54323" y="4568697"/>
            <a:ext cx="13970" cy="110489"/>
          </a:xfrm>
          <a:custGeom>
            <a:avLst/>
            <a:gdLst/>
            <a:ahLst/>
            <a:cxnLst/>
            <a:rect l="l" t="t" r="r" b="b"/>
            <a:pathLst>
              <a:path w="13970" h="110489">
                <a:moveTo>
                  <a:pt x="0" y="0"/>
                </a:moveTo>
                <a:lnTo>
                  <a:pt x="6038" y="5830"/>
                </a:lnTo>
                <a:lnTo>
                  <a:pt x="8207" y="11207"/>
                </a:lnTo>
                <a:lnTo>
                  <a:pt x="8018" y="17680"/>
                </a:lnTo>
                <a:lnTo>
                  <a:pt x="6985" y="26796"/>
                </a:lnTo>
                <a:lnTo>
                  <a:pt x="6207" y="37917"/>
                </a:lnTo>
                <a:lnTo>
                  <a:pt x="5429" y="48990"/>
                </a:lnTo>
                <a:lnTo>
                  <a:pt x="4984" y="60015"/>
                </a:lnTo>
                <a:lnTo>
                  <a:pt x="5206" y="70993"/>
                </a:lnTo>
                <a:lnTo>
                  <a:pt x="5968" y="81875"/>
                </a:lnTo>
                <a:lnTo>
                  <a:pt x="7302" y="91662"/>
                </a:lnTo>
                <a:lnTo>
                  <a:pt x="9778" y="100925"/>
                </a:lnTo>
                <a:lnTo>
                  <a:pt x="13970" y="11023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61737" y="4505785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7191" y="6143"/>
                </a:moveTo>
                <a:lnTo>
                  <a:pt x="1375" y="1410"/>
                </a:lnTo>
                <a:lnTo>
                  <a:pt x="0" y="0"/>
                </a:lnTo>
                <a:lnTo>
                  <a:pt x="2601" y="1375"/>
                </a:lnTo>
                <a:lnTo>
                  <a:pt x="8715" y="500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58178" y="4541520"/>
            <a:ext cx="156210" cy="131445"/>
          </a:xfrm>
          <a:custGeom>
            <a:avLst/>
            <a:gdLst/>
            <a:ahLst/>
            <a:cxnLst/>
            <a:rect l="l" t="t" r="r" b="b"/>
            <a:pathLst>
              <a:path w="156210" h="131445">
                <a:moveTo>
                  <a:pt x="2825" y="131317"/>
                </a:moveTo>
                <a:lnTo>
                  <a:pt x="19" y="119512"/>
                </a:lnTo>
                <a:lnTo>
                  <a:pt x="0" y="108981"/>
                </a:lnTo>
                <a:lnTo>
                  <a:pt x="2218" y="98188"/>
                </a:lnTo>
                <a:lnTo>
                  <a:pt x="18004" y="57951"/>
                </a:lnTo>
                <a:lnTo>
                  <a:pt x="33065" y="51345"/>
                </a:lnTo>
                <a:lnTo>
                  <a:pt x="40687" y="55864"/>
                </a:lnTo>
                <a:lnTo>
                  <a:pt x="47285" y="62549"/>
                </a:lnTo>
                <a:lnTo>
                  <a:pt x="52228" y="68579"/>
                </a:lnTo>
                <a:lnTo>
                  <a:pt x="59983" y="78226"/>
                </a:lnTo>
                <a:lnTo>
                  <a:pt x="67881" y="87836"/>
                </a:lnTo>
                <a:lnTo>
                  <a:pt x="76017" y="97280"/>
                </a:lnTo>
                <a:lnTo>
                  <a:pt x="84486" y="106425"/>
                </a:lnTo>
                <a:lnTo>
                  <a:pt x="91822" y="114107"/>
                </a:lnTo>
                <a:lnTo>
                  <a:pt x="98885" y="118824"/>
                </a:lnTo>
                <a:lnTo>
                  <a:pt x="105828" y="118231"/>
                </a:lnTo>
                <a:lnTo>
                  <a:pt x="112807" y="109981"/>
                </a:lnTo>
                <a:lnTo>
                  <a:pt x="116724" y="99974"/>
                </a:lnTo>
                <a:lnTo>
                  <a:pt x="119094" y="88884"/>
                </a:lnTo>
                <a:lnTo>
                  <a:pt x="120987" y="77674"/>
                </a:lnTo>
                <a:lnTo>
                  <a:pt x="123475" y="67309"/>
                </a:lnTo>
                <a:lnTo>
                  <a:pt x="142156" y="25233"/>
                </a:lnTo>
                <a:lnTo>
                  <a:pt x="151542" y="7873"/>
                </a:lnTo>
                <a:lnTo>
                  <a:pt x="153701" y="3936"/>
                </a:lnTo>
                <a:lnTo>
                  <a:pt x="156114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77158" y="4459223"/>
            <a:ext cx="14604" cy="249554"/>
          </a:xfrm>
          <a:custGeom>
            <a:avLst/>
            <a:gdLst/>
            <a:ahLst/>
            <a:cxnLst/>
            <a:rect l="l" t="t" r="r" b="b"/>
            <a:pathLst>
              <a:path w="14604" h="249554">
                <a:moveTo>
                  <a:pt x="0" y="0"/>
                </a:moveTo>
                <a:lnTo>
                  <a:pt x="1156" y="11715"/>
                </a:lnTo>
                <a:lnTo>
                  <a:pt x="1349" y="22955"/>
                </a:lnTo>
                <a:lnTo>
                  <a:pt x="1089" y="34147"/>
                </a:lnTo>
                <a:lnTo>
                  <a:pt x="888" y="45719"/>
                </a:lnTo>
                <a:lnTo>
                  <a:pt x="1555" y="87042"/>
                </a:lnTo>
                <a:lnTo>
                  <a:pt x="3937" y="128650"/>
                </a:lnTo>
                <a:lnTo>
                  <a:pt x="8127" y="168370"/>
                </a:lnTo>
                <a:lnTo>
                  <a:pt x="10509" y="188158"/>
                </a:lnTo>
                <a:lnTo>
                  <a:pt x="12700" y="207899"/>
                </a:lnTo>
                <a:lnTo>
                  <a:pt x="13628" y="218314"/>
                </a:lnTo>
                <a:lnTo>
                  <a:pt x="14224" y="228838"/>
                </a:lnTo>
                <a:lnTo>
                  <a:pt x="14057" y="239242"/>
                </a:lnTo>
                <a:lnTo>
                  <a:pt x="12700" y="24930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87750" y="4525390"/>
            <a:ext cx="219075" cy="177800"/>
          </a:xfrm>
          <a:custGeom>
            <a:avLst/>
            <a:gdLst/>
            <a:ahLst/>
            <a:cxnLst/>
            <a:rect l="l" t="t" r="r" b="b"/>
            <a:pathLst>
              <a:path w="219075" h="177800">
                <a:moveTo>
                  <a:pt x="0" y="89915"/>
                </a:moveTo>
                <a:lnTo>
                  <a:pt x="35433" y="56006"/>
                </a:lnTo>
                <a:lnTo>
                  <a:pt x="76469" y="39481"/>
                </a:lnTo>
                <a:lnTo>
                  <a:pt x="97280" y="31736"/>
                </a:lnTo>
                <a:lnTo>
                  <a:pt x="117983" y="24002"/>
                </a:lnTo>
                <a:lnTo>
                  <a:pt x="170114" y="6732"/>
                </a:lnTo>
                <a:lnTo>
                  <a:pt x="191135" y="1523"/>
                </a:lnTo>
                <a:lnTo>
                  <a:pt x="194817" y="634"/>
                </a:lnTo>
                <a:lnTo>
                  <a:pt x="198500" y="0"/>
                </a:lnTo>
                <a:lnTo>
                  <a:pt x="198082" y="8278"/>
                </a:lnTo>
                <a:lnTo>
                  <a:pt x="195151" y="14128"/>
                </a:lnTo>
                <a:lnTo>
                  <a:pt x="190625" y="19931"/>
                </a:lnTo>
                <a:lnTo>
                  <a:pt x="185420" y="28066"/>
                </a:lnTo>
                <a:lnTo>
                  <a:pt x="180969" y="38215"/>
                </a:lnTo>
                <a:lnTo>
                  <a:pt x="178768" y="48291"/>
                </a:lnTo>
                <a:lnTo>
                  <a:pt x="178972" y="58606"/>
                </a:lnTo>
                <a:lnTo>
                  <a:pt x="181737" y="69468"/>
                </a:lnTo>
                <a:lnTo>
                  <a:pt x="187577" y="82196"/>
                </a:lnTo>
                <a:lnTo>
                  <a:pt x="194548" y="94424"/>
                </a:lnTo>
                <a:lnTo>
                  <a:pt x="201971" y="106366"/>
                </a:lnTo>
                <a:lnTo>
                  <a:pt x="209169" y="118236"/>
                </a:lnTo>
                <a:lnTo>
                  <a:pt x="215048" y="129932"/>
                </a:lnTo>
                <a:lnTo>
                  <a:pt x="218773" y="142176"/>
                </a:lnTo>
                <a:lnTo>
                  <a:pt x="218616" y="154420"/>
                </a:lnTo>
                <a:lnTo>
                  <a:pt x="212851" y="166115"/>
                </a:lnTo>
                <a:lnTo>
                  <a:pt x="207008" y="170822"/>
                </a:lnTo>
                <a:lnTo>
                  <a:pt x="198389" y="175005"/>
                </a:lnTo>
                <a:lnTo>
                  <a:pt x="189224" y="177474"/>
                </a:lnTo>
                <a:lnTo>
                  <a:pt x="181737" y="177037"/>
                </a:lnTo>
                <a:lnTo>
                  <a:pt x="179324" y="174624"/>
                </a:lnTo>
                <a:lnTo>
                  <a:pt x="176529" y="172465"/>
                </a:lnTo>
                <a:lnTo>
                  <a:pt x="174116" y="17005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37025" y="4454397"/>
            <a:ext cx="31750" cy="259715"/>
          </a:xfrm>
          <a:custGeom>
            <a:avLst/>
            <a:gdLst/>
            <a:ahLst/>
            <a:cxnLst/>
            <a:rect l="l" t="t" r="r" b="b"/>
            <a:pathLst>
              <a:path w="31750" h="259714">
                <a:moveTo>
                  <a:pt x="26542" y="43560"/>
                </a:moveTo>
                <a:lnTo>
                  <a:pt x="25318" y="35182"/>
                </a:lnTo>
                <a:lnTo>
                  <a:pt x="24272" y="26924"/>
                </a:lnTo>
                <a:lnTo>
                  <a:pt x="23917" y="18665"/>
                </a:lnTo>
                <a:lnTo>
                  <a:pt x="24764" y="10287"/>
                </a:lnTo>
                <a:lnTo>
                  <a:pt x="25653" y="6984"/>
                </a:lnTo>
                <a:lnTo>
                  <a:pt x="26288" y="3556"/>
                </a:lnTo>
                <a:lnTo>
                  <a:pt x="27177" y="0"/>
                </a:lnTo>
                <a:lnTo>
                  <a:pt x="30239" y="15718"/>
                </a:lnTo>
                <a:lnTo>
                  <a:pt x="31384" y="31162"/>
                </a:lnTo>
                <a:lnTo>
                  <a:pt x="31410" y="46773"/>
                </a:lnTo>
                <a:lnTo>
                  <a:pt x="31114" y="62991"/>
                </a:lnTo>
                <a:lnTo>
                  <a:pt x="30785" y="88618"/>
                </a:lnTo>
                <a:lnTo>
                  <a:pt x="30194" y="114268"/>
                </a:lnTo>
                <a:lnTo>
                  <a:pt x="29364" y="139965"/>
                </a:lnTo>
                <a:lnTo>
                  <a:pt x="28321" y="165734"/>
                </a:lnTo>
                <a:lnTo>
                  <a:pt x="28279" y="186269"/>
                </a:lnTo>
                <a:lnTo>
                  <a:pt x="26481" y="228957"/>
                </a:lnTo>
                <a:lnTo>
                  <a:pt x="12779" y="259429"/>
                </a:lnTo>
                <a:lnTo>
                  <a:pt x="6776" y="256813"/>
                </a:lnTo>
                <a:lnTo>
                  <a:pt x="0" y="25145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69334" y="4565269"/>
            <a:ext cx="201295" cy="60325"/>
          </a:xfrm>
          <a:custGeom>
            <a:avLst/>
            <a:gdLst/>
            <a:ahLst/>
            <a:cxnLst/>
            <a:rect l="l" t="t" r="r" b="b"/>
            <a:pathLst>
              <a:path w="201295" h="60325">
                <a:moveTo>
                  <a:pt x="0" y="60324"/>
                </a:moveTo>
                <a:lnTo>
                  <a:pt x="45194" y="36280"/>
                </a:lnTo>
                <a:lnTo>
                  <a:pt x="82639" y="32291"/>
                </a:lnTo>
                <a:lnTo>
                  <a:pt x="101218" y="30225"/>
                </a:lnTo>
                <a:lnTo>
                  <a:pt x="143763" y="22923"/>
                </a:lnTo>
                <a:lnTo>
                  <a:pt x="184403" y="9524"/>
                </a:lnTo>
                <a:lnTo>
                  <a:pt x="189991" y="6476"/>
                </a:lnTo>
                <a:lnTo>
                  <a:pt x="195706" y="3428"/>
                </a:lnTo>
                <a:lnTo>
                  <a:pt x="20116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17238" y="4462271"/>
            <a:ext cx="128270" cy="227965"/>
          </a:xfrm>
          <a:custGeom>
            <a:avLst/>
            <a:gdLst/>
            <a:ahLst/>
            <a:cxnLst/>
            <a:rect l="l" t="t" r="r" b="b"/>
            <a:pathLst>
              <a:path w="128270" h="227964">
                <a:moveTo>
                  <a:pt x="0" y="0"/>
                </a:moveTo>
                <a:lnTo>
                  <a:pt x="470" y="12828"/>
                </a:lnTo>
                <a:lnTo>
                  <a:pt x="1095" y="25765"/>
                </a:lnTo>
                <a:lnTo>
                  <a:pt x="1839" y="38772"/>
                </a:lnTo>
                <a:lnTo>
                  <a:pt x="2666" y="51815"/>
                </a:lnTo>
                <a:lnTo>
                  <a:pt x="4089" y="75602"/>
                </a:lnTo>
                <a:lnTo>
                  <a:pt x="7221" y="122985"/>
                </a:lnTo>
                <a:lnTo>
                  <a:pt x="10673" y="165105"/>
                </a:lnTo>
                <a:lnTo>
                  <a:pt x="16763" y="220344"/>
                </a:lnTo>
                <a:lnTo>
                  <a:pt x="17272" y="222757"/>
                </a:lnTo>
                <a:lnTo>
                  <a:pt x="17652" y="225551"/>
                </a:lnTo>
                <a:lnTo>
                  <a:pt x="18287" y="227710"/>
                </a:lnTo>
                <a:lnTo>
                  <a:pt x="26602" y="218924"/>
                </a:lnTo>
                <a:lnTo>
                  <a:pt x="32512" y="209137"/>
                </a:lnTo>
                <a:lnTo>
                  <a:pt x="37468" y="198350"/>
                </a:lnTo>
                <a:lnTo>
                  <a:pt x="42925" y="186562"/>
                </a:lnTo>
                <a:lnTo>
                  <a:pt x="49478" y="173480"/>
                </a:lnTo>
                <a:lnTo>
                  <a:pt x="59340" y="155051"/>
                </a:lnTo>
                <a:lnTo>
                  <a:pt x="70965" y="138503"/>
                </a:lnTo>
                <a:lnTo>
                  <a:pt x="82803" y="131063"/>
                </a:lnTo>
                <a:lnTo>
                  <a:pt x="92779" y="134389"/>
                </a:lnTo>
                <a:lnTo>
                  <a:pt x="99171" y="143097"/>
                </a:lnTo>
                <a:lnTo>
                  <a:pt x="103252" y="153852"/>
                </a:lnTo>
                <a:lnTo>
                  <a:pt x="106299" y="163321"/>
                </a:lnTo>
                <a:lnTo>
                  <a:pt x="110442" y="173821"/>
                </a:lnTo>
                <a:lnTo>
                  <a:pt x="115443" y="183689"/>
                </a:lnTo>
                <a:lnTo>
                  <a:pt x="121300" y="192772"/>
                </a:lnTo>
                <a:lnTo>
                  <a:pt x="128015" y="20091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80347" y="4549836"/>
            <a:ext cx="76200" cy="149225"/>
          </a:xfrm>
          <a:custGeom>
            <a:avLst/>
            <a:gdLst/>
            <a:ahLst/>
            <a:cxnLst/>
            <a:rect l="l" t="t" r="r" b="b"/>
            <a:pathLst>
              <a:path w="76200" h="149225">
                <a:moveTo>
                  <a:pt x="21294" y="71566"/>
                </a:moveTo>
                <a:lnTo>
                  <a:pt x="59314" y="42828"/>
                </a:lnTo>
                <a:lnTo>
                  <a:pt x="75523" y="6923"/>
                </a:lnTo>
                <a:lnTo>
                  <a:pt x="75777" y="5145"/>
                </a:lnTo>
                <a:lnTo>
                  <a:pt x="72729" y="1081"/>
                </a:lnTo>
                <a:lnTo>
                  <a:pt x="59682" y="0"/>
                </a:lnTo>
                <a:lnTo>
                  <a:pt x="49218" y="2049"/>
                </a:lnTo>
                <a:lnTo>
                  <a:pt x="18950" y="31172"/>
                </a:lnTo>
                <a:lnTo>
                  <a:pt x="466" y="79821"/>
                </a:lnTo>
                <a:lnTo>
                  <a:pt x="0" y="94696"/>
                </a:lnTo>
                <a:lnTo>
                  <a:pt x="2355" y="110618"/>
                </a:lnTo>
                <a:lnTo>
                  <a:pt x="28090" y="145659"/>
                </a:lnTo>
                <a:lnTo>
                  <a:pt x="55399" y="148953"/>
                </a:lnTo>
                <a:lnTo>
                  <a:pt x="68792" y="14776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10655" y="4582667"/>
            <a:ext cx="202565" cy="109220"/>
          </a:xfrm>
          <a:custGeom>
            <a:avLst/>
            <a:gdLst/>
            <a:ahLst/>
            <a:cxnLst/>
            <a:rect l="l" t="t" r="r" b="b"/>
            <a:pathLst>
              <a:path w="202564" h="109220">
                <a:moveTo>
                  <a:pt x="17478" y="0"/>
                </a:moveTo>
                <a:lnTo>
                  <a:pt x="1603" y="37464"/>
                </a:lnTo>
                <a:lnTo>
                  <a:pt x="0" y="60785"/>
                </a:lnTo>
                <a:lnTo>
                  <a:pt x="228" y="72344"/>
                </a:lnTo>
                <a:lnTo>
                  <a:pt x="968" y="83819"/>
                </a:lnTo>
                <a:lnTo>
                  <a:pt x="1603" y="91439"/>
                </a:lnTo>
                <a:lnTo>
                  <a:pt x="1603" y="93852"/>
                </a:lnTo>
                <a:lnTo>
                  <a:pt x="6175" y="97535"/>
                </a:lnTo>
                <a:lnTo>
                  <a:pt x="18724" y="86330"/>
                </a:lnTo>
                <a:lnTo>
                  <a:pt x="29987" y="73993"/>
                </a:lnTo>
                <a:lnTo>
                  <a:pt x="40679" y="61013"/>
                </a:lnTo>
                <a:lnTo>
                  <a:pt x="51514" y="47878"/>
                </a:lnTo>
                <a:lnTo>
                  <a:pt x="59245" y="38155"/>
                </a:lnTo>
                <a:lnTo>
                  <a:pt x="72120" y="23145"/>
                </a:lnTo>
                <a:lnTo>
                  <a:pt x="86375" y="10374"/>
                </a:lnTo>
                <a:lnTo>
                  <a:pt x="98250" y="7365"/>
                </a:lnTo>
                <a:lnTo>
                  <a:pt x="105953" y="14932"/>
                </a:lnTo>
                <a:lnTo>
                  <a:pt x="109013" y="25701"/>
                </a:lnTo>
                <a:lnTo>
                  <a:pt x="109358" y="37494"/>
                </a:lnTo>
                <a:lnTo>
                  <a:pt x="108918" y="48132"/>
                </a:lnTo>
                <a:lnTo>
                  <a:pt x="108680" y="56721"/>
                </a:lnTo>
                <a:lnTo>
                  <a:pt x="108156" y="65214"/>
                </a:lnTo>
                <a:lnTo>
                  <a:pt x="107632" y="73707"/>
                </a:lnTo>
                <a:lnTo>
                  <a:pt x="107394" y="82295"/>
                </a:lnTo>
                <a:lnTo>
                  <a:pt x="115962" y="77789"/>
                </a:lnTo>
                <a:lnTo>
                  <a:pt x="122793" y="72151"/>
                </a:lnTo>
                <a:lnTo>
                  <a:pt x="129004" y="65490"/>
                </a:lnTo>
                <a:lnTo>
                  <a:pt x="135715" y="57911"/>
                </a:lnTo>
                <a:lnTo>
                  <a:pt x="143180" y="49613"/>
                </a:lnTo>
                <a:lnTo>
                  <a:pt x="175593" y="25653"/>
                </a:lnTo>
                <a:lnTo>
                  <a:pt x="182284" y="34418"/>
                </a:lnTo>
                <a:lnTo>
                  <a:pt x="185499" y="42910"/>
                </a:lnTo>
                <a:lnTo>
                  <a:pt x="186809" y="52425"/>
                </a:lnTo>
                <a:lnTo>
                  <a:pt x="187785" y="64261"/>
                </a:lnTo>
                <a:lnTo>
                  <a:pt x="188664" y="73882"/>
                </a:lnTo>
                <a:lnTo>
                  <a:pt x="200358" y="107314"/>
                </a:lnTo>
                <a:lnTo>
                  <a:pt x="202390" y="10909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63338" y="4564126"/>
            <a:ext cx="44450" cy="144780"/>
          </a:xfrm>
          <a:custGeom>
            <a:avLst/>
            <a:gdLst/>
            <a:ahLst/>
            <a:cxnLst/>
            <a:rect l="l" t="t" r="r" b="b"/>
            <a:pathLst>
              <a:path w="44450" h="144779">
                <a:moveTo>
                  <a:pt x="41783" y="0"/>
                </a:moveTo>
                <a:lnTo>
                  <a:pt x="6540" y="22740"/>
                </a:lnTo>
                <a:lnTo>
                  <a:pt x="2222" y="39679"/>
                </a:lnTo>
                <a:lnTo>
                  <a:pt x="3683" y="48387"/>
                </a:lnTo>
                <a:lnTo>
                  <a:pt x="8270" y="58739"/>
                </a:lnTo>
                <a:lnTo>
                  <a:pt x="14573" y="68437"/>
                </a:lnTo>
                <a:lnTo>
                  <a:pt x="21685" y="77729"/>
                </a:lnTo>
                <a:lnTo>
                  <a:pt x="28701" y="86868"/>
                </a:lnTo>
                <a:lnTo>
                  <a:pt x="34212" y="94418"/>
                </a:lnTo>
                <a:lnTo>
                  <a:pt x="39449" y="102600"/>
                </a:lnTo>
                <a:lnTo>
                  <a:pt x="43185" y="111424"/>
                </a:lnTo>
                <a:lnTo>
                  <a:pt x="44196" y="120904"/>
                </a:lnTo>
                <a:lnTo>
                  <a:pt x="42019" y="128577"/>
                </a:lnTo>
                <a:lnTo>
                  <a:pt x="36972" y="134667"/>
                </a:lnTo>
                <a:lnTo>
                  <a:pt x="30140" y="139209"/>
                </a:lnTo>
                <a:lnTo>
                  <a:pt x="22606" y="142240"/>
                </a:lnTo>
                <a:lnTo>
                  <a:pt x="15875" y="144399"/>
                </a:lnTo>
                <a:lnTo>
                  <a:pt x="7112" y="142875"/>
                </a:lnTo>
                <a:lnTo>
                  <a:pt x="0" y="14287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44745" y="4568183"/>
            <a:ext cx="80645" cy="128270"/>
          </a:xfrm>
          <a:custGeom>
            <a:avLst/>
            <a:gdLst/>
            <a:ahLst/>
            <a:cxnLst/>
            <a:rect l="l" t="t" r="r" b="b"/>
            <a:pathLst>
              <a:path w="80645" h="128270">
                <a:moveTo>
                  <a:pt x="0" y="70617"/>
                </a:moveTo>
                <a:lnTo>
                  <a:pt x="45529" y="56743"/>
                </a:lnTo>
                <a:lnTo>
                  <a:pt x="68008" y="22580"/>
                </a:lnTo>
                <a:lnTo>
                  <a:pt x="69679" y="12725"/>
                </a:lnTo>
                <a:lnTo>
                  <a:pt x="66801" y="5085"/>
                </a:lnTo>
                <a:lnTo>
                  <a:pt x="57090" y="0"/>
                </a:lnTo>
                <a:lnTo>
                  <a:pt x="46926" y="1450"/>
                </a:lnTo>
                <a:lnTo>
                  <a:pt x="13446" y="39058"/>
                </a:lnTo>
                <a:lnTo>
                  <a:pt x="8342" y="82020"/>
                </a:lnTo>
                <a:lnTo>
                  <a:pt x="29844" y="116845"/>
                </a:lnTo>
                <a:lnTo>
                  <a:pt x="53324" y="128164"/>
                </a:lnTo>
                <a:lnTo>
                  <a:pt x="66010" y="128115"/>
                </a:lnTo>
                <a:lnTo>
                  <a:pt x="80137" y="12662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97646" y="4466590"/>
            <a:ext cx="20955" cy="194945"/>
          </a:xfrm>
          <a:custGeom>
            <a:avLst/>
            <a:gdLst/>
            <a:ahLst/>
            <a:cxnLst/>
            <a:rect l="l" t="t" r="r" b="b"/>
            <a:pathLst>
              <a:path w="20954" h="194945">
                <a:moveTo>
                  <a:pt x="132" y="0"/>
                </a:moveTo>
                <a:lnTo>
                  <a:pt x="0" y="12670"/>
                </a:lnTo>
                <a:lnTo>
                  <a:pt x="1355" y="24685"/>
                </a:lnTo>
                <a:lnTo>
                  <a:pt x="3401" y="36772"/>
                </a:lnTo>
                <a:lnTo>
                  <a:pt x="5339" y="49657"/>
                </a:lnTo>
                <a:lnTo>
                  <a:pt x="7127" y="68778"/>
                </a:lnTo>
                <a:lnTo>
                  <a:pt x="8689" y="87852"/>
                </a:lnTo>
                <a:lnTo>
                  <a:pt x="10322" y="106878"/>
                </a:lnTo>
                <a:lnTo>
                  <a:pt x="12324" y="125857"/>
                </a:lnTo>
                <a:lnTo>
                  <a:pt x="13585" y="141087"/>
                </a:lnTo>
                <a:lnTo>
                  <a:pt x="14595" y="156162"/>
                </a:lnTo>
                <a:lnTo>
                  <a:pt x="16057" y="171166"/>
                </a:lnTo>
                <a:lnTo>
                  <a:pt x="18674" y="186182"/>
                </a:lnTo>
                <a:lnTo>
                  <a:pt x="19309" y="188976"/>
                </a:lnTo>
                <a:lnTo>
                  <a:pt x="19944" y="191389"/>
                </a:lnTo>
                <a:lnTo>
                  <a:pt x="20579" y="1944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83123" y="4572253"/>
            <a:ext cx="131445" cy="112395"/>
          </a:xfrm>
          <a:custGeom>
            <a:avLst/>
            <a:gdLst/>
            <a:ahLst/>
            <a:cxnLst/>
            <a:rect l="l" t="t" r="r" b="b"/>
            <a:pathLst>
              <a:path w="131445" h="112395">
                <a:moveTo>
                  <a:pt x="0" y="12192"/>
                </a:moveTo>
                <a:lnTo>
                  <a:pt x="8889" y="55499"/>
                </a:lnTo>
                <a:lnTo>
                  <a:pt x="31803" y="91628"/>
                </a:lnTo>
                <a:lnTo>
                  <a:pt x="68308" y="111801"/>
                </a:lnTo>
                <a:lnTo>
                  <a:pt x="77977" y="107950"/>
                </a:lnTo>
                <a:lnTo>
                  <a:pt x="86973" y="99734"/>
                </a:lnTo>
                <a:lnTo>
                  <a:pt x="93456" y="89281"/>
                </a:lnTo>
                <a:lnTo>
                  <a:pt x="98391" y="77874"/>
                </a:lnTo>
                <a:lnTo>
                  <a:pt x="102742" y="66802"/>
                </a:lnTo>
                <a:lnTo>
                  <a:pt x="108465" y="53556"/>
                </a:lnTo>
                <a:lnTo>
                  <a:pt x="113950" y="40274"/>
                </a:lnTo>
                <a:lnTo>
                  <a:pt x="119387" y="26922"/>
                </a:lnTo>
                <a:lnTo>
                  <a:pt x="124967" y="13462"/>
                </a:lnTo>
                <a:lnTo>
                  <a:pt x="127762" y="6477"/>
                </a:lnTo>
                <a:lnTo>
                  <a:pt x="128650" y="4318"/>
                </a:lnTo>
                <a:lnTo>
                  <a:pt x="131317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44921" y="4541662"/>
            <a:ext cx="92075" cy="154305"/>
          </a:xfrm>
          <a:custGeom>
            <a:avLst/>
            <a:gdLst/>
            <a:ahLst/>
            <a:cxnLst/>
            <a:rect l="l" t="t" r="r" b="b"/>
            <a:pathLst>
              <a:path w="92075" h="154304">
                <a:moveTo>
                  <a:pt x="0" y="79105"/>
                </a:moveTo>
                <a:lnTo>
                  <a:pt x="46291" y="77247"/>
                </a:lnTo>
                <a:lnTo>
                  <a:pt x="84232" y="39227"/>
                </a:lnTo>
                <a:lnTo>
                  <a:pt x="91820" y="10525"/>
                </a:lnTo>
                <a:lnTo>
                  <a:pt x="84643" y="327"/>
                </a:lnTo>
                <a:lnTo>
                  <a:pt x="72024" y="0"/>
                </a:lnTo>
                <a:lnTo>
                  <a:pt x="58477" y="4935"/>
                </a:lnTo>
                <a:lnTo>
                  <a:pt x="19113" y="40560"/>
                </a:lnTo>
                <a:lnTo>
                  <a:pt x="3428" y="79740"/>
                </a:lnTo>
                <a:lnTo>
                  <a:pt x="8840" y="124424"/>
                </a:lnTo>
                <a:lnTo>
                  <a:pt x="41322" y="150415"/>
                </a:lnTo>
                <a:lnTo>
                  <a:pt x="55429" y="152800"/>
                </a:lnTo>
                <a:lnTo>
                  <a:pt x="69214" y="15378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13883" y="4550028"/>
            <a:ext cx="111760" cy="206375"/>
          </a:xfrm>
          <a:custGeom>
            <a:avLst/>
            <a:gdLst/>
            <a:ahLst/>
            <a:cxnLst/>
            <a:rect l="l" t="t" r="r" b="b"/>
            <a:pathLst>
              <a:path w="111760" h="206375">
                <a:moveTo>
                  <a:pt x="111505" y="0"/>
                </a:moveTo>
                <a:lnTo>
                  <a:pt x="77342" y="33909"/>
                </a:lnTo>
                <a:lnTo>
                  <a:pt x="74560" y="47998"/>
                </a:lnTo>
                <a:lnTo>
                  <a:pt x="76041" y="61372"/>
                </a:lnTo>
                <a:lnTo>
                  <a:pt x="80236" y="74414"/>
                </a:lnTo>
                <a:lnTo>
                  <a:pt x="85597" y="87503"/>
                </a:lnTo>
                <a:lnTo>
                  <a:pt x="91408" y="99742"/>
                </a:lnTo>
                <a:lnTo>
                  <a:pt x="97123" y="112363"/>
                </a:lnTo>
                <a:lnTo>
                  <a:pt x="100885" y="125507"/>
                </a:lnTo>
                <a:lnTo>
                  <a:pt x="100837" y="139319"/>
                </a:lnTo>
                <a:lnTo>
                  <a:pt x="95823" y="153348"/>
                </a:lnTo>
                <a:lnTo>
                  <a:pt x="63372" y="182245"/>
                </a:lnTo>
                <a:lnTo>
                  <a:pt x="22439" y="201033"/>
                </a:lnTo>
                <a:lnTo>
                  <a:pt x="5461" y="205105"/>
                </a:lnTo>
                <a:lnTo>
                  <a:pt x="2666" y="205486"/>
                </a:lnTo>
                <a:lnTo>
                  <a:pt x="0" y="20612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94916" y="5614263"/>
            <a:ext cx="120014" cy="169545"/>
          </a:xfrm>
          <a:custGeom>
            <a:avLst/>
            <a:gdLst/>
            <a:ahLst/>
            <a:cxnLst/>
            <a:rect l="l" t="t" r="r" b="b"/>
            <a:pathLst>
              <a:path w="120014" h="169545">
                <a:moveTo>
                  <a:pt x="46608" y="21183"/>
                </a:moveTo>
                <a:lnTo>
                  <a:pt x="50545" y="14478"/>
                </a:lnTo>
                <a:lnTo>
                  <a:pt x="54228" y="8382"/>
                </a:lnTo>
                <a:lnTo>
                  <a:pt x="58165" y="1371"/>
                </a:lnTo>
                <a:lnTo>
                  <a:pt x="22536" y="39004"/>
                </a:lnTo>
                <a:lnTo>
                  <a:pt x="2793" y="87287"/>
                </a:lnTo>
                <a:lnTo>
                  <a:pt x="0" y="121462"/>
                </a:lnTo>
                <a:lnTo>
                  <a:pt x="3180" y="136459"/>
                </a:lnTo>
                <a:lnTo>
                  <a:pt x="9636" y="149999"/>
                </a:lnTo>
                <a:lnTo>
                  <a:pt x="19591" y="160853"/>
                </a:lnTo>
                <a:lnTo>
                  <a:pt x="33273" y="167792"/>
                </a:lnTo>
                <a:lnTo>
                  <a:pt x="48783" y="169325"/>
                </a:lnTo>
                <a:lnTo>
                  <a:pt x="65055" y="166116"/>
                </a:lnTo>
                <a:lnTo>
                  <a:pt x="107592" y="134754"/>
                </a:lnTo>
                <a:lnTo>
                  <a:pt x="119864" y="96073"/>
                </a:lnTo>
                <a:lnTo>
                  <a:pt x="117093" y="75133"/>
                </a:lnTo>
                <a:lnTo>
                  <a:pt x="91059" y="32689"/>
                </a:lnTo>
                <a:lnTo>
                  <a:pt x="49021" y="5334"/>
                </a:lnTo>
                <a:lnTo>
                  <a:pt x="30591" y="0"/>
                </a:lnTo>
                <a:lnTo>
                  <a:pt x="23822" y="2676"/>
                </a:lnTo>
                <a:lnTo>
                  <a:pt x="17398" y="1021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15007" y="5639104"/>
            <a:ext cx="130810" cy="146050"/>
          </a:xfrm>
          <a:custGeom>
            <a:avLst/>
            <a:gdLst/>
            <a:ahLst/>
            <a:cxnLst/>
            <a:rect l="l" t="t" r="r" b="b"/>
            <a:pathLst>
              <a:path w="130810" h="146050">
                <a:moveTo>
                  <a:pt x="1524" y="0"/>
                </a:moveTo>
                <a:lnTo>
                  <a:pt x="1627" y="12577"/>
                </a:lnTo>
                <a:lnTo>
                  <a:pt x="1873" y="25184"/>
                </a:lnTo>
                <a:lnTo>
                  <a:pt x="2166" y="37847"/>
                </a:lnTo>
                <a:lnTo>
                  <a:pt x="2412" y="50596"/>
                </a:lnTo>
                <a:lnTo>
                  <a:pt x="2174" y="67332"/>
                </a:lnTo>
                <a:lnTo>
                  <a:pt x="1650" y="84124"/>
                </a:lnTo>
                <a:lnTo>
                  <a:pt x="1127" y="100917"/>
                </a:lnTo>
                <a:lnTo>
                  <a:pt x="888" y="117652"/>
                </a:lnTo>
                <a:lnTo>
                  <a:pt x="732" y="124867"/>
                </a:lnTo>
                <a:lnTo>
                  <a:pt x="587" y="131940"/>
                </a:lnTo>
                <a:lnTo>
                  <a:pt x="371" y="138955"/>
                </a:lnTo>
                <a:lnTo>
                  <a:pt x="0" y="145999"/>
                </a:lnTo>
                <a:lnTo>
                  <a:pt x="5361" y="133397"/>
                </a:lnTo>
                <a:lnTo>
                  <a:pt x="23113" y="96621"/>
                </a:lnTo>
                <a:lnTo>
                  <a:pt x="49006" y="50063"/>
                </a:lnTo>
                <a:lnTo>
                  <a:pt x="84709" y="10363"/>
                </a:lnTo>
                <a:lnTo>
                  <a:pt x="95662" y="5672"/>
                </a:lnTo>
                <a:lnTo>
                  <a:pt x="105092" y="6896"/>
                </a:lnTo>
                <a:lnTo>
                  <a:pt x="125983" y="54216"/>
                </a:lnTo>
                <a:lnTo>
                  <a:pt x="129159" y="86258"/>
                </a:lnTo>
                <a:lnTo>
                  <a:pt x="129018" y="94730"/>
                </a:lnTo>
                <a:lnTo>
                  <a:pt x="128889" y="102603"/>
                </a:lnTo>
                <a:lnTo>
                  <a:pt x="129212" y="110304"/>
                </a:lnTo>
                <a:lnTo>
                  <a:pt x="130429" y="11826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06142" y="5482463"/>
            <a:ext cx="30480" cy="250825"/>
          </a:xfrm>
          <a:custGeom>
            <a:avLst/>
            <a:gdLst/>
            <a:ahLst/>
            <a:cxnLst/>
            <a:rect l="l" t="t" r="r" b="b"/>
            <a:pathLst>
              <a:path w="30480" h="250825">
                <a:moveTo>
                  <a:pt x="0" y="0"/>
                </a:moveTo>
                <a:lnTo>
                  <a:pt x="3925" y="13739"/>
                </a:lnTo>
                <a:lnTo>
                  <a:pt x="5587" y="28193"/>
                </a:lnTo>
                <a:lnTo>
                  <a:pt x="6107" y="42933"/>
                </a:lnTo>
                <a:lnTo>
                  <a:pt x="6603" y="57531"/>
                </a:lnTo>
                <a:lnTo>
                  <a:pt x="8215" y="86724"/>
                </a:lnTo>
                <a:lnTo>
                  <a:pt x="12104" y="145445"/>
                </a:lnTo>
                <a:lnTo>
                  <a:pt x="16972" y="193984"/>
                </a:lnTo>
                <a:lnTo>
                  <a:pt x="24199" y="232360"/>
                </a:lnTo>
                <a:lnTo>
                  <a:pt x="30099" y="25052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94788" y="5609844"/>
            <a:ext cx="133985" cy="379095"/>
          </a:xfrm>
          <a:custGeom>
            <a:avLst/>
            <a:gdLst/>
            <a:ahLst/>
            <a:cxnLst/>
            <a:rect l="l" t="t" r="r" b="b"/>
            <a:pathLst>
              <a:path w="133985" h="379095">
                <a:moveTo>
                  <a:pt x="0" y="0"/>
                </a:moveTo>
                <a:lnTo>
                  <a:pt x="3411" y="51692"/>
                </a:lnTo>
                <a:lnTo>
                  <a:pt x="10493" y="97726"/>
                </a:lnTo>
                <a:lnTo>
                  <a:pt x="32976" y="127725"/>
                </a:lnTo>
                <a:lnTo>
                  <a:pt x="42163" y="127139"/>
                </a:lnTo>
                <a:lnTo>
                  <a:pt x="78136" y="95288"/>
                </a:lnTo>
                <a:lnTo>
                  <a:pt x="86447" y="83148"/>
                </a:lnTo>
                <a:lnTo>
                  <a:pt x="95376" y="71323"/>
                </a:lnTo>
                <a:lnTo>
                  <a:pt x="102997" y="64007"/>
                </a:lnTo>
                <a:lnTo>
                  <a:pt x="104901" y="61874"/>
                </a:lnTo>
                <a:lnTo>
                  <a:pt x="109981" y="57302"/>
                </a:lnTo>
                <a:lnTo>
                  <a:pt x="128877" y="95407"/>
                </a:lnTo>
                <a:lnTo>
                  <a:pt x="132887" y="142798"/>
                </a:lnTo>
                <a:lnTo>
                  <a:pt x="133429" y="172516"/>
                </a:lnTo>
                <a:lnTo>
                  <a:pt x="132089" y="202234"/>
                </a:lnTo>
                <a:lnTo>
                  <a:pt x="123854" y="260584"/>
                </a:lnTo>
                <a:lnTo>
                  <a:pt x="105562" y="316134"/>
                </a:lnTo>
                <a:lnTo>
                  <a:pt x="81405" y="355034"/>
                </a:lnTo>
                <a:lnTo>
                  <a:pt x="37845" y="378866"/>
                </a:lnTo>
                <a:lnTo>
                  <a:pt x="24471" y="374856"/>
                </a:lnTo>
                <a:lnTo>
                  <a:pt x="15716" y="365988"/>
                </a:lnTo>
                <a:lnTo>
                  <a:pt x="9771" y="354263"/>
                </a:lnTo>
                <a:lnTo>
                  <a:pt x="4825" y="34168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65704" y="5600700"/>
            <a:ext cx="133350" cy="147320"/>
          </a:xfrm>
          <a:custGeom>
            <a:avLst/>
            <a:gdLst/>
            <a:ahLst/>
            <a:cxnLst/>
            <a:rect l="l" t="t" r="r" b="b"/>
            <a:pathLst>
              <a:path w="133350" h="147320">
                <a:moveTo>
                  <a:pt x="0" y="17983"/>
                </a:moveTo>
                <a:lnTo>
                  <a:pt x="7171" y="22298"/>
                </a:lnTo>
                <a:lnTo>
                  <a:pt x="10699" y="28498"/>
                </a:lnTo>
                <a:lnTo>
                  <a:pt x="12465" y="36756"/>
                </a:lnTo>
                <a:lnTo>
                  <a:pt x="14350" y="47243"/>
                </a:lnTo>
                <a:lnTo>
                  <a:pt x="17982" y="63888"/>
                </a:lnTo>
                <a:lnTo>
                  <a:pt x="35306" y="111252"/>
                </a:lnTo>
                <a:lnTo>
                  <a:pt x="61987" y="143356"/>
                </a:lnTo>
                <a:lnTo>
                  <a:pt x="76200" y="147218"/>
                </a:lnTo>
                <a:lnTo>
                  <a:pt x="89586" y="144703"/>
                </a:lnTo>
                <a:lnTo>
                  <a:pt x="117982" y="115214"/>
                </a:lnTo>
                <a:lnTo>
                  <a:pt x="132056" y="64079"/>
                </a:lnTo>
                <a:lnTo>
                  <a:pt x="133222" y="46329"/>
                </a:lnTo>
                <a:lnTo>
                  <a:pt x="132907" y="34718"/>
                </a:lnTo>
                <a:lnTo>
                  <a:pt x="131365" y="23164"/>
                </a:lnTo>
                <a:lnTo>
                  <a:pt x="129133" y="11610"/>
                </a:lnTo>
                <a:lnTo>
                  <a:pt x="126745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53362" y="5575680"/>
            <a:ext cx="47625" cy="216535"/>
          </a:xfrm>
          <a:custGeom>
            <a:avLst/>
            <a:gdLst/>
            <a:ahLst/>
            <a:cxnLst/>
            <a:rect l="l" t="t" r="r" b="b"/>
            <a:pathLst>
              <a:path w="47625" h="216535">
                <a:moveTo>
                  <a:pt x="47291" y="0"/>
                </a:moveTo>
                <a:lnTo>
                  <a:pt x="15297" y="41549"/>
                </a:lnTo>
                <a:lnTo>
                  <a:pt x="14128" y="56527"/>
                </a:lnTo>
                <a:lnTo>
                  <a:pt x="15793" y="71677"/>
                </a:lnTo>
                <a:lnTo>
                  <a:pt x="19351" y="87198"/>
                </a:lnTo>
                <a:lnTo>
                  <a:pt x="25072" y="106548"/>
                </a:lnTo>
                <a:lnTo>
                  <a:pt x="30734" y="125412"/>
                </a:lnTo>
                <a:lnTo>
                  <a:pt x="34799" y="144676"/>
                </a:lnTo>
                <a:lnTo>
                  <a:pt x="29130" y="192735"/>
                </a:lnTo>
                <a:lnTo>
                  <a:pt x="863" y="216357"/>
                </a:lnTo>
                <a:lnTo>
                  <a:pt x="0" y="208813"/>
                </a:lnTo>
                <a:lnTo>
                  <a:pt x="3827" y="197840"/>
                </a:lnTo>
                <a:lnTo>
                  <a:pt x="7667" y="18961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3998" y="5589727"/>
            <a:ext cx="76200" cy="140970"/>
          </a:xfrm>
          <a:custGeom>
            <a:avLst/>
            <a:gdLst/>
            <a:ahLst/>
            <a:cxnLst/>
            <a:rect l="l" t="t" r="r" b="b"/>
            <a:pathLst>
              <a:path w="76200" h="140970">
                <a:moveTo>
                  <a:pt x="18923" y="89001"/>
                </a:moveTo>
                <a:lnTo>
                  <a:pt x="18287" y="91744"/>
                </a:lnTo>
                <a:lnTo>
                  <a:pt x="17906" y="94183"/>
                </a:lnTo>
                <a:lnTo>
                  <a:pt x="17399" y="97231"/>
                </a:lnTo>
                <a:lnTo>
                  <a:pt x="54989" y="64555"/>
                </a:lnTo>
                <a:lnTo>
                  <a:pt x="73151" y="27736"/>
                </a:lnTo>
                <a:lnTo>
                  <a:pt x="75711" y="15859"/>
                </a:lnTo>
                <a:lnTo>
                  <a:pt x="75057" y="6781"/>
                </a:lnTo>
                <a:lnTo>
                  <a:pt x="69544" y="1247"/>
                </a:lnTo>
                <a:lnTo>
                  <a:pt x="57530" y="0"/>
                </a:lnTo>
                <a:lnTo>
                  <a:pt x="45604" y="5133"/>
                </a:lnTo>
                <a:lnTo>
                  <a:pt x="18923" y="40538"/>
                </a:lnTo>
                <a:lnTo>
                  <a:pt x="492" y="88544"/>
                </a:lnTo>
                <a:lnTo>
                  <a:pt x="0" y="105460"/>
                </a:lnTo>
                <a:lnTo>
                  <a:pt x="2401" y="119210"/>
                </a:lnTo>
                <a:lnTo>
                  <a:pt x="7016" y="128587"/>
                </a:lnTo>
                <a:lnTo>
                  <a:pt x="14823" y="135164"/>
                </a:lnTo>
                <a:lnTo>
                  <a:pt x="26797" y="14051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07917" y="5568060"/>
            <a:ext cx="111760" cy="171450"/>
          </a:xfrm>
          <a:custGeom>
            <a:avLst/>
            <a:gdLst/>
            <a:ahLst/>
            <a:cxnLst/>
            <a:rect l="l" t="t" r="r" b="b"/>
            <a:pathLst>
              <a:path w="111760" h="171450">
                <a:moveTo>
                  <a:pt x="111633" y="0"/>
                </a:moveTo>
                <a:lnTo>
                  <a:pt x="79111" y="22856"/>
                </a:lnTo>
                <a:lnTo>
                  <a:pt x="74358" y="66395"/>
                </a:lnTo>
                <a:lnTo>
                  <a:pt x="73124" y="80349"/>
                </a:lnTo>
                <a:lnTo>
                  <a:pt x="54276" y="128917"/>
                </a:lnTo>
                <a:lnTo>
                  <a:pt x="28448" y="157302"/>
                </a:lnTo>
                <a:lnTo>
                  <a:pt x="7999" y="168746"/>
                </a:lnTo>
                <a:lnTo>
                  <a:pt x="0" y="17132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80688" y="5374259"/>
            <a:ext cx="429895" cy="583565"/>
          </a:xfrm>
          <a:custGeom>
            <a:avLst/>
            <a:gdLst/>
            <a:ahLst/>
            <a:cxnLst/>
            <a:rect l="l" t="t" r="r" b="b"/>
            <a:pathLst>
              <a:path w="429895" h="583564">
                <a:moveTo>
                  <a:pt x="0" y="20954"/>
                </a:moveTo>
                <a:lnTo>
                  <a:pt x="3683" y="8762"/>
                </a:lnTo>
                <a:lnTo>
                  <a:pt x="4317" y="5460"/>
                </a:lnTo>
                <a:lnTo>
                  <a:pt x="10413" y="0"/>
                </a:lnTo>
                <a:lnTo>
                  <a:pt x="15055" y="11404"/>
                </a:lnTo>
                <a:lnTo>
                  <a:pt x="17541" y="19034"/>
                </a:lnTo>
                <a:lnTo>
                  <a:pt x="18432" y="27592"/>
                </a:lnTo>
                <a:lnTo>
                  <a:pt x="18287" y="41782"/>
                </a:lnTo>
                <a:lnTo>
                  <a:pt x="16940" y="71401"/>
                </a:lnTo>
                <a:lnTo>
                  <a:pt x="14747" y="100901"/>
                </a:lnTo>
                <a:lnTo>
                  <a:pt x="12483" y="130401"/>
                </a:lnTo>
                <a:lnTo>
                  <a:pt x="10922" y="160019"/>
                </a:lnTo>
                <a:lnTo>
                  <a:pt x="9878" y="207373"/>
                </a:lnTo>
                <a:lnTo>
                  <a:pt x="10477" y="253647"/>
                </a:lnTo>
                <a:lnTo>
                  <a:pt x="13743" y="299812"/>
                </a:lnTo>
                <a:lnTo>
                  <a:pt x="20700" y="346836"/>
                </a:lnTo>
                <a:lnTo>
                  <a:pt x="30661" y="391181"/>
                </a:lnTo>
                <a:lnTo>
                  <a:pt x="44457" y="434955"/>
                </a:lnTo>
                <a:lnTo>
                  <a:pt x="63330" y="476491"/>
                </a:lnTo>
                <a:lnTo>
                  <a:pt x="88525" y="514120"/>
                </a:lnTo>
                <a:lnTo>
                  <a:pt x="121285" y="546176"/>
                </a:lnTo>
                <a:lnTo>
                  <a:pt x="164026" y="571403"/>
                </a:lnTo>
                <a:lnTo>
                  <a:pt x="209756" y="583171"/>
                </a:lnTo>
                <a:lnTo>
                  <a:pt x="256748" y="580937"/>
                </a:lnTo>
                <a:lnTo>
                  <a:pt x="303275" y="564159"/>
                </a:lnTo>
                <a:lnTo>
                  <a:pt x="340866" y="538156"/>
                </a:lnTo>
                <a:lnTo>
                  <a:pt x="372062" y="504266"/>
                </a:lnTo>
                <a:lnTo>
                  <a:pt x="396519" y="464889"/>
                </a:lnTo>
                <a:lnTo>
                  <a:pt x="413892" y="422427"/>
                </a:lnTo>
                <a:lnTo>
                  <a:pt x="424682" y="377485"/>
                </a:lnTo>
                <a:lnTo>
                  <a:pt x="429468" y="330844"/>
                </a:lnTo>
                <a:lnTo>
                  <a:pt x="428706" y="283659"/>
                </a:lnTo>
                <a:lnTo>
                  <a:pt x="422854" y="237086"/>
                </a:lnTo>
                <a:lnTo>
                  <a:pt x="412369" y="192277"/>
                </a:lnTo>
                <a:lnTo>
                  <a:pt x="398393" y="156725"/>
                </a:lnTo>
                <a:lnTo>
                  <a:pt x="361916" y="90336"/>
                </a:lnTo>
                <a:lnTo>
                  <a:pt x="346583" y="56641"/>
                </a:lnTo>
                <a:lnTo>
                  <a:pt x="344785" y="46069"/>
                </a:lnTo>
                <a:lnTo>
                  <a:pt x="347345" y="38449"/>
                </a:lnTo>
                <a:lnTo>
                  <a:pt x="352476" y="31638"/>
                </a:lnTo>
                <a:lnTo>
                  <a:pt x="358394" y="2349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0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46722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Classification</a:t>
            </a:r>
            <a:r>
              <a:rPr sz="4000" spc="-165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entropy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594" y="2265390"/>
            <a:ext cx="205104" cy="288925"/>
          </a:xfrm>
          <a:custGeom>
            <a:avLst/>
            <a:gdLst/>
            <a:ahLst/>
            <a:cxnLst/>
            <a:rect l="l" t="t" r="r" b="b"/>
            <a:pathLst>
              <a:path w="205104" h="288925">
                <a:moveTo>
                  <a:pt x="199224" y="80934"/>
                </a:moveTo>
                <a:lnTo>
                  <a:pt x="195667" y="74201"/>
                </a:lnTo>
                <a:lnTo>
                  <a:pt x="192481" y="67266"/>
                </a:lnTo>
                <a:lnTo>
                  <a:pt x="189237" y="60307"/>
                </a:lnTo>
                <a:lnTo>
                  <a:pt x="164763" y="28017"/>
                </a:lnTo>
                <a:lnTo>
                  <a:pt x="128015" y="3909"/>
                </a:lnTo>
                <a:lnTo>
                  <a:pt x="111685" y="0"/>
                </a:lnTo>
                <a:lnTo>
                  <a:pt x="94983" y="162"/>
                </a:lnTo>
                <a:lnTo>
                  <a:pt x="54216" y="21308"/>
                </a:lnTo>
                <a:lnTo>
                  <a:pt x="25793" y="58455"/>
                </a:lnTo>
                <a:lnTo>
                  <a:pt x="8167" y="98921"/>
                </a:lnTo>
                <a:lnTo>
                  <a:pt x="0" y="143101"/>
                </a:lnTo>
                <a:lnTo>
                  <a:pt x="3205" y="187471"/>
                </a:lnTo>
                <a:lnTo>
                  <a:pt x="19697" y="228508"/>
                </a:lnTo>
                <a:lnTo>
                  <a:pt x="69608" y="272720"/>
                </a:lnTo>
                <a:lnTo>
                  <a:pt x="134607" y="288833"/>
                </a:lnTo>
                <a:lnTo>
                  <a:pt x="153281" y="287454"/>
                </a:lnTo>
                <a:lnTo>
                  <a:pt x="171069" y="283420"/>
                </a:lnTo>
                <a:lnTo>
                  <a:pt x="188228" y="277457"/>
                </a:lnTo>
                <a:lnTo>
                  <a:pt x="205016" y="2702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139" y="2265378"/>
            <a:ext cx="189865" cy="241935"/>
          </a:xfrm>
          <a:custGeom>
            <a:avLst/>
            <a:gdLst/>
            <a:ahLst/>
            <a:cxnLst/>
            <a:rect l="l" t="t" r="r" b="b"/>
            <a:pathLst>
              <a:path w="189865" h="241935">
                <a:moveTo>
                  <a:pt x="159605" y="6651"/>
                </a:moveTo>
                <a:lnTo>
                  <a:pt x="154209" y="1760"/>
                </a:lnTo>
                <a:lnTo>
                  <a:pt x="148442" y="0"/>
                </a:lnTo>
                <a:lnTo>
                  <a:pt x="141474" y="168"/>
                </a:lnTo>
                <a:lnTo>
                  <a:pt x="132478" y="1063"/>
                </a:lnTo>
                <a:lnTo>
                  <a:pt x="119553" y="1650"/>
                </a:lnTo>
                <a:lnTo>
                  <a:pt x="106799" y="1952"/>
                </a:lnTo>
                <a:lnTo>
                  <a:pt x="94159" y="2063"/>
                </a:lnTo>
                <a:lnTo>
                  <a:pt x="81576" y="2079"/>
                </a:lnTo>
                <a:lnTo>
                  <a:pt x="69280" y="2230"/>
                </a:lnTo>
                <a:lnTo>
                  <a:pt x="57040" y="2333"/>
                </a:lnTo>
                <a:lnTo>
                  <a:pt x="44800" y="2436"/>
                </a:lnTo>
                <a:lnTo>
                  <a:pt x="32504" y="2587"/>
                </a:lnTo>
                <a:lnTo>
                  <a:pt x="1585" y="43741"/>
                </a:lnTo>
                <a:lnTo>
                  <a:pt x="2176" y="65785"/>
                </a:lnTo>
                <a:lnTo>
                  <a:pt x="3681" y="87949"/>
                </a:lnTo>
                <a:lnTo>
                  <a:pt x="4157" y="109267"/>
                </a:lnTo>
                <a:lnTo>
                  <a:pt x="3076" y="129915"/>
                </a:lnTo>
                <a:lnTo>
                  <a:pt x="1223" y="151098"/>
                </a:lnTo>
                <a:lnTo>
                  <a:pt x="0" y="172257"/>
                </a:lnTo>
                <a:lnTo>
                  <a:pt x="9834" y="209391"/>
                </a:lnTo>
                <a:lnTo>
                  <a:pt x="48220" y="217007"/>
                </a:lnTo>
                <a:lnTo>
                  <a:pt x="86587" y="220174"/>
                </a:lnTo>
                <a:lnTo>
                  <a:pt x="105656" y="222043"/>
                </a:lnTo>
                <a:lnTo>
                  <a:pt x="117438" y="223785"/>
                </a:lnTo>
                <a:lnTo>
                  <a:pt x="129049" y="226075"/>
                </a:lnTo>
                <a:lnTo>
                  <a:pt x="140546" y="228794"/>
                </a:lnTo>
                <a:lnTo>
                  <a:pt x="151985" y="231822"/>
                </a:lnTo>
                <a:lnTo>
                  <a:pt x="161529" y="234283"/>
                </a:lnTo>
                <a:lnTo>
                  <a:pt x="170959" y="236648"/>
                </a:lnTo>
                <a:lnTo>
                  <a:pt x="180274" y="239109"/>
                </a:lnTo>
                <a:lnTo>
                  <a:pt x="189476" y="2418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543" y="2421382"/>
            <a:ext cx="123189" cy="9525"/>
          </a:xfrm>
          <a:custGeom>
            <a:avLst/>
            <a:gdLst/>
            <a:ahLst/>
            <a:cxnLst/>
            <a:rect l="l" t="t" r="r" b="b"/>
            <a:pathLst>
              <a:path w="123190" h="9525">
                <a:moveTo>
                  <a:pt x="0" y="9397"/>
                </a:moveTo>
                <a:lnTo>
                  <a:pt x="38100" y="4825"/>
                </a:lnTo>
                <a:lnTo>
                  <a:pt x="73456" y="3301"/>
                </a:lnTo>
                <a:lnTo>
                  <a:pt x="91163" y="2682"/>
                </a:lnTo>
                <a:lnTo>
                  <a:pt x="108813" y="1777"/>
                </a:lnTo>
                <a:lnTo>
                  <a:pt x="113385" y="1142"/>
                </a:lnTo>
                <a:lnTo>
                  <a:pt x="118262" y="507"/>
                </a:lnTo>
                <a:lnTo>
                  <a:pt x="12313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662" y="2242057"/>
            <a:ext cx="104775" cy="263525"/>
          </a:xfrm>
          <a:custGeom>
            <a:avLst/>
            <a:gdLst/>
            <a:ahLst/>
            <a:cxnLst/>
            <a:rect l="l" t="t" r="r" b="b"/>
            <a:pathLst>
              <a:path w="104775" h="263525">
                <a:moveTo>
                  <a:pt x="95640" y="0"/>
                </a:moveTo>
                <a:lnTo>
                  <a:pt x="56626" y="20446"/>
                </a:lnTo>
                <a:lnTo>
                  <a:pt x="31099" y="50244"/>
                </a:lnTo>
                <a:lnTo>
                  <a:pt x="12430" y="85089"/>
                </a:lnTo>
                <a:lnTo>
                  <a:pt x="1228" y="128301"/>
                </a:lnTo>
                <a:lnTo>
                  <a:pt x="0" y="150848"/>
                </a:lnTo>
                <a:lnTo>
                  <a:pt x="2371" y="172846"/>
                </a:lnTo>
                <a:lnTo>
                  <a:pt x="18297" y="209343"/>
                </a:lnTo>
                <a:lnTo>
                  <a:pt x="45653" y="237743"/>
                </a:lnTo>
                <a:lnTo>
                  <a:pt x="88172" y="259693"/>
                </a:lnTo>
                <a:lnTo>
                  <a:pt x="104784" y="2633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5426" y="2337470"/>
            <a:ext cx="106045" cy="127000"/>
          </a:xfrm>
          <a:custGeom>
            <a:avLst/>
            <a:gdLst/>
            <a:ahLst/>
            <a:cxnLst/>
            <a:rect l="l" t="t" r="r" b="b"/>
            <a:pathLst>
              <a:path w="106044" h="127000">
                <a:moveTo>
                  <a:pt x="78533" y="345"/>
                </a:moveTo>
                <a:lnTo>
                  <a:pt x="32813" y="7965"/>
                </a:lnTo>
                <a:lnTo>
                  <a:pt x="2028" y="44287"/>
                </a:lnTo>
                <a:lnTo>
                  <a:pt x="0" y="56971"/>
                </a:lnTo>
                <a:lnTo>
                  <a:pt x="885" y="70227"/>
                </a:lnTo>
                <a:lnTo>
                  <a:pt x="18164" y="106511"/>
                </a:lnTo>
                <a:lnTo>
                  <a:pt x="55368" y="125567"/>
                </a:lnTo>
                <a:lnTo>
                  <a:pt x="68503" y="126801"/>
                </a:lnTo>
                <a:lnTo>
                  <a:pt x="80895" y="126297"/>
                </a:lnTo>
                <a:lnTo>
                  <a:pt x="93173" y="124602"/>
                </a:lnTo>
                <a:lnTo>
                  <a:pt x="105965" y="1222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1430" y="2227198"/>
            <a:ext cx="97790" cy="273050"/>
          </a:xfrm>
          <a:custGeom>
            <a:avLst/>
            <a:gdLst/>
            <a:ahLst/>
            <a:cxnLst/>
            <a:rect l="l" t="t" r="r" b="b"/>
            <a:pathLst>
              <a:path w="97790" h="273050">
                <a:moveTo>
                  <a:pt x="0" y="0"/>
                </a:moveTo>
                <a:lnTo>
                  <a:pt x="32646" y="40415"/>
                </a:lnTo>
                <a:lnTo>
                  <a:pt x="57505" y="74132"/>
                </a:lnTo>
                <a:lnTo>
                  <a:pt x="81488" y="116415"/>
                </a:lnTo>
                <a:lnTo>
                  <a:pt x="95333" y="160081"/>
                </a:lnTo>
                <a:lnTo>
                  <a:pt x="97186" y="181117"/>
                </a:lnTo>
                <a:lnTo>
                  <a:pt x="95849" y="202273"/>
                </a:lnTo>
                <a:lnTo>
                  <a:pt x="80772" y="250983"/>
                </a:lnTo>
                <a:lnTo>
                  <a:pt x="54228" y="272414"/>
                </a:lnTo>
                <a:lnTo>
                  <a:pt x="52069" y="272796"/>
                </a:lnTo>
                <a:lnTo>
                  <a:pt x="53847" y="2667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3266" y="2324735"/>
            <a:ext cx="132715" cy="17145"/>
          </a:xfrm>
          <a:custGeom>
            <a:avLst/>
            <a:gdLst/>
            <a:ahLst/>
            <a:cxnLst/>
            <a:rect l="l" t="t" r="r" b="b"/>
            <a:pathLst>
              <a:path w="132714" h="17144">
                <a:moveTo>
                  <a:pt x="14224" y="3937"/>
                </a:moveTo>
                <a:lnTo>
                  <a:pt x="6350" y="8509"/>
                </a:lnTo>
                <a:lnTo>
                  <a:pt x="4190" y="9398"/>
                </a:lnTo>
                <a:lnTo>
                  <a:pt x="0" y="13335"/>
                </a:lnTo>
                <a:lnTo>
                  <a:pt x="39141" y="17031"/>
                </a:lnTo>
                <a:lnTo>
                  <a:pt x="52022" y="16525"/>
                </a:lnTo>
                <a:lnTo>
                  <a:pt x="101250" y="8715"/>
                </a:lnTo>
                <a:lnTo>
                  <a:pt x="127381" y="1777"/>
                </a:lnTo>
                <a:lnTo>
                  <a:pt x="130047" y="888"/>
                </a:lnTo>
                <a:lnTo>
                  <a:pt x="13220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1074" y="2399664"/>
            <a:ext cx="179070" cy="19050"/>
          </a:xfrm>
          <a:custGeom>
            <a:avLst/>
            <a:gdLst/>
            <a:ahLst/>
            <a:cxnLst/>
            <a:rect l="l" t="t" r="r" b="b"/>
            <a:pathLst>
              <a:path w="179069" h="19050">
                <a:moveTo>
                  <a:pt x="10032" y="0"/>
                </a:moveTo>
                <a:lnTo>
                  <a:pt x="4190" y="5842"/>
                </a:lnTo>
                <a:lnTo>
                  <a:pt x="2031" y="7620"/>
                </a:lnTo>
                <a:lnTo>
                  <a:pt x="0" y="12573"/>
                </a:lnTo>
                <a:lnTo>
                  <a:pt x="10465" y="16627"/>
                </a:lnTo>
                <a:lnTo>
                  <a:pt x="20478" y="18621"/>
                </a:lnTo>
                <a:lnTo>
                  <a:pt x="30825" y="19020"/>
                </a:lnTo>
                <a:lnTo>
                  <a:pt x="42290" y="18287"/>
                </a:lnTo>
                <a:lnTo>
                  <a:pt x="90297" y="12037"/>
                </a:lnTo>
                <a:lnTo>
                  <a:pt x="119106" y="7326"/>
                </a:lnTo>
                <a:lnTo>
                  <a:pt x="131889" y="5461"/>
                </a:lnTo>
                <a:lnTo>
                  <a:pt x="144768" y="4167"/>
                </a:lnTo>
                <a:lnTo>
                  <a:pt x="157861" y="3683"/>
                </a:lnTo>
                <a:lnTo>
                  <a:pt x="164592" y="3429"/>
                </a:lnTo>
                <a:lnTo>
                  <a:pt x="171576" y="3048"/>
                </a:lnTo>
                <a:lnTo>
                  <a:pt x="178562" y="3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4741" y="2355828"/>
            <a:ext cx="123189" cy="8255"/>
          </a:xfrm>
          <a:custGeom>
            <a:avLst/>
            <a:gdLst/>
            <a:ahLst/>
            <a:cxnLst/>
            <a:rect l="l" t="t" r="r" b="b"/>
            <a:pathLst>
              <a:path w="123189" h="8255">
                <a:moveTo>
                  <a:pt x="0" y="7895"/>
                </a:moveTo>
                <a:lnTo>
                  <a:pt x="8096" y="4464"/>
                </a:lnTo>
                <a:lnTo>
                  <a:pt x="16097" y="2831"/>
                </a:lnTo>
                <a:lnTo>
                  <a:pt x="24431" y="2270"/>
                </a:lnTo>
                <a:lnTo>
                  <a:pt x="33527" y="2053"/>
                </a:lnTo>
                <a:lnTo>
                  <a:pt x="46577" y="1432"/>
                </a:lnTo>
                <a:lnTo>
                  <a:pt x="59626" y="609"/>
                </a:lnTo>
                <a:lnTo>
                  <a:pt x="72675" y="0"/>
                </a:lnTo>
                <a:lnTo>
                  <a:pt x="85725" y="21"/>
                </a:lnTo>
                <a:lnTo>
                  <a:pt x="95061" y="315"/>
                </a:lnTo>
                <a:lnTo>
                  <a:pt x="104409" y="466"/>
                </a:lnTo>
                <a:lnTo>
                  <a:pt x="113782" y="521"/>
                </a:lnTo>
                <a:lnTo>
                  <a:pt x="123189" y="5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9339" y="2092198"/>
            <a:ext cx="19685" cy="234315"/>
          </a:xfrm>
          <a:custGeom>
            <a:avLst/>
            <a:gdLst/>
            <a:ahLst/>
            <a:cxnLst/>
            <a:rect l="l" t="t" r="r" b="b"/>
            <a:pathLst>
              <a:path w="19685" h="234314">
                <a:moveTo>
                  <a:pt x="0" y="9651"/>
                </a:moveTo>
                <a:lnTo>
                  <a:pt x="254" y="6603"/>
                </a:lnTo>
                <a:lnTo>
                  <a:pt x="889" y="3301"/>
                </a:lnTo>
                <a:lnTo>
                  <a:pt x="1524" y="0"/>
                </a:lnTo>
                <a:lnTo>
                  <a:pt x="13462" y="43179"/>
                </a:lnTo>
                <a:lnTo>
                  <a:pt x="16986" y="81613"/>
                </a:lnTo>
                <a:lnTo>
                  <a:pt x="19177" y="119761"/>
                </a:lnTo>
                <a:lnTo>
                  <a:pt x="19506" y="140487"/>
                </a:lnTo>
                <a:lnTo>
                  <a:pt x="19335" y="161178"/>
                </a:lnTo>
                <a:lnTo>
                  <a:pt x="18926" y="181893"/>
                </a:lnTo>
                <a:lnTo>
                  <a:pt x="18542" y="202691"/>
                </a:lnTo>
                <a:lnTo>
                  <a:pt x="18551" y="210433"/>
                </a:lnTo>
                <a:lnTo>
                  <a:pt x="18621" y="218233"/>
                </a:lnTo>
                <a:lnTo>
                  <a:pt x="18809" y="226105"/>
                </a:lnTo>
                <a:lnTo>
                  <a:pt x="19177" y="2340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1732" y="2374392"/>
            <a:ext cx="379730" cy="24765"/>
          </a:xfrm>
          <a:custGeom>
            <a:avLst/>
            <a:gdLst/>
            <a:ahLst/>
            <a:cxnLst/>
            <a:rect l="l" t="t" r="r" b="b"/>
            <a:pathLst>
              <a:path w="379730" h="24764">
                <a:moveTo>
                  <a:pt x="0" y="0"/>
                </a:moveTo>
                <a:lnTo>
                  <a:pt x="55328" y="24102"/>
                </a:lnTo>
                <a:lnTo>
                  <a:pt x="80994" y="24733"/>
                </a:lnTo>
                <a:lnTo>
                  <a:pt x="106707" y="24268"/>
                </a:lnTo>
                <a:lnTo>
                  <a:pt x="132587" y="23495"/>
                </a:lnTo>
                <a:lnTo>
                  <a:pt x="165179" y="22324"/>
                </a:lnTo>
                <a:lnTo>
                  <a:pt x="197675" y="20891"/>
                </a:lnTo>
                <a:lnTo>
                  <a:pt x="230171" y="19458"/>
                </a:lnTo>
                <a:lnTo>
                  <a:pt x="262763" y="18287"/>
                </a:lnTo>
                <a:lnTo>
                  <a:pt x="286515" y="17581"/>
                </a:lnTo>
                <a:lnTo>
                  <a:pt x="310769" y="16827"/>
                </a:lnTo>
                <a:lnTo>
                  <a:pt x="335022" y="16644"/>
                </a:lnTo>
                <a:lnTo>
                  <a:pt x="358775" y="17653"/>
                </a:lnTo>
                <a:lnTo>
                  <a:pt x="369697" y="19812"/>
                </a:lnTo>
                <a:lnTo>
                  <a:pt x="372744" y="20447"/>
                </a:lnTo>
                <a:lnTo>
                  <a:pt x="379475" y="226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0844" y="2544445"/>
            <a:ext cx="281940" cy="239395"/>
          </a:xfrm>
          <a:custGeom>
            <a:avLst/>
            <a:gdLst/>
            <a:ahLst/>
            <a:cxnLst/>
            <a:rect l="l" t="t" r="r" b="b"/>
            <a:pathLst>
              <a:path w="281939" h="239394">
                <a:moveTo>
                  <a:pt x="0" y="239013"/>
                </a:moveTo>
                <a:lnTo>
                  <a:pt x="21589" y="203580"/>
                </a:lnTo>
                <a:lnTo>
                  <a:pt x="38199" y="160325"/>
                </a:lnTo>
                <a:lnTo>
                  <a:pt x="51355" y="120824"/>
                </a:lnTo>
                <a:lnTo>
                  <a:pt x="55862" y="108467"/>
                </a:lnTo>
                <a:lnTo>
                  <a:pt x="84074" y="75564"/>
                </a:lnTo>
                <a:lnTo>
                  <a:pt x="98117" y="76882"/>
                </a:lnTo>
                <a:lnTo>
                  <a:pt x="134747" y="98170"/>
                </a:lnTo>
                <a:lnTo>
                  <a:pt x="185499" y="140334"/>
                </a:lnTo>
                <a:lnTo>
                  <a:pt x="210774" y="161464"/>
                </a:lnTo>
                <a:lnTo>
                  <a:pt x="242206" y="185009"/>
                </a:lnTo>
                <a:lnTo>
                  <a:pt x="258191" y="195706"/>
                </a:lnTo>
                <a:lnTo>
                  <a:pt x="259736" y="186142"/>
                </a:lnTo>
                <a:lnTo>
                  <a:pt x="261127" y="176625"/>
                </a:lnTo>
                <a:lnTo>
                  <a:pt x="262352" y="167060"/>
                </a:lnTo>
                <a:lnTo>
                  <a:pt x="263398" y="157352"/>
                </a:lnTo>
                <a:lnTo>
                  <a:pt x="265066" y="134492"/>
                </a:lnTo>
                <a:lnTo>
                  <a:pt x="267033" y="111632"/>
                </a:lnTo>
                <a:lnTo>
                  <a:pt x="269309" y="88772"/>
                </a:lnTo>
                <a:lnTo>
                  <a:pt x="271906" y="65912"/>
                </a:lnTo>
                <a:lnTo>
                  <a:pt x="272960" y="56100"/>
                </a:lnTo>
                <a:lnTo>
                  <a:pt x="278939" y="13271"/>
                </a:lnTo>
                <a:lnTo>
                  <a:pt x="280283" y="6647"/>
                </a:lnTo>
                <a:lnTo>
                  <a:pt x="28168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9997" y="2254630"/>
            <a:ext cx="339090" cy="221615"/>
          </a:xfrm>
          <a:custGeom>
            <a:avLst/>
            <a:gdLst/>
            <a:ahLst/>
            <a:cxnLst/>
            <a:rect l="l" t="t" r="r" b="b"/>
            <a:pathLst>
              <a:path w="339089" h="221614">
                <a:moveTo>
                  <a:pt x="219455" y="0"/>
                </a:moveTo>
                <a:lnTo>
                  <a:pt x="210567" y="898"/>
                </a:lnTo>
                <a:lnTo>
                  <a:pt x="201596" y="1476"/>
                </a:lnTo>
                <a:lnTo>
                  <a:pt x="192506" y="1982"/>
                </a:lnTo>
                <a:lnTo>
                  <a:pt x="183260" y="2667"/>
                </a:lnTo>
                <a:lnTo>
                  <a:pt x="165685" y="4290"/>
                </a:lnTo>
                <a:lnTo>
                  <a:pt x="148193" y="6699"/>
                </a:lnTo>
                <a:lnTo>
                  <a:pt x="130772" y="9632"/>
                </a:lnTo>
                <a:lnTo>
                  <a:pt x="113410" y="12827"/>
                </a:lnTo>
                <a:lnTo>
                  <a:pt x="101568" y="14785"/>
                </a:lnTo>
                <a:lnTo>
                  <a:pt x="89820" y="16970"/>
                </a:lnTo>
                <a:lnTo>
                  <a:pt x="78120" y="19274"/>
                </a:lnTo>
                <a:lnTo>
                  <a:pt x="66420" y="21590"/>
                </a:lnTo>
                <a:lnTo>
                  <a:pt x="57657" y="23114"/>
                </a:lnTo>
                <a:lnTo>
                  <a:pt x="51561" y="25273"/>
                </a:lnTo>
                <a:lnTo>
                  <a:pt x="43306" y="28067"/>
                </a:lnTo>
                <a:lnTo>
                  <a:pt x="45797" y="37205"/>
                </a:lnTo>
                <a:lnTo>
                  <a:pt x="74848" y="72868"/>
                </a:lnTo>
                <a:lnTo>
                  <a:pt x="107197" y="96176"/>
                </a:lnTo>
                <a:lnTo>
                  <a:pt x="123443" y="107569"/>
                </a:lnTo>
                <a:lnTo>
                  <a:pt x="130518" y="112252"/>
                </a:lnTo>
                <a:lnTo>
                  <a:pt x="137937" y="118173"/>
                </a:lnTo>
                <a:lnTo>
                  <a:pt x="143000" y="125428"/>
                </a:lnTo>
                <a:lnTo>
                  <a:pt x="143001" y="134112"/>
                </a:lnTo>
                <a:lnTo>
                  <a:pt x="138316" y="141718"/>
                </a:lnTo>
                <a:lnTo>
                  <a:pt x="130952" y="148288"/>
                </a:lnTo>
                <a:lnTo>
                  <a:pt x="122660" y="154025"/>
                </a:lnTo>
                <a:lnTo>
                  <a:pt x="115188" y="159131"/>
                </a:lnTo>
                <a:lnTo>
                  <a:pt x="103340" y="167437"/>
                </a:lnTo>
                <a:lnTo>
                  <a:pt x="65531" y="188976"/>
                </a:lnTo>
                <a:lnTo>
                  <a:pt x="21716" y="210947"/>
                </a:lnTo>
                <a:lnTo>
                  <a:pt x="14604" y="213995"/>
                </a:lnTo>
                <a:lnTo>
                  <a:pt x="7365" y="217297"/>
                </a:lnTo>
                <a:lnTo>
                  <a:pt x="0" y="220599"/>
                </a:lnTo>
                <a:lnTo>
                  <a:pt x="8126" y="221116"/>
                </a:lnTo>
                <a:lnTo>
                  <a:pt x="16049" y="221218"/>
                </a:lnTo>
                <a:lnTo>
                  <a:pt x="23949" y="221009"/>
                </a:lnTo>
                <a:lnTo>
                  <a:pt x="32003" y="220599"/>
                </a:lnTo>
                <a:lnTo>
                  <a:pt x="50077" y="219680"/>
                </a:lnTo>
                <a:lnTo>
                  <a:pt x="68103" y="218392"/>
                </a:lnTo>
                <a:lnTo>
                  <a:pt x="86082" y="216937"/>
                </a:lnTo>
                <a:lnTo>
                  <a:pt x="104012" y="215519"/>
                </a:lnTo>
                <a:lnTo>
                  <a:pt x="135796" y="212848"/>
                </a:lnTo>
                <a:lnTo>
                  <a:pt x="167687" y="210724"/>
                </a:lnTo>
                <a:lnTo>
                  <a:pt x="199649" y="208839"/>
                </a:lnTo>
                <a:lnTo>
                  <a:pt x="231647" y="206883"/>
                </a:lnTo>
                <a:lnTo>
                  <a:pt x="254771" y="205845"/>
                </a:lnTo>
                <a:lnTo>
                  <a:pt x="277860" y="205247"/>
                </a:lnTo>
                <a:lnTo>
                  <a:pt x="300924" y="204864"/>
                </a:lnTo>
                <a:lnTo>
                  <a:pt x="323976" y="204470"/>
                </a:lnTo>
                <a:lnTo>
                  <a:pt x="334462" y="204815"/>
                </a:lnTo>
                <a:lnTo>
                  <a:pt x="337184" y="206375"/>
                </a:lnTo>
                <a:lnTo>
                  <a:pt x="337050" y="209363"/>
                </a:lnTo>
                <a:lnTo>
                  <a:pt x="338963" y="2139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4974" y="2720085"/>
            <a:ext cx="11430" cy="57785"/>
          </a:xfrm>
          <a:custGeom>
            <a:avLst/>
            <a:gdLst/>
            <a:ahLst/>
            <a:cxnLst/>
            <a:rect l="l" t="t" r="r" b="b"/>
            <a:pathLst>
              <a:path w="11430" h="57785">
                <a:moveTo>
                  <a:pt x="11019" y="0"/>
                </a:moveTo>
                <a:lnTo>
                  <a:pt x="4441" y="5401"/>
                </a:lnTo>
                <a:lnTo>
                  <a:pt x="1065" y="10731"/>
                </a:lnTo>
                <a:lnTo>
                  <a:pt x="0" y="17395"/>
                </a:lnTo>
                <a:lnTo>
                  <a:pt x="351" y="26797"/>
                </a:lnTo>
                <a:lnTo>
                  <a:pt x="859" y="35305"/>
                </a:lnTo>
                <a:lnTo>
                  <a:pt x="859" y="42925"/>
                </a:lnTo>
                <a:lnTo>
                  <a:pt x="859" y="51435"/>
                </a:lnTo>
                <a:lnTo>
                  <a:pt x="859" y="53593"/>
                </a:lnTo>
                <a:lnTo>
                  <a:pt x="1240" y="55752"/>
                </a:lnTo>
                <a:lnTo>
                  <a:pt x="1494" y="575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7497" y="2609786"/>
            <a:ext cx="18415" cy="15875"/>
          </a:xfrm>
          <a:custGeom>
            <a:avLst/>
            <a:gdLst/>
            <a:ahLst/>
            <a:cxnLst/>
            <a:rect l="l" t="t" r="r" b="b"/>
            <a:pathLst>
              <a:path w="18414" h="15875">
                <a:moveTo>
                  <a:pt x="53" y="15430"/>
                </a:moveTo>
                <a:lnTo>
                  <a:pt x="0" y="4500"/>
                </a:lnTo>
                <a:lnTo>
                  <a:pt x="1720" y="0"/>
                </a:lnTo>
                <a:lnTo>
                  <a:pt x="7179" y="642"/>
                </a:lnTo>
                <a:lnTo>
                  <a:pt x="18341" y="5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30702" y="2659379"/>
            <a:ext cx="123189" cy="10795"/>
          </a:xfrm>
          <a:custGeom>
            <a:avLst/>
            <a:gdLst/>
            <a:ahLst/>
            <a:cxnLst/>
            <a:rect l="l" t="t" r="r" b="b"/>
            <a:pathLst>
              <a:path w="123189" h="10794">
                <a:moveTo>
                  <a:pt x="0" y="0"/>
                </a:moveTo>
                <a:lnTo>
                  <a:pt x="246" y="7306"/>
                </a:lnTo>
                <a:lnTo>
                  <a:pt x="3873" y="10255"/>
                </a:lnTo>
                <a:lnTo>
                  <a:pt x="10358" y="10679"/>
                </a:lnTo>
                <a:lnTo>
                  <a:pt x="19177" y="10414"/>
                </a:lnTo>
                <a:lnTo>
                  <a:pt x="32893" y="10237"/>
                </a:lnTo>
                <a:lnTo>
                  <a:pt x="46609" y="9763"/>
                </a:lnTo>
                <a:lnTo>
                  <a:pt x="60325" y="9074"/>
                </a:lnTo>
                <a:lnTo>
                  <a:pt x="74041" y="8255"/>
                </a:lnTo>
                <a:lnTo>
                  <a:pt x="86304" y="7840"/>
                </a:lnTo>
                <a:lnTo>
                  <a:pt x="98425" y="7889"/>
                </a:lnTo>
                <a:lnTo>
                  <a:pt x="110545" y="8344"/>
                </a:lnTo>
                <a:lnTo>
                  <a:pt x="122809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1436" y="2717545"/>
            <a:ext cx="128270" cy="18415"/>
          </a:xfrm>
          <a:custGeom>
            <a:avLst/>
            <a:gdLst/>
            <a:ahLst/>
            <a:cxnLst/>
            <a:rect l="l" t="t" r="r" b="b"/>
            <a:pathLst>
              <a:path w="128269" h="18414">
                <a:moveTo>
                  <a:pt x="0" y="18287"/>
                </a:moveTo>
                <a:lnTo>
                  <a:pt x="12235" y="18258"/>
                </a:lnTo>
                <a:lnTo>
                  <a:pt x="24066" y="17478"/>
                </a:lnTo>
                <a:lnTo>
                  <a:pt x="35897" y="16341"/>
                </a:lnTo>
                <a:lnTo>
                  <a:pt x="48132" y="15239"/>
                </a:lnTo>
                <a:lnTo>
                  <a:pt x="95853" y="9328"/>
                </a:lnTo>
                <a:lnTo>
                  <a:pt x="116712" y="3682"/>
                </a:lnTo>
                <a:lnTo>
                  <a:pt x="122555" y="1904"/>
                </a:lnTo>
                <a:lnTo>
                  <a:pt x="12801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5668" y="2620645"/>
            <a:ext cx="15875" cy="135255"/>
          </a:xfrm>
          <a:custGeom>
            <a:avLst/>
            <a:gdLst/>
            <a:ahLst/>
            <a:cxnLst/>
            <a:rect l="l" t="t" r="r" b="b"/>
            <a:pathLst>
              <a:path w="15875" h="135255">
                <a:moveTo>
                  <a:pt x="15859" y="0"/>
                </a:moveTo>
                <a:lnTo>
                  <a:pt x="1889" y="45084"/>
                </a:lnTo>
                <a:lnTo>
                  <a:pt x="0" y="75168"/>
                </a:lnTo>
                <a:lnTo>
                  <a:pt x="763" y="90394"/>
                </a:lnTo>
                <a:lnTo>
                  <a:pt x="2397" y="105155"/>
                </a:lnTo>
                <a:lnTo>
                  <a:pt x="3633" y="112962"/>
                </a:lnTo>
                <a:lnTo>
                  <a:pt x="5143" y="120459"/>
                </a:lnTo>
                <a:lnTo>
                  <a:pt x="7058" y="127765"/>
                </a:lnTo>
                <a:lnTo>
                  <a:pt x="9509" y="1350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3285" y="2035365"/>
            <a:ext cx="111760" cy="161290"/>
          </a:xfrm>
          <a:custGeom>
            <a:avLst/>
            <a:gdLst/>
            <a:ahLst/>
            <a:cxnLst/>
            <a:rect l="l" t="t" r="r" b="b"/>
            <a:pathLst>
              <a:path w="111760" h="161289">
                <a:moveTo>
                  <a:pt x="67300" y="2857"/>
                </a:moveTo>
                <a:lnTo>
                  <a:pt x="58612" y="476"/>
                </a:lnTo>
                <a:lnTo>
                  <a:pt x="51710" y="0"/>
                </a:lnTo>
                <a:lnTo>
                  <a:pt x="45047" y="1714"/>
                </a:lnTo>
                <a:lnTo>
                  <a:pt x="12946" y="31605"/>
                </a:lnTo>
                <a:lnTo>
                  <a:pt x="69" y="68833"/>
                </a:lnTo>
                <a:lnTo>
                  <a:pt x="0" y="82994"/>
                </a:lnTo>
                <a:lnTo>
                  <a:pt x="2657" y="96964"/>
                </a:lnTo>
                <a:lnTo>
                  <a:pt x="28428" y="133790"/>
                </a:lnTo>
                <a:lnTo>
                  <a:pt x="75428" y="155575"/>
                </a:lnTo>
                <a:lnTo>
                  <a:pt x="92969" y="158575"/>
                </a:lnTo>
                <a:lnTo>
                  <a:pt x="111750" y="1607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5042" y="2220467"/>
            <a:ext cx="288290" cy="237490"/>
          </a:xfrm>
          <a:custGeom>
            <a:avLst/>
            <a:gdLst/>
            <a:ahLst/>
            <a:cxnLst/>
            <a:rect l="l" t="t" r="r" b="b"/>
            <a:pathLst>
              <a:path w="288289" h="237489">
                <a:moveTo>
                  <a:pt x="213360" y="0"/>
                </a:moveTo>
                <a:lnTo>
                  <a:pt x="201471" y="2033"/>
                </a:lnTo>
                <a:lnTo>
                  <a:pt x="189785" y="2936"/>
                </a:lnTo>
                <a:lnTo>
                  <a:pt x="177980" y="3196"/>
                </a:lnTo>
                <a:lnTo>
                  <a:pt x="165735" y="3302"/>
                </a:lnTo>
                <a:lnTo>
                  <a:pt x="148855" y="4014"/>
                </a:lnTo>
                <a:lnTo>
                  <a:pt x="98171" y="8890"/>
                </a:lnTo>
                <a:lnTo>
                  <a:pt x="50682" y="16658"/>
                </a:lnTo>
                <a:lnTo>
                  <a:pt x="12424" y="31684"/>
                </a:lnTo>
                <a:lnTo>
                  <a:pt x="6731" y="38989"/>
                </a:lnTo>
                <a:lnTo>
                  <a:pt x="15394" y="44763"/>
                </a:lnTo>
                <a:lnTo>
                  <a:pt x="23939" y="49561"/>
                </a:lnTo>
                <a:lnTo>
                  <a:pt x="32769" y="53740"/>
                </a:lnTo>
                <a:lnTo>
                  <a:pt x="42291" y="57658"/>
                </a:lnTo>
                <a:lnTo>
                  <a:pt x="54810" y="62289"/>
                </a:lnTo>
                <a:lnTo>
                  <a:pt x="67198" y="67087"/>
                </a:lnTo>
                <a:lnTo>
                  <a:pt x="102947" y="83204"/>
                </a:lnTo>
                <a:lnTo>
                  <a:pt x="124968" y="113030"/>
                </a:lnTo>
                <a:lnTo>
                  <a:pt x="121667" y="125188"/>
                </a:lnTo>
                <a:lnTo>
                  <a:pt x="96647" y="153924"/>
                </a:lnTo>
                <a:lnTo>
                  <a:pt x="59213" y="183266"/>
                </a:lnTo>
                <a:lnTo>
                  <a:pt x="46609" y="192912"/>
                </a:lnTo>
                <a:lnTo>
                  <a:pt x="36730" y="200161"/>
                </a:lnTo>
                <a:lnTo>
                  <a:pt x="26638" y="207375"/>
                </a:lnTo>
                <a:lnTo>
                  <a:pt x="16783" y="214755"/>
                </a:lnTo>
                <a:lnTo>
                  <a:pt x="7620" y="222504"/>
                </a:lnTo>
                <a:lnTo>
                  <a:pt x="5207" y="225298"/>
                </a:lnTo>
                <a:lnTo>
                  <a:pt x="2412" y="227965"/>
                </a:lnTo>
                <a:lnTo>
                  <a:pt x="32639" y="237109"/>
                </a:lnTo>
                <a:lnTo>
                  <a:pt x="70504" y="234477"/>
                </a:lnTo>
                <a:lnTo>
                  <a:pt x="108299" y="230060"/>
                </a:lnTo>
                <a:lnTo>
                  <a:pt x="146046" y="225071"/>
                </a:lnTo>
                <a:lnTo>
                  <a:pt x="183769" y="220726"/>
                </a:lnTo>
                <a:lnTo>
                  <a:pt x="206502" y="217989"/>
                </a:lnTo>
                <a:lnTo>
                  <a:pt x="231044" y="215217"/>
                </a:lnTo>
                <a:lnTo>
                  <a:pt x="255635" y="214278"/>
                </a:lnTo>
                <a:lnTo>
                  <a:pt x="278511" y="217043"/>
                </a:lnTo>
                <a:lnTo>
                  <a:pt x="285242" y="220345"/>
                </a:lnTo>
                <a:lnTo>
                  <a:pt x="288036" y="220980"/>
                </a:lnTo>
                <a:lnTo>
                  <a:pt x="283083" y="2264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5710" y="2717545"/>
            <a:ext cx="65405" cy="125095"/>
          </a:xfrm>
          <a:custGeom>
            <a:avLst/>
            <a:gdLst/>
            <a:ahLst/>
            <a:cxnLst/>
            <a:rect l="l" t="t" r="r" b="b"/>
            <a:pathLst>
              <a:path w="65404" h="125094">
                <a:moveTo>
                  <a:pt x="64897" y="7365"/>
                </a:moveTo>
                <a:lnTo>
                  <a:pt x="63373" y="4952"/>
                </a:lnTo>
                <a:lnTo>
                  <a:pt x="61594" y="2539"/>
                </a:lnTo>
                <a:lnTo>
                  <a:pt x="59689" y="0"/>
                </a:lnTo>
                <a:lnTo>
                  <a:pt x="59054" y="9679"/>
                </a:lnTo>
                <a:lnTo>
                  <a:pt x="60039" y="19526"/>
                </a:lnTo>
                <a:lnTo>
                  <a:pt x="61547" y="29610"/>
                </a:lnTo>
                <a:lnTo>
                  <a:pt x="62484" y="40004"/>
                </a:lnTo>
                <a:lnTo>
                  <a:pt x="55876" y="79063"/>
                </a:lnTo>
                <a:lnTo>
                  <a:pt x="28878" y="118425"/>
                </a:lnTo>
                <a:lnTo>
                  <a:pt x="6985" y="124967"/>
                </a:lnTo>
                <a:lnTo>
                  <a:pt x="5461" y="119506"/>
                </a:lnTo>
                <a:lnTo>
                  <a:pt x="0" y="1118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9907" y="2591689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70" h="26035">
                <a:moveTo>
                  <a:pt x="0" y="25908"/>
                </a:moveTo>
                <a:lnTo>
                  <a:pt x="1990" y="19591"/>
                </a:lnTo>
                <a:lnTo>
                  <a:pt x="4587" y="11477"/>
                </a:lnTo>
                <a:lnTo>
                  <a:pt x="8161" y="4101"/>
                </a:lnTo>
                <a:lnTo>
                  <a:pt x="13080" y="0"/>
                </a:lnTo>
                <a:lnTo>
                  <a:pt x="20065" y="1524"/>
                </a:lnTo>
                <a:lnTo>
                  <a:pt x="21970" y="2159"/>
                </a:lnTo>
                <a:lnTo>
                  <a:pt x="26542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7066" y="2633726"/>
            <a:ext cx="90170" cy="4445"/>
          </a:xfrm>
          <a:custGeom>
            <a:avLst/>
            <a:gdLst/>
            <a:ahLst/>
            <a:cxnLst/>
            <a:rect l="l" t="t" r="r" b="b"/>
            <a:pathLst>
              <a:path w="90170" h="4444">
                <a:moveTo>
                  <a:pt x="0" y="2159"/>
                </a:moveTo>
                <a:lnTo>
                  <a:pt x="6629" y="3369"/>
                </a:lnTo>
                <a:lnTo>
                  <a:pt x="13033" y="3651"/>
                </a:lnTo>
                <a:lnTo>
                  <a:pt x="19556" y="3409"/>
                </a:lnTo>
                <a:lnTo>
                  <a:pt x="26543" y="3048"/>
                </a:lnTo>
                <a:lnTo>
                  <a:pt x="36663" y="2573"/>
                </a:lnTo>
                <a:lnTo>
                  <a:pt x="46926" y="2301"/>
                </a:lnTo>
                <a:lnTo>
                  <a:pt x="57189" y="1958"/>
                </a:lnTo>
                <a:lnTo>
                  <a:pt x="67310" y="1270"/>
                </a:lnTo>
                <a:lnTo>
                  <a:pt x="77978" y="0"/>
                </a:lnTo>
                <a:lnTo>
                  <a:pt x="80391" y="1270"/>
                </a:lnTo>
                <a:lnTo>
                  <a:pt x="89916" y="40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2114" y="2702686"/>
            <a:ext cx="80645" cy="11430"/>
          </a:xfrm>
          <a:custGeom>
            <a:avLst/>
            <a:gdLst/>
            <a:ahLst/>
            <a:cxnLst/>
            <a:rect l="l" t="t" r="r" b="b"/>
            <a:pathLst>
              <a:path w="80645" h="11430">
                <a:moveTo>
                  <a:pt x="7620" y="4572"/>
                </a:moveTo>
                <a:lnTo>
                  <a:pt x="5207" y="6730"/>
                </a:lnTo>
                <a:lnTo>
                  <a:pt x="2794" y="8509"/>
                </a:lnTo>
                <a:lnTo>
                  <a:pt x="0" y="10287"/>
                </a:lnTo>
                <a:lnTo>
                  <a:pt x="10828" y="11281"/>
                </a:lnTo>
                <a:lnTo>
                  <a:pt x="52318" y="7090"/>
                </a:lnTo>
                <a:lnTo>
                  <a:pt x="70943" y="2744"/>
                </a:lnTo>
                <a:lnTo>
                  <a:pt x="8051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5273" y="2639822"/>
            <a:ext cx="20320" cy="114300"/>
          </a:xfrm>
          <a:custGeom>
            <a:avLst/>
            <a:gdLst/>
            <a:ahLst/>
            <a:cxnLst/>
            <a:rect l="l" t="t" r="r" b="b"/>
            <a:pathLst>
              <a:path w="20320" h="114300">
                <a:moveTo>
                  <a:pt x="19875" y="0"/>
                </a:moveTo>
                <a:lnTo>
                  <a:pt x="980" y="45116"/>
                </a:lnTo>
                <a:lnTo>
                  <a:pt x="0" y="57912"/>
                </a:lnTo>
                <a:lnTo>
                  <a:pt x="67" y="70897"/>
                </a:lnTo>
                <a:lnTo>
                  <a:pt x="444" y="84836"/>
                </a:lnTo>
                <a:lnTo>
                  <a:pt x="1089" y="92815"/>
                </a:lnTo>
                <a:lnTo>
                  <a:pt x="2555" y="99901"/>
                </a:lnTo>
                <a:lnTo>
                  <a:pt x="4712" y="106820"/>
                </a:lnTo>
                <a:lnTo>
                  <a:pt x="7429" y="1143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6778" y="1997075"/>
            <a:ext cx="175895" cy="156845"/>
          </a:xfrm>
          <a:custGeom>
            <a:avLst/>
            <a:gdLst/>
            <a:ahLst/>
            <a:cxnLst/>
            <a:rect l="l" t="t" r="r" b="b"/>
            <a:pathLst>
              <a:path w="175895" h="156844">
                <a:moveTo>
                  <a:pt x="301" y="156337"/>
                </a:moveTo>
                <a:lnTo>
                  <a:pt x="1" y="146302"/>
                </a:lnTo>
                <a:lnTo>
                  <a:pt x="0" y="136350"/>
                </a:lnTo>
                <a:lnTo>
                  <a:pt x="212" y="126422"/>
                </a:lnTo>
                <a:lnTo>
                  <a:pt x="555" y="116459"/>
                </a:lnTo>
                <a:lnTo>
                  <a:pt x="1014" y="107789"/>
                </a:lnTo>
                <a:lnTo>
                  <a:pt x="1174" y="98917"/>
                </a:lnTo>
                <a:lnTo>
                  <a:pt x="1502" y="90116"/>
                </a:lnTo>
                <a:lnTo>
                  <a:pt x="2460" y="81661"/>
                </a:lnTo>
                <a:lnTo>
                  <a:pt x="3349" y="78866"/>
                </a:lnTo>
                <a:lnTo>
                  <a:pt x="4238" y="76200"/>
                </a:lnTo>
                <a:lnTo>
                  <a:pt x="5127" y="73151"/>
                </a:lnTo>
                <a:lnTo>
                  <a:pt x="13914" y="73078"/>
                </a:lnTo>
                <a:lnTo>
                  <a:pt x="21605" y="75326"/>
                </a:lnTo>
                <a:lnTo>
                  <a:pt x="29059" y="79313"/>
                </a:lnTo>
                <a:lnTo>
                  <a:pt x="37131" y="84454"/>
                </a:lnTo>
                <a:lnTo>
                  <a:pt x="52512" y="93952"/>
                </a:lnTo>
                <a:lnTo>
                  <a:pt x="67976" y="103377"/>
                </a:lnTo>
                <a:lnTo>
                  <a:pt x="83512" y="112708"/>
                </a:lnTo>
                <a:lnTo>
                  <a:pt x="99107" y="121920"/>
                </a:lnTo>
                <a:lnTo>
                  <a:pt x="112206" y="129795"/>
                </a:lnTo>
                <a:lnTo>
                  <a:pt x="125888" y="137969"/>
                </a:lnTo>
                <a:lnTo>
                  <a:pt x="140023" y="145262"/>
                </a:lnTo>
                <a:lnTo>
                  <a:pt x="154479" y="150495"/>
                </a:lnTo>
                <a:lnTo>
                  <a:pt x="164885" y="151344"/>
                </a:lnTo>
                <a:lnTo>
                  <a:pt x="171434" y="147193"/>
                </a:lnTo>
                <a:lnTo>
                  <a:pt x="174839" y="139136"/>
                </a:lnTo>
                <a:lnTo>
                  <a:pt x="175815" y="128270"/>
                </a:lnTo>
                <a:lnTo>
                  <a:pt x="175569" y="113970"/>
                </a:lnTo>
                <a:lnTo>
                  <a:pt x="170354" y="70358"/>
                </a:lnTo>
                <a:lnTo>
                  <a:pt x="165401" y="45259"/>
                </a:lnTo>
                <a:lnTo>
                  <a:pt x="163318" y="32585"/>
                </a:lnTo>
                <a:lnTo>
                  <a:pt x="162734" y="20065"/>
                </a:lnTo>
                <a:lnTo>
                  <a:pt x="163369" y="6730"/>
                </a:lnTo>
                <a:lnTo>
                  <a:pt x="165782" y="6730"/>
                </a:lnTo>
                <a:lnTo>
                  <a:pt x="17556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9934" y="2244598"/>
            <a:ext cx="198755" cy="178435"/>
          </a:xfrm>
          <a:custGeom>
            <a:avLst/>
            <a:gdLst/>
            <a:ahLst/>
            <a:cxnLst/>
            <a:rect l="l" t="t" r="r" b="b"/>
            <a:pathLst>
              <a:path w="198754" h="178435">
                <a:moveTo>
                  <a:pt x="0" y="33147"/>
                </a:moveTo>
                <a:lnTo>
                  <a:pt x="7312" y="32283"/>
                </a:lnTo>
                <a:lnTo>
                  <a:pt x="14303" y="31956"/>
                </a:lnTo>
                <a:lnTo>
                  <a:pt x="21127" y="32986"/>
                </a:lnTo>
                <a:lnTo>
                  <a:pt x="44703" y="65150"/>
                </a:lnTo>
                <a:lnTo>
                  <a:pt x="46039" y="77962"/>
                </a:lnTo>
                <a:lnTo>
                  <a:pt x="45958" y="91059"/>
                </a:lnTo>
                <a:lnTo>
                  <a:pt x="45186" y="104155"/>
                </a:lnTo>
                <a:lnTo>
                  <a:pt x="44450" y="116966"/>
                </a:lnTo>
                <a:lnTo>
                  <a:pt x="44084" y="128764"/>
                </a:lnTo>
                <a:lnTo>
                  <a:pt x="44386" y="140382"/>
                </a:lnTo>
                <a:lnTo>
                  <a:pt x="46021" y="151882"/>
                </a:lnTo>
                <a:lnTo>
                  <a:pt x="49656" y="163322"/>
                </a:lnTo>
                <a:lnTo>
                  <a:pt x="55876" y="172182"/>
                </a:lnTo>
                <a:lnTo>
                  <a:pt x="64642" y="176672"/>
                </a:lnTo>
                <a:lnTo>
                  <a:pt x="74838" y="177377"/>
                </a:lnTo>
                <a:lnTo>
                  <a:pt x="85343" y="174878"/>
                </a:lnTo>
                <a:lnTo>
                  <a:pt x="116062" y="148643"/>
                </a:lnTo>
                <a:lnTo>
                  <a:pt x="139334" y="107711"/>
                </a:lnTo>
                <a:lnTo>
                  <a:pt x="154162" y="63414"/>
                </a:lnTo>
                <a:lnTo>
                  <a:pt x="160019" y="23749"/>
                </a:lnTo>
                <a:lnTo>
                  <a:pt x="160527" y="15748"/>
                </a:lnTo>
                <a:lnTo>
                  <a:pt x="159638" y="8127"/>
                </a:lnTo>
                <a:lnTo>
                  <a:pt x="159003" y="0"/>
                </a:lnTo>
                <a:lnTo>
                  <a:pt x="161798" y="40512"/>
                </a:lnTo>
                <a:lnTo>
                  <a:pt x="169465" y="83692"/>
                </a:lnTo>
                <a:lnTo>
                  <a:pt x="180086" y="126491"/>
                </a:lnTo>
                <a:lnTo>
                  <a:pt x="192766" y="165782"/>
                </a:lnTo>
                <a:lnTo>
                  <a:pt x="198374" y="1783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5452" y="2399664"/>
            <a:ext cx="3810" cy="49530"/>
          </a:xfrm>
          <a:custGeom>
            <a:avLst/>
            <a:gdLst/>
            <a:ahLst/>
            <a:cxnLst/>
            <a:rect l="l" t="t" r="r" b="b"/>
            <a:pathLst>
              <a:path w="3810" h="49530">
                <a:moveTo>
                  <a:pt x="2357" y="0"/>
                </a:moveTo>
                <a:lnTo>
                  <a:pt x="825" y="9147"/>
                </a:lnTo>
                <a:lnTo>
                  <a:pt x="103" y="17748"/>
                </a:lnTo>
                <a:lnTo>
                  <a:pt x="0" y="26396"/>
                </a:lnTo>
                <a:lnTo>
                  <a:pt x="325" y="35687"/>
                </a:lnTo>
                <a:lnTo>
                  <a:pt x="325" y="43052"/>
                </a:lnTo>
                <a:lnTo>
                  <a:pt x="325" y="45085"/>
                </a:lnTo>
                <a:lnTo>
                  <a:pt x="3373" y="491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6065" y="2319273"/>
            <a:ext cx="1270" cy="6985"/>
          </a:xfrm>
          <a:custGeom>
            <a:avLst/>
            <a:gdLst/>
            <a:ahLst/>
            <a:cxnLst/>
            <a:rect l="l" t="t" r="r" b="b"/>
            <a:pathLst>
              <a:path w="1270" h="6985">
                <a:moveTo>
                  <a:pt x="1270" y="6603"/>
                </a:moveTo>
                <a:lnTo>
                  <a:pt x="888" y="4190"/>
                </a:lnTo>
                <a:lnTo>
                  <a:pt x="635" y="2412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9592" y="2400554"/>
            <a:ext cx="60325" cy="115570"/>
          </a:xfrm>
          <a:custGeom>
            <a:avLst/>
            <a:gdLst/>
            <a:ahLst/>
            <a:cxnLst/>
            <a:rect l="l" t="t" r="r" b="b"/>
            <a:pathLst>
              <a:path w="60325" h="115569">
                <a:moveTo>
                  <a:pt x="50292" y="1016"/>
                </a:moveTo>
                <a:lnTo>
                  <a:pt x="59182" y="0"/>
                </a:lnTo>
                <a:lnTo>
                  <a:pt x="58293" y="6476"/>
                </a:lnTo>
                <a:lnTo>
                  <a:pt x="59182" y="17780"/>
                </a:lnTo>
                <a:lnTo>
                  <a:pt x="59797" y="28416"/>
                </a:lnTo>
                <a:lnTo>
                  <a:pt x="60102" y="39243"/>
                </a:lnTo>
                <a:lnTo>
                  <a:pt x="59789" y="50069"/>
                </a:lnTo>
                <a:lnTo>
                  <a:pt x="45831" y="93852"/>
                </a:lnTo>
                <a:lnTo>
                  <a:pt x="16803" y="115286"/>
                </a:lnTo>
                <a:lnTo>
                  <a:pt x="9779" y="112775"/>
                </a:lnTo>
                <a:lnTo>
                  <a:pt x="5697" y="105001"/>
                </a:lnTo>
                <a:lnTo>
                  <a:pt x="2841" y="99345"/>
                </a:lnTo>
                <a:lnTo>
                  <a:pt x="1010" y="94309"/>
                </a:lnTo>
                <a:lnTo>
                  <a:pt x="0" y="883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4203" y="233603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0" y="0"/>
                </a:moveTo>
                <a:lnTo>
                  <a:pt x="2159" y="1777"/>
                </a:lnTo>
                <a:lnTo>
                  <a:pt x="4572" y="3937"/>
                </a:lnTo>
                <a:lnTo>
                  <a:pt x="6350" y="54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9241" y="2106422"/>
            <a:ext cx="36830" cy="281940"/>
          </a:xfrm>
          <a:custGeom>
            <a:avLst/>
            <a:gdLst/>
            <a:ahLst/>
            <a:cxnLst/>
            <a:rect l="l" t="t" r="r" b="b"/>
            <a:pathLst>
              <a:path w="36829" h="281939">
                <a:moveTo>
                  <a:pt x="3302" y="16255"/>
                </a:moveTo>
                <a:lnTo>
                  <a:pt x="2412" y="7112"/>
                </a:lnTo>
                <a:lnTo>
                  <a:pt x="2667" y="4952"/>
                </a:lnTo>
                <a:lnTo>
                  <a:pt x="0" y="0"/>
                </a:lnTo>
                <a:lnTo>
                  <a:pt x="3339" y="10638"/>
                </a:lnTo>
                <a:lnTo>
                  <a:pt x="5572" y="21193"/>
                </a:lnTo>
                <a:lnTo>
                  <a:pt x="7304" y="31914"/>
                </a:lnTo>
                <a:lnTo>
                  <a:pt x="9144" y="43052"/>
                </a:lnTo>
                <a:lnTo>
                  <a:pt x="14843" y="86296"/>
                </a:lnTo>
                <a:lnTo>
                  <a:pt x="18542" y="129539"/>
                </a:lnTo>
                <a:lnTo>
                  <a:pt x="21240" y="174513"/>
                </a:lnTo>
                <a:lnTo>
                  <a:pt x="22363" y="196851"/>
                </a:lnTo>
                <a:lnTo>
                  <a:pt x="23749" y="219201"/>
                </a:lnTo>
                <a:lnTo>
                  <a:pt x="25034" y="232402"/>
                </a:lnTo>
                <a:lnTo>
                  <a:pt x="26511" y="245554"/>
                </a:lnTo>
                <a:lnTo>
                  <a:pt x="28035" y="258706"/>
                </a:lnTo>
                <a:lnTo>
                  <a:pt x="29463" y="271906"/>
                </a:lnTo>
                <a:lnTo>
                  <a:pt x="29845" y="279273"/>
                </a:lnTo>
                <a:lnTo>
                  <a:pt x="29463" y="281686"/>
                </a:lnTo>
                <a:lnTo>
                  <a:pt x="36575" y="2788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7738" y="2250999"/>
            <a:ext cx="112395" cy="128270"/>
          </a:xfrm>
          <a:custGeom>
            <a:avLst/>
            <a:gdLst/>
            <a:ahLst/>
            <a:cxnLst/>
            <a:rect l="l" t="t" r="r" b="b"/>
            <a:pathLst>
              <a:path w="112395" h="128269">
                <a:moveTo>
                  <a:pt x="51435" y="3250"/>
                </a:moveTo>
                <a:lnTo>
                  <a:pt x="41600" y="0"/>
                </a:lnTo>
                <a:lnTo>
                  <a:pt x="34004" y="107"/>
                </a:lnTo>
                <a:lnTo>
                  <a:pt x="27217" y="4071"/>
                </a:lnTo>
                <a:lnTo>
                  <a:pt x="5905" y="37635"/>
                </a:lnTo>
                <a:lnTo>
                  <a:pt x="0" y="65734"/>
                </a:lnTo>
                <a:lnTo>
                  <a:pt x="244" y="80998"/>
                </a:lnTo>
                <a:lnTo>
                  <a:pt x="21336" y="117931"/>
                </a:lnTo>
                <a:lnTo>
                  <a:pt x="54435" y="128250"/>
                </a:lnTo>
                <a:lnTo>
                  <a:pt x="72038" y="125789"/>
                </a:lnTo>
                <a:lnTo>
                  <a:pt x="106394" y="98119"/>
                </a:lnTo>
                <a:lnTo>
                  <a:pt x="112395" y="71576"/>
                </a:lnTo>
                <a:lnTo>
                  <a:pt x="110333" y="57138"/>
                </a:lnTo>
                <a:lnTo>
                  <a:pt x="90170" y="17347"/>
                </a:lnTo>
                <a:lnTo>
                  <a:pt x="56641" y="1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1695" y="2266188"/>
            <a:ext cx="165100" cy="385445"/>
          </a:xfrm>
          <a:custGeom>
            <a:avLst/>
            <a:gdLst/>
            <a:ahLst/>
            <a:cxnLst/>
            <a:rect l="l" t="t" r="r" b="b"/>
            <a:pathLst>
              <a:path w="165100" h="385444">
                <a:moveTo>
                  <a:pt x="81025" y="0"/>
                </a:moveTo>
                <a:lnTo>
                  <a:pt x="33527" y="11937"/>
                </a:lnTo>
                <a:lnTo>
                  <a:pt x="3363" y="51907"/>
                </a:lnTo>
                <a:lnTo>
                  <a:pt x="0" y="68579"/>
                </a:lnTo>
                <a:lnTo>
                  <a:pt x="1531" y="88642"/>
                </a:lnTo>
                <a:lnTo>
                  <a:pt x="9683" y="105251"/>
                </a:lnTo>
                <a:lnTo>
                  <a:pt x="23502" y="117621"/>
                </a:lnTo>
                <a:lnTo>
                  <a:pt x="42037" y="124967"/>
                </a:lnTo>
                <a:lnTo>
                  <a:pt x="58814" y="126535"/>
                </a:lnTo>
                <a:lnTo>
                  <a:pt x="75104" y="124364"/>
                </a:lnTo>
                <a:lnTo>
                  <a:pt x="90703" y="119002"/>
                </a:lnTo>
                <a:lnTo>
                  <a:pt x="105409" y="110998"/>
                </a:lnTo>
                <a:lnTo>
                  <a:pt x="114633" y="103155"/>
                </a:lnTo>
                <a:lnTo>
                  <a:pt x="122808" y="93979"/>
                </a:lnTo>
                <a:lnTo>
                  <a:pt x="130984" y="84994"/>
                </a:lnTo>
                <a:lnTo>
                  <a:pt x="140207" y="77724"/>
                </a:lnTo>
                <a:lnTo>
                  <a:pt x="143255" y="77724"/>
                </a:lnTo>
                <a:lnTo>
                  <a:pt x="146303" y="77470"/>
                </a:lnTo>
                <a:lnTo>
                  <a:pt x="158293" y="125791"/>
                </a:lnTo>
                <a:lnTo>
                  <a:pt x="163699" y="172970"/>
                </a:lnTo>
                <a:lnTo>
                  <a:pt x="165100" y="202723"/>
                </a:lnTo>
                <a:lnTo>
                  <a:pt x="164310" y="232525"/>
                </a:lnTo>
                <a:lnTo>
                  <a:pt x="156327" y="288798"/>
                </a:lnTo>
                <a:lnTo>
                  <a:pt x="137892" y="338169"/>
                </a:lnTo>
                <a:lnTo>
                  <a:pt x="107965" y="372483"/>
                </a:lnTo>
                <a:lnTo>
                  <a:pt x="71977" y="385024"/>
                </a:lnTo>
                <a:lnTo>
                  <a:pt x="52958" y="382270"/>
                </a:lnTo>
                <a:lnTo>
                  <a:pt x="38740" y="375461"/>
                </a:lnTo>
                <a:lnTo>
                  <a:pt x="27511" y="366379"/>
                </a:lnTo>
                <a:lnTo>
                  <a:pt x="17829" y="355463"/>
                </a:lnTo>
                <a:lnTo>
                  <a:pt x="8254" y="3431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5147" y="2105279"/>
            <a:ext cx="132715" cy="349885"/>
          </a:xfrm>
          <a:custGeom>
            <a:avLst/>
            <a:gdLst/>
            <a:ahLst/>
            <a:cxnLst/>
            <a:rect l="l" t="t" r="r" b="b"/>
            <a:pathLst>
              <a:path w="132714" h="349885">
                <a:moveTo>
                  <a:pt x="96023" y="0"/>
                </a:moveTo>
                <a:lnTo>
                  <a:pt x="66623" y="25558"/>
                </a:lnTo>
                <a:lnTo>
                  <a:pt x="42937" y="56642"/>
                </a:lnTo>
                <a:lnTo>
                  <a:pt x="17347" y="107727"/>
                </a:lnTo>
                <a:lnTo>
                  <a:pt x="2424" y="162433"/>
                </a:lnTo>
                <a:lnTo>
                  <a:pt x="0" y="189906"/>
                </a:lnTo>
                <a:lnTo>
                  <a:pt x="1218" y="217154"/>
                </a:lnTo>
                <a:lnTo>
                  <a:pt x="16394" y="269113"/>
                </a:lnTo>
                <a:lnTo>
                  <a:pt x="42747" y="307959"/>
                </a:lnTo>
                <a:lnTo>
                  <a:pt x="78624" y="338328"/>
                </a:lnTo>
                <a:lnTo>
                  <a:pt x="118415" y="348865"/>
                </a:lnTo>
                <a:lnTo>
                  <a:pt x="132218" y="3498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30038" y="2271014"/>
            <a:ext cx="179070" cy="149225"/>
          </a:xfrm>
          <a:custGeom>
            <a:avLst/>
            <a:gdLst/>
            <a:ahLst/>
            <a:cxnLst/>
            <a:rect l="l" t="t" r="r" b="b"/>
            <a:pathLst>
              <a:path w="179070" h="149225">
                <a:moveTo>
                  <a:pt x="0" y="26288"/>
                </a:moveTo>
                <a:lnTo>
                  <a:pt x="4264" y="20008"/>
                </a:lnTo>
                <a:lnTo>
                  <a:pt x="9064" y="15382"/>
                </a:lnTo>
                <a:lnTo>
                  <a:pt x="14984" y="12305"/>
                </a:lnTo>
                <a:lnTo>
                  <a:pt x="22606" y="10668"/>
                </a:lnTo>
                <a:lnTo>
                  <a:pt x="29807" y="10759"/>
                </a:lnTo>
                <a:lnTo>
                  <a:pt x="53800" y="44164"/>
                </a:lnTo>
                <a:lnTo>
                  <a:pt x="56870" y="83591"/>
                </a:lnTo>
                <a:lnTo>
                  <a:pt x="57610" y="98758"/>
                </a:lnTo>
                <a:lnTo>
                  <a:pt x="58755" y="113853"/>
                </a:lnTo>
                <a:lnTo>
                  <a:pt x="60960" y="128650"/>
                </a:lnTo>
                <a:lnTo>
                  <a:pt x="63577" y="137400"/>
                </a:lnTo>
                <a:lnTo>
                  <a:pt x="68278" y="144732"/>
                </a:lnTo>
                <a:lnTo>
                  <a:pt x="75193" y="149135"/>
                </a:lnTo>
                <a:lnTo>
                  <a:pt x="84454" y="149098"/>
                </a:lnTo>
                <a:lnTo>
                  <a:pt x="119887" y="118618"/>
                </a:lnTo>
                <a:lnTo>
                  <a:pt x="138801" y="77702"/>
                </a:lnTo>
                <a:lnTo>
                  <a:pt x="144859" y="38481"/>
                </a:lnTo>
                <a:lnTo>
                  <a:pt x="144881" y="26253"/>
                </a:lnTo>
                <a:lnTo>
                  <a:pt x="144272" y="14097"/>
                </a:lnTo>
                <a:lnTo>
                  <a:pt x="143637" y="6476"/>
                </a:lnTo>
                <a:lnTo>
                  <a:pt x="143637" y="4318"/>
                </a:lnTo>
                <a:lnTo>
                  <a:pt x="140842" y="0"/>
                </a:lnTo>
                <a:lnTo>
                  <a:pt x="139035" y="14218"/>
                </a:lnTo>
                <a:lnTo>
                  <a:pt x="138763" y="28114"/>
                </a:lnTo>
                <a:lnTo>
                  <a:pt x="139467" y="41987"/>
                </a:lnTo>
                <a:lnTo>
                  <a:pt x="144160" y="85455"/>
                </a:lnTo>
                <a:lnTo>
                  <a:pt x="154166" y="122993"/>
                </a:lnTo>
                <a:lnTo>
                  <a:pt x="172847" y="141477"/>
                </a:lnTo>
                <a:lnTo>
                  <a:pt x="174751" y="140843"/>
                </a:lnTo>
                <a:lnTo>
                  <a:pt x="176784" y="139953"/>
                </a:lnTo>
                <a:lnTo>
                  <a:pt x="178688" y="1397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07552" y="2375661"/>
            <a:ext cx="3810" cy="81280"/>
          </a:xfrm>
          <a:custGeom>
            <a:avLst/>
            <a:gdLst/>
            <a:ahLst/>
            <a:cxnLst/>
            <a:rect l="l" t="t" r="r" b="b"/>
            <a:pathLst>
              <a:path w="3810" h="81280">
                <a:moveTo>
                  <a:pt x="3536" y="0"/>
                </a:moveTo>
                <a:lnTo>
                  <a:pt x="1770" y="8721"/>
                </a:lnTo>
                <a:lnTo>
                  <a:pt x="551" y="17002"/>
                </a:lnTo>
                <a:lnTo>
                  <a:pt x="0" y="25449"/>
                </a:lnTo>
                <a:lnTo>
                  <a:pt x="234" y="34671"/>
                </a:lnTo>
                <a:lnTo>
                  <a:pt x="734" y="43469"/>
                </a:lnTo>
                <a:lnTo>
                  <a:pt x="1186" y="52101"/>
                </a:lnTo>
                <a:lnTo>
                  <a:pt x="1448" y="60781"/>
                </a:lnTo>
                <a:lnTo>
                  <a:pt x="1377" y="69723"/>
                </a:lnTo>
                <a:lnTo>
                  <a:pt x="1377" y="73151"/>
                </a:lnTo>
                <a:lnTo>
                  <a:pt x="1377" y="76708"/>
                </a:lnTo>
                <a:lnTo>
                  <a:pt x="1377" y="807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21403" y="2320861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4">
                <a:moveTo>
                  <a:pt x="8608" y="6540"/>
                </a:moveTo>
                <a:lnTo>
                  <a:pt x="3103" y="1389"/>
                </a:lnTo>
                <a:lnTo>
                  <a:pt x="575" y="0"/>
                </a:lnTo>
                <a:lnTo>
                  <a:pt x="0" y="2897"/>
                </a:lnTo>
                <a:lnTo>
                  <a:pt x="353" y="106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2241" y="2396998"/>
            <a:ext cx="37465" cy="125730"/>
          </a:xfrm>
          <a:custGeom>
            <a:avLst/>
            <a:gdLst/>
            <a:ahLst/>
            <a:cxnLst/>
            <a:rect l="l" t="t" r="r" b="b"/>
            <a:pathLst>
              <a:path w="37464" h="125730">
                <a:moveTo>
                  <a:pt x="22860" y="0"/>
                </a:moveTo>
                <a:lnTo>
                  <a:pt x="32004" y="43179"/>
                </a:lnTo>
                <a:lnTo>
                  <a:pt x="36933" y="80791"/>
                </a:lnTo>
                <a:lnTo>
                  <a:pt x="36195" y="93472"/>
                </a:lnTo>
                <a:lnTo>
                  <a:pt x="33780" y="103272"/>
                </a:lnTo>
                <a:lnTo>
                  <a:pt x="29543" y="112823"/>
                </a:lnTo>
                <a:lnTo>
                  <a:pt x="23139" y="120636"/>
                </a:lnTo>
                <a:lnTo>
                  <a:pt x="14224" y="125222"/>
                </a:lnTo>
                <a:lnTo>
                  <a:pt x="7620" y="123698"/>
                </a:lnTo>
                <a:lnTo>
                  <a:pt x="4825" y="122809"/>
                </a:lnTo>
                <a:lnTo>
                  <a:pt x="0" y="1219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4246" y="2323845"/>
            <a:ext cx="3175" cy="11430"/>
          </a:xfrm>
          <a:custGeom>
            <a:avLst/>
            <a:gdLst/>
            <a:ahLst/>
            <a:cxnLst/>
            <a:rect l="l" t="t" r="r" b="b"/>
            <a:pathLst>
              <a:path w="3175" h="11430">
                <a:moveTo>
                  <a:pt x="0" y="10921"/>
                </a:moveTo>
                <a:lnTo>
                  <a:pt x="507" y="7238"/>
                </a:lnTo>
                <a:lnTo>
                  <a:pt x="1524" y="3555"/>
                </a:lnTo>
                <a:lnTo>
                  <a:pt x="266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84190" y="2117725"/>
            <a:ext cx="118110" cy="336550"/>
          </a:xfrm>
          <a:custGeom>
            <a:avLst/>
            <a:gdLst/>
            <a:ahLst/>
            <a:cxnLst/>
            <a:rect l="l" t="t" r="r" b="b"/>
            <a:pathLst>
              <a:path w="118110" h="336550">
                <a:moveTo>
                  <a:pt x="0" y="0"/>
                </a:moveTo>
                <a:lnTo>
                  <a:pt x="37592" y="32892"/>
                </a:lnTo>
                <a:lnTo>
                  <a:pt x="66897" y="74993"/>
                </a:lnTo>
                <a:lnTo>
                  <a:pt x="91439" y="119761"/>
                </a:lnTo>
                <a:lnTo>
                  <a:pt x="109489" y="170211"/>
                </a:lnTo>
                <a:lnTo>
                  <a:pt x="117729" y="223138"/>
                </a:lnTo>
                <a:lnTo>
                  <a:pt x="116929" y="244665"/>
                </a:lnTo>
                <a:lnTo>
                  <a:pt x="107424" y="287289"/>
                </a:lnTo>
                <a:lnTo>
                  <a:pt x="87757" y="322754"/>
                </a:lnTo>
                <a:lnTo>
                  <a:pt x="81514" y="329801"/>
                </a:lnTo>
                <a:lnTo>
                  <a:pt x="74675" y="3365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8646" y="3425063"/>
            <a:ext cx="259715" cy="374650"/>
          </a:xfrm>
          <a:custGeom>
            <a:avLst/>
            <a:gdLst/>
            <a:ahLst/>
            <a:cxnLst/>
            <a:rect l="l" t="t" r="r" b="b"/>
            <a:pathLst>
              <a:path w="259715" h="374650">
                <a:moveTo>
                  <a:pt x="10207" y="77342"/>
                </a:moveTo>
                <a:lnTo>
                  <a:pt x="10026" y="85474"/>
                </a:lnTo>
                <a:lnTo>
                  <a:pt x="10359" y="91249"/>
                </a:lnTo>
                <a:lnTo>
                  <a:pt x="11150" y="97024"/>
                </a:lnTo>
                <a:lnTo>
                  <a:pt x="12340" y="105156"/>
                </a:lnTo>
                <a:lnTo>
                  <a:pt x="16526" y="140176"/>
                </a:lnTo>
                <a:lnTo>
                  <a:pt x="19998" y="175291"/>
                </a:lnTo>
                <a:lnTo>
                  <a:pt x="22842" y="210454"/>
                </a:lnTo>
                <a:lnTo>
                  <a:pt x="25142" y="245618"/>
                </a:lnTo>
                <a:lnTo>
                  <a:pt x="26118" y="264144"/>
                </a:lnTo>
                <a:lnTo>
                  <a:pt x="27237" y="282956"/>
                </a:lnTo>
                <a:lnTo>
                  <a:pt x="27842" y="301767"/>
                </a:lnTo>
                <a:lnTo>
                  <a:pt x="27275" y="320294"/>
                </a:lnTo>
                <a:lnTo>
                  <a:pt x="26666" y="323088"/>
                </a:lnTo>
                <a:lnTo>
                  <a:pt x="26056" y="326136"/>
                </a:lnTo>
                <a:lnTo>
                  <a:pt x="10192" y="287660"/>
                </a:lnTo>
                <a:lnTo>
                  <a:pt x="1326" y="225321"/>
                </a:lnTo>
                <a:lnTo>
                  <a:pt x="0" y="176864"/>
                </a:lnTo>
                <a:lnTo>
                  <a:pt x="4393" y="128382"/>
                </a:lnTo>
                <a:lnTo>
                  <a:pt x="15722" y="81723"/>
                </a:lnTo>
                <a:lnTo>
                  <a:pt x="35200" y="38735"/>
                </a:lnTo>
                <a:lnTo>
                  <a:pt x="74719" y="1801"/>
                </a:lnTo>
                <a:lnTo>
                  <a:pt x="93112" y="0"/>
                </a:lnTo>
                <a:lnTo>
                  <a:pt x="110510" y="5707"/>
                </a:lnTo>
                <a:lnTo>
                  <a:pt x="144928" y="47498"/>
                </a:lnTo>
                <a:lnTo>
                  <a:pt x="152624" y="99456"/>
                </a:lnTo>
                <a:lnTo>
                  <a:pt x="145871" y="124382"/>
                </a:lnTo>
                <a:lnTo>
                  <a:pt x="131517" y="146558"/>
                </a:lnTo>
                <a:lnTo>
                  <a:pt x="125940" y="151544"/>
                </a:lnTo>
                <a:lnTo>
                  <a:pt x="120735" y="154543"/>
                </a:lnTo>
                <a:lnTo>
                  <a:pt x="115358" y="156755"/>
                </a:lnTo>
                <a:lnTo>
                  <a:pt x="109267" y="159385"/>
                </a:lnTo>
                <a:lnTo>
                  <a:pt x="122454" y="154322"/>
                </a:lnTo>
                <a:lnTo>
                  <a:pt x="135441" y="152225"/>
                </a:lnTo>
                <a:lnTo>
                  <a:pt x="148829" y="152723"/>
                </a:lnTo>
                <a:lnTo>
                  <a:pt x="189905" y="164947"/>
                </a:lnTo>
                <a:lnTo>
                  <a:pt x="236768" y="198185"/>
                </a:lnTo>
                <a:lnTo>
                  <a:pt x="259685" y="244536"/>
                </a:lnTo>
                <a:lnTo>
                  <a:pt x="258085" y="266874"/>
                </a:lnTo>
                <a:lnTo>
                  <a:pt x="236368" y="307848"/>
                </a:lnTo>
                <a:lnTo>
                  <a:pt x="205650" y="336407"/>
                </a:lnTo>
                <a:lnTo>
                  <a:pt x="168703" y="357536"/>
                </a:lnTo>
                <a:lnTo>
                  <a:pt x="128098" y="370427"/>
                </a:lnTo>
                <a:lnTo>
                  <a:pt x="86407" y="374269"/>
                </a:lnTo>
                <a:lnTo>
                  <a:pt x="70795" y="372092"/>
                </a:lnTo>
                <a:lnTo>
                  <a:pt x="55698" y="366093"/>
                </a:lnTo>
                <a:lnTo>
                  <a:pt x="44144" y="355641"/>
                </a:lnTo>
                <a:lnTo>
                  <a:pt x="39163" y="340106"/>
                </a:lnTo>
                <a:lnTo>
                  <a:pt x="40991" y="330241"/>
                </a:lnTo>
                <a:lnTo>
                  <a:pt x="42820" y="323008"/>
                </a:lnTo>
                <a:lnTo>
                  <a:pt x="45335" y="317085"/>
                </a:lnTo>
                <a:lnTo>
                  <a:pt x="49221" y="31115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6396" y="3620075"/>
            <a:ext cx="130810" cy="202565"/>
          </a:xfrm>
          <a:custGeom>
            <a:avLst/>
            <a:gdLst/>
            <a:ahLst/>
            <a:cxnLst/>
            <a:rect l="l" t="t" r="r" b="b"/>
            <a:pathLst>
              <a:path w="130809" h="202564">
                <a:moveTo>
                  <a:pt x="26517" y="168842"/>
                </a:moveTo>
                <a:lnTo>
                  <a:pt x="60350" y="134171"/>
                </a:lnTo>
                <a:lnTo>
                  <a:pt x="85191" y="94833"/>
                </a:lnTo>
                <a:lnTo>
                  <a:pt x="97231" y="50351"/>
                </a:lnTo>
                <a:lnTo>
                  <a:pt x="89687" y="8971"/>
                </a:lnTo>
                <a:lnTo>
                  <a:pt x="64131" y="0"/>
                </a:lnTo>
                <a:lnTo>
                  <a:pt x="49682" y="7330"/>
                </a:lnTo>
                <a:lnTo>
                  <a:pt x="15944" y="51300"/>
                </a:lnTo>
                <a:lnTo>
                  <a:pt x="1809" y="97440"/>
                </a:lnTo>
                <a:lnTo>
                  <a:pt x="0" y="121344"/>
                </a:lnTo>
                <a:lnTo>
                  <a:pt x="2100" y="141170"/>
                </a:lnTo>
                <a:lnTo>
                  <a:pt x="20016" y="179012"/>
                </a:lnTo>
                <a:lnTo>
                  <a:pt x="53835" y="199485"/>
                </a:lnTo>
                <a:lnTo>
                  <a:pt x="73837" y="202084"/>
                </a:lnTo>
                <a:lnTo>
                  <a:pt x="93954" y="200731"/>
                </a:lnTo>
                <a:lnTo>
                  <a:pt x="112471" y="196020"/>
                </a:lnTo>
                <a:lnTo>
                  <a:pt x="118567" y="193226"/>
                </a:lnTo>
                <a:lnTo>
                  <a:pt x="124358" y="190559"/>
                </a:lnTo>
                <a:lnTo>
                  <a:pt x="130454" y="18751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398" y="3626802"/>
            <a:ext cx="149225" cy="168910"/>
          </a:xfrm>
          <a:custGeom>
            <a:avLst/>
            <a:gdLst/>
            <a:ahLst/>
            <a:cxnLst/>
            <a:rect l="l" t="t" r="r" b="b"/>
            <a:pathLst>
              <a:path w="149225" h="168910">
                <a:moveTo>
                  <a:pt x="3467" y="3365"/>
                </a:moveTo>
                <a:lnTo>
                  <a:pt x="0" y="456"/>
                </a:lnTo>
                <a:lnTo>
                  <a:pt x="9105" y="0"/>
                </a:lnTo>
                <a:lnTo>
                  <a:pt x="22326" y="686"/>
                </a:lnTo>
                <a:lnTo>
                  <a:pt x="31203" y="1206"/>
                </a:lnTo>
                <a:lnTo>
                  <a:pt x="45058" y="1682"/>
                </a:lnTo>
                <a:lnTo>
                  <a:pt x="86677" y="8826"/>
                </a:lnTo>
                <a:lnTo>
                  <a:pt x="100355" y="22161"/>
                </a:lnTo>
                <a:lnTo>
                  <a:pt x="100264" y="31222"/>
                </a:lnTo>
                <a:lnTo>
                  <a:pt x="96431" y="41211"/>
                </a:lnTo>
                <a:lnTo>
                  <a:pt x="87158" y="57529"/>
                </a:lnTo>
                <a:lnTo>
                  <a:pt x="76428" y="73072"/>
                </a:lnTo>
                <a:lnTo>
                  <a:pt x="65184" y="88306"/>
                </a:lnTo>
                <a:lnTo>
                  <a:pt x="54368" y="103695"/>
                </a:lnTo>
                <a:lnTo>
                  <a:pt x="47153" y="114508"/>
                </a:lnTo>
                <a:lnTo>
                  <a:pt x="39166" y="127619"/>
                </a:lnTo>
                <a:lnTo>
                  <a:pt x="33066" y="141468"/>
                </a:lnTo>
                <a:lnTo>
                  <a:pt x="31508" y="154495"/>
                </a:lnTo>
                <a:lnTo>
                  <a:pt x="36699" y="162770"/>
                </a:lnTo>
                <a:lnTo>
                  <a:pt x="46520" y="167163"/>
                </a:lnTo>
                <a:lnTo>
                  <a:pt x="57826" y="168747"/>
                </a:lnTo>
                <a:lnTo>
                  <a:pt x="67475" y="168592"/>
                </a:lnTo>
                <a:lnTo>
                  <a:pt x="117752" y="161127"/>
                </a:lnTo>
                <a:lnTo>
                  <a:pt x="139103" y="153606"/>
                </a:lnTo>
                <a:lnTo>
                  <a:pt x="143979" y="151447"/>
                </a:lnTo>
                <a:lnTo>
                  <a:pt x="149161" y="14903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4689" y="3503676"/>
            <a:ext cx="210185" cy="254000"/>
          </a:xfrm>
          <a:custGeom>
            <a:avLst/>
            <a:gdLst/>
            <a:ahLst/>
            <a:cxnLst/>
            <a:rect l="l" t="t" r="r" b="b"/>
            <a:pathLst>
              <a:path w="210184" h="254000">
                <a:moveTo>
                  <a:pt x="97993" y="156972"/>
                </a:moveTo>
                <a:lnTo>
                  <a:pt x="88849" y="111251"/>
                </a:lnTo>
                <a:lnTo>
                  <a:pt x="50749" y="93852"/>
                </a:lnTo>
                <a:lnTo>
                  <a:pt x="13930" y="133250"/>
                </a:lnTo>
                <a:lnTo>
                  <a:pt x="0" y="186404"/>
                </a:lnTo>
                <a:lnTo>
                  <a:pt x="1333" y="205319"/>
                </a:lnTo>
                <a:lnTo>
                  <a:pt x="36652" y="235219"/>
                </a:lnTo>
                <a:lnTo>
                  <a:pt x="87568" y="217243"/>
                </a:lnTo>
                <a:lnTo>
                  <a:pt x="120629" y="185465"/>
                </a:lnTo>
                <a:lnTo>
                  <a:pt x="143441" y="143821"/>
                </a:lnTo>
                <a:lnTo>
                  <a:pt x="154519" y="93835"/>
                </a:lnTo>
                <a:lnTo>
                  <a:pt x="156705" y="51024"/>
                </a:lnTo>
                <a:lnTo>
                  <a:pt x="149504" y="0"/>
                </a:lnTo>
                <a:lnTo>
                  <a:pt x="138864" y="11326"/>
                </a:lnTo>
                <a:lnTo>
                  <a:pt x="129692" y="59689"/>
                </a:lnTo>
                <a:lnTo>
                  <a:pt x="127025" y="129651"/>
                </a:lnTo>
                <a:lnTo>
                  <a:pt x="138531" y="198374"/>
                </a:lnTo>
                <a:lnTo>
                  <a:pt x="165995" y="244826"/>
                </a:lnTo>
                <a:lnTo>
                  <a:pt x="197742" y="253761"/>
                </a:lnTo>
                <a:lnTo>
                  <a:pt x="203522" y="252894"/>
                </a:lnTo>
                <a:lnTo>
                  <a:pt x="209600" y="25082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3913" y="3595195"/>
            <a:ext cx="110489" cy="168275"/>
          </a:xfrm>
          <a:custGeom>
            <a:avLst/>
            <a:gdLst/>
            <a:ahLst/>
            <a:cxnLst/>
            <a:rect l="l" t="t" r="r" b="b"/>
            <a:pathLst>
              <a:path w="110490" h="168275">
                <a:moveTo>
                  <a:pt x="26162" y="111807"/>
                </a:moveTo>
                <a:lnTo>
                  <a:pt x="72014" y="105217"/>
                </a:lnTo>
                <a:lnTo>
                  <a:pt x="98109" y="73241"/>
                </a:lnTo>
                <a:lnTo>
                  <a:pt x="110267" y="25781"/>
                </a:lnTo>
                <a:lnTo>
                  <a:pt x="106501" y="12098"/>
                </a:lnTo>
                <a:lnTo>
                  <a:pt x="96520" y="2333"/>
                </a:lnTo>
                <a:lnTo>
                  <a:pt x="80166" y="0"/>
                </a:lnTo>
                <a:lnTo>
                  <a:pt x="63992" y="5857"/>
                </a:lnTo>
                <a:lnTo>
                  <a:pt x="22663" y="43568"/>
                </a:lnTo>
                <a:lnTo>
                  <a:pt x="3442" y="82938"/>
                </a:lnTo>
                <a:lnTo>
                  <a:pt x="0" y="105076"/>
                </a:lnTo>
                <a:lnTo>
                  <a:pt x="1736" y="121945"/>
                </a:lnTo>
                <a:lnTo>
                  <a:pt x="32258" y="161718"/>
                </a:lnTo>
                <a:lnTo>
                  <a:pt x="70802" y="167925"/>
                </a:lnTo>
                <a:lnTo>
                  <a:pt x="90443" y="165344"/>
                </a:lnTo>
                <a:lnTo>
                  <a:pt x="109347" y="16146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8601" y="3546602"/>
            <a:ext cx="259715" cy="229235"/>
          </a:xfrm>
          <a:custGeom>
            <a:avLst/>
            <a:gdLst/>
            <a:ahLst/>
            <a:cxnLst/>
            <a:rect l="l" t="t" r="r" b="b"/>
            <a:pathLst>
              <a:path w="259714" h="229235">
                <a:moveTo>
                  <a:pt x="19970" y="0"/>
                </a:moveTo>
                <a:lnTo>
                  <a:pt x="4558" y="40219"/>
                </a:lnTo>
                <a:lnTo>
                  <a:pt x="559" y="80504"/>
                </a:lnTo>
                <a:lnTo>
                  <a:pt x="0" y="105044"/>
                </a:lnTo>
                <a:lnTo>
                  <a:pt x="821" y="129514"/>
                </a:lnTo>
                <a:lnTo>
                  <a:pt x="4536" y="170209"/>
                </a:lnTo>
                <a:lnTo>
                  <a:pt x="12418" y="209305"/>
                </a:lnTo>
                <a:lnTo>
                  <a:pt x="24542" y="225298"/>
                </a:lnTo>
                <a:lnTo>
                  <a:pt x="28860" y="227456"/>
                </a:lnTo>
                <a:lnTo>
                  <a:pt x="57372" y="198675"/>
                </a:lnTo>
                <a:lnTo>
                  <a:pt x="75469" y="163068"/>
                </a:lnTo>
                <a:lnTo>
                  <a:pt x="85778" y="142337"/>
                </a:lnTo>
                <a:lnTo>
                  <a:pt x="96027" y="121618"/>
                </a:lnTo>
                <a:lnTo>
                  <a:pt x="106062" y="100828"/>
                </a:lnTo>
                <a:lnTo>
                  <a:pt x="115728" y="79883"/>
                </a:lnTo>
                <a:lnTo>
                  <a:pt x="122711" y="64180"/>
                </a:lnTo>
                <a:lnTo>
                  <a:pt x="129778" y="48466"/>
                </a:lnTo>
                <a:lnTo>
                  <a:pt x="136677" y="32680"/>
                </a:lnTo>
                <a:lnTo>
                  <a:pt x="143160" y="16763"/>
                </a:lnTo>
                <a:lnTo>
                  <a:pt x="133429" y="28110"/>
                </a:lnTo>
                <a:lnTo>
                  <a:pt x="113569" y="67437"/>
                </a:lnTo>
                <a:lnTo>
                  <a:pt x="103885" y="105918"/>
                </a:lnTo>
                <a:lnTo>
                  <a:pt x="101996" y="125837"/>
                </a:lnTo>
                <a:lnTo>
                  <a:pt x="103155" y="145161"/>
                </a:lnTo>
                <a:lnTo>
                  <a:pt x="127605" y="185541"/>
                </a:lnTo>
                <a:lnTo>
                  <a:pt x="163419" y="198576"/>
                </a:lnTo>
                <a:lnTo>
                  <a:pt x="186610" y="198342"/>
                </a:lnTo>
                <a:lnTo>
                  <a:pt x="209921" y="194726"/>
                </a:lnTo>
                <a:lnTo>
                  <a:pt x="231552" y="189611"/>
                </a:lnTo>
                <a:lnTo>
                  <a:pt x="238414" y="187178"/>
                </a:lnTo>
                <a:lnTo>
                  <a:pt x="245300" y="184816"/>
                </a:lnTo>
                <a:lnTo>
                  <a:pt x="252233" y="182502"/>
                </a:lnTo>
                <a:lnTo>
                  <a:pt x="259238" y="18021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5579" y="3596385"/>
            <a:ext cx="117475" cy="370205"/>
          </a:xfrm>
          <a:custGeom>
            <a:avLst/>
            <a:gdLst/>
            <a:ahLst/>
            <a:cxnLst/>
            <a:rect l="l" t="t" r="r" b="b"/>
            <a:pathLst>
              <a:path w="117475" h="370204">
                <a:moveTo>
                  <a:pt x="26806" y="369950"/>
                </a:moveTo>
                <a:lnTo>
                  <a:pt x="10769" y="329338"/>
                </a:lnTo>
                <a:lnTo>
                  <a:pt x="4282" y="280314"/>
                </a:lnTo>
                <a:lnTo>
                  <a:pt x="0" y="212167"/>
                </a:lnTo>
                <a:lnTo>
                  <a:pt x="263" y="177926"/>
                </a:lnTo>
                <a:lnTo>
                  <a:pt x="5661" y="111569"/>
                </a:lnTo>
                <a:lnTo>
                  <a:pt x="22488" y="47497"/>
                </a:lnTo>
                <a:lnTo>
                  <a:pt x="42888" y="15176"/>
                </a:lnTo>
                <a:lnTo>
                  <a:pt x="76717" y="0"/>
                </a:lnTo>
                <a:lnTo>
                  <a:pt x="91862" y="4405"/>
                </a:lnTo>
                <a:lnTo>
                  <a:pt x="103768" y="15049"/>
                </a:lnTo>
                <a:lnTo>
                  <a:pt x="112150" y="29217"/>
                </a:lnTo>
                <a:lnTo>
                  <a:pt x="116722" y="44195"/>
                </a:lnTo>
                <a:lnTo>
                  <a:pt x="117338" y="65557"/>
                </a:lnTo>
                <a:lnTo>
                  <a:pt x="112881" y="86693"/>
                </a:lnTo>
                <a:lnTo>
                  <a:pt x="94370" y="125475"/>
                </a:lnTo>
                <a:lnTo>
                  <a:pt x="64188" y="160480"/>
                </a:lnTo>
                <a:lnTo>
                  <a:pt x="52714" y="170687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69220" y="3625596"/>
            <a:ext cx="142875" cy="185420"/>
          </a:xfrm>
          <a:custGeom>
            <a:avLst/>
            <a:gdLst/>
            <a:ahLst/>
            <a:cxnLst/>
            <a:rect l="l" t="t" r="r" b="b"/>
            <a:pathLst>
              <a:path w="142875" h="185420">
                <a:moveTo>
                  <a:pt x="1285" y="0"/>
                </a:moveTo>
                <a:lnTo>
                  <a:pt x="375" y="14025"/>
                </a:lnTo>
                <a:lnTo>
                  <a:pt x="0" y="28193"/>
                </a:lnTo>
                <a:lnTo>
                  <a:pt x="267" y="42362"/>
                </a:lnTo>
                <a:lnTo>
                  <a:pt x="6635" y="97901"/>
                </a:lnTo>
                <a:lnTo>
                  <a:pt x="14366" y="138937"/>
                </a:lnTo>
                <a:lnTo>
                  <a:pt x="16635" y="150431"/>
                </a:lnTo>
                <a:lnTo>
                  <a:pt x="18605" y="162020"/>
                </a:lnTo>
                <a:lnTo>
                  <a:pt x="19885" y="173656"/>
                </a:lnTo>
                <a:lnTo>
                  <a:pt x="20081" y="185292"/>
                </a:lnTo>
                <a:lnTo>
                  <a:pt x="16242" y="171160"/>
                </a:lnTo>
                <a:lnTo>
                  <a:pt x="14128" y="157479"/>
                </a:lnTo>
                <a:lnTo>
                  <a:pt x="13563" y="143609"/>
                </a:lnTo>
                <a:lnTo>
                  <a:pt x="14366" y="128904"/>
                </a:lnTo>
                <a:lnTo>
                  <a:pt x="21875" y="90058"/>
                </a:lnTo>
                <a:lnTo>
                  <a:pt x="37861" y="53974"/>
                </a:lnTo>
                <a:lnTo>
                  <a:pt x="71348" y="18077"/>
                </a:lnTo>
                <a:lnTo>
                  <a:pt x="114077" y="4794"/>
                </a:lnTo>
                <a:lnTo>
                  <a:pt x="128553" y="3881"/>
                </a:lnTo>
                <a:lnTo>
                  <a:pt x="142636" y="368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31859" y="3633470"/>
            <a:ext cx="119380" cy="149860"/>
          </a:xfrm>
          <a:custGeom>
            <a:avLst/>
            <a:gdLst/>
            <a:ahLst/>
            <a:cxnLst/>
            <a:rect l="l" t="t" r="r" b="b"/>
            <a:pathLst>
              <a:path w="119380" h="149860">
                <a:moveTo>
                  <a:pt x="36766" y="1015"/>
                </a:moveTo>
                <a:lnTo>
                  <a:pt x="12227" y="30483"/>
                </a:lnTo>
                <a:lnTo>
                  <a:pt x="0" y="76088"/>
                </a:lnTo>
                <a:lnTo>
                  <a:pt x="1039" y="93545"/>
                </a:lnTo>
                <a:lnTo>
                  <a:pt x="24812" y="137159"/>
                </a:lnTo>
                <a:lnTo>
                  <a:pt x="55308" y="149351"/>
                </a:lnTo>
                <a:lnTo>
                  <a:pt x="72070" y="147893"/>
                </a:lnTo>
                <a:lnTo>
                  <a:pt x="110807" y="118871"/>
                </a:lnTo>
                <a:lnTo>
                  <a:pt x="118760" y="85883"/>
                </a:lnTo>
                <a:lnTo>
                  <a:pt x="115540" y="69080"/>
                </a:lnTo>
                <a:lnTo>
                  <a:pt x="89042" y="27003"/>
                </a:lnTo>
                <a:lnTo>
                  <a:pt x="53784" y="1904"/>
                </a:lnTo>
                <a:lnTo>
                  <a:pt x="50990" y="0"/>
                </a:lnTo>
                <a:lnTo>
                  <a:pt x="44005" y="38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63114" y="3588130"/>
            <a:ext cx="160655" cy="194945"/>
          </a:xfrm>
          <a:custGeom>
            <a:avLst/>
            <a:gdLst/>
            <a:ahLst/>
            <a:cxnLst/>
            <a:rect l="l" t="t" r="r" b="b"/>
            <a:pathLst>
              <a:path w="160655" h="194945">
                <a:moveTo>
                  <a:pt x="0" y="50927"/>
                </a:moveTo>
                <a:lnTo>
                  <a:pt x="4214" y="61716"/>
                </a:lnTo>
                <a:lnTo>
                  <a:pt x="7905" y="72945"/>
                </a:lnTo>
                <a:lnTo>
                  <a:pt x="11358" y="84341"/>
                </a:lnTo>
                <a:lnTo>
                  <a:pt x="14859" y="95631"/>
                </a:lnTo>
                <a:lnTo>
                  <a:pt x="35558" y="148137"/>
                </a:lnTo>
                <a:lnTo>
                  <a:pt x="55292" y="184737"/>
                </a:lnTo>
                <a:lnTo>
                  <a:pt x="74294" y="194437"/>
                </a:lnTo>
                <a:lnTo>
                  <a:pt x="83700" y="188297"/>
                </a:lnTo>
                <a:lnTo>
                  <a:pt x="90678" y="176371"/>
                </a:lnTo>
                <a:lnTo>
                  <a:pt x="95654" y="162968"/>
                </a:lnTo>
                <a:lnTo>
                  <a:pt x="99060" y="152400"/>
                </a:lnTo>
                <a:lnTo>
                  <a:pt x="107594" y="126007"/>
                </a:lnTo>
                <a:lnTo>
                  <a:pt x="115236" y="99472"/>
                </a:lnTo>
                <a:lnTo>
                  <a:pt x="122473" y="72890"/>
                </a:lnTo>
                <a:lnTo>
                  <a:pt x="129793" y="46355"/>
                </a:lnTo>
                <a:lnTo>
                  <a:pt x="132570" y="35468"/>
                </a:lnTo>
                <a:lnTo>
                  <a:pt x="137239" y="21082"/>
                </a:lnTo>
                <a:lnTo>
                  <a:pt x="143742" y="7743"/>
                </a:lnTo>
                <a:lnTo>
                  <a:pt x="152019" y="0"/>
                </a:lnTo>
                <a:lnTo>
                  <a:pt x="154431" y="254"/>
                </a:lnTo>
                <a:lnTo>
                  <a:pt x="157480" y="889"/>
                </a:lnTo>
                <a:lnTo>
                  <a:pt x="160274" y="114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71221" y="3593846"/>
            <a:ext cx="83185" cy="165735"/>
          </a:xfrm>
          <a:custGeom>
            <a:avLst/>
            <a:gdLst/>
            <a:ahLst/>
            <a:cxnLst/>
            <a:rect l="l" t="t" r="r" b="b"/>
            <a:pathLst>
              <a:path w="83185" h="165735">
                <a:moveTo>
                  <a:pt x="6395" y="92963"/>
                </a:moveTo>
                <a:lnTo>
                  <a:pt x="46906" y="97472"/>
                </a:lnTo>
                <a:lnTo>
                  <a:pt x="78317" y="66565"/>
                </a:lnTo>
                <a:lnTo>
                  <a:pt x="83143" y="42376"/>
                </a:lnTo>
                <a:lnTo>
                  <a:pt x="81960" y="29971"/>
                </a:lnTo>
                <a:lnTo>
                  <a:pt x="79097" y="19413"/>
                </a:lnTo>
                <a:lnTo>
                  <a:pt x="74007" y="10080"/>
                </a:lnTo>
                <a:lnTo>
                  <a:pt x="66512" y="3200"/>
                </a:lnTo>
                <a:lnTo>
                  <a:pt x="56433" y="0"/>
                </a:lnTo>
                <a:lnTo>
                  <a:pt x="42773" y="2502"/>
                </a:lnTo>
                <a:lnTo>
                  <a:pt x="13126" y="33273"/>
                </a:lnTo>
                <a:lnTo>
                  <a:pt x="0" y="84155"/>
                </a:lnTo>
                <a:lnTo>
                  <a:pt x="2204" y="101599"/>
                </a:lnTo>
                <a:lnTo>
                  <a:pt x="29797" y="145051"/>
                </a:lnTo>
                <a:lnTo>
                  <a:pt x="68635" y="163762"/>
                </a:lnTo>
                <a:lnTo>
                  <a:pt x="76245" y="165607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04722" y="3388486"/>
            <a:ext cx="156210" cy="501650"/>
          </a:xfrm>
          <a:custGeom>
            <a:avLst/>
            <a:gdLst/>
            <a:ahLst/>
            <a:cxnLst/>
            <a:rect l="l" t="t" r="r" b="b"/>
            <a:pathLst>
              <a:path w="156210" h="501650">
                <a:moveTo>
                  <a:pt x="90572" y="210947"/>
                </a:moveTo>
                <a:lnTo>
                  <a:pt x="45995" y="205359"/>
                </a:lnTo>
                <a:lnTo>
                  <a:pt x="15928" y="240966"/>
                </a:lnTo>
                <a:lnTo>
                  <a:pt x="910" y="285242"/>
                </a:lnTo>
                <a:lnTo>
                  <a:pt x="0" y="302898"/>
                </a:lnTo>
                <a:lnTo>
                  <a:pt x="4006" y="320008"/>
                </a:lnTo>
                <a:lnTo>
                  <a:pt x="14180" y="332783"/>
                </a:lnTo>
                <a:lnTo>
                  <a:pt x="31771" y="337438"/>
                </a:lnTo>
                <a:lnTo>
                  <a:pt x="54393" y="331333"/>
                </a:lnTo>
                <a:lnTo>
                  <a:pt x="88636" y="297166"/>
                </a:lnTo>
                <a:lnTo>
                  <a:pt x="110525" y="248152"/>
                </a:lnTo>
                <a:lnTo>
                  <a:pt x="120205" y="186957"/>
                </a:lnTo>
                <a:lnTo>
                  <a:pt x="121693" y="125479"/>
                </a:lnTo>
                <a:lnTo>
                  <a:pt x="120211" y="94646"/>
                </a:lnTo>
                <a:lnTo>
                  <a:pt x="117562" y="63861"/>
                </a:lnTo>
                <a:lnTo>
                  <a:pt x="114067" y="33147"/>
                </a:lnTo>
                <a:lnTo>
                  <a:pt x="112289" y="22270"/>
                </a:lnTo>
                <a:lnTo>
                  <a:pt x="110988" y="14335"/>
                </a:lnTo>
                <a:lnTo>
                  <a:pt x="109924" y="7518"/>
                </a:lnTo>
                <a:lnTo>
                  <a:pt x="98520" y="44916"/>
                </a:lnTo>
                <a:lnTo>
                  <a:pt x="97557" y="62102"/>
                </a:lnTo>
                <a:lnTo>
                  <a:pt x="97841" y="111565"/>
                </a:lnTo>
                <a:lnTo>
                  <a:pt x="100018" y="161004"/>
                </a:lnTo>
                <a:lnTo>
                  <a:pt x="104076" y="210300"/>
                </a:lnTo>
                <a:lnTo>
                  <a:pt x="110003" y="259333"/>
                </a:lnTo>
                <a:lnTo>
                  <a:pt x="121179" y="334835"/>
                </a:lnTo>
                <a:lnTo>
                  <a:pt x="127613" y="372455"/>
                </a:lnTo>
                <a:lnTo>
                  <a:pt x="139846" y="430696"/>
                </a:lnTo>
                <a:lnTo>
                  <a:pt x="145135" y="451580"/>
                </a:lnTo>
                <a:lnTo>
                  <a:pt x="150256" y="472511"/>
                </a:lnTo>
                <a:lnTo>
                  <a:pt x="154580" y="493775"/>
                </a:lnTo>
                <a:lnTo>
                  <a:pt x="154834" y="496443"/>
                </a:lnTo>
                <a:lnTo>
                  <a:pt x="155469" y="498601"/>
                </a:lnTo>
                <a:lnTo>
                  <a:pt x="155723" y="50139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0207" y="3541077"/>
            <a:ext cx="210185" cy="259079"/>
          </a:xfrm>
          <a:custGeom>
            <a:avLst/>
            <a:gdLst/>
            <a:ahLst/>
            <a:cxnLst/>
            <a:rect l="l" t="t" r="r" b="b"/>
            <a:pathLst>
              <a:path w="210185" h="259079">
                <a:moveTo>
                  <a:pt x="99962" y="50355"/>
                </a:moveTo>
                <a:lnTo>
                  <a:pt x="102121" y="37274"/>
                </a:lnTo>
                <a:lnTo>
                  <a:pt x="103391" y="37528"/>
                </a:lnTo>
                <a:lnTo>
                  <a:pt x="96025" y="28130"/>
                </a:lnTo>
                <a:lnTo>
                  <a:pt x="64414" y="53365"/>
                </a:lnTo>
                <a:lnTo>
                  <a:pt x="38818" y="84915"/>
                </a:lnTo>
                <a:lnTo>
                  <a:pt x="12985" y="131540"/>
                </a:lnTo>
                <a:lnTo>
                  <a:pt x="0" y="179927"/>
                </a:lnTo>
                <a:lnTo>
                  <a:pt x="442" y="203168"/>
                </a:lnTo>
                <a:lnTo>
                  <a:pt x="7242" y="224932"/>
                </a:lnTo>
                <a:lnTo>
                  <a:pt x="21984" y="243649"/>
                </a:lnTo>
                <a:lnTo>
                  <a:pt x="42812" y="255518"/>
                </a:lnTo>
                <a:lnTo>
                  <a:pt x="66117" y="258873"/>
                </a:lnTo>
                <a:lnTo>
                  <a:pt x="89993" y="255918"/>
                </a:lnTo>
                <a:lnTo>
                  <a:pt x="137439" y="236551"/>
                </a:lnTo>
                <a:lnTo>
                  <a:pt x="178865" y="200082"/>
                </a:lnTo>
                <a:lnTo>
                  <a:pt x="203567" y="153959"/>
                </a:lnTo>
                <a:lnTo>
                  <a:pt x="209734" y="103659"/>
                </a:lnTo>
                <a:lnTo>
                  <a:pt x="206388" y="79057"/>
                </a:lnTo>
                <a:lnTo>
                  <a:pt x="190164" y="41957"/>
                </a:lnTo>
                <a:lnTo>
                  <a:pt x="163462" y="12001"/>
                </a:lnTo>
                <a:lnTo>
                  <a:pt x="133298" y="0"/>
                </a:lnTo>
                <a:lnTo>
                  <a:pt x="123203" y="1333"/>
                </a:lnTo>
                <a:lnTo>
                  <a:pt x="120790" y="2476"/>
                </a:lnTo>
                <a:lnTo>
                  <a:pt x="118885" y="4000"/>
                </a:lnTo>
                <a:lnTo>
                  <a:pt x="116472" y="552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28261" y="3517138"/>
            <a:ext cx="174625" cy="100330"/>
          </a:xfrm>
          <a:custGeom>
            <a:avLst/>
            <a:gdLst/>
            <a:ahLst/>
            <a:cxnLst/>
            <a:rect l="l" t="t" r="r" b="b"/>
            <a:pathLst>
              <a:path w="174625" h="100329">
                <a:moveTo>
                  <a:pt x="138049" y="0"/>
                </a:moveTo>
                <a:lnTo>
                  <a:pt x="125916" y="3851"/>
                </a:lnTo>
                <a:lnTo>
                  <a:pt x="114426" y="9477"/>
                </a:lnTo>
                <a:lnTo>
                  <a:pt x="103223" y="15984"/>
                </a:lnTo>
                <a:lnTo>
                  <a:pt x="91948" y="22478"/>
                </a:lnTo>
                <a:lnTo>
                  <a:pt x="75318" y="31468"/>
                </a:lnTo>
                <a:lnTo>
                  <a:pt x="58451" y="40386"/>
                </a:lnTo>
                <a:lnTo>
                  <a:pt x="41727" y="49589"/>
                </a:lnTo>
                <a:lnTo>
                  <a:pt x="6024" y="74116"/>
                </a:lnTo>
                <a:lnTo>
                  <a:pt x="0" y="79501"/>
                </a:lnTo>
                <a:lnTo>
                  <a:pt x="5857" y="86675"/>
                </a:lnTo>
                <a:lnTo>
                  <a:pt x="50335" y="98305"/>
                </a:lnTo>
                <a:lnTo>
                  <a:pt x="105663" y="99949"/>
                </a:lnTo>
                <a:lnTo>
                  <a:pt x="121064" y="99361"/>
                </a:lnTo>
                <a:lnTo>
                  <a:pt x="136191" y="98202"/>
                </a:lnTo>
                <a:lnTo>
                  <a:pt x="151294" y="97377"/>
                </a:lnTo>
                <a:lnTo>
                  <a:pt x="166624" y="97789"/>
                </a:lnTo>
                <a:lnTo>
                  <a:pt x="169417" y="98043"/>
                </a:lnTo>
                <a:lnTo>
                  <a:pt x="171830" y="98425"/>
                </a:lnTo>
                <a:lnTo>
                  <a:pt x="174243" y="9867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69028" y="3716146"/>
            <a:ext cx="219710" cy="20955"/>
          </a:xfrm>
          <a:custGeom>
            <a:avLst/>
            <a:gdLst/>
            <a:ahLst/>
            <a:cxnLst/>
            <a:rect l="l" t="t" r="r" b="b"/>
            <a:pathLst>
              <a:path w="219710" h="20954">
                <a:moveTo>
                  <a:pt x="0" y="2666"/>
                </a:moveTo>
                <a:lnTo>
                  <a:pt x="52302" y="20788"/>
                </a:lnTo>
                <a:lnTo>
                  <a:pt x="74723" y="20510"/>
                </a:lnTo>
                <a:lnTo>
                  <a:pt x="119507" y="18287"/>
                </a:lnTo>
                <a:lnTo>
                  <a:pt x="162067" y="13604"/>
                </a:lnTo>
                <a:lnTo>
                  <a:pt x="203962" y="4825"/>
                </a:lnTo>
                <a:lnTo>
                  <a:pt x="209169" y="3047"/>
                </a:lnTo>
                <a:lnTo>
                  <a:pt x="214249" y="1777"/>
                </a:lnTo>
                <a:lnTo>
                  <a:pt x="219201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39690" y="3498215"/>
            <a:ext cx="6985" cy="247650"/>
          </a:xfrm>
          <a:custGeom>
            <a:avLst/>
            <a:gdLst/>
            <a:ahLst/>
            <a:cxnLst/>
            <a:rect l="l" t="t" r="r" b="b"/>
            <a:pathLst>
              <a:path w="6985" h="247650">
                <a:moveTo>
                  <a:pt x="0" y="7620"/>
                </a:moveTo>
                <a:lnTo>
                  <a:pt x="635" y="4825"/>
                </a:lnTo>
                <a:lnTo>
                  <a:pt x="1524" y="2667"/>
                </a:lnTo>
                <a:lnTo>
                  <a:pt x="2412" y="0"/>
                </a:lnTo>
                <a:lnTo>
                  <a:pt x="3266" y="11130"/>
                </a:lnTo>
                <a:lnTo>
                  <a:pt x="3429" y="22272"/>
                </a:lnTo>
                <a:lnTo>
                  <a:pt x="3305" y="33486"/>
                </a:lnTo>
                <a:lnTo>
                  <a:pt x="3301" y="44831"/>
                </a:lnTo>
                <a:lnTo>
                  <a:pt x="3214" y="66798"/>
                </a:lnTo>
                <a:lnTo>
                  <a:pt x="2603" y="88836"/>
                </a:lnTo>
                <a:lnTo>
                  <a:pt x="1801" y="110874"/>
                </a:lnTo>
                <a:lnTo>
                  <a:pt x="1143" y="132842"/>
                </a:lnTo>
                <a:lnTo>
                  <a:pt x="1135" y="153675"/>
                </a:lnTo>
                <a:lnTo>
                  <a:pt x="1365" y="174450"/>
                </a:lnTo>
                <a:lnTo>
                  <a:pt x="1643" y="195153"/>
                </a:lnTo>
                <a:lnTo>
                  <a:pt x="1778" y="215773"/>
                </a:lnTo>
                <a:lnTo>
                  <a:pt x="1408" y="225627"/>
                </a:lnTo>
                <a:lnTo>
                  <a:pt x="1397" y="232791"/>
                </a:lnTo>
                <a:lnTo>
                  <a:pt x="2813" y="239383"/>
                </a:lnTo>
                <a:lnTo>
                  <a:pt x="6731" y="24752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62753" y="3604514"/>
            <a:ext cx="110489" cy="8255"/>
          </a:xfrm>
          <a:custGeom>
            <a:avLst/>
            <a:gdLst/>
            <a:ahLst/>
            <a:cxnLst/>
            <a:rect l="l" t="t" r="r" b="b"/>
            <a:pathLst>
              <a:path w="110489" h="8254">
                <a:moveTo>
                  <a:pt x="0" y="7619"/>
                </a:moveTo>
                <a:lnTo>
                  <a:pt x="12098" y="7810"/>
                </a:lnTo>
                <a:lnTo>
                  <a:pt x="24399" y="7715"/>
                </a:lnTo>
                <a:lnTo>
                  <a:pt x="36629" y="7191"/>
                </a:lnTo>
                <a:lnTo>
                  <a:pt x="48513" y="6096"/>
                </a:lnTo>
                <a:lnTo>
                  <a:pt x="64263" y="4804"/>
                </a:lnTo>
                <a:lnTo>
                  <a:pt x="79644" y="3667"/>
                </a:lnTo>
                <a:lnTo>
                  <a:pt x="94859" y="2220"/>
                </a:lnTo>
                <a:lnTo>
                  <a:pt x="110109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5296" y="3426884"/>
            <a:ext cx="145415" cy="334010"/>
          </a:xfrm>
          <a:custGeom>
            <a:avLst/>
            <a:gdLst/>
            <a:ahLst/>
            <a:cxnLst/>
            <a:rect l="l" t="t" r="r" b="b"/>
            <a:pathLst>
              <a:path w="145414" h="334010">
                <a:moveTo>
                  <a:pt x="0" y="333712"/>
                </a:moveTo>
                <a:lnTo>
                  <a:pt x="5873" y="324302"/>
                </a:lnTo>
                <a:lnTo>
                  <a:pt x="8889" y="313773"/>
                </a:lnTo>
                <a:lnTo>
                  <a:pt x="10572" y="302101"/>
                </a:lnTo>
                <a:lnTo>
                  <a:pt x="12445" y="289262"/>
                </a:lnTo>
                <a:lnTo>
                  <a:pt x="17065" y="246860"/>
                </a:lnTo>
                <a:lnTo>
                  <a:pt x="18923" y="204172"/>
                </a:lnTo>
                <a:lnTo>
                  <a:pt x="20351" y="154928"/>
                </a:lnTo>
                <a:lnTo>
                  <a:pt x="21280" y="130198"/>
                </a:lnTo>
                <a:lnTo>
                  <a:pt x="26652" y="79248"/>
                </a:lnTo>
                <a:lnTo>
                  <a:pt x="44063" y="25661"/>
                </a:lnTo>
                <a:lnTo>
                  <a:pt x="72651" y="0"/>
                </a:lnTo>
                <a:lnTo>
                  <a:pt x="84200" y="464"/>
                </a:lnTo>
                <a:lnTo>
                  <a:pt x="117800" y="27306"/>
                </a:lnTo>
                <a:lnTo>
                  <a:pt x="135945" y="62275"/>
                </a:lnTo>
                <a:lnTo>
                  <a:pt x="145347" y="111218"/>
                </a:lnTo>
                <a:lnTo>
                  <a:pt x="140366" y="141640"/>
                </a:lnTo>
                <a:lnTo>
                  <a:pt x="126480" y="168753"/>
                </a:lnTo>
                <a:lnTo>
                  <a:pt x="103377" y="189567"/>
                </a:lnTo>
                <a:lnTo>
                  <a:pt x="93539" y="194524"/>
                </a:lnTo>
                <a:lnTo>
                  <a:pt x="83534" y="197314"/>
                </a:lnTo>
                <a:lnTo>
                  <a:pt x="73767" y="196389"/>
                </a:lnTo>
                <a:lnTo>
                  <a:pt x="64642" y="190202"/>
                </a:lnTo>
                <a:lnTo>
                  <a:pt x="60070" y="183217"/>
                </a:lnTo>
                <a:lnTo>
                  <a:pt x="58546" y="180423"/>
                </a:lnTo>
                <a:lnTo>
                  <a:pt x="59689" y="17369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33473" y="3484550"/>
            <a:ext cx="153035" cy="220979"/>
          </a:xfrm>
          <a:custGeom>
            <a:avLst/>
            <a:gdLst/>
            <a:ahLst/>
            <a:cxnLst/>
            <a:rect l="l" t="t" r="r" b="b"/>
            <a:pathLst>
              <a:path w="153035" h="220979">
                <a:moveTo>
                  <a:pt x="97732" y="29793"/>
                </a:moveTo>
                <a:lnTo>
                  <a:pt x="77934" y="0"/>
                </a:lnTo>
                <a:lnTo>
                  <a:pt x="65807" y="5060"/>
                </a:lnTo>
                <a:lnTo>
                  <a:pt x="29402" y="36605"/>
                </a:lnTo>
                <a:lnTo>
                  <a:pt x="7550" y="74312"/>
                </a:lnTo>
                <a:lnTo>
                  <a:pt x="0" y="119330"/>
                </a:lnTo>
                <a:lnTo>
                  <a:pt x="2911" y="142077"/>
                </a:lnTo>
                <a:lnTo>
                  <a:pt x="21913" y="183463"/>
                </a:lnTo>
                <a:lnTo>
                  <a:pt x="53949" y="210054"/>
                </a:lnTo>
                <a:lnTo>
                  <a:pt x="93795" y="220928"/>
                </a:lnTo>
                <a:lnTo>
                  <a:pt x="111561" y="220493"/>
                </a:lnTo>
                <a:lnTo>
                  <a:pt x="126386" y="215927"/>
                </a:lnTo>
                <a:lnTo>
                  <a:pt x="139711" y="207766"/>
                </a:lnTo>
                <a:lnTo>
                  <a:pt x="152977" y="19654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72027" y="3430270"/>
            <a:ext cx="94615" cy="274320"/>
          </a:xfrm>
          <a:custGeom>
            <a:avLst/>
            <a:gdLst/>
            <a:ahLst/>
            <a:cxnLst/>
            <a:rect l="l" t="t" r="r" b="b"/>
            <a:pathLst>
              <a:path w="94614" h="274320">
                <a:moveTo>
                  <a:pt x="94255" y="0"/>
                </a:moveTo>
                <a:lnTo>
                  <a:pt x="54054" y="34093"/>
                </a:lnTo>
                <a:lnTo>
                  <a:pt x="28555" y="71917"/>
                </a:lnTo>
                <a:lnTo>
                  <a:pt x="7770" y="122646"/>
                </a:lnTo>
                <a:lnTo>
                  <a:pt x="0" y="173456"/>
                </a:lnTo>
                <a:lnTo>
                  <a:pt x="2133" y="196580"/>
                </a:lnTo>
                <a:lnTo>
                  <a:pt x="19198" y="240410"/>
                </a:lnTo>
                <a:lnTo>
                  <a:pt x="54649" y="270807"/>
                </a:lnTo>
                <a:lnTo>
                  <a:pt x="71395" y="274319"/>
                </a:lnTo>
                <a:lnTo>
                  <a:pt x="82698" y="274319"/>
                </a:lnTo>
                <a:lnTo>
                  <a:pt x="86635" y="274319"/>
                </a:lnTo>
                <a:lnTo>
                  <a:pt x="93366" y="26936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1782" y="3537194"/>
            <a:ext cx="99695" cy="125095"/>
          </a:xfrm>
          <a:custGeom>
            <a:avLst/>
            <a:gdLst/>
            <a:ahLst/>
            <a:cxnLst/>
            <a:rect l="l" t="t" r="r" b="b"/>
            <a:pathLst>
              <a:path w="99695" h="125095">
                <a:moveTo>
                  <a:pt x="60325" y="1279"/>
                </a:moveTo>
                <a:lnTo>
                  <a:pt x="21589" y="17662"/>
                </a:lnTo>
                <a:lnTo>
                  <a:pt x="1658" y="58382"/>
                </a:lnTo>
                <a:lnTo>
                  <a:pt x="0" y="73161"/>
                </a:lnTo>
                <a:lnTo>
                  <a:pt x="1982" y="87282"/>
                </a:lnTo>
                <a:lnTo>
                  <a:pt x="27431" y="117357"/>
                </a:lnTo>
                <a:lnTo>
                  <a:pt x="54832" y="124930"/>
                </a:lnTo>
                <a:lnTo>
                  <a:pt x="69330" y="122697"/>
                </a:lnTo>
                <a:lnTo>
                  <a:pt x="83184" y="117357"/>
                </a:lnTo>
                <a:lnTo>
                  <a:pt x="88645" y="114309"/>
                </a:lnTo>
                <a:lnTo>
                  <a:pt x="93852" y="111007"/>
                </a:lnTo>
                <a:lnTo>
                  <a:pt x="99313" y="10757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7036" y="3460115"/>
            <a:ext cx="94615" cy="307975"/>
          </a:xfrm>
          <a:custGeom>
            <a:avLst/>
            <a:gdLst/>
            <a:ahLst/>
            <a:cxnLst/>
            <a:rect l="l" t="t" r="r" b="b"/>
            <a:pathLst>
              <a:path w="94614" h="307975">
                <a:moveTo>
                  <a:pt x="11937" y="0"/>
                </a:moveTo>
                <a:lnTo>
                  <a:pt x="44102" y="41201"/>
                </a:lnTo>
                <a:lnTo>
                  <a:pt x="67210" y="77989"/>
                </a:lnTo>
                <a:lnTo>
                  <a:pt x="87443" y="124575"/>
                </a:lnTo>
                <a:lnTo>
                  <a:pt x="94454" y="172249"/>
                </a:lnTo>
                <a:lnTo>
                  <a:pt x="92408" y="195405"/>
                </a:lnTo>
                <a:lnTo>
                  <a:pt x="77470" y="238633"/>
                </a:lnTo>
                <a:lnTo>
                  <a:pt x="49990" y="272780"/>
                </a:lnTo>
                <a:lnTo>
                  <a:pt x="14986" y="299593"/>
                </a:lnTo>
                <a:lnTo>
                  <a:pt x="4952" y="305054"/>
                </a:lnTo>
                <a:lnTo>
                  <a:pt x="0" y="30784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8021" y="3480815"/>
            <a:ext cx="212090" cy="95250"/>
          </a:xfrm>
          <a:custGeom>
            <a:avLst/>
            <a:gdLst/>
            <a:ahLst/>
            <a:cxnLst/>
            <a:rect l="l" t="t" r="r" b="b"/>
            <a:pathLst>
              <a:path w="212089" h="95250">
                <a:moveTo>
                  <a:pt x="164211" y="12446"/>
                </a:moveTo>
                <a:lnTo>
                  <a:pt x="164591" y="6096"/>
                </a:lnTo>
                <a:lnTo>
                  <a:pt x="164591" y="3937"/>
                </a:lnTo>
                <a:lnTo>
                  <a:pt x="165100" y="0"/>
                </a:lnTo>
                <a:lnTo>
                  <a:pt x="119465" y="17545"/>
                </a:lnTo>
                <a:lnTo>
                  <a:pt x="77977" y="39370"/>
                </a:lnTo>
                <a:lnTo>
                  <a:pt x="63339" y="47430"/>
                </a:lnTo>
                <a:lnTo>
                  <a:pt x="20065" y="72898"/>
                </a:lnTo>
                <a:lnTo>
                  <a:pt x="0" y="90550"/>
                </a:lnTo>
                <a:lnTo>
                  <a:pt x="13378" y="92043"/>
                </a:lnTo>
                <a:lnTo>
                  <a:pt x="26352" y="92678"/>
                </a:lnTo>
                <a:lnTo>
                  <a:pt x="39326" y="92694"/>
                </a:lnTo>
                <a:lnTo>
                  <a:pt x="52704" y="92329"/>
                </a:lnTo>
                <a:lnTo>
                  <a:pt x="83506" y="91614"/>
                </a:lnTo>
                <a:lnTo>
                  <a:pt x="114236" y="91186"/>
                </a:lnTo>
                <a:lnTo>
                  <a:pt x="144966" y="91043"/>
                </a:lnTo>
                <a:lnTo>
                  <a:pt x="175767" y="91186"/>
                </a:lnTo>
                <a:lnTo>
                  <a:pt x="185171" y="91604"/>
                </a:lnTo>
                <a:lnTo>
                  <a:pt x="193944" y="92440"/>
                </a:lnTo>
                <a:lnTo>
                  <a:pt x="202646" y="93632"/>
                </a:lnTo>
                <a:lnTo>
                  <a:pt x="211836" y="9512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55486" y="3696970"/>
            <a:ext cx="264795" cy="8890"/>
          </a:xfrm>
          <a:custGeom>
            <a:avLst/>
            <a:gdLst/>
            <a:ahLst/>
            <a:cxnLst/>
            <a:rect l="l" t="t" r="r" b="b"/>
            <a:pathLst>
              <a:path w="264795" h="8889">
                <a:moveTo>
                  <a:pt x="8762" y="3301"/>
                </a:moveTo>
                <a:lnTo>
                  <a:pt x="5714" y="4825"/>
                </a:lnTo>
                <a:lnTo>
                  <a:pt x="3048" y="6349"/>
                </a:lnTo>
                <a:lnTo>
                  <a:pt x="0" y="8127"/>
                </a:lnTo>
                <a:lnTo>
                  <a:pt x="13456" y="8395"/>
                </a:lnTo>
                <a:lnTo>
                  <a:pt x="26971" y="8366"/>
                </a:lnTo>
                <a:lnTo>
                  <a:pt x="40558" y="8217"/>
                </a:lnTo>
                <a:lnTo>
                  <a:pt x="54228" y="8127"/>
                </a:lnTo>
                <a:lnTo>
                  <a:pt x="125888" y="7096"/>
                </a:lnTo>
                <a:lnTo>
                  <a:pt x="197738" y="3301"/>
                </a:lnTo>
                <a:lnTo>
                  <a:pt x="214423" y="2160"/>
                </a:lnTo>
                <a:lnTo>
                  <a:pt x="231012" y="1317"/>
                </a:lnTo>
                <a:lnTo>
                  <a:pt x="247602" y="640"/>
                </a:lnTo>
                <a:lnTo>
                  <a:pt x="264287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9305" y="3421379"/>
            <a:ext cx="218440" cy="271145"/>
          </a:xfrm>
          <a:custGeom>
            <a:avLst/>
            <a:gdLst/>
            <a:ahLst/>
            <a:cxnLst/>
            <a:rect l="l" t="t" r="r" b="b"/>
            <a:pathLst>
              <a:path w="218440" h="271145">
                <a:moveTo>
                  <a:pt x="169685" y="52450"/>
                </a:moveTo>
                <a:lnTo>
                  <a:pt x="165248" y="7518"/>
                </a:lnTo>
                <a:lnTo>
                  <a:pt x="139459" y="0"/>
                </a:lnTo>
                <a:lnTo>
                  <a:pt x="120697" y="3403"/>
                </a:lnTo>
                <a:lnTo>
                  <a:pt x="85649" y="22163"/>
                </a:lnTo>
                <a:lnTo>
                  <a:pt x="45545" y="57064"/>
                </a:lnTo>
                <a:lnTo>
                  <a:pt x="9433" y="113917"/>
                </a:lnTo>
                <a:lnTo>
                  <a:pt x="0" y="170680"/>
                </a:lnTo>
                <a:lnTo>
                  <a:pt x="5776" y="192754"/>
                </a:lnTo>
                <a:lnTo>
                  <a:pt x="33414" y="230759"/>
                </a:lnTo>
                <a:lnTo>
                  <a:pt x="76975" y="257571"/>
                </a:lnTo>
                <a:lnTo>
                  <a:pt x="127013" y="270002"/>
                </a:lnTo>
                <a:lnTo>
                  <a:pt x="150614" y="270835"/>
                </a:lnTo>
                <a:lnTo>
                  <a:pt x="173321" y="267906"/>
                </a:lnTo>
                <a:lnTo>
                  <a:pt x="195576" y="262215"/>
                </a:lnTo>
                <a:lnTo>
                  <a:pt x="217818" y="25476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95345" y="3415538"/>
            <a:ext cx="180340" cy="268605"/>
          </a:xfrm>
          <a:custGeom>
            <a:avLst/>
            <a:gdLst/>
            <a:ahLst/>
            <a:cxnLst/>
            <a:rect l="l" t="t" r="r" b="b"/>
            <a:pathLst>
              <a:path w="180340" h="268604">
                <a:moveTo>
                  <a:pt x="153205" y="0"/>
                </a:moveTo>
                <a:lnTo>
                  <a:pt x="140678" y="1051"/>
                </a:lnTo>
                <a:lnTo>
                  <a:pt x="128234" y="2603"/>
                </a:lnTo>
                <a:lnTo>
                  <a:pt x="115861" y="4536"/>
                </a:lnTo>
                <a:lnTo>
                  <a:pt x="103548" y="6731"/>
                </a:lnTo>
                <a:lnTo>
                  <a:pt x="87385" y="9292"/>
                </a:lnTo>
                <a:lnTo>
                  <a:pt x="39540" y="19812"/>
                </a:lnTo>
                <a:lnTo>
                  <a:pt x="4107" y="41148"/>
                </a:lnTo>
                <a:lnTo>
                  <a:pt x="0" y="55477"/>
                </a:lnTo>
                <a:lnTo>
                  <a:pt x="11" y="70818"/>
                </a:lnTo>
                <a:lnTo>
                  <a:pt x="2071" y="86278"/>
                </a:lnTo>
                <a:lnTo>
                  <a:pt x="4107" y="100964"/>
                </a:lnTo>
                <a:lnTo>
                  <a:pt x="5722" y="120542"/>
                </a:lnTo>
                <a:lnTo>
                  <a:pt x="6838" y="140049"/>
                </a:lnTo>
                <a:lnTo>
                  <a:pt x="7286" y="159508"/>
                </a:lnTo>
                <a:lnTo>
                  <a:pt x="6901" y="178942"/>
                </a:lnTo>
                <a:lnTo>
                  <a:pt x="5945" y="194845"/>
                </a:lnTo>
                <a:lnTo>
                  <a:pt x="4393" y="210629"/>
                </a:lnTo>
                <a:lnTo>
                  <a:pt x="2794" y="226413"/>
                </a:lnTo>
                <a:lnTo>
                  <a:pt x="1694" y="242316"/>
                </a:lnTo>
                <a:lnTo>
                  <a:pt x="32672" y="268610"/>
                </a:lnTo>
                <a:lnTo>
                  <a:pt x="46033" y="268112"/>
                </a:lnTo>
                <a:lnTo>
                  <a:pt x="59322" y="266876"/>
                </a:lnTo>
                <a:lnTo>
                  <a:pt x="72052" y="265556"/>
                </a:lnTo>
                <a:lnTo>
                  <a:pt x="91187" y="263306"/>
                </a:lnTo>
                <a:lnTo>
                  <a:pt x="110168" y="261080"/>
                </a:lnTo>
                <a:lnTo>
                  <a:pt x="129077" y="258806"/>
                </a:lnTo>
                <a:lnTo>
                  <a:pt x="147998" y="256412"/>
                </a:lnTo>
                <a:lnTo>
                  <a:pt x="156610" y="255357"/>
                </a:lnTo>
                <a:lnTo>
                  <a:pt x="164508" y="254158"/>
                </a:lnTo>
                <a:lnTo>
                  <a:pt x="172215" y="252341"/>
                </a:lnTo>
                <a:lnTo>
                  <a:pt x="180256" y="24942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34038" y="3583178"/>
            <a:ext cx="110489" cy="15240"/>
          </a:xfrm>
          <a:custGeom>
            <a:avLst/>
            <a:gdLst/>
            <a:ahLst/>
            <a:cxnLst/>
            <a:rect l="l" t="t" r="r" b="b"/>
            <a:pathLst>
              <a:path w="110490" h="15239">
                <a:moveTo>
                  <a:pt x="1101" y="14986"/>
                </a:moveTo>
                <a:lnTo>
                  <a:pt x="50139" y="5667"/>
                </a:lnTo>
                <a:lnTo>
                  <a:pt x="64650" y="5177"/>
                </a:lnTo>
                <a:lnTo>
                  <a:pt x="79079" y="4318"/>
                </a:lnTo>
                <a:lnTo>
                  <a:pt x="89080" y="3464"/>
                </a:lnTo>
                <a:lnTo>
                  <a:pt x="96605" y="2635"/>
                </a:lnTo>
                <a:lnTo>
                  <a:pt x="103082" y="1567"/>
                </a:lnTo>
                <a:lnTo>
                  <a:pt x="109940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17399" y="3417061"/>
            <a:ext cx="118110" cy="231775"/>
          </a:xfrm>
          <a:custGeom>
            <a:avLst/>
            <a:gdLst/>
            <a:ahLst/>
            <a:cxnLst/>
            <a:rect l="l" t="t" r="r" b="b"/>
            <a:pathLst>
              <a:path w="118109" h="231775">
                <a:moveTo>
                  <a:pt x="117663" y="0"/>
                </a:moveTo>
                <a:lnTo>
                  <a:pt x="79944" y="12037"/>
                </a:lnTo>
                <a:lnTo>
                  <a:pt x="47279" y="37058"/>
                </a:lnTo>
                <a:lnTo>
                  <a:pt x="14779" y="80551"/>
                </a:lnTo>
                <a:lnTo>
                  <a:pt x="0" y="130891"/>
                </a:lnTo>
                <a:lnTo>
                  <a:pt x="2649" y="153971"/>
                </a:lnTo>
                <a:lnTo>
                  <a:pt x="25842" y="196595"/>
                </a:lnTo>
                <a:lnTo>
                  <a:pt x="60757" y="227278"/>
                </a:lnTo>
                <a:lnTo>
                  <a:pt x="76134" y="231394"/>
                </a:lnTo>
                <a:lnTo>
                  <a:pt x="80452" y="231139"/>
                </a:lnTo>
                <a:lnTo>
                  <a:pt x="84389" y="230505"/>
                </a:lnTo>
                <a:lnTo>
                  <a:pt x="88326" y="22986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86359" y="3511333"/>
            <a:ext cx="98425" cy="106680"/>
          </a:xfrm>
          <a:custGeom>
            <a:avLst/>
            <a:gdLst/>
            <a:ahLst/>
            <a:cxnLst/>
            <a:rect l="l" t="t" r="r" b="b"/>
            <a:pathLst>
              <a:path w="98425" h="106679">
                <a:moveTo>
                  <a:pt x="68464" y="597"/>
                </a:moveTo>
                <a:lnTo>
                  <a:pt x="24205" y="18829"/>
                </a:lnTo>
                <a:lnTo>
                  <a:pt x="773" y="54191"/>
                </a:lnTo>
                <a:lnTo>
                  <a:pt x="0" y="65587"/>
                </a:lnTo>
                <a:lnTo>
                  <a:pt x="2869" y="76114"/>
                </a:lnTo>
                <a:lnTo>
                  <a:pt x="42080" y="105181"/>
                </a:lnTo>
                <a:lnTo>
                  <a:pt x="54756" y="106610"/>
                </a:lnTo>
                <a:lnTo>
                  <a:pt x="69099" y="105753"/>
                </a:lnTo>
                <a:lnTo>
                  <a:pt x="78642" y="104642"/>
                </a:lnTo>
                <a:lnTo>
                  <a:pt x="85816" y="103245"/>
                </a:lnTo>
                <a:lnTo>
                  <a:pt x="91870" y="101038"/>
                </a:lnTo>
                <a:lnTo>
                  <a:pt x="98055" y="9749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55407" y="3435350"/>
            <a:ext cx="85725" cy="231775"/>
          </a:xfrm>
          <a:custGeom>
            <a:avLst/>
            <a:gdLst/>
            <a:ahLst/>
            <a:cxnLst/>
            <a:rect l="l" t="t" r="r" b="b"/>
            <a:pathLst>
              <a:path w="85725" h="231775">
                <a:moveTo>
                  <a:pt x="0" y="0"/>
                </a:moveTo>
                <a:lnTo>
                  <a:pt x="29896" y="25342"/>
                </a:lnTo>
                <a:lnTo>
                  <a:pt x="64849" y="65436"/>
                </a:lnTo>
                <a:lnTo>
                  <a:pt x="81407" y="101600"/>
                </a:lnTo>
                <a:lnTo>
                  <a:pt x="85423" y="138556"/>
                </a:lnTo>
                <a:lnTo>
                  <a:pt x="81996" y="156714"/>
                </a:lnTo>
                <a:lnTo>
                  <a:pt x="53943" y="202628"/>
                </a:lnTo>
                <a:lnTo>
                  <a:pt x="15875" y="228600"/>
                </a:lnTo>
                <a:lnTo>
                  <a:pt x="12446" y="230124"/>
                </a:lnTo>
                <a:lnTo>
                  <a:pt x="5207" y="23164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6402" y="4494910"/>
            <a:ext cx="245110" cy="410209"/>
          </a:xfrm>
          <a:custGeom>
            <a:avLst/>
            <a:gdLst/>
            <a:ahLst/>
            <a:cxnLst/>
            <a:rect l="l" t="t" r="r" b="b"/>
            <a:pathLst>
              <a:path w="245109" h="410210">
                <a:moveTo>
                  <a:pt x="0" y="410209"/>
                </a:moveTo>
                <a:lnTo>
                  <a:pt x="1452" y="403685"/>
                </a:lnTo>
                <a:lnTo>
                  <a:pt x="2247" y="399732"/>
                </a:lnTo>
                <a:lnTo>
                  <a:pt x="3214" y="395779"/>
                </a:lnTo>
                <a:lnTo>
                  <a:pt x="5181" y="389255"/>
                </a:lnTo>
                <a:lnTo>
                  <a:pt x="12096" y="368411"/>
                </a:lnTo>
                <a:lnTo>
                  <a:pt x="18668" y="347567"/>
                </a:lnTo>
                <a:lnTo>
                  <a:pt x="24898" y="326675"/>
                </a:lnTo>
                <a:lnTo>
                  <a:pt x="30784" y="305688"/>
                </a:lnTo>
                <a:lnTo>
                  <a:pt x="43388" y="260068"/>
                </a:lnTo>
                <a:lnTo>
                  <a:pt x="56563" y="214496"/>
                </a:lnTo>
                <a:lnTo>
                  <a:pt x="70659" y="169205"/>
                </a:lnTo>
                <a:lnTo>
                  <a:pt x="86029" y="124426"/>
                </a:lnTo>
                <a:lnTo>
                  <a:pt x="103022" y="80390"/>
                </a:lnTo>
                <a:lnTo>
                  <a:pt x="119481" y="39243"/>
                </a:lnTo>
                <a:lnTo>
                  <a:pt x="145084" y="4190"/>
                </a:lnTo>
                <a:lnTo>
                  <a:pt x="155448" y="0"/>
                </a:lnTo>
                <a:lnTo>
                  <a:pt x="160934" y="4190"/>
                </a:lnTo>
                <a:lnTo>
                  <a:pt x="172878" y="32994"/>
                </a:lnTo>
                <a:lnTo>
                  <a:pt x="181736" y="62499"/>
                </a:lnTo>
                <a:lnTo>
                  <a:pt x="188880" y="92505"/>
                </a:lnTo>
                <a:lnTo>
                  <a:pt x="195681" y="122808"/>
                </a:lnTo>
                <a:lnTo>
                  <a:pt x="203296" y="156208"/>
                </a:lnTo>
                <a:lnTo>
                  <a:pt x="210654" y="189690"/>
                </a:lnTo>
                <a:lnTo>
                  <a:pt x="217841" y="223196"/>
                </a:lnTo>
                <a:lnTo>
                  <a:pt x="224942" y="256666"/>
                </a:lnTo>
                <a:lnTo>
                  <a:pt x="228642" y="274710"/>
                </a:lnTo>
                <a:lnTo>
                  <a:pt x="232600" y="292719"/>
                </a:lnTo>
                <a:lnTo>
                  <a:pt x="237072" y="310513"/>
                </a:lnTo>
                <a:lnTo>
                  <a:pt x="242315" y="327913"/>
                </a:lnTo>
                <a:lnTo>
                  <a:pt x="243230" y="330072"/>
                </a:lnTo>
                <a:lnTo>
                  <a:pt x="243840" y="332231"/>
                </a:lnTo>
                <a:lnTo>
                  <a:pt x="244754" y="33439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0280" y="4723765"/>
            <a:ext cx="163830" cy="33655"/>
          </a:xfrm>
          <a:custGeom>
            <a:avLst/>
            <a:gdLst/>
            <a:ahLst/>
            <a:cxnLst/>
            <a:rect l="l" t="t" r="r" b="b"/>
            <a:pathLst>
              <a:path w="163829" h="33654">
                <a:moveTo>
                  <a:pt x="0" y="33528"/>
                </a:moveTo>
                <a:lnTo>
                  <a:pt x="45415" y="16764"/>
                </a:lnTo>
                <a:lnTo>
                  <a:pt x="91478" y="9556"/>
                </a:lnTo>
                <a:lnTo>
                  <a:pt x="137769" y="3683"/>
                </a:lnTo>
                <a:lnTo>
                  <a:pt x="144170" y="2911"/>
                </a:lnTo>
                <a:lnTo>
                  <a:pt x="150571" y="1984"/>
                </a:lnTo>
                <a:lnTo>
                  <a:pt x="156971" y="986"/>
                </a:lnTo>
                <a:lnTo>
                  <a:pt x="163372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27760" y="4684934"/>
            <a:ext cx="234950" cy="124460"/>
          </a:xfrm>
          <a:custGeom>
            <a:avLst/>
            <a:gdLst/>
            <a:ahLst/>
            <a:cxnLst/>
            <a:rect l="l" t="t" r="r" b="b"/>
            <a:pathLst>
              <a:path w="234950" h="124460">
                <a:moveTo>
                  <a:pt x="2743" y="50768"/>
                </a:moveTo>
                <a:lnTo>
                  <a:pt x="2657" y="69060"/>
                </a:lnTo>
                <a:lnTo>
                  <a:pt x="2286" y="87375"/>
                </a:lnTo>
                <a:lnTo>
                  <a:pt x="1457" y="105739"/>
                </a:lnTo>
                <a:lnTo>
                  <a:pt x="0" y="124174"/>
                </a:lnTo>
                <a:lnTo>
                  <a:pt x="4095" y="111809"/>
                </a:lnTo>
                <a:lnTo>
                  <a:pt x="20726" y="76930"/>
                </a:lnTo>
                <a:lnTo>
                  <a:pt x="47686" y="35282"/>
                </a:lnTo>
                <a:lnTo>
                  <a:pt x="76047" y="13985"/>
                </a:lnTo>
                <a:lnTo>
                  <a:pt x="84420" y="15067"/>
                </a:lnTo>
                <a:lnTo>
                  <a:pt x="107708" y="49766"/>
                </a:lnTo>
                <a:lnTo>
                  <a:pt x="112166" y="68421"/>
                </a:lnTo>
                <a:lnTo>
                  <a:pt x="112776" y="70834"/>
                </a:lnTo>
                <a:lnTo>
                  <a:pt x="112166" y="76295"/>
                </a:lnTo>
                <a:lnTo>
                  <a:pt x="118842" y="58011"/>
                </a:lnTo>
                <a:lnTo>
                  <a:pt x="127857" y="40513"/>
                </a:lnTo>
                <a:lnTo>
                  <a:pt x="139148" y="24395"/>
                </a:lnTo>
                <a:lnTo>
                  <a:pt x="152653" y="10255"/>
                </a:lnTo>
                <a:lnTo>
                  <a:pt x="162373" y="3544"/>
                </a:lnTo>
                <a:lnTo>
                  <a:pt x="172497" y="0"/>
                </a:lnTo>
                <a:lnTo>
                  <a:pt x="182764" y="504"/>
                </a:lnTo>
                <a:lnTo>
                  <a:pt x="209296" y="29368"/>
                </a:lnTo>
                <a:lnTo>
                  <a:pt x="224819" y="68327"/>
                </a:lnTo>
                <a:lnTo>
                  <a:pt x="231578" y="93287"/>
                </a:lnTo>
                <a:lnTo>
                  <a:pt x="234696" y="10588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49577" y="4669790"/>
            <a:ext cx="77470" cy="150495"/>
          </a:xfrm>
          <a:custGeom>
            <a:avLst/>
            <a:gdLst/>
            <a:ahLst/>
            <a:cxnLst/>
            <a:rect l="l" t="t" r="r" b="b"/>
            <a:pathLst>
              <a:path w="77469" h="150495">
                <a:moveTo>
                  <a:pt x="0" y="83312"/>
                </a:moveTo>
                <a:lnTo>
                  <a:pt x="4353" y="89548"/>
                </a:lnTo>
                <a:lnTo>
                  <a:pt x="8921" y="92344"/>
                </a:lnTo>
                <a:lnTo>
                  <a:pt x="14680" y="91830"/>
                </a:lnTo>
                <a:lnTo>
                  <a:pt x="52270" y="62277"/>
                </a:lnTo>
                <a:lnTo>
                  <a:pt x="77376" y="17847"/>
                </a:lnTo>
                <a:lnTo>
                  <a:pt x="77469" y="7620"/>
                </a:lnTo>
                <a:lnTo>
                  <a:pt x="74422" y="5207"/>
                </a:lnTo>
                <a:lnTo>
                  <a:pt x="71628" y="2540"/>
                </a:lnTo>
                <a:lnTo>
                  <a:pt x="38961" y="22234"/>
                </a:lnTo>
                <a:lnTo>
                  <a:pt x="14938" y="64023"/>
                </a:lnTo>
                <a:lnTo>
                  <a:pt x="8635" y="98552"/>
                </a:lnTo>
                <a:lnTo>
                  <a:pt x="9721" y="111432"/>
                </a:lnTo>
                <a:lnTo>
                  <a:pt x="36956" y="148844"/>
                </a:lnTo>
                <a:lnTo>
                  <a:pt x="40893" y="149987"/>
                </a:lnTo>
                <a:lnTo>
                  <a:pt x="48513" y="14935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92947" y="4674863"/>
            <a:ext cx="124460" cy="156210"/>
          </a:xfrm>
          <a:custGeom>
            <a:avLst/>
            <a:gdLst/>
            <a:ahLst/>
            <a:cxnLst/>
            <a:rect l="l" t="t" r="r" b="b"/>
            <a:pathLst>
              <a:path w="124460" h="156210">
                <a:moveTo>
                  <a:pt x="68847" y="1656"/>
                </a:moveTo>
                <a:lnTo>
                  <a:pt x="58316" y="0"/>
                </a:lnTo>
                <a:lnTo>
                  <a:pt x="49845" y="1450"/>
                </a:lnTo>
                <a:lnTo>
                  <a:pt x="42398" y="6211"/>
                </a:lnTo>
                <a:lnTo>
                  <a:pt x="11682" y="56743"/>
                </a:lnTo>
                <a:lnTo>
                  <a:pt x="521" y="103764"/>
                </a:lnTo>
                <a:lnTo>
                  <a:pt x="0" y="116552"/>
                </a:lnTo>
                <a:lnTo>
                  <a:pt x="1109" y="131101"/>
                </a:lnTo>
                <a:lnTo>
                  <a:pt x="5290" y="144555"/>
                </a:lnTo>
                <a:lnTo>
                  <a:pt x="13983" y="154056"/>
                </a:lnTo>
                <a:lnTo>
                  <a:pt x="24276" y="156021"/>
                </a:lnTo>
                <a:lnTo>
                  <a:pt x="34986" y="152342"/>
                </a:lnTo>
                <a:lnTo>
                  <a:pt x="71086" y="114448"/>
                </a:lnTo>
                <a:lnTo>
                  <a:pt x="93644" y="76237"/>
                </a:lnTo>
                <a:lnTo>
                  <a:pt x="96779" y="70494"/>
                </a:lnTo>
                <a:lnTo>
                  <a:pt x="99962" y="64775"/>
                </a:lnTo>
                <a:lnTo>
                  <a:pt x="100677" y="74082"/>
                </a:lnTo>
                <a:lnTo>
                  <a:pt x="100629" y="83413"/>
                </a:lnTo>
                <a:lnTo>
                  <a:pt x="100534" y="92886"/>
                </a:lnTo>
                <a:lnTo>
                  <a:pt x="101105" y="102621"/>
                </a:lnTo>
                <a:lnTo>
                  <a:pt x="111773" y="140086"/>
                </a:lnTo>
                <a:lnTo>
                  <a:pt x="116345" y="146436"/>
                </a:lnTo>
                <a:lnTo>
                  <a:pt x="117615" y="148849"/>
                </a:lnTo>
                <a:lnTo>
                  <a:pt x="123965" y="14770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72666" y="4674108"/>
            <a:ext cx="88900" cy="168275"/>
          </a:xfrm>
          <a:custGeom>
            <a:avLst/>
            <a:gdLst/>
            <a:ahLst/>
            <a:cxnLst/>
            <a:rect l="l" t="t" r="r" b="b"/>
            <a:pathLst>
              <a:path w="88900" h="168275">
                <a:moveTo>
                  <a:pt x="88772" y="0"/>
                </a:moveTo>
                <a:lnTo>
                  <a:pt x="53143" y="19413"/>
                </a:lnTo>
                <a:lnTo>
                  <a:pt x="30035" y="53101"/>
                </a:lnTo>
                <a:lnTo>
                  <a:pt x="28694" y="66446"/>
                </a:lnTo>
                <a:lnTo>
                  <a:pt x="31495" y="80137"/>
                </a:lnTo>
                <a:lnTo>
                  <a:pt x="36510" y="90304"/>
                </a:lnTo>
                <a:lnTo>
                  <a:pt x="43132" y="99663"/>
                </a:lnTo>
                <a:lnTo>
                  <a:pt x="50159" y="108783"/>
                </a:lnTo>
                <a:lnTo>
                  <a:pt x="56387" y="118237"/>
                </a:lnTo>
                <a:lnTo>
                  <a:pt x="59967" y="127390"/>
                </a:lnTo>
                <a:lnTo>
                  <a:pt x="59880" y="135937"/>
                </a:lnTo>
                <a:lnTo>
                  <a:pt x="56459" y="143793"/>
                </a:lnTo>
                <a:lnTo>
                  <a:pt x="20534" y="167145"/>
                </a:lnTo>
                <a:lnTo>
                  <a:pt x="10413" y="167894"/>
                </a:lnTo>
                <a:lnTo>
                  <a:pt x="2793" y="163322"/>
                </a:lnTo>
                <a:lnTo>
                  <a:pt x="0" y="160655"/>
                </a:lnTo>
                <a:lnTo>
                  <a:pt x="634" y="15240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34845" y="4723510"/>
            <a:ext cx="105410" cy="91440"/>
          </a:xfrm>
          <a:custGeom>
            <a:avLst/>
            <a:gdLst/>
            <a:ahLst/>
            <a:cxnLst/>
            <a:rect l="l" t="t" r="r" b="b"/>
            <a:pathLst>
              <a:path w="105410" h="91439">
                <a:moveTo>
                  <a:pt x="0" y="10032"/>
                </a:moveTo>
                <a:lnTo>
                  <a:pt x="259" y="19141"/>
                </a:lnTo>
                <a:lnTo>
                  <a:pt x="79" y="28225"/>
                </a:lnTo>
                <a:lnTo>
                  <a:pt x="17" y="37357"/>
                </a:lnTo>
                <a:lnTo>
                  <a:pt x="12064" y="78505"/>
                </a:lnTo>
                <a:lnTo>
                  <a:pt x="43116" y="91011"/>
                </a:lnTo>
                <a:lnTo>
                  <a:pt x="53764" y="87929"/>
                </a:lnTo>
                <a:lnTo>
                  <a:pt x="85169" y="63134"/>
                </a:lnTo>
                <a:lnTo>
                  <a:pt x="101598" y="28378"/>
                </a:lnTo>
                <a:lnTo>
                  <a:pt x="104324" y="9554"/>
                </a:lnTo>
                <a:lnTo>
                  <a:pt x="104902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12264" y="4647946"/>
            <a:ext cx="128905" cy="161290"/>
          </a:xfrm>
          <a:custGeom>
            <a:avLst/>
            <a:gdLst/>
            <a:ahLst/>
            <a:cxnLst/>
            <a:rect l="l" t="t" r="r" b="b"/>
            <a:pathLst>
              <a:path w="128905" h="161289">
                <a:moveTo>
                  <a:pt x="6985" y="42925"/>
                </a:moveTo>
                <a:lnTo>
                  <a:pt x="7594" y="55439"/>
                </a:lnTo>
                <a:lnTo>
                  <a:pt x="7000" y="67309"/>
                </a:lnTo>
                <a:lnTo>
                  <a:pt x="5859" y="79180"/>
                </a:lnTo>
                <a:lnTo>
                  <a:pt x="4825" y="91693"/>
                </a:lnTo>
                <a:lnTo>
                  <a:pt x="3948" y="105662"/>
                </a:lnTo>
                <a:lnTo>
                  <a:pt x="3047" y="119713"/>
                </a:lnTo>
                <a:lnTo>
                  <a:pt x="2147" y="133788"/>
                </a:lnTo>
                <a:lnTo>
                  <a:pt x="1269" y="147827"/>
                </a:lnTo>
                <a:lnTo>
                  <a:pt x="1269" y="154431"/>
                </a:lnTo>
                <a:lnTo>
                  <a:pt x="1524" y="156590"/>
                </a:lnTo>
                <a:lnTo>
                  <a:pt x="0" y="160908"/>
                </a:lnTo>
                <a:lnTo>
                  <a:pt x="8512" y="146008"/>
                </a:lnTo>
                <a:lnTo>
                  <a:pt x="15906" y="130762"/>
                </a:lnTo>
                <a:lnTo>
                  <a:pt x="22967" y="115349"/>
                </a:lnTo>
                <a:lnTo>
                  <a:pt x="30480" y="99948"/>
                </a:lnTo>
                <a:lnTo>
                  <a:pt x="53022" y="58689"/>
                </a:lnTo>
                <a:lnTo>
                  <a:pt x="78993" y="19430"/>
                </a:lnTo>
                <a:lnTo>
                  <a:pt x="107622" y="0"/>
                </a:lnTo>
                <a:lnTo>
                  <a:pt x="118872" y="5714"/>
                </a:lnTo>
                <a:lnTo>
                  <a:pt x="125222" y="14858"/>
                </a:lnTo>
                <a:lnTo>
                  <a:pt x="127381" y="18541"/>
                </a:lnTo>
                <a:lnTo>
                  <a:pt x="128650" y="2616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55059" y="4653375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27892" y="102774"/>
                </a:moveTo>
                <a:lnTo>
                  <a:pt x="76221" y="96144"/>
                </a:lnTo>
                <a:lnTo>
                  <a:pt x="108029" y="68230"/>
                </a:lnTo>
                <a:lnTo>
                  <a:pt x="114780" y="19563"/>
                </a:lnTo>
                <a:lnTo>
                  <a:pt x="75961" y="0"/>
                </a:lnTo>
                <a:lnTo>
                  <a:pt x="59737" y="4298"/>
                </a:lnTo>
                <a:lnTo>
                  <a:pt x="17684" y="38338"/>
                </a:lnTo>
                <a:lnTo>
                  <a:pt x="1095" y="73437"/>
                </a:lnTo>
                <a:lnTo>
                  <a:pt x="0" y="90439"/>
                </a:lnTo>
                <a:lnTo>
                  <a:pt x="4429" y="105251"/>
                </a:lnTo>
                <a:lnTo>
                  <a:pt x="46607" y="137132"/>
                </a:lnTo>
                <a:lnTo>
                  <a:pt x="90814" y="144553"/>
                </a:lnTo>
                <a:lnTo>
                  <a:pt x="112347" y="144811"/>
                </a:lnTo>
                <a:lnTo>
                  <a:pt x="129176" y="143351"/>
                </a:lnTo>
                <a:lnTo>
                  <a:pt x="145542" y="139985"/>
                </a:lnTo>
                <a:lnTo>
                  <a:pt x="161692" y="135381"/>
                </a:lnTo>
                <a:lnTo>
                  <a:pt x="177879" y="13020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30007" y="4678961"/>
            <a:ext cx="126364" cy="132715"/>
          </a:xfrm>
          <a:custGeom>
            <a:avLst/>
            <a:gdLst/>
            <a:ahLst/>
            <a:cxnLst/>
            <a:rect l="l" t="t" r="r" b="b"/>
            <a:pathLst>
              <a:path w="126364" h="132714">
                <a:moveTo>
                  <a:pt x="71993" y="8608"/>
                </a:moveTo>
                <a:lnTo>
                  <a:pt x="64672" y="3611"/>
                </a:lnTo>
                <a:lnTo>
                  <a:pt x="57721" y="257"/>
                </a:lnTo>
                <a:lnTo>
                  <a:pt x="50508" y="0"/>
                </a:lnTo>
                <a:lnTo>
                  <a:pt x="42402" y="4290"/>
                </a:lnTo>
                <a:lnTo>
                  <a:pt x="13291" y="42098"/>
                </a:lnTo>
                <a:lnTo>
                  <a:pt x="0" y="87665"/>
                </a:lnTo>
                <a:lnTo>
                  <a:pt x="680" y="104036"/>
                </a:lnTo>
                <a:lnTo>
                  <a:pt x="6207" y="118336"/>
                </a:lnTo>
                <a:lnTo>
                  <a:pt x="17686" y="128244"/>
                </a:lnTo>
                <a:lnTo>
                  <a:pt x="32131" y="132353"/>
                </a:lnTo>
                <a:lnTo>
                  <a:pt x="47551" y="131962"/>
                </a:lnTo>
                <a:lnTo>
                  <a:pt x="94043" y="108112"/>
                </a:lnTo>
                <a:lnTo>
                  <a:pt x="122725" y="64902"/>
                </a:lnTo>
                <a:lnTo>
                  <a:pt x="126353" y="34617"/>
                </a:lnTo>
                <a:lnTo>
                  <a:pt x="125333" y="20165"/>
                </a:lnTo>
                <a:lnTo>
                  <a:pt x="122920" y="5179"/>
                </a:lnTo>
                <a:lnTo>
                  <a:pt x="118348" y="3401"/>
                </a:lnTo>
                <a:lnTo>
                  <a:pt x="106791" y="365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77058" y="4508880"/>
            <a:ext cx="116839" cy="257810"/>
          </a:xfrm>
          <a:custGeom>
            <a:avLst/>
            <a:gdLst/>
            <a:ahLst/>
            <a:cxnLst/>
            <a:rect l="l" t="t" r="r" b="b"/>
            <a:pathLst>
              <a:path w="116839" h="257810">
                <a:moveTo>
                  <a:pt x="1472" y="257556"/>
                </a:moveTo>
                <a:lnTo>
                  <a:pt x="4375" y="245300"/>
                </a:lnTo>
                <a:lnTo>
                  <a:pt x="5076" y="233330"/>
                </a:lnTo>
                <a:lnTo>
                  <a:pt x="4419" y="221122"/>
                </a:lnTo>
                <a:lnTo>
                  <a:pt x="3250" y="208153"/>
                </a:lnTo>
                <a:lnTo>
                  <a:pt x="1738" y="189753"/>
                </a:lnTo>
                <a:lnTo>
                  <a:pt x="583" y="171450"/>
                </a:lnTo>
                <a:lnTo>
                  <a:pt x="0" y="153146"/>
                </a:lnTo>
                <a:lnTo>
                  <a:pt x="202" y="134747"/>
                </a:lnTo>
                <a:lnTo>
                  <a:pt x="4790" y="96266"/>
                </a:lnTo>
                <a:lnTo>
                  <a:pt x="17855" y="60071"/>
                </a:lnTo>
                <a:lnTo>
                  <a:pt x="52020" y="20333"/>
                </a:lnTo>
                <a:lnTo>
                  <a:pt x="90991" y="1349"/>
                </a:lnTo>
                <a:lnTo>
                  <a:pt x="103098" y="109"/>
                </a:lnTo>
                <a:lnTo>
                  <a:pt x="116407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59354" y="4626609"/>
            <a:ext cx="161925" cy="18415"/>
          </a:xfrm>
          <a:custGeom>
            <a:avLst/>
            <a:gdLst/>
            <a:ahLst/>
            <a:cxnLst/>
            <a:rect l="l" t="t" r="r" b="b"/>
            <a:pathLst>
              <a:path w="161925" h="18414">
                <a:moveTo>
                  <a:pt x="0" y="9397"/>
                </a:moveTo>
                <a:lnTo>
                  <a:pt x="5984" y="16257"/>
                </a:lnTo>
                <a:lnTo>
                  <a:pt x="13969" y="17891"/>
                </a:lnTo>
                <a:lnTo>
                  <a:pt x="23860" y="16738"/>
                </a:lnTo>
                <a:lnTo>
                  <a:pt x="35559" y="15239"/>
                </a:lnTo>
                <a:lnTo>
                  <a:pt x="56328" y="14093"/>
                </a:lnTo>
                <a:lnTo>
                  <a:pt x="77311" y="12731"/>
                </a:lnTo>
                <a:lnTo>
                  <a:pt x="98246" y="10846"/>
                </a:lnTo>
                <a:lnTo>
                  <a:pt x="118871" y="8127"/>
                </a:lnTo>
                <a:lnTo>
                  <a:pt x="132897" y="5304"/>
                </a:lnTo>
                <a:lnTo>
                  <a:pt x="143160" y="3349"/>
                </a:lnTo>
                <a:lnTo>
                  <a:pt x="151947" y="1752"/>
                </a:lnTo>
                <a:lnTo>
                  <a:pt x="161544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61892" y="4515611"/>
            <a:ext cx="37465" cy="191770"/>
          </a:xfrm>
          <a:custGeom>
            <a:avLst/>
            <a:gdLst/>
            <a:ahLst/>
            <a:cxnLst/>
            <a:rect l="l" t="t" r="r" b="b"/>
            <a:pathLst>
              <a:path w="37464" h="191770">
                <a:moveTo>
                  <a:pt x="0" y="0"/>
                </a:moveTo>
                <a:lnTo>
                  <a:pt x="7252" y="4913"/>
                </a:lnTo>
                <a:lnTo>
                  <a:pt x="10017" y="12255"/>
                </a:lnTo>
                <a:lnTo>
                  <a:pt x="10662" y="21788"/>
                </a:lnTo>
                <a:lnTo>
                  <a:pt x="11557" y="33274"/>
                </a:lnTo>
                <a:lnTo>
                  <a:pt x="14888" y="53111"/>
                </a:lnTo>
                <a:lnTo>
                  <a:pt x="18399" y="73009"/>
                </a:lnTo>
                <a:lnTo>
                  <a:pt x="22076" y="92977"/>
                </a:lnTo>
                <a:lnTo>
                  <a:pt x="25908" y="113030"/>
                </a:lnTo>
                <a:lnTo>
                  <a:pt x="29428" y="132566"/>
                </a:lnTo>
                <a:lnTo>
                  <a:pt x="32543" y="152257"/>
                </a:lnTo>
                <a:lnTo>
                  <a:pt x="35230" y="172019"/>
                </a:lnTo>
                <a:lnTo>
                  <a:pt x="37465" y="19176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40557" y="4525009"/>
            <a:ext cx="480695" cy="215900"/>
          </a:xfrm>
          <a:custGeom>
            <a:avLst/>
            <a:gdLst/>
            <a:ahLst/>
            <a:cxnLst/>
            <a:rect l="l" t="t" r="r" b="b"/>
            <a:pathLst>
              <a:path w="480695" h="215900">
                <a:moveTo>
                  <a:pt x="0" y="183260"/>
                </a:moveTo>
                <a:lnTo>
                  <a:pt x="11054" y="177057"/>
                </a:lnTo>
                <a:lnTo>
                  <a:pt x="22526" y="171640"/>
                </a:lnTo>
                <a:lnTo>
                  <a:pt x="34164" y="166223"/>
                </a:lnTo>
                <a:lnTo>
                  <a:pt x="45719" y="160019"/>
                </a:lnTo>
                <a:lnTo>
                  <a:pt x="87209" y="131695"/>
                </a:lnTo>
                <a:lnTo>
                  <a:pt x="124650" y="98107"/>
                </a:lnTo>
                <a:lnTo>
                  <a:pt x="157233" y="59757"/>
                </a:lnTo>
                <a:lnTo>
                  <a:pt x="184150" y="17144"/>
                </a:lnTo>
                <a:lnTo>
                  <a:pt x="188721" y="8000"/>
                </a:lnTo>
                <a:lnTo>
                  <a:pt x="189864" y="6095"/>
                </a:lnTo>
                <a:lnTo>
                  <a:pt x="165538" y="53256"/>
                </a:lnTo>
                <a:lnTo>
                  <a:pt x="154019" y="100502"/>
                </a:lnTo>
                <a:lnTo>
                  <a:pt x="150875" y="129619"/>
                </a:lnTo>
                <a:lnTo>
                  <a:pt x="152304" y="158569"/>
                </a:lnTo>
                <a:lnTo>
                  <a:pt x="160019" y="185673"/>
                </a:lnTo>
                <a:lnTo>
                  <a:pt x="166612" y="196667"/>
                </a:lnTo>
                <a:lnTo>
                  <a:pt x="175037" y="203041"/>
                </a:lnTo>
                <a:lnTo>
                  <a:pt x="185416" y="205462"/>
                </a:lnTo>
                <a:lnTo>
                  <a:pt x="197865" y="204596"/>
                </a:lnTo>
                <a:lnTo>
                  <a:pt x="218826" y="192567"/>
                </a:lnTo>
                <a:lnTo>
                  <a:pt x="234584" y="171132"/>
                </a:lnTo>
                <a:lnTo>
                  <a:pt x="249890" y="149125"/>
                </a:lnTo>
                <a:lnTo>
                  <a:pt x="269493" y="135381"/>
                </a:lnTo>
                <a:lnTo>
                  <a:pt x="279124" y="134814"/>
                </a:lnTo>
                <a:lnTo>
                  <a:pt x="288337" y="137890"/>
                </a:lnTo>
                <a:lnTo>
                  <a:pt x="297051" y="142918"/>
                </a:lnTo>
                <a:lnTo>
                  <a:pt x="305180" y="148208"/>
                </a:lnTo>
                <a:lnTo>
                  <a:pt x="329106" y="160948"/>
                </a:lnTo>
                <a:lnTo>
                  <a:pt x="379672" y="170283"/>
                </a:lnTo>
                <a:lnTo>
                  <a:pt x="416266" y="150260"/>
                </a:lnTo>
                <a:lnTo>
                  <a:pt x="429767" y="109219"/>
                </a:lnTo>
                <a:lnTo>
                  <a:pt x="399567" y="69500"/>
                </a:lnTo>
                <a:lnTo>
                  <a:pt x="381888" y="67056"/>
                </a:lnTo>
                <a:lnTo>
                  <a:pt x="367256" y="70584"/>
                </a:lnTo>
                <a:lnTo>
                  <a:pt x="343788" y="104266"/>
                </a:lnTo>
                <a:lnTo>
                  <a:pt x="357665" y="156666"/>
                </a:lnTo>
                <a:lnTo>
                  <a:pt x="385431" y="183640"/>
                </a:lnTo>
                <a:lnTo>
                  <a:pt x="422503" y="203352"/>
                </a:lnTo>
                <a:lnTo>
                  <a:pt x="461200" y="214756"/>
                </a:lnTo>
                <a:lnTo>
                  <a:pt x="470566" y="215126"/>
                </a:lnTo>
                <a:lnTo>
                  <a:pt x="480694" y="21551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05104" y="4703953"/>
            <a:ext cx="20320" cy="113030"/>
          </a:xfrm>
          <a:custGeom>
            <a:avLst/>
            <a:gdLst/>
            <a:ahLst/>
            <a:cxnLst/>
            <a:rect l="l" t="t" r="r" b="b"/>
            <a:pathLst>
              <a:path w="20320" h="113029">
                <a:moveTo>
                  <a:pt x="2508" y="0"/>
                </a:moveTo>
                <a:lnTo>
                  <a:pt x="765" y="7421"/>
                </a:lnTo>
                <a:lnTo>
                  <a:pt x="0" y="14128"/>
                </a:lnTo>
                <a:lnTo>
                  <a:pt x="43" y="20788"/>
                </a:lnTo>
                <a:lnTo>
                  <a:pt x="730" y="28067"/>
                </a:lnTo>
                <a:lnTo>
                  <a:pt x="2883" y="39981"/>
                </a:lnTo>
                <a:lnTo>
                  <a:pt x="5762" y="51657"/>
                </a:lnTo>
                <a:lnTo>
                  <a:pt x="8856" y="63285"/>
                </a:lnTo>
                <a:lnTo>
                  <a:pt x="11652" y="75057"/>
                </a:lnTo>
                <a:lnTo>
                  <a:pt x="13874" y="84589"/>
                </a:lnTo>
                <a:lnTo>
                  <a:pt x="16192" y="93789"/>
                </a:lnTo>
                <a:lnTo>
                  <a:pt x="18367" y="102989"/>
                </a:lnTo>
                <a:lnTo>
                  <a:pt x="20161" y="11252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64838" y="4462526"/>
            <a:ext cx="240029" cy="314325"/>
          </a:xfrm>
          <a:custGeom>
            <a:avLst/>
            <a:gdLst/>
            <a:ahLst/>
            <a:cxnLst/>
            <a:rect l="l" t="t" r="r" b="b"/>
            <a:pathLst>
              <a:path w="240029" h="314325">
                <a:moveTo>
                  <a:pt x="0" y="308482"/>
                </a:moveTo>
                <a:lnTo>
                  <a:pt x="6272" y="311568"/>
                </a:lnTo>
                <a:lnTo>
                  <a:pt x="11318" y="314213"/>
                </a:lnTo>
                <a:lnTo>
                  <a:pt x="17627" y="314215"/>
                </a:lnTo>
                <a:lnTo>
                  <a:pt x="52260" y="276885"/>
                </a:lnTo>
                <a:lnTo>
                  <a:pt x="64087" y="228774"/>
                </a:lnTo>
                <a:lnTo>
                  <a:pt x="64879" y="210829"/>
                </a:lnTo>
                <a:lnTo>
                  <a:pt x="64515" y="192659"/>
                </a:lnTo>
                <a:lnTo>
                  <a:pt x="63414" y="173075"/>
                </a:lnTo>
                <a:lnTo>
                  <a:pt x="61325" y="153527"/>
                </a:lnTo>
                <a:lnTo>
                  <a:pt x="58926" y="133955"/>
                </a:lnTo>
                <a:lnTo>
                  <a:pt x="56896" y="114300"/>
                </a:lnTo>
                <a:lnTo>
                  <a:pt x="61235" y="67294"/>
                </a:lnTo>
                <a:lnTo>
                  <a:pt x="86931" y="28146"/>
                </a:lnTo>
                <a:lnTo>
                  <a:pt x="131873" y="6857"/>
                </a:lnTo>
                <a:lnTo>
                  <a:pt x="170275" y="285"/>
                </a:lnTo>
                <a:lnTo>
                  <a:pt x="188595" y="0"/>
                </a:lnTo>
                <a:lnTo>
                  <a:pt x="202303" y="1482"/>
                </a:lnTo>
                <a:lnTo>
                  <a:pt x="215677" y="4905"/>
                </a:lnTo>
                <a:lnTo>
                  <a:pt x="228242" y="10161"/>
                </a:lnTo>
                <a:lnTo>
                  <a:pt x="239522" y="1714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16019" y="4607052"/>
            <a:ext cx="153670" cy="29209"/>
          </a:xfrm>
          <a:custGeom>
            <a:avLst/>
            <a:gdLst/>
            <a:ahLst/>
            <a:cxnLst/>
            <a:rect l="l" t="t" r="r" b="b"/>
            <a:pathLst>
              <a:path w="153670" h="29210">
                <a:moveTo>
                  <a:pt x="0" y="28956"/>
                </a:moveTo>
                <a:lnTo>
                  <a:pt x="12940" y="26993"/>
                </a:lnTo>
                <a:lnTo>
                  <a:pt x="25701" y="24114"/>
                </a:lnTo>
                <a:lnTo>
                  <a:pt x="38344" y="20829"/>
                </a:lnTo>
                <a:lnTo>
                  <a:pt x="50926" y="17653"/>
                </a:lnTo>
                <a:lnTo>
                  <a:pt x="93043" y="8350"/>
                </a:lnTo>
                <a:lnTo>
                  <a:pt x="135635" y="1524"/>
                </a:lnTo>
                <a:lnTo>
                  <a:pt x="141731" y="1270"/>
                </a:lnTo>
                <a:lnTo>
                  <a:pt x="147192" y="635"/>
                </a:lnTo>
                <a:lnTo>
                  <a:pt x="153288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37253" y="4647100"/>
            <a:ext cx="198755" cy="105410"/>
          </a:xfrm>
          <a:custGeom>
            <a:avLst/>
            <a:gdLst/>
            <a:ahLst/>
            <a:cxnLst/>
            <a:rect l="l" t="t" r="r" b="b"/>
            <a:pathLst>
              <a:path w="198754" h="105410">
                <a:moveTo>
                  <a:pt x="0" y="845"/>
                </a:moveTo>
                <a:lnTo>
                  <a:pt x="1607" y="48065"/>
                </a:lnTo>
                <a:lnTo>
                  <a:pt x="17526" y="89062"/>
                </a:lnTo>
                <a:lnTo>
                  <a:pt x="54548" y="105032"/>
                </a:lnTo>
                <a:lnTo>
                  <a:pt x="68119" y="100921"/>
                </a:lnTo>
                <a:lnTo>
                  <a:pt x="104802" y="71223"/>
                </a:lnTo>
                <a:lnTo>
                  <a:pt x="124860" y="36845"/>
                </a:lnTo>
                <a:lnTo>
                  <a:pt x="135663" y="0"/>
                </a:lnTo>
                <a:lnTo>
                  <a:pt x="134112" y="7195"/>
                </a:lnTo>
                <a:lnTo>
                  <a:pt x="141791" y="45396"/>
                </a:lnTo>
                <a:lnTo>
                  <a:pt x="162306" y="82839"/>
                </a:lnTo>
                <a:lnTo>
                  <a:pt x="194818" y="102318"/>
                </a:lnTo>
                <a:lnTo>
                  <a:pt x="198755" y="10295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75885" y="4622291"/>
            <a:ext cx="113664" cy="137795"/>
          </a:xfrm>
          <a:custGeom>
            <a:avLst/>
            <a:gdLst/>
            <a:ahLst/>
            <a:cxnLst/>
            <a:rect l="l" t="t" r="r" b="b"/>
            <a:pathLst>
              <a:path w="113664" h="137795">
                <a:moveTo>
                  <a:pt x="0" y="1523"/>
                </a:moveTo>
                <a:lnTo>
                  <a:pt x="10108" y="297"/>
                </a:lnTo>
                <a:lnTo>
                  <a:pt x="20002" y="0"/>
                </a:lnTo>
                <a:lnTo>
                  <a:pt x="29896" y="845"/>
                </a:lnTo>
                <a:lnTo>
                  <a:pt x="66526" y="16960"/>
                </a:lnTo>
                <a:lnTo>
                  <a:pt x="70854" y="38103"/>
                </a:lnTo>
                <a:lnTo>
                  <a:pt x="67278" y="50577"/>
                </a:lnTo>
                <a:lnTo>
                  <a:pt x="61845" y="62622"/>
                </a:lnTo>
                <a:lnTo>
                  <a:pt x="56387" y="73786"/>
                </a:lnTo>
                <a:lnTo>
                  <a:pt x="50917" y="84865"/>
                </a:lnTo>
                <a:lnTo>
                  <a:pt x="45005" y="97075"/>
                </a:lnTo>
                <a:lnTo>
                  <a:pt x="40689" y="109737"/>
                </a:lnTo>
                <a:lnTo>
                  <a:pt x="40004" y="122173"/>
                </a:lnTo>
                <a:lnTo>
                  <a:pt x="45878" y="131788"/>
                </a:lnTo>
                <a:lnTo>
                  <a:pt x="57658" y="136413"/>
                </a:lnTo>
                <a:lnTo>
                  <a:pt x="71437" y="137443"/>
                </a:lnTo>
                <a:lnTo>
                  <a:pt x="83312" y="136270"/>
                </a:lnTo>
                <a:lnTo>
                  <a:pt x="93033" y="133113"/>
                </a:lnTo>
                <a:lnTo>
                  <a:pt x="100314" y="130730"/>
                </a:lnTo>
                <a:lnTo>
                  <a:pt x="106618" y="128609"/>
                </a:lnTo>
                <a:lnTo>
                  <a:pt x="113411" y="126237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52161" y="4627641"/>
            <a:ext cx="88265" cy="137795"/>
          </a:xfrm>
          <a:custGeom>
            <a:avLst/>
            <a:gdLst/>
            <a:ahLst/>
            <a:cxnLst/>
            <a:rect l="l" t="t" r="r" b="b"/>
            <a:pathLst>
              <a:path w="88264" h="137795">
                <a:moveTo>
                  <a:pt x="0" y="492"/>
                </a:moveTo>
                <a:lnTo>
                  <a:pt x="9765" y="49"/>
                </a:lnTo>
                <a:lnTo>
                  <a:pt x="19161" y="0"/>
                </a:lnTo>
                <a:lnTo>
                  <a:pt x="28342" y="1402"/>
                </a:lnTo>
                <a:lnTo>
                  <a:pt x="56007" y="32496"/>
                </a:lnTo>
                <a:lnTo>
                  <a:pt x="53306" y="44201"/>
                </a:lnTo>
                <a:lnTo>
                  <a:pt x="48593" y="55657"/>
                </a:lnTo>
                <a:lnTo>
                  <a:pt x="42951" y="66803"/>
                </a:lnTo>
                <a:lnTo>
                  <a:pt x="37464" y="77581"/>
                </a:lnTo>
                <a:lnTo>
                  <a:pt x="33018" y="87463"/>
                </a:lnTo>
                <a:lnTo>
                  <a:pt x="28749" y="98917"/>
                </a:lnTo>
                <a:lnTo>
                  <a:pt x="26552" y="110656"/>
                </a:lnTo>
                <a:lnTo>
                  <a:pt x="28321" y="121396"/>
                </a:lnTo>
                <a:lnTo>
                  <a:pt x="34242" y="129877"/>
                </a:lnTo>
                <a:lnTo>
                  <a:pt x="42068" y="134762"/>
                </a:lnTo>
                <a:lnTo>
                  <a:pt x="51180" y="136933"/>
                </a:lnTo>
                <a:lnTo>
                  <a:pt x="60960" y="137271"/>
                </a:lnTo>
                <a:lnTo>
                  <a:pt x="69615" y="136646"/>
                </a:lnTo>
                <a:lnTo>
                  <a:pt x="76295" y="135794"/>
                </a:lnTo>
                <a:lnTo>
                  <a:pt x="82069" y="134252"/>
                </a:lnTo>
                <a:lnTo>
                  <a:pt x="88011" y="13155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4180" y="4673472"/>
            <a:ext cx="11430" cy="76200"/>
          </a:xfrm>
          <a:custGeom>
            <a:avLst/>
            <a:gdLst/>
            <a:ahLst/>
            <a:cxnLst/>
            <a:rect l="l" t="t" r="r" b="b"/>
            <a:pathLst>
              <a:path w="11429" h="76200">
                <a:moveTo>
                  <a:pt x="11049" y="0"/>
                </a:moveTo>
                <a:lnTo>
                  <a:pt x="5429" y="9026"/>
                </a:lnTo>
                <a:lnTo>
                  <a:pt x="2000" y="18208"/>
                </a:lnTo>
                <a:lnTo>
                  <a:pt x="333" y="28128"/>
                </a:lnTo>
                <a:lnTo>
                  <a:pt x="0" y="39369"/>
                </a:lnTo>
                <a:lnTo>
                  <a:pt x="154" y="48696"/>
                </a:lnTo>
                <a:lnTo>
                  <a:pt x="285" y="57689"/>
                </a:lnTo>
                <a:lnTo>
                  <a:pt x="750" y="66730"/>
                </a:lnTo>
                <a:lnTo>
                  <a:pt x="1905" y="7620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32883" y="4548251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13080" y="12446"/>
                </a:moveTo>
                <a:lnTo>
                  <a:pt x="7874" y="3301"/>
                </a:lnTo>
                <a:lnTo>
                  <a:pt x="7619" y="0"/>
                </a:lnTo>
                <a:lnTo>
                  <a:pt x="0" y="3937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17591" y="4655026"/>
            <a:ext cx="111760" cy="89535"/>
          </a:xfrm>
          <a:custGeom>
            <a:avLst/>
            <a:gdLst/>
            <a:ahLst/>
            <a:cxnLst/>
            <a:rect l="l" t="t" r="r" b="b"/>
            <a:pathLst>
              <a:path w="111760" h="89535">
                <a:moveTo>
                  <a:pt x="3048" y="62642"/>
                </a:moveTo>
                <a:lnTo>
                  <a:pt x="3018" y="69611"/>
                </a:lnTo>
                <a:lnTo>
                  <a:pt x="2524" y="75914"/>
                </a:lnTo>
                <a:lnTo>
                  <a:pt x="1529" y="82216"/>
                </a:lnTo>
                <a:lnTo>
                  <a:pt x="0" y="89185"/>
                </a:lnTo>
                <a:lnTo>
                  <a:pt x="4512" y="76664"/>
                </a:lnTo>
                <a:lnTo>
                  <a:pt x="21336" y="41052"/>
                </a:lnTo>
                <a:lnTo>
                  <a:pt x="46803" y="7566"/>
                </a:lnTo>
                <a:lnTo>
                  <a:pt x="67103" y="0"/>
                </a:lnTo>
                <a:lnTo>
                  <a:pt x="74231" y="4603"/>
                </a:lnTo>
                <a:lnTo>
                  <a:pt x="93297" y="42656"/>
                </a:lnTo>
                <a:lnTo>
                  <a:pt x="97661" y="54453"/>
                </a:lnTo>
                <a:lnTo>
                  <a:pt x="102108" y="66071"/>
                </a:lnTo>
                <a:lnTo>
                  <a:pt x="105156" y="74199"/>
                </a:lnTo>
                <a:lnTo>
                  <a:pt x="105410" y="76739"/>
                </a:lnTo>
                <a:lnTo>
                  <a:pt x="111252" y="7940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88279" y="4614082"/>
            <a:ext cx="80645" cy="125730"/>
          </a:xfrm>
          <a:custGeom>
            <a:avLst/>
            <a:gdLst/>
            <a:ahLst/>
            <a:cxnLst/>
            <a:rect l="l" t="t" r="r" b="b"/>
            <a:pathLst>
              <a:path w="80645" h="125729">
                <a:moveTo>
                  <a:pt x="2412" y="75265"/>
                </a:moveTo>
                <a:lnTo>
                  <a:pt x="48275" y="66597"/>
                </a:lnTo>
                <a:lnTo>
                  <a:pt x="77628" y="26640"/>
                </a:lnTo>
                <a:lnTo>
                  <a:pt x="80236" y="15033"/>
                </a:lnTo>
                <a:lnTo>
                  <a:pt x="77724" y="5415"/>
                </a:lnTo>
                <a:lnTo>
                  <a:pt x="69351" y="0"/>
                </a:lnTo>
                <a:lnTo>
                  <a:pt x="59229" y="478"/>
                </a:lnTo>
                <a:lnTo>
                  <a:pt x="24985" y="26247"/>
                </a:lnTo>
                <a:lnTo>
                  <a:pt x="1200" y="71705"/>
                </a:lnTo>
                <a:lnTo>
                  <a:pt x="0" y="95077"/>
                </a:lnTo>
                <a:lnTo>
                  <a:pt x="3821" y="106979"/>
                </a:lnTo>
                <a:lnTo>
                  <a:pt x="10763" y="116095"/>
                </a:lnTo>
                <a:lnTo>
                  <a:pt x="20323" y="122259"/>
                </a:lnTo>
                <a:lnTo>
                  <a:pt x="32004" y="125303"/>
                </a:lnTo>
                <a:lnTo>
                  <a:pt x="36830" y="125303"/>
                </a:lnTo>
                <a:lnTo>
                  <a:pt x="41783" y="125303"/>
                </a:lnTo>
                <a:lnTo>
                  <a:pt x="46355" y="12530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16041" y="4582033"/>
            <a:ext cx="78105" cy="154305"/>
          </a:xfrm>
          <a:custGeom>
            <a:avLst/>
            <a:gdLst/>
            <a:ahLst/>
            <a:cxnLst/>
            <a:rect l="l" t="t" r="r" b="b"/>
            <a:pathLst>
              <a:path w="78104" h="154304">
                <a:moveTo>
                  <a:pt x="68834" y="0"/>
                </a:moveTo>
                <a:lnTo>
                  <a:pt x="57689" y="4252"/>
                </a:lnTo>
                <a:lnTo>
                  <a:pt x="48069" y="9350"/>
                </a:lnTo>
                <a:lnTo>
                  <a:pt x="40830" y="16948"/>
                </a:lnTo>
                <a:lnTo>
                  <a:pt x="36830" y="28702"/>
                </a:lnTo>
                <a:lnTo>
                  <a:pt x="37609" y="42005"/>
                </a:lnTo>
                <a:lnTo>
                  <a:pt x="42783" y="54451"/>
                </a:lnTo>
                <a:lnTo>
                  <a:pt x="50313" y="65992"/>
                </a:lnTo>
                <a:lnTo>
                  <a:pt x="58166" y="76581"/>
                </a:lnTo>
                <a:lnTo>
                  <a:pt x="65895" y="86697"/>
                </a:lnTo>
                <a:lnTo>
                  <a:pt x="73040" y="97504"/>
                </a:lnTo>
                <a:lnTo>
                  <a:pt x="77543" y="109120"/>
                </a:lnTo>
                <a:lnTo>
                  <a:pt x="77343" y="121666"/>
                </a:lnTo>
                <a:lnTo>
                  <a:pt x="71945" y="132220"/>
                </a:lnTo>
                <a:lnTo>
                  <a:pt x="28950" y="152417"/>
                </a:lnTo>
                <a:lnTo>
                  <a:pt x="19161" y="153844"/>
                </a:lnTo>
                <a:lnTo>
                  <a:pt x="9919" y="152294"/>
                </a:lnTo>
                <a:lnTo>
                  <a:pt x="0" y="14668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7670" y="4575302"/>
            <a:ext cx="115570" cy="194310"/>
          </a:xfrm>
          <a:custGeom>
            <a:avLst/>
            <a:gdLst/>
            <a:ahLst/>
            <a:cxnLst/>
            <a:rect l="l" t="t" r="r" b="b"/>
            <a:pathLst>
              <a:path w="115570" h="194310">
                <a:moveTo>
                  <a:pt x="115442" y="0"/>
                </a:moveTo>
                <a:lnTo>
                  <a:pt x="89100" y="36218"/>
                </a:lnTo>
                <a:lnTo>
                  <a:pt x="78025" y="79660"/>
                </a:lnTo>
                <a:lnTo>
                  <a:pt x="78666" y="94432"/>
                </a:lnTo>
                <a:lnTo>
                  <a:pt x="80390" y="109728"/>
                </a:lnTo>
                <a:lnTo>
                  <a:pt x="82135" y="120864"/>
                </a:lnTo>
                <a:lnTo>
                  <a:pt x="83296" y="132429"/>
                </a:lnTo>
                <a:lnTo>
                  <a:pt x="60642" y="173101"/>
                </a:lnTo>
                <a:lnTo>
                  <a:pt x="18827" y="190404"/>
                </a:lnTo>
                <a:lnTo>
                  <a:pt x="9318" y="192547"/>
                </a:lnTo>
                <a:lnTo>
                  <a:pt x="0" y="19392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57951" y="4611623"/>
            <a:ext cx="127635" cy="136525"/>
          </a:xfrm>
          <a:custGeom>
            <a:avLst/>
            <a:gdLst/>
            <a:ahLst/>
            <a:cxnLst/>
            <a:rect l="l" t="t" r="r" b="b"/>
            <a:pathLst>
              <a:path w="127635" h="136525">
                <a:moveTo>
                  <a:pt x="54228" y="10668"/>
                </a:moveTo>
                <a:lnTo>
                  <a:pt x="18923" y="26543"/>
                </a:lnTo>
                <a:lnTo>
                  <a:pt x="1063" y="71798"/>
                </a:lnTo>
                <a:lnTo>
                  <a:pt x="0" y="88392"/>
                </a:lnTo>
                <a:lnTo>
                  <a:pt x="1734" y="103822"/>
                </a:lnTo>
                <a:lnTo>
                  <a:pt x="6921" y="117157"/>
                </a:lnTo>
                <a:lnTo>
                  <a:pt x="16109" y="127539"/>
                </a:lnTo>
                <a:lnTo>
                  <a:pt x="29845" y="134112"/>
                </a:lnTo>
                <a:lnTo>
                  <a:pt x="47140" y="136034"/>
                </a:lnTo>
                <a:lnTo>
                  <a:pt x="63912" y="132540"/>
                </a:lnTo>
                <a:lnTo>
                  <a:pt x="105775" y="100103"/>
                </a:lnTo>
                <a:lnTo>
                  <a:pt x="126491" y="48132"/>
                </a:lnTo>
                <a:lnTo>
                  <a:pt x="127273" y="34968"/>
                </a:lnTo>
                <a:lnTo>
                  <a:pt x="125888" y="23399"/>
                </a:lnTo>
                <a:lnTo>
                  <a:pt x="122741" y="12164"/>
                </a:lnTo>
                <a:lnTo>
                  <a:pt x="118237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54546" y="4480004"/>
            <a:ext cx="120650" cy="247015"/>
          </a:xfrm>
          <a:custGeom>
            <a:avLst/>
            <a:gdLst/>
            <a:ahLst/>
            <a:cxnLst/>
            <a:rect l="l" t="t" r="r" b="b"/>
            <a:pathLst>
              <a:path w="120650" h="247014">
                <a:moveTo>
                  <a:pt x="7238" y="246808"/>
                </a:moveTo>
                <a:lnTo>
                  <a:pt x="5250" y="231528"/>
                </a:lnTo>
                <a:lnTo>
                  <a:pt x="2857" y="216296"/>
                </a:lnTo>
                <a:lnTo>
                  <a:pt x="845" y="201017"/>
                </a:lnTo>
                <a:lnTo>
                  <a:pt x="0" y="185594"/>
                </a:lnTo>
                <a:lnTo>
                  <a:pt x="472" y="161413"/>
                </a:lnTo>
                <a:lnTo>
                  <a:pt x="2635" y="137112"/>
                </a:lnTo>
                <a:lnTo>
                  <a:pt x="13080" y="89582"/>
                </a:lnTo>
                <a:lnTo>
                  <a:pt x="32369" y="47386"/>
                </a:lnTo>
                <a:lnTo>
                  <a:pt x="63373" y="13001"/>
                </a:lnTo>
                <a:lnTo>
                  <a:pt x="105628" y="0"/>
                </a:lnTo>
                <a:lnTo>
                  <a:pt x="120650" y="30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8242" y="4599178"/>
            <a:ext cx="220979" cy="18415"/>
          </a:xfrm>
          <a:custGeom>
            <a:avLst/>
            <a:gdLst/>
            <a:ahLst/>
            <a:cxnLst/>
            <a:rect l="l" t="t" r="r" b="b"/>
            <a:pathLst>
              <a:path w="220979" h="18414">
                <a:moveTo>
                  <a:pt x="208" y="9144"/>
                </a:moveTo>
                <a:lnTo>
                  <a:pt x="0" y="15857"/>
                </a:lnTo>
                <a:lnTo>
                  <a:pt x="7018" y="18176"/>
                </a:lnTo>
                <a:lnTo>
                  <a:pt x="18157" y="17948"/>
                </a:lnTo>
                <a:lnTo>
                  <a:pt x="30307" y="17018"/>
                </a:lnTo>
                <a:lnTo>
                  <a:pt x="60529" y="15406"/>
                </a:lnTo>
                <a:lnTo>
                  <a:pt x="91013" y="13081"/>
                </a:lnTo>
                <a:lnTo>
                  <a:pt x="121497" y="10374"/>
                </a:lnTo>
                <a:lnTo>
                  <a:pt x="151719" y="7620"/>
                </a:lnTo>
                <a:lnTo>
                  <a:pt x="174011" y="4893"/>
                </a:lnTo>
                <a:lnTo>
                  <a:pt x="190613" y="2952"/>
                </a:lnTo>
                <a:lnTo>
                  <a:pt x="204976" y="1440"/>
                </a:lnTo>
                <a:lnTo>
                  <a:pt x="220553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45867" y="4484878"/>
            <a:ext cx="25400" cy="257175"/>
          </a:xfrm>
          <a:custGeom>
            <a:avLst/>
            <a:gdLst/>
            <a:ahLst/>
            <a:cxnLst/>
            <a:rect l="l" t="t" r="r" b="b"/>
            <a:pathLst>
              <a:path w="25400" h="257175">
                <a:moveTo>
                  <a:pt x="21631" y="0"/>
                </a:moveTo>
                <a:lnTo>
                  <a:pt x="6147" y="49184"/>
                </a:lnTo>
                <a:lnTo>
                  <a:pt x="0" y="94069"/>
                </a:lnTo>
                <a:lnTo>
                  <a:pt x="184" y="122443"/>
                </a:lnTo>
                <a:lnTo>
                  <a:pt x="2869" y="150747"/>
                </a:lnTo>
                <a:lnTo>
                  <a:pt x="7661" y="178562"/>
                </a:lnTo>
                <a:lnTo>
                  <a:pt x="11824" y="198145"/>
                </a:lnTo>
                <a:lnTo>
                  <a:pt x="16392" y="217693"/>
                </a:lnTo>
                <a:lnTo>
                  <a:pt x="20913" y="237265"/>
                </a:lnTo>
                <a:lnTo>
                  <a:pt x="24933" y="25692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20256" y="4500371"/>
            <a:ext cx="460375" cy="219710"/>
          </a:xfrm>
          <a:custGeom>
            <a:avLst/>
            <a:gdLst/>
            <a:ahLst/>
            <a:cxnLst/>
            <a:rect l="l" t="t" r="r" b="b"/>
            <a:pathLst>
              <a:path w="460375" h="219710">
                <a:moveTo>
                  <a:pt x="0" y="188721"/>
                </a:moveTo>
                <a:lnTo>
                  <a:pt x="10691" y="179663"/>
                </a:lnTo>
                <a:lnTo>
                  <a:pt x="21717" y="171116"/>
                </a:lnTo>
                <a:lnTo>
                  <a:pt x="32932" y="162736"/>
                </a:lnTo>
                <a:lnTo>
                  <a:pt x="44196" y="154177"/>
                </a:lnTo>
                <a:lnTo>
                  <a:pt x="86477" y="120360"/>
                </a:lnTo>
                <a:lnTo>
                  <a:pt x="125364" y="84518"/>
                </a:lnTo>
                <a:lnTo>
                  <a:pt x="162085" y="46485"/>
                </a:lnTo>
                <a:lnTo>
                  <a:pt x="197866" y="6095"/>
                </a:lnTo>
                <a:lnTo>
                  <a:pt x="199898" y="4317"/>
                </a:lnTo>
                <a:lnTo>
                  <a:pt x="201422" y="2158"/>
                </a:lnTo>
                <a:lnTo>
                  <a:pt x="203326" y="0"/>
                </a:lnTo>
                <a:lnTo>
                  <a:pt x="197169" y="16589"/>
                </a:lnTo>
                <a:lnTo>
                  <a:pt x="190928" y="33083"/>
                </a:lnTo>
                <a:lnTo>
                  <a:pt x="184949" y="49577"/>
                </a:lnTo>
                <a:lnTo>
                  <a:pt x="172269" y="90023"/>
                </a:lnTo>
                <a:lnTo>
                  <a:pt x="159129" y="138497"/>
                </a:lnTo>
                <a:lnTo>
                  <a:pt x="153189" y="173632"/>
                </a:lnTo>
                <a:lnTo>
                  <a:pt x="153511" y="182244"/>
                </a:lnTo>
                <a:lnTo>
                  <a:pt x="154642" y="190571"/>
                </a:lnTo>
                <a:lnTo>
                  <a:pt x="156083" y="200278"/>
                </a:lnTo>
                <a:lnTo>
                  <a:pt x="166201" y="195655"/>
                </a:lnTo>
                <a:lnTo>
                  <a:pt x="173878" y="191103"/>
                </a:lnTo>
                <a:lnTo>
                  <a:pt x="180818" y="184884"/>
                </a:lnTo>
                <a:lnTo>
                  <a:pt x="188722" y="175259"/>
                </a:lnTo>
                <a:lnTo>
                  <a:pt x="195310" y="166340"/>
                </a:lnTo>
                <a:lnTo>
                  <a:pt x="203517" y="157527"/>
                </a:lnTo>
                <a:lnTo>
                  <a:pt x="213153" y="152310"/>
                </a:lnTo>
                <a:lnTo>
                  <a:pt x="224027" y="154177"/>
                </a:lnTo>
                <a:lnTo>
                  <a:pt x="246004" y="172970"/>
                </a:lnTo>
                <a:lnTo>
                  <a:pt x="264017" y="193738"/>
                </a:lnTo>
                <a:lnTo>
                  <a:pt x="285053" y="209077"/>
                </a:lnTo>
                <a:lnTo>
                  <a:pt x="332444" y="206960"/>
                </a:lnTo>
                <a:lnTo>
                  <a:pt x="372110" y="175259"/>
                </a:lnTo>
                <a:lnTo>
                  <a:pt x="377063" y="131317"/>
                </a:lnTo>
                <a:lnTo>
                  <a:pt x="366952" y="127220"/>
                </a:lnTo>
                <a:lnTo>
                  <a:pt x="356282" y="128920"/>
                </a:lnTo>
                <a:lnTo>
                  <a:pt x="325633" y="163407"/>
                </a:lnTo>
                <a:lnTo>
                  <a:pt x="348950" y="198121"/>
                </a:lnTo>
                <a:lnTo>
                  <a:pt x="392882" y="215137"/>
                </a:lnTo>
                <a:lnTo>
                  <a:pt x="437094" y="219217"/>
                </a:lnTo>
                <a:lnTo>
                  <a:pt x="460248" y="21970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01642" y="4559675"/>
            <a:ext cx="116205" cy="128270"/>
          </a:xfrm>
          <a:custGeom>
            <a:avLst/>
            <a:gdLst/>
            <a:ahLst/>
            <a:cxnLst/>
            <a:rect l="l" t="t" r="r" b="b"/>
            <a:pathLst>
              <a:path w="116204" h="128270">
                <a:moveTo>
                  <a:pt x="115945" y="11054"/>
                </a:moveTo>
                <a:lnTo>
                  <a:pt x="106316" y="6258"/>
                </a:lnTo>
                <a:lnTo>
                  <a:pt x="95307" y="2307"/>
                </a:lnTo>
                <a:lnTo>
                  <a:pt x="83726" y="0"/>
                </a:lnTo>
                <a:lnTo>
                  <a:pt x="72384" y="132"/>
                </a:lnTo>
                <a:lnTo>
                  <a:pt x="26288" y="18831"/>
                </a:lnTo>
                <a:lnTo>
                  <a:pt x="327" y="58425"/>
                </a:lnTo>
                <a:lnTo>
                  <a:pt x="0" y="73983"/>
                </a:lnTo>
                <a:lnTo>
                  <a:pt x="5328" y="89159"/>
                </a:lnTo>
                <a:lnTo>
                  <a:pt x="43940" y="122771"/>
                </a:lnTo>
                <a:lnTo>
                  <a:pt x="72890" y="128095"/>
                </a:lnTo>
                <a:lnTo>
                  <a:pt x="81924" y="128037"/>
                </a:lnTo>
                <a:lnTo>
                  <a:pt x="89745" y="126670"/>
                </a:lnTo>
                <a:lnTo>
                  <a:pt x="97911" y="12357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00454" y="4428997"/>
            <a:ext cx="36195" cy="219710"/>
          </a:xfrm>
          <a:custGeom>
            <a:avLst/>
            <a:gdLst/>
            <a:ahLst/>
            <a:cxnLst/>
            <a:rect l="l" t="t" r="r" b="b"/>
            <a:pathLst>
              <a:path w="36195" h="219710">
                <a:moveTo>
                  <a:pt x="28003" y="0"/>
                </a:moveTo>
                <a:lnTo>
                  <a:pt x="7250" y="32914"/>
                </a:lnTo>
                <a:lnTo>
                  <a:pt x="571" y="71116"/>
                </a:lnTo>
                <a:lnTo>
                  <a:pt x="0" y="95948"/>
                </a:lnTo>
                <a:lnTo>
                  <a:pt x="1714" y="120685"/>
                </a:lnTo>
                <a:lnTo>
                  <a:pt x="5143" y="145160"/>
                </a:lnTo>
                <a:lnTo>
                  <a:pt x="9959" y="165895"/>
                </a:lnTo>
                <a:lnTo>
                  <a:pt x="16335" y="184261"/>
                </a:lnTo>
                <a:lnTo>
                  <a:pt x="24735" y="201650"/>
                </a:lnTo>
                <a:lnTo>
                  <a:pt x="35623" y="21945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97026" y="4587494"/>
            <a:ext cx="150495" cy="88900"/>
          </a:xfrm>
          <a:custGeom>
            <a:avLst/>
            <a:gdLst/>
            <a:ahLst/>
            <a:cxnLst/>
            <a:rect l="l" t="t" r="r" b="b"/>
            <a:pathLst>
              <a:path w="150495" h="88900">
                <a:moveTo>
                  <a:pt x="18680" y="0"/>
                </a:moveTo>
                <a:lnTo>
                  <a:pt x="8866" y="16863"/>
                </a:lnTo>
                <a:lnTo>
                  <a:pt x="1313" y="35083"/>
                </a:lnTo>
                <a:lnTo>
                  <a:pt x="0" y="53542"/>
                </a:lnTo>
                <a:lnTo>
                  <a:pt x="8901" y="71119"/>
                </a:lnTo>
                <a:lnTo>
                  <a:pt x="23911" y="81778"/>
                </a:lnTo>
                <a:lnTo>
                  <a:pt x="42302" y="87137"/>
                </a:lnTo>
                <a:lnTo>
                  <a:pt x="61837" y="88425"/>
                </a:lnTo>
                <a:lnTo>
                  <a:pt x="80275" y="86867"/>
                </a:lnTo>
                <a:lnTo>
                  <a:pt x="129496" y="66972"/>
                </a:lnTo>
                <a:lnTo>
                  <a:pt x="150237" y="37655"/>
                </a:lnTo>
                <a:lnTo>
                  <a:pt x="149861" y="28499"/>
                </a:lnTo>
                <a:lnTo>
                  <a:pt x="145807" y="19557"/>
                </a:lnTo>
                <a:lnTo>
                  <a:pt x="143267" y="18033"/>
                </a:lnTo>
                <a:lnTo>
                  <a:pt x="141489" y="16255"/>
                </a:lnTo>
                <a:lnTo>
                  <a:pt x="139076" y="1473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61425" y="4557395"/>
            <a:ext cx="46990" cy="186690"/>
          </a:xfrm>
          <a:custGeom>
            <a:avLst/>
            <a:gdLst/>
            <a:ahLst/>
            <a:cxnLst/>
            <a:rect l="l" t="t" r="r" b="b"/>
            <a:pathLst>
              <a:path w="46990" h="186689">
                <a:moveTo>
                  <a:pt x="43257" y="0"/>
                </a:moveTo>
                <a:lnTo>
                  <a:pt x="41046" y="11936"/>
                </a:lnTo>
                <a:lnTo>
                  <a:pt x="38240" y="23479"/>
                </a:lnTo>
                <a:lnTo>
                  <a:pt x="35720" y="35093"/>
                </a:lnTo>
                <a:lnTo>
                  <a:pt x="34367" y="47243"/>
                </a:lnTo>
                <a:lnTo>
                  <a:pt x="35504" y="63027"/>
                </a:lnTo>
                <a:lnTo>
                  <a:pt x="38510" y="77882"/>
                </a:lnTo>
                <a:lnTo>
                  <a:pt x="42207" y="92499"/>
                </a:lnTo>
                <a:lnTo>
                  <a:pt x="45416" y="107568"/>
                </a:lnTo>
                <a:lnTo>
                  <a:pt x="46728" y="118326"/>
                </a:lnTo>
                <a:lnTo>
                  <a:pt x="46670" y="129333"/>
                </a:lnTo>
                <a:lnTo>
                  <a:pt x="44684" y="140126"/>
                </a:lnTo>
                <a:lnTo>
                  <a:pt x="40209" y="150240"/>
                </a:lnTo>
                <a:lnTo>
                  <a:pt x="33910" y="157934"/>
                </a:lnTo>
                <a:lnTo>
                  <a:pt x="26112" y="164830"/>
                </a:lnTo>
                <a:lnTo>
                  <a:pt x="17742" y="171225"/>
                </a:lnTo>
                <a:lnTo>
                  <a:pt x="9729" y="177418"/>
                </a:lnTo>
                <a:lnTo>
                  <a:pt x="0" y="186350"/>
                </a:lnTo>
                <a:lnTo>
                  <a:pt x="3331" y="185626"/>
                </a:lnTo>
                <a:lnTo>
                  <a:pt x="12211" y="180544"/>
                </a:lnTo>
                <a:lnTo>
                  <a:pt x="19127" y="17640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38159" y="4490592"/>
            <a:ext cx="37465" cy="230504"/>
          </a:xfrm>
          <a:custGeom>
            <a:avLst/>
            <a:gdLst/>
            <a:ahLst/>
            <a:cxnLst/>
            <a:rect l="l" t="t" r="r" b="b"/>
            <a:pathLst>
              <a:path w="37465" h="230504">
                <a:moveTo>
                  <a:pt x="37211" y="0"/>
                </a:moveTo>
                <a:lnTo>
                  <a:pt x="23098" y="36321"/>
                </a:lnTo>
                <a:lnTo>
                  <a:pt x="14986" y="75310"/>
                </a:lnTo>
                <a:lnTo>
                  <a:pt x="8556" y="126857"/>
                </a:lnTo>
                <a:lnTo>
                  <a:pt x="4318" y="178688"/>
                </a:lnTo>
                <a:lnTo>
                  <a:pt x="3357" y="191565"/>
                </a:lnTo>
                <a:lnTo>
                  <a:pt x="2349" y="204358"/>
                </a:lnTo>
                <a:lnTo>
                  <a:pt x="1246" y="217175"/>
                </a:lnTo>
                <a:lnTo>
                  <a:pt x="0" y="23012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98281" y="4546727"/>
            <a:ext cx="546735" cy="167640"/>
          </a:xfrm>
          <a:custGeom>
            <a:avLst/>
            <a:gdLst/>
            <a:ahLst/>
            <a:cxnLst/>
            <a:rect l="l" t="t" r="r" b="b"/>
            <a:pathLst>
              <a:path w="546734" h="167639">
                <a:moveTo>
                  <a:pt x="0" y="95377"/>
                </a:moveTo>
                <a:lnTo>
                  <a:pt x="14700" y="96795"/>
                </a:lnTo>
                <a:lnTo>
                  <a:pt x="29210" y="98821"/>
                </a:lnTo>
                <a:lnTo>
                  <a:pt x="43719" y="100966"/>
                </a:lnTo>
                <a:lnTo>
                  <a:pt x="58420" y="102743"/>
                </a:lnTo>
                <a:lnTo>
                  <a:pt x="103266" y="105187"/>
                </a:lnTo>
                <a:lnTo>
                  <a:pt x="147827" y="100584"/>
                </a:lnTo>
                <a:lnTo>
                  <a:pt x="198727" y="79545"/>
                </a:lnTo>
                <a:lnTo>
                  <a:pt x="218033" y="39052"/>
                </a:lnTo>
                <a:lnTo>
                  <a:pt x="198691" y="30122"/>
                </a:lnTo>
                <a:lnTo>
                  <a:pt x="186181" y="34004"/>
                </a:lnTo>
                <a:lnTo>
                  <a:pt x="157366" y="64244"/>
                </a:lnTo>
                <a:lnTo>
                  <a:pt x="154813" y="114554"/>
                </a:lnTo>
                <a:lnTo>
                  <a:pt x="189335" y="147147"/>
                </a:lnTo>
                <a:lnTo>
                  <a:pt x="205740" y="150495"/>
                </a:lnTo>
                <a:lnTo>
                  <a:pt x="235059" y="146766"/>
                </a:lnTo>
                <a:lnTo>
                  <a:pt x="281838" y="112829"/>
                </a:lnTo>
                <a:lnTo>
                  <a:pt x="306832" y="81406"/>
                </a:lnTo>
                <a:lnTo>
                  <a:pt x="312420" y="72771"/>
                </a:lnTo>
                <a:lnTo>
                  <a:pt x="312420" y="84270"/>
                </a:lnTo>
                <a:lnTo>
                  <a:pt x="311657" y="95424"/>
                </a:lnTo>
                <a:lnTo>
                  <a:pt x="310133" y="106935"/>
                </a:lnTo>
                <a:lnTo>
                  <a:pt x="307848" y="119506"/>
                </a:lnTo>
                <a:lnTo>
                  <a:pt x="305198" y="131397"/>
                </a:lnTo>
                <a:lnTo>
                  <a:pt x="302752" y="143382"/>
                </a:lnTo>
                <a:lnTo>
                  <a:pt x="300472" y="155368"/>
                </a:lnTo>
                <a:lnTo>
                  <a:pt x="298323" y="167259"/>
                </a:lnTo>
                <a:lnTo>
                  <a:pt x="309252" y="153507"/>
                </a:lnTo>
                <a:lnTo>
                  <a:pt x="320230" y="139731"/>
                </a:lnTo>
                <a:lnTo>
                  <a:pt x="361961" y="92329"/>
                </a:lnTo>
                <a:lnTo>
                  <a:pt x="404514" y="56959"/>
                </a:lnTo>
                <a:lnTo>
                  <a:pt x="451937" y="29981"/>
                </a:lnTo>
                <a:lnTo>
                  <a:pt x="502515" y="12729"/>
                </a:lnTo>
                <a:lnTo>
                  <a:pt x="534289" y="3937"/>
                </a:lnTo>
                <a:lnTo>
                  <a:pt x="540639" y="2159"/>
                </a:lnTo>
                <a:lnTo>
                  <a:pt x="546735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1480" y="5122164"/>
            <a:ext cx="133350" cy="307340"/>
          </a:xfrm>
          <a:custGeom>
            <a:avLst/>
            <a:gdLst/>
            <a:ahLst/>
            <a:cxnLst/>
            <a:rect l="l" t="t" r="r" b="b"/>
            <a:pathLst>
              <a:path w="133350" h="307339">
                <a:moveTo>
                  <a:pt x="0" y="293243"/>
                </a:moveTo>
                <a:lnTo>
                  <a:pt x="914" y="300228"/>
                </a:lnTo>
                <a:lnTo>
                  <a:pt x="1219" y="302387"/>
                </a:lnTo>
                <a:lnTo>
                  <a:pt x="0" y="307213"/>
                </a:lnTo>
                <a:lnTo>
                  <a:pt x="8615" y="263368"/>
                </a:lnTo>
                <a:lnTo>
                  <a:pt x="14658" y="198723"/>
                </a:lnTo>
                <a:lnTo>
                  <a:pt x="19811" y="148844"/>
                </a:lnTo>
                <a:lnTo>
                  <a:pt x="27936" y="99536"/>
                </a:lnTo>
                <a:lnTo>
                  <a:pt x="41148" y="51562"/>
                </a:lnTo>
                <a:lnTo>
                  <a:pt x="70080" y="5913"/>
                </a:lnTo>
                <a:lnTo>
                  <a:pt x="87477" y="0"/>
                </a:lnTo>
                <a:lnTo>
                  <a:pt x="102584" y="2994"/>
                </a:lnTo>
                <a:lnTo>
                  <a:pt x="114833" y="12620"/>
                </a:lnTo>
                <a:lnTo>
                  <a:pt x="123996" y="25842"/>
                </a:lnTo>
                <a:lnTo>
                  <a:pt x="129844" y="39624"/>
                </a:lnTo>
                <a:lnTo>
                  <a:pt x="133288" y="66905"/>
                </a:lnTo>
                <a:lnTo>
                  <a:pt x="128816" y="93186"/>
                </a:lnTo>
                <a:lnTo>
                  <a:pt x="103327" y="140843"/>
                </a:lnTo>
                <a:lnTo>
                  <a:pt x="67365" y="175650"/>
                </a:lnTo>
                <a:lnTo>
                  <a:pt x="44196" y="184404"/>
                </a:lnTo>
                <a:lnTo>
                  <a:pt x="41452" y="184404"/>
                </a:lnTo>
                <a:lnTo>
                  <a:pt x="43281" y="17526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0819" y="5155438"/>
            <a:ext cx="120014" cy="130810"/>
          </a:xfrm>
          <a:custGeom>
            <a:avLst/>
            <a:gdLst/>
            <a:ahLst/>
            <a:cxnLst/>
            <a:rect l="l" t="t" r="r" b="b"/>
            <a:pathLst>
              <a:path w="120015" h="130810">
                <a:moveTo>
                  <a:pt x="91744" y="0"/>
                </a:moveTo>
                <a:lnTo>
                  <a:pt x="48025" y="26842"/>
                </a:lnTo>
                <a:lnTo>
                  <a:pt x="12839" y="70437"/>
                </a:lnTo>
                <a:lnTo>
                  <a:pt x="0" y="105409"/>
                </a:lnTo>
                <a:lnTo>
                  <a:pt x="990" y="117981"/>
                </a:lnTo>
                <a:lnTo>
                  <a:pt x="6553" y="126158"/>
                </a:lnTo>
                <a:lnTo>
                  <a:pt x="15773" y="130216"/>
                </a:lnTo>
                <a:lnTo>
                  <a:pt x="27736" y="130428"/>
                </a:lnTo>
                <a:lnTo>
                  <a:pt x="44119" y="125672"/>
                </a:lnTo>
                <a:lnTo>
                  <a:pt x="83210" y="93472"/>
                </a:lnTo>
                <a:lnTo>
                  <a:pt x="108585" y="63253"/>
                </a:lnTo>
                <a:lnTo>
                  <a:pt x="115824" y="52069"/>
                </a:lnTo>
                <a:lnTo>
                  <a:pt x="117043" y="50292"/>
                </a:lnTo>
                <a:lnTo>
                  <a:pt x="118262" y="48132"/>
                </a:lnTo>
                <a:lnTo>
                  <a:pt x="119481" y="46228"/>
                </a:lnTo>
                <a:lnTo>
                  <a:pt x="119395" y="58654"/>
                </a:lnTo>
                <a:lnTo>
                  <a:pt x="118567" y="71151"/>
                </a:lnTo>
                <a:lnTo>
                  <a:pt x="117509" y="83696"/>
                </a:lnTo>
                <a:lnTo>
                  <a:pt x="116738" y="96265"/>
                </a:lnTo>
                <a:lnTo>
                  <a:pt x="116838" y="103598"/>
                </a:lnTo>
                <a:lnTo>
                  <a:pt x="117081" y="110918"/>
                </a:lnTo>
                <a:lnTo>
                  <a:pt x="117381" y="118215"/>
                </a:lnTo>
                <a:lnTo>
                  <a:pt x="117652" y="12547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6442" y="5153914"/>
            <a:ext cx="104139" cy="132080"/>
          </a:xfrm>
          <a:custGeom>
            <a:avLst/>
            <a:gdLst/>
            <a:ahLst/>
            <a:cxnLst/>
            <a:rect l="l" t="t" r="r" b="b"/>
            <a:pathLst>
              <a:path w="104140" h="132079">
                <a:moveTo>
                  <a:pt x="14020" y="50292"/>
                </a:moveTo>
                <a:lnTo>
                  <a:pt x="11315" y="62940"/>
                </a:lnTo>
                <a:lnTo>
                  <a:pt x="8153" y="75660"/>
                </a:lnTo>
                <a:lnTo>
                  <a:pt x="5105" y="88332"/>
                </a:lnTo>
                <a:lnTo>
                  <a:pt x="0" y="131572"/>
                </a:lnTo>
                <a:lnTo>
                  <a:pt x="6715" y="118028"/>
                </a:lnTo>
                <a:lnTo>
                  <a:pt x="13715" y="104759"/>
                </a:lnTo>
                <a:lnTo>
                  <a:pt x="41824" y="60473"/>
                </a:lnTo>
                <a:lnTo>
                  <a:pt x="70837" y="27624"/>
                </a:lnTo>
                <a:lnTo>
                  <a:pt x="98450" y="4191"/>
                </a:lnTo>
                <a:lnTo>
                  <a:pt x="103936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00353" y="5059045"/>
            <a:ext cx="30480" cy="247650"/>
          </a:xfrm>
          <a:custGeom>
            <a:avLst/>
            <a:gdLst/>
            <a:ahLst/>
            <a:cxnLst/>
            <a:rect l="l" t="t" r="r" b="b"/>
            <a:pathLst>
              <a:path w="30480" h="247650">
                <a:moveTo>
                  <a:pt x="29260" y="0"/>
                </a:moveTo>
                <a:lnTo>
                  <a:pt x="30260" y="14031"/>
                </a:lnTo>
                <a:lnTo>
                  <a:pt x="29718" y="28146"/>
                </a:lnTo>
                <a:lnTo>
                  <a:pt x="28489" y="42380"/>
                </a:lnTo>
                <a:lnTo>
                  <a:pt x="27431" y="56768"/>
                </a:lnTo>
                <a:lnTo>
                  <a:pt x="26393" y="80337"/>
                </a:lnTo>
                <a:lnTo>
                  <a:pt x="25527" y="103965"/>
                </a:lnTo>
                <a:lnTo>
                  <a:pt x="24774" y="127617"/>
                </a:lnTo>
                <a:lnTo>
                  <a:pt x="24079" y="151256"/>
                </a:lnTo>
                <a:lnTo>
                  <a:pt x="23164" y="170588"/>
                </a:lnTo>
                <a:lnTo>
                  <a:pt x="21107" y="190087"/>
                </a:lnTo>
                <a:lnTo>
                  <a:pt x="17564" y="209442"/>
                </a:lnTo>
                <a:lnTo>
                  <a:pt x="12191" y="228345"/>
                </a:lnTo>
                <a:lnTo>
                  <a:pt x="7010" y="239648"/>
                </a:lnTo>
                <a:lnTo>
                  <a:pt x="6400" y="242696"/>
                </a:lnTo>
                <a:lnTo>
                  <a:pt x="0" y="24726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8537" y="5193450"/>
            <a:ext cx="210185" cy="112395"/>
          </a:xfrm>
          <a:custGeom>
            <a:avLst/>
            <a:gdLst/>
            <a:ahLst/>
            <a:cxnLst/>
            <a:rect l="l" t="t" r="r" b="b"/>
            <a:pathLst>
              <a:path w="210184" h="112395">
                <a:moveTo>
                  <a:pt x="0" y="54570"/>
                </a:moveTo>
                <a:lnTo>
                  <a:pt x="29260" y="21677"/>
                </a:lnTo>
                <a:lnTo>
                  <a:pt x="72999" y="8802"/>
                </a:lnTo>
                <a:lnTo>
                  <a:pt x="118567" y="3643"/>
                </a:lnTo>
                <a:lnTo>
                  <a:pt x="133302" y="1762"/>
                </a:lnTo>
                <a:lnTo>
                  <a:pt x="148437" y="404"/>
                </a:lnTo>
                <a:lnTo>
                  <a:pt x="163572" y="0"/>
                </a:lnTo>
                <a:lnTo>
                  <a:pt x="178307" y="976"/>
                </a:lnTo>
                <a:lnTo>
                  <a:pt x="209002" y="30468"/>
                </a:lnTo>
                <a:lnTo>
                  <a:pt x="210197" y="44791"/>
                </a:lnTo>
                <a:lnTo>
                  <a:pt x="210078" y="59209"/>
                </a:lnTo>
                <a:lnTo>
                  <a:pt x="208787" y="72223"/>
                </a:lnTo>
                <a:lnTo>
                  <a:pt x="206678" y="82349"/>
                </a:lnTo>
                <a:lnTo>
                  <a:pt x="203796" y="92463"/>
                </a:lnTo>
                <a:lnTo>
                  <a:pt x="200515" y="102459"/>
                </a:lnTo>
                <a:lnTo>
                  <a:pt x="197205" y="112228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77618" y="5077078"/>
            <a:ext cx="9525" cy="40005"/>
          </a:xfrm>
          <a:custGeom>
            <a:avLst/>
            <a:gdLst/>
            <a:ahLst/>
            <a:cxnLst/>
            <a:rect l="l" t="t" r="r" b="b"/>
            <a:pathLst>
              <a:path w="9525" h="40004">
                <a:moveTo>
                  <a:pt x="2871" y="39878"/>
                </a:moveTo>
                <a:lnTo>
                  <a:pt x="1800" y="31845"/>
                </a:lnTo>
                <a:lnTo>
                  <a:pt x="242" y="21050"/>
                </a:lnTo>
                <a:lnTo>
                  <a:pt x="0" y="10302"/>
                </a:lnTo>
                <a:lnTo>
                  <a:pt x="2871" y="2413"/>
                </a:lnTo>
                <a:lnTo>
                  <a:pt x="4700" y="1524"/>
                </a:lnTo>
                <a:lnTo>
                  <a:pt x="6834" y="889"/>
                </a:lnTo>
                <a:lnTo>
                  <a:pt x="8967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18894" y="5024882"/>
            <a:ext cx="24130" cy="282575"/>
          </a:xfrm>
          <a:custGeom>
            <a:avLst/>
            <a:gdLst/>
            <a:ahLst/>
            <a:cxnLst/>
            <a:rect l="l" t="t" r="r" b="b"/>
            <a:pathLst>
              <a:path w="24130" h="282575">
                <a:moveTo>
                  <a:pt x="21336" y="0"/>
                </a:moveTo>
                <a:lnTo>
                  <a:pt x="23592" y="18655"/>
                </a:lnTo>
                <a:lnTo>
                  <a:pt x="24050" y="36845"/>
                </a:lnTo>
                <a:lnTo>
                  <a:pt x="23532" y="55060"/>
                </a:lnTo>
                <a:lnTo>
                  <a:pt x="22860" y="73787"/>
                </a:lnTo>
                <a:lnTo>
                  <a:pt x="22693" y="102842"/>
                </a:lnTo>
                <a:lnTo>
                  <a:pt x="22764" y="131921"/>
                </a:lnTo>
                <a:lnTo>
                  <a:pt x="22502" y="161047"/>
                </a:lnTo>
                <a:lnTo>
                  <a:pt x="21336" y="190246"/>
                </a:lnTo>
                <a:lnTo>
                  <a:pt x="20921" y="209744"/>
                </a:lnTo>
                <a:lnTo>
                  <a:pt x="18424" y="250074"/>
                </a:lnTo>
                <a:lnTo>
                  <a:pt x="6350" y="279527"/>
                </a:lnTo>
                <a:lnTo>
                  <a:pt x="0" y="28232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53947" y="5188346"/>
            <a:ext cx="244475" cy="114300"/>
          </a:xfrm>
          <a:custGeom>
            <a:avLst/>
            <a:gdLst/>
            <a:ahLst/>
            <a:cxnLst/>
            <a:rect l="l" t="t" r="r" b="b"/>
            <a:pathLst>
              <a:path w="244475" h="114300">
                <a:moveTo>
                  <a:pt x="0" y="47482"/>
                </a:moveTo>
                <a:lnTo>
                  <a:pt x="34721" y="20685"/>
                </a:lnTo>
                <a:lnTo>
                  <a:pt x="73647" y="8921"/>
                </a:lnTo>
                <a:lnTo>
                  <a:pt x="113715" y="2397"/>
                </a:lnTo>
                <a:lnTo>
                  <a:pt x="154641" y="0"/>
                </a:lnTo>
                <a:lnTo>
                  <a:pt x="175116" y="1664"/>
                </a:lnTo>
                <a:lnTo>
                  <a:pt x="221570" y="19764"/>
                </a:lnTo>
                <a:lnTo>
                  <a:pt x="243311" y="56643"/>
                </a:lnTo>
                <a:lnTo>
                  <a:pt x="244144" y="69850"/>
                </a:lnTo>
                <a:lnTo>
                  <a:pt x="243073" y="83175"/>
                </a:lnTo>
                <a:lnTo>
                  <a:pt x="241096" y="96631"/>
                </a:lnTo>
                <a:lnTo>
                  <a:pt x="238937" y="106029"/>
                </a:lnTo>
                <a:lnTo>
                  <a:pt x="238302" y="109077"/>
                </a:lnTo>
                <a:lnTo>
                  <a:pt x="233476" y="11428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99477" y="5100058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4" h="17779">
                <a:moveTo>
                  <a:pt x="392" y="11183"/>
                </a:moveTo>
                <a:lnTo>
                  <a:pt x="0" y="0"/>
                </a:lnTo>
                <a:lnTo>
                  <a:pt x="2678" y="674"/>
                </a:lnTo>
                <a:lnTo>
                  <a:pt x="7358" y="8254"/>
                </a:lnTo>
                <a:lnTo>
                  <a:pt x="12965" y="17787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09978" y="5124354"/>
            <a:ext cx="443865" cy="153035"/>
          </a:xfrm>
          <a:custGeom>
            <a:avLst/>
            <a:gdLst/>
            <a:ahLst/>
            <a:cxnLst/>
            <a:rect l="l" t="t" r="r" b="b"/>
            <a:pathLst>
              <a:path w="443864" h="153035">
                <a:moveTo>
                  <a:pt x="12446" y="61817"/>
                </a:moveTo>
                <a:lnTo>
                  <a:pt x="9233" y="75572"/>
                </a:lnTo>
                <a:lnTo>
                  <a:pt x="5318" y="88804"/>
                </a:lnTo>
                <a:lnTo>
                  <a:pt x="1855" y="102036"/>
                </a:lnTo>
                <a:lnTo>
                  <a:pt x="0" y="115792"/>
                </a:lnTo>
                <a:lnTo>
                  <a:pt x="277" y="127601"/>
                </a:lnTo>
                <a:lnTo>
                  <a:pt x="3079" y="138922"/>
                </a:lnTo>
                <a:lnTo>
                  <a:pt x="9358" y="147885"/>
                </a:lnTo>
                <a:lnTo>
                  <a:pt x="20065" y="152622"/>
                </a:lnTo>
                <a:lnTo>
                  <a:pt x="32728" y="150784"/>
                </a:lnTo>
                <a:lnTo>
                  <a:pt x="65785" y="123031"/>
                </a:lnTo>
                <a:lnTo>
                  <a:pt x="91138" y="83550"/>
                </a:lnTo>
                <a:lnTo>
                  <a:pt x="101165" y="62255"/>
                </a:lnTo>
                <a:lnTo>
                  <a:pt x="111252" y="41116"/>
                </a:lnTo>
                <a:lnTo>
                  <a:pt x="112140" y="38703"/>
                </a:lnTo>
                <a:lnTo>
                  <a:pt x="113410" y="36798"/>
                </a:lnTo>
                <a:lnTo>
                  <a:pt x="114553" y="34385"/>
                </a:lnTo>
                <a:lnTo>
                  <a:pt x="134602" y="69863"/>
                </a:lnTo>
                <a:lnTo>
                  <a:pt x="138191" y="80978"/>
                </a:lnTo>
                <a:lnTo>
                  <a:pt x="143615" y="90640"/>
                </a:lnTo>
                <a:lnTo>
                  <a:pt x="151765" y="95599"/>
                </a:lnTo>
                <a:lnTo>
                  <a:pt x="166584" y="92686"/>
                </a:lnTo>
                <a:lnTo>
                  <a:pt x="182022" y="82581"/>
                </a:lnTo>
                <a:lnTo>
                  <a:pt x="196270" y="70096"/>
                </a:lnTo>
                <a:lnTo>
                  <a:pt x="207518" y="60039"/>
                </a:lnTo>
                <a:lnTo>
                  <a:pt x="224061" y="46545"/>
                </a:lnTo>
                <a:lnTo>
                  <a:pt x="258577" y="20462"/>
                </a:lnTo>
                <a:lnTo>
                  <a:pt x="301577" y="0"/>
                </a:lnTo>
                <a:lnTo>
                  <a:pt x="314037" y="1182"/>
                </a:lnTo>
                <a:lnTo>
                  <a:pt x="326390" y="7842"/>
                </a:lnTo>
                <a:lnTo>
                  <a:pt x="337462" y="18684"/>
                </a:lnTo>
                <a:lnTo>
                  <a:pt x="347154" y="31146"/>
                </a:lnTo>
                <a:lnTo>
                  <a:pt x="356465" y="43989"/>
                </a:lnTo>
                <a:lnTo>
                  <a:pt x="366395" y="55975"/>
                </a:lnTo>
                <a:lnTo>
                  <a:pt x="399988" y="89068"/>
                </a:lnTo>
                <a:lnTo>
                  <a:pt x="430879" y="97393"/>
                </a:lnTo>
                <a:lnTo>
                  <a:pt x="437070" y="97367"/>
                </a:lnTo>
                <a:lnTo>
                  <a:pt x="443738" y="9661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95572" y="5141051"/>
            <a:ext cx="116839" cy="116205"/>
          </a:xfrm>
          <a:custGeom>
            <a:avLst/>
            <a:gdLst/>
            <a:ahLst/>
            <a:cxnLst/>
            <a:rect l="l" t="t" r="r" b="b"/>
            <a:pathLst>
              <a:path w="116839" h="116204">
                <a:moveTo>
                  <a:pt x="20907" y="2194"/>
                </a:moveTo>
                <a:lnTo>
                  <a:pt x="819" y="39844"/>
                </a:lnTo>
                <a:lnTo>
                  <a:pt x="0" y="56185"/>
                </a:lnTo>
                <a:lnTo>
                  <a:pt x="1633" y="72455"/>
                </a:lnTo>
                <a:lnTo>
                  <a:pt x="25463" y="110620"/>
                </a:lnTo>
                <a:lnTo>
                  <a:pt x="54435" y="115859"/>
                </a:lnTo>
                <a:lnTo>
                  <a:pt x="70600" y="110918"/>
                </a:lnTo>
                <a:lnTo>
                  <a:pt x="107140" y="77378"/>
                </a:lnTo>
                <a:lnTo>
                  <a:pt x="116681" y="51883"/>
                </a:lnTo>
                <a:lnTo>
                  <a:pt x="116052" y="38302"/>
                </a:lnTo>
                <a:lnTo>
                  <a:pt x="85949" y="7939"/>
                </a:lnTo>
                <a:lnTo>
                  <a:pt x="61166" y="1527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34525" y="513892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4">
                <a:moveTo>
                  <a:pt x="1410" y="122555"/>
                </a:moveTo>
                <a:lnTo>
                  <a:pt x="1194" y="110815"/>
                </a:lnTo>
                <a:lnTo>
                  <a:pt x="537" y="99028"/>
                </a:lnTo>
                <a:lnTo>
                  <a:pt x="0" y="87193"/>
                </a:lnTo>
                <a:lnTo>
                  <a:pt x="3605" y="38806"/>
                </a:lnTo>
                <a:lnTo>
                  <a:pt x="19877" y="27816"/>
                </a:lnTo>
                <a:lnTo>
                  <a:pt x="30525" y="33274"/>
                </a:lnTo>
                <a:lnTo>
                  <a:pt x="39792" y="42445"/>
                </a:lnTo>
                <a:lnTo>
                  <a:pt x="47130" y="50927"/>
                </a:lnTo>
                <a:lnTo>
                  <a:pt x="60892" y="65964"/>
                </a:lnTo>
                <a:lnTo>
                  <a:pt x="90368" y="94325"/>
                </a:lnTo>
                <a:lnTo>
                  <a:pt x="122267" y="109823"/>
                </a:lnTo>
                <a:lnTo>
                  <a:pt x="128079" y="106469"/>
                </a:lnTo>
                <a:lnTo>
                  <a:pt x="136582" y="64230"/>
                </a:lnTo>
                <a:lnTo>
                  <a:pt x="136792" y="53086"/>
                </a:lnTo>
                <a:lnTo>
                  <a:pt x="137787" y="39772"/>
                </a:lnTo>
                <a:lnTo>
                  <a:pt x="138650" y="26495"/>
                </a:lnTo>
                <a:lnTo>
                  <a:pt x="139632" y="13241"/>
                </a:lnTo>
                <a:lnTo>
                  <a:pt x="140983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35833" y="4989829"/>
            <a:ext cx="41910" cy="231140"/>
          </a:xfrm>
          <a:custGeom>
            <a:avLst/>
            <a:gdLst/>
            <a:ahLst/>
            <a:cxnLst/>
            <a:rect l="l" t="t" r="r" b="b"/>
            <a:pathLst>
              <a:path w="41910" h="231139">
                <a:moveTo>
                  <a:pt x="635" y="0"/>
                </a:moveTo>
                <a:lnTo>
                  <a:pt x="1678" y="15101"/>
                </a:lnTo>
                <a:lnTo>
                  <a:pt x="1270" y="29940"/>
                </a:lnTo>
                <a:lnTo>
                  <a:pt x="384" y="44827"/>
                </a:lnTo>
                <a:lnTo>
                  <a:pt x="0" y="60071"/>
                </a:lnTo>
                <a:lnTo>
                  <a:pt x="1984" y="110648"/>
                </a:lnTo>
                <a:lnTo>
                  <a:pt x="8255" y="161036"/>
                </a:lnTo>
                <a:lnTo>
                  <a:pt x="19095" y="208934"/>
                </a:lnTo>
                <a:lnTo>
                  <a:pt x="33020" y="228600"/>
                </a:lnTo>
                <a:lnTo>
                  <a:pt x="35052" y="230759"/>
                </a:lnTo>
                <a:lnTo>
                  <a:pt x="41529" y="230124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34263" y="5160009"/>
            <a:ext cx="203835" cy="258445"/>
          </a:xfrm>
          <a:custGeom>
            <a:avLst/>
            <a:gdLst/>
            <a:ahLst/>
            <a:cxnLst/>
            <a:rect l="l" t="t" r="r" b="b"/>
            <a:pathLst>
              <a:path w="203835" h="258445">
                <a:moveTo>
                  <a:pt x="3679" y="0"/>
                </a:moveTo>
                <a:lnTo>
                  <a:pt x="2166" y="11578"/>
                </a:lnTo>
                <a:lnTo>
                  <a:pt x="726" y="23669"/>
                </a:lnTo>
                <a:lnTo>
                  <a:pt x="0" y="35736"/>
                </a:lnTo>
                <a:lnTo>
                  <a:pt x="631" y="47243"/>
                </a:lnTo>
                <a:lnTo>
                  <a:pt x="3849" y="59551"/>
                </a:lnTo>
                <a:lnTo>
                  <a:pt x="9806" y="70262"/>
                </a:lnTo>
                <a:lnTo>
                  <a:pt x="18668" y="78355"/>
                </a:lnTo>
                <a:lnTo>
                  <a:pt x="30603" y="82803"/>
                </a:lnTo>
                <a:lnTo>
                  <a:pt x="46446" y="82627"/>
                </a:lnTo>
                <a:lnTo>
                  <a:pt x="87880" y="61213"/>
                </a:lnTo>
                <a:lnTo>
                  <a:pt x="112724" y="38036"/>
                </a:lnTo>
                <a:lnTo>
                  <a:pt x="125188" y="26495"/>
                </a:lnTo>
                <a:lnTo>
                  <a:pt x="138807" y="16763"/>
                </a:lnTo>
                <a:lnTo>
                  <a:pt x="146935" y="13715"/>
                </a:lnTo>
                <a:lnTo>
                  <a:pt x="149094" y="12700"/>
                </a:lnTo>
                <a:lnTo>
                  <a:pt x="154936" y="12700"/>
                </a:lnTo>
                <a:lnTo>
                  <a:pt x="161452" y="24193"/>
                </a:lnTo>
                <a:lnTo>
                  <a:pt x="171954" y="62483"/>
                </a:lnTo>
                <a:lnTo>
                  <a:pt x="174494" y="116363"/>
                </a:lnTo>
                <a:lnTo>
                  <a:pt x="173025" y="143244"/>
                </a:lnTo>
                <a:lnTo>
                  <a:pt x="167050" y="190918"/>
                </a:lnTo>
                <a:lnTo>
                  <a:pt x="154370" y="232650"/>
                </a:lnTo>
                <a:lnTo>
                  <a:pt x="134489" y="256031"/>
                </a:lnTo>
                <a:lnTo>
                  <a:pt x="131695" y="258063"/>
                </a:lnTo>
                <a:lnTo>
                  <a:pt x="124456" y="256920"/>
                </a:lnTo>
                <a:lnTo>
                  <a:pt x="115591" y="244393"/>
                </a:lnTo>
                <a:lnTo>
                  <a:pt x="110882" y="232044"/>
                </a:lnTo>
                <a:lnTo>
                  <a:pt x="109436" y="218576"/>
                </a:lnTo>
                <a:lnTo>
                  <a:pt x="110359" y="202691"/>
                </a:lnTo>
                <a:lnTo>
                  <a:pt x="123011" y="155209"/>
                </a:lnTo>
                <a:lnTo>
                  <a:pt x="147951" y="112775"/>
                </a:lnTo>
                <a:lnTo>
                  <a:pt x="188813" y="76842"/>
                </a:lnTo>
                <a:lnTo>
                  <a:pt x="203704" y="6642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29660" y="5202046"/>
            <a:ext cx="29845" cy="194945"/>
          </a:xfrm>
          <a:custGeom>
            <a:avLst/>
            <a:gdLst/>
            <a:ahLst/>
            <a:cxnLst/>
            <a:rect l="l" t="t" r="r" b="b"/>
            <a:pathLst>
              <a:path w="29844" h="194945">
                <a:moveTo>
                  <a:pt x="29337" y="0"/>
                </a:moveTo>
                <a:lnTo>
                  <a:pt x="27052" y="15073"/>
                </a:lnTo>
                <a:lnTo>
                  <a:pt x="24495" y="30194"/>
                </a:lnTo>
                <a:lnTo>
                  <a:pt x="21818" y="45362"/>
                </a:lnTo>
                <a:lnTo>
                  <a:pt x="19176" y="60578"/>
                </a:lnTo>
                <a:lnTo>
                  <a:pt x="15575" y="82730"/>
                </a:lnTo>
                <a:lnTo>
                  <a:pt x="12080" y="104822"/>
                </a:lnTo>
                <a:lnTo>
                  <a:pt x="8800" y="126890"/>
                </a:lnTo>
                <a:lnTo>
                  <a:pt x="5841" y="148970"/>
                </a:lnTo>
                <a:lnTo>
                  <a:pt x="3661" y="163776"/>
                </a:lnTo>
                <a:lnTo>
                  <a:pt x="2111" y="174831"/>
                </a:lnTo>
                <a:lnTo>
                  <a:pt x="966" y="184386"/>
                </a:lnTo>
                <a:lnTo>
                  <a:pt x="0" y="19469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05504" y="5086222"/>
            <a:ext cx="196215" cy="128905"/>
          </a:xfrm>
          <a:custGeom>
            <a:avLst/>
            <a:gdLst/>
            <a:ahLst/>
            <a:cxnLst/>
            <a:rect l="l" t="t" r="r" b="b"/>
            <a:pathLst>
              <a:path w="196214" h="128904">
                <a:moveTo>
                  <a:pt x="0" y="52704"/>
                </a:moveTo>
                <a:lnTo>
                  <a:pt x="1920" y="44408"/>
                </a:lnTo>
                <a:lnTo>
                  <a:pt x="5270" y="33861"/>
                </a:lnTo>
                <a:lnTo>
                  <a:pt x="10715" y="25433"/>
                </a:lnTo>
                <a:lnTo>
                  <a:pt x="18923" y="23494"/>
                </a:lnTo>
                <a:lnTo>
                  <a:pt x="24949" y="29729"/>
                </a:lnTo>
                <a:lnTo>
                  <a:pt x="30273" y="41941"/>
                </a:lnTo>
                <a:lnTo>
                  <a:pt x="34335" y="54963"/>
                </a:lnTo>
                <a:lnTo>
                  <a:pt x="36575" y="63626"/>
                </a:lnTo>
                <a:lnTo>
                  <a:pt x="40445" y="76876"/>
                </a:lnTo>
                <a:lnTo>
                  <a:pt x="53340" y="116077"/>
                </a:lnTo>
                <a:lnTo>
                  <a:pt x="64563" y="128698"/>
                </a:lnTo>
                <a:lnTo>
                  <a:pt x="71717" y="126597"/>
                </a:lnTo>
                <a:lnTo>
                  <a:pt x="79883" y="119125"/>
                </a:lnTo>
                <a:lnTo>
                  <a:pt x="86713" y="110882"/>
                </a:lnTo>
                <a:lnTo>
                  <a:pt x="93281" y="102330"/>
                </a:lnTo>
                <a:lnTo>
                  <a:pt x="99849" y="93729"/>
                </a:lnTo>
                <a:lnTo>
                  <a:pt x="106680" y="85343"/>
                </a:lnTo>
                <a:lnTo>
                  <a:pt x="113605" y="78176"/>
                </a:lnTo>
                <a:lnTo>
                  <a:pt x="120650" y="73818"/>
                </a:lnTo>
                <a:lnTo>
                  <a:pt x="128647" y="72556"/>
                </a:lnTo>
                <a:lnTo>
                  <a:pt x="138430" y="74675"/>
                </a:lnTo>
                <a:lnTo>
                  <a:pt x="144780" y="77593"/>
                </a:lnTo>
                <a:lnTo>
                  <a:pt x="151987" y="81153"/>
                </a:lnTo>
                <a:lnTo>
                  <a:pt x="159432" y="82998"/>
                </a:lnTo>
                <a:lnTo>
                  <a:pt x="166497" y="80771"/>
                </a:lnTo>
                <a:lnTo>
                  <a:pt x="171384" y="74247"/>
                </a:lnTo>
                <a:lnTo>
                  <a:pt x="173593" y="65150"/>
                </a:lnTo>
                <a:lnTo>
                  <a:pt x="174158" y="55483"/>
                </a:lnTo>
                <a:lnTo>
                  <a:pt x="174117" y="47243"/>
                </a:lnTo>
                <a:lnTo>
                  <a:pt x="174779" y="37955"/>
                </a:lnTo>
                <a:lnTo>
                  <a:pt x="191770" y="3682"/>
                </a:lnTo>
                <a:lnTo>
                  <a:pt x="195707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88969" y="4983479"/>
            <a:ext cx="153670" cy="210820"/>
          </a:xfrm>
          <a:custGeom>
            <a:avLst/>
            <a:gdLst/>
            <a:ahLst/>
            <a:cxnLst/>
            <a:rect l="l" t="t" r="r" b="b"/>
            <a:pathLst>
              <a:path w="153670" h="210820">
                <a:moveTo>
                  <a:pt x="0" y="0"/>
                </a:moveTo>
                <a:lnTo>
                  <a:pt x="3192" y="12209"/>
                </a:lnTo>
                <a:lnTo>
                  <a:pt x="4587" y="25765"/>
                </a:lnTo>
                <a:lnTo>
                  <a:pt x="5054" y="39772"/>
                </a:lnTo>
                <a:lnTo>
                  <a:pt x="5460" y="53340"/>
                </a:lnTo>
                <a:lnTo>
                  <a:pt x="7510" y="76938"/>
                </a:lnTo>
                <a:lnTo>
                  <a:pt x="10620" y="100203"/>
                </a:lnTo>
                <a:lnTo>
                  <a:pt x="14515" y="123277"/>
                </a:lnTo>
                <a:lnTo>
                  <a:pt x="18922" y="146304"/>
                </a:lnTo>
                <a:lnTo>
                  <a:pt x="21034" y="160373"/>
                </a:lnTo>
                <a:lnTo>
                  <a:pt x="23431" y="176656"/>
                </a:lnTo>
                <a:lnTo>
                  <a:pt x="27066" y="192559"/>
                </a:lnTo>
                <a:lnTo>
                  <a:pt x="32892" y="205486"/>
                </a:lnTo>
                <a:lnTo>
                  <a:pt x="35051" y="207010"/>
                </a:lnTo>
                <a:lnTo>
                  <a:pt x="37210" y="208788"/>
                </a:lnTo>
                <a:lnTo>
                  <a:pt x="39369" y="210312"/>
                </a:lnTo>
                <a:lnTo>
                  <a:pt x="53149" y="192057"/>
                </a:lnTo>
                <a:lnTo>
                  <a:pt x="65500" y="172958"/>
                </a:lnTo>
                <a:lnTo>
                  <a:pt x="77517" y="153644"/>
                </a:lnTo>
                <a:lnTo>
                  <a:pt x="90296" y="134747"/>
                </a:lnTo>
                <a:lnTo>
                  <a:pt x="95053" y="128424"/>
                </a:lnTo>
                <a:lnTo>
                  <a:pt x="99964" y="122745"/>
                </a:lnTo>
                <a:lnTo>
                  <a:pt x="105281" y="117637"/>
                </a:lnTo>
                <a:lnTo>
                  <a:pt x="111251" y="113030"/>
                </a:lnTo>
                <a:lnTo>
                  <a:pt x="119314" y="121918"/>
                </a:lnTo>
                <a:lnTo>
                  <a:pt x="124317" y="130794"/>
                </a:lnTo>
                <a:lnTo>
                  <a:pt x="128343" y="140408"/>
                </a:lnTo>
                <a:lnTo>
                  <a:pt x="133476" y="151511"/>
                </a:lnTo>
                <a:lnTo>
                  <a:pt x="137894" y="160020"/>
                </a:lnTo>
                <a:lnTo>
                  <a:pt x="142525" y="167957"/>
                </a:lnTo>
                <a:lnTo>
                  <a:pt x="147585" y="175514"/>
                </a:lnTo>
                <a:lnTo>
                  <a:pt x="153288" y="18288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932173" y="5116067"/>
            <a:ext cx="15875" cy="74295"/>
          </a:xfrm>
          <a:custGeom>
            <a:avLst/>
            <a:gdLst/>
            <a:ahLst/>
            <a:cxnLst/>
            <a:rect l="l" t="t" r="r" b="b"/>
            <a:pathLst>
              <a:path w="15875" h="74295">
                <a:moveTo>
                  <a:pt x="0" y="0"/>
                </a:moveTo>
                <a:lnTo>
                  <a:pt x="1178" y="7338"/>
                </a:lnTo>
                <a:lnTo>
                  <a:pt x="1809" y="14700"/>
                </a:lnTo>
                <a:lnTo>
                  <a:pt x="2393" y="22109"/>
                </a:lnTo>
                <a:lnTo>
                  <a:pt x="3428" y="29590"/>
                </a:lnTo>
                <a:lnTo>
                  <a:pt x="5578" y="39459"/>
                </a:lnTo>
                <a:lnTo>
                  <a:pt x="8048" y="49101"/>
                </a:lnTo>
                <a:lnTo>
                  <a:pt x="10876" y="58576"/>
                </a:lnTo>
                <a:lnTo>
                  <a:pt x="14097" y="67944"/>
                </a:lnTo>
                <a:lnTo>
                  <a:pt x="14731" y="69849"/>
                </a:lnTo>
                <a:lnTo>
                  <a:pt x="15239" y="71881"/>
                </a:lnTo>
                <a:lnTo>
                  <a:pt x="15621" y="7378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40809" y="5025897"/>
            <a:ext cx="6985" cy="12065"/>
          </a:xfrm>
          <a:custGeom>
            <a:avLst/>
            <a:gdLst/>
            <a:ahLst/>
            <a:cxnLst/>
            <a:rect l="l" t="t" r="r" b="b"/>
            <a:pathLst>
              <a:path w="6985" h="12064">
                <a:moveTo>
                  <a:pt x="5461" y="11810"/>
                </a:moveTo>
                <a:lnTo>
                  <a:pt x="1777" y="3301"/>
                </a:lnTo>
                <a:lnTo>
                  <a:pt x="0" y="0"/>
                </a:lnTo>
                <a:lnTo>
                  <a:pt x="6985" y="914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47539" y="5070602"/>
            <a:ext cx="77470" cy="109855"/>
          </a:xfrm>
          <a:custGeom>
            <a:avLst/>
            <a:gdLst/>
            <a:ahLst/>
            <a:cxnLst/>
            <a:rect l="l" t="t" r="r" b="b"/>
            <a:pathLst>
              <a:path w="77470" h="109854">
                <a:moveTo>
                  <a:pt x="14555" y="0"/>
                </a:moveTo>
                <a:lnTo>
                  <a:pt x="8370" y="16170"/>
                </a:lnTo>
                <a:lnTo>
                  <a:pt x="3077" y="32400"/>
                </a:lnTo>
                <a:lnTo>
                  <a:pt x="0" y="49131"/>
                </a:lnTo>
                <a:lnTo>
                  <a:pt x="458" y="66802"/>
                </a:lnTo>
                <a:lnTo>
                  <a:pt x="20318" y="101199"/>
                </a:lnTo>
                <a:lnTo>
                  <a:pt x="43378" y="109495"/>
                </a:lnTo>
                <a:lnTo>
                  <a:pt x="54766" y="109235"/>
                </a:lnTo>
                <a:lnTo>
                  <a:pt x="65988" y="107475"/>
                </a:lnTo>
                <a:lnTo>
                  <a:pt x="77293" y="10515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80863" y="5037709"/>
            <a:ext cx="217170" cy="153670"/>
          </a:xfrm>
          <a:custGeom>
            <a:avLst/>
            <a:gdLst/>
            <a:ahLst/>
            <a:cxnLst/>
            <a:rect l="l" t="t" r="r" b="b"/>
            <a:pathLst>
              <a:path w="217170" h="153670">
                <a:moveTo>
                  <a:pt x="11660" y="0"/>
                </a:moveTo>
                <a:lnTo>
                  <a:pt x="2248" y="47773"/>
                </a:lnTo>
                <a:lnTo>
                  <a:pt x="0" y="82155"/>
                </a:lnTo>
                <a:lnTo>
                  <a:pt x="833" y="99552"/>
                </a:lnTo>
                <a:lnTo>
                  <a:pt x="12449" y="142553"/>
                </a:lnTo>
                <a:lnTo>
                  <a:pt x="25396" y="150895"/>
                </a:lnTo>
                <a:lnTo>
                  <a:pt x="34774" y="149733"/>
                </a:lnTo>
                <a:lnTo>
                  <a:pt x="51446" y="141775"/>
                </a:lnTo>
                <a:lnTo>
                  <a:pt x="66809" y="130079"/>
                </a:lnTo>
                <a:lnTo>
                  <a:pt x="81172" y="116907"/>
                </a:lnTo>
                <a:lnTo>
                  <a:pt x="94845" y="104521"/>
                </a:lnTo>
                <a:lnTo>
                  <a:pt x="104846" y="95682"/>
                </a:lnTo>
                <a:lnTo>
                  <a:pt x="115895" y="86391"/>
                </a:lnTo>
                <a:lnTo>
                  <a:pt x="127849" y="78482"/>
                </a:lnTo>
                <a:lnTo>
                  <a:pt x="140565" y="73787"/>
                </a:lnTo>
                <a:lnTo>
                  <a:pt x="149514" y="74634"/>
                </a:lnTo>
                <a:lnTo>
                  <a:pt x="173585" y="118062"/>
                </a:lnTo>
                <a:lnTo>
                  <a:pt x="178875" y="128998"/>
                </a:lnTo>
                <a:lnTo>
                  <a:pt x="186285" y="138684"/>
                </a:lnTo>
                <a:lnTo>
                  <a:pt x="193375" y="145026"/>
                </a:lnTo>
                <a:lnTo>
                  <a:pt x="200429" y="149034"/>
                </a:lnTo>
                <a:lnTo>
                  <a:pt x="208127" y="151614"/>
                </a:lnTo>
                <a:lnTo>
                  <a:pt x="217146" y="15367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63440" y="5088382"/>
            <a:ext cx="27305" cy="104775"/>
          </a:xfrm>
          <a:custGeom>
            <a:avLst/>
            <a:gdLst/>
            <a:ahLst/>
            <a:cxnLst/>
            <a:rect l="l" t="t" r="r" b="b"/>
            <a:pathLst>
              <a:path w="27304" h="104775">
                <a:moveTo>
                  <a:pt x="0" y="0"/>
                </a:moveTo>
                <a:lnTo>
                  <a:pt x="4103" y="10872"/>
                </a:lnTo>
                <a:lnTo>
                  <a:pt x="6159" y="21161"/>
                </a:lnTo>
                <a:lnTo>
                  <a:pt x="7358" y="31664"/>
                </a:lnTo>
                <a:lnTo>
                  <a:pt x="8889" y="43180"/>
                </a:lnTo>
                <a:lnTo>
                  <a:pt x="11330" y="55030"/>
                </a:lnTo>
                <a:lnTo>
                  <a:pt x="14509" y="66738"/>
                </a:lnTo>
                <a:lnTo>
                  <a:pt x="18212" y="78255"/>
                </a:lnTo>
                <a:lnTo>
                  <a:pt x="22225" y="89535"/>
                </a:lnTo>
                <a:lnTo>
                  <a:pt x="25019" y="97536"/>
                </a:lnTo>
                <a:lnTo>
                  <a:pt x="25908" y="99314"/>
                </a:lnTo>
                <a:lnTo>
                  <a:pt x="27177" y="10452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63440" y="5008768"/>
            <a:ext cx="18415" cy="6985"/>
          </a:xfrm>
          <a:custGeom>
            <a:avLst/>
            <a:gdLst/>
            <a:ahLst/>
            <a:cxnLst/>
            <a:rect l="l" t="t" r="r" b="b"/>
            <a:pathLst>
              <a:path w="18414" h="6985">
                <a:moveTo>
                  <a:pt x="18287" y="6969"/>
                </a:moveTo>
                <a:lnTo>
                  <a:pt x="11376" y="2573"/>
                </a:lnTo>
                <a:lnTo>
                  <a:pt x="7000" y="0"/>
                </a:lnTo>
                <a:lnTo>
                  <a:pt x="3696" y="307"/>
                </a:lnTo>
                <a:lnTo>
                  <a:pt x="0" y="455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80153" y="5030089"/>
            <a:ext cx="85725" cy="198120"/>
          </a:xfrm>
          <a:custGeom>
            <a:avLst/>
            <a:gdLst/>
            <a:ahLst/>
            <a:cxnLst/>
            <a:rect l="l" t="t" r="r" b="b"/>
            <a:pathLst>
              <a:path w="85725" h="198120">
                <a:moveTo>
                  <a:pt x="43307" y="0"/>
                </a:moveTo>
                <a:lnTo>
                  <a:pt x="36788" y="10183"/>
                </a:lnTo>
                <a:lnTo>
                  <a:pt x="30591" y="21272"/>
                </a:lnTo>
                <a:lnTo>
                  <a:pt x="26179" y="32932"/>
                </a:lnTo>
                <a:lnTo>
                  <a:pt x="25019" y="44831"/>
                </a:lnTo>
                <a:lnTo>
                  <a:pt x="28319" y="59757"/>
                </a:lnTo>
                <a:lnTo>
                  <a:pt x="35226" y="74136"/>
                </a:lnTo>
                <a:lnTo>
                  <a:pt x="44110" y="87514"/>
                </a:lnTo>
                <a:lnTo>
                  <a:pt x="53339" y="99441"/>
                </a:lnTo>
                <a:lnTo>
                  <a:pt x="62220" y="109406"/>
                </a:lnTo>
                <a:lnTo>
                  <a:pt x="70945" y="119538"/>
                </a:lnTo>
                <a:lnTo>
                  <a:pt x="78646" y="130194"/>
                </a:lnTo>
                <a:lnTo>
                  <a:pt x="84455" y="141731"/>
                </a:lnTo>
                <a:lnTo>
                  <a:pt x="85195" y="151233"/>
                </a:lnTo>
                <a:lnTo>
                  <a:pt x="80660" y="158781"/>
                </a:lnTo>
                <a:lnTo>
                  <a:pt x="73007" y="164663"/>
                </a:lnTo>
                <a:lnTo>
                  <a:pt x="64388" y="169163"/>
                </a:lnTo>
                <a:lnTo>
                  <a:pt x="52460" y="173886"/>
                </a:lnTo>
                <a:lnTo>
                  <a:pt x="40306" y="177990"/>
                </a:lnTo>
                <a:lnTo>
                  <a:pt x="28223" y="182094"/>
                </a:lnTo>
                <a:lnTo>
                  <a:pt x="16510" y="186817"/>
                </a:lnTo>
                <a:lnTo>
                  <a:pt x="6985" y="191769"/>
                </a:lnTo>
                <a:lnTo>
                  <a:pt x="4572" y="192912"/>
                </a:lnTo>
                <a:lnTo>
                  <a:pt x="0" y="19786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79383" y="5074030"/>
            <a:ext cx="81280" cy="153670"/>
          </a:xfrm>
          <a:custGeom>
            <a:avLst/>
            <a:gdLst/>
            <a:ahLst/>
            <a:cxnLst/>
            <a:rect l="l" t="t" r="r" b="b"/>
            <a:pathLst>
              <a:path w="81279" h="153670">
                <a:moveTo>
                  <a:pt x="68002" y="0"/>
                </a:moveTo>
                <a:lnTo>
                  <a:pt x="19234" y="7620"/>
                </a:lnTo>
                <a:lnTo>
                  <a:pt x="0" y="25425"/>
                </a:lnTo>
                <a:lnTo>
                  <a:pt x="1327" y="34163"/>
                </a:lnTo>
                <a:lnTo>
                  <a:pt x="9296" y="43352"/>
                </a:lnTo>
                <a:lnTo>
                  <a:pt x="20314" y="50815"/>
                </a:lnTo>
                <a:lnTo>
                  <a:pt x="32188" y="57255"/>
                </a:lnTo>
                <a:lnTo>
                  <a:pt x="42729" y="63373"/>
                </a:lnTo>
                <a:lnTo>
                  <a:pt x="54111" y="70957"/>
                </a:lnTo>
                <a:lnTo>
                  <a:pt x="65684" y="79851"/>
                </a:lnTo>
                <a:lnTo>
                  <a:pt x="75305" y="90412"/>
                </a:lnTo>
                <a:lnTo>
                  <a:pt x="80829" y="102997"/>
                </a:lnTo>
                <a:lnTo>
                  <a:pt x="80061" y="113903"/>
                </a:lnTo>
                <a:lnTo>
                  <a:pt x="48426" y="143166"/>
                </a:lnTo>
                <a:lnTo>
                  <a:pt x="24340" y="153640"/>
                </a:lnTo>
                <a:lnTo>
                  <a:pt x="15297" y="152400"/>
                </a:lnTo>
                <a:lnTo>
                  <a:pt x="13773" y="149606"/>
                </a:lnTo>
                <a:lnTo>
                  <a:pt x="12630" y="146939"/>
                </a:lnTo>
                <a:lnTo>
                  <a:pt x="11106" y="144145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63209" y="5074665"/>
            <a:ext cx="9525" cy="124460"/>
          </a:xfrm>
          <a:custGeom>
            <a:avLst/>
            <a:gdLst/>
            <a:ahLst/>
            <a:cxnLst/>
            <a:rect l="l" t="t" r="r" b="b"/>
            <a:pathLst>
              <a:path w="9525" h="124460">
                <a:moveTo>
                  <a:pt x="0" y="0"/>
                </a:moveTo>
                <a:lnTo>
                  <a:pt x="2970" y="11590"/>
                </a:lnTo>
                <a:lnTo>
                  <a:pt x="4429" y="22621"/>
                </a:lnTo>
                <a:lnTo>
                  <a:pt x="4911" y="33772"/>
                </a:lnTo>
                <a:lnTo>
                  <a:pt x="4952" y="45719"/>
                </a:lnTo>
                <a:lnTo>
                  <a:pt x="5411" y="59654"/>
                </a:lnTo>
                <a:lnTo>
                  <a:pt x="6238" y="73374"/>
                </a:lnTo>
                <a:lnTo>
                  <a:pt x="7185" y="87046"/>
                </a:lnTo>
                <a:lnTo>
                  <a:pt x="8000" y="100837"/>
                </a:lnTo>
                <a:lnTo>
                  <a:pt x="8254" y="109092"/>
                </a:lnTo>
                <a:lnTo>
                  <a:pt x="9525" y="116077"/>
                </a:lnTo>
                <a:lnTo>
                  <a:pt x="9525" y="123951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41873" y="4983642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0" y="6568"/>
                </a:moveTo>
                <a:lnTo>
                  <a:pt x="1037" y="0"/>
                </a:lnTo>
                <a:lnTo>
                  <a:pt x="2111" y="1647"/>
                </a:lnTo>
                <a:lnTo>
                  <a:pt x="3589" y="7818"/>
                </a:lnTo>
                <a:lnTo>
                  <a:pt x="5841" y="14823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24804" y="5060013"/>
            <a:ext cx="234950" cy="114935"/>
          </a:xfrm>
          <a:custGeom>
            <a:avLst/>
            <a:gdLst/>
            <a:ahLst/>
            <a:cxnLst/>
            <a:rect l="l" t="t" r="r" b="b"/>
            <a:pathLst>
              <a:path w="234950" h="114935">
                <a:moveTo>
                  <a:pt x="0" y="95932"/>
                </a:moveTo>
                <a:lnTo>
                  <a:pt x="3429" y="106346"/>
                </a:lnTo>
                <a:lnTo>
                  <a:pt x="4572" y="110029"/>
                </a:lnTo>
                <a:lnTo>
                  <a:pt x="11303" y="114601"/>
                </a:lnTo>
                <a:lnTo>
                  <a:pt x="19333" y="100677"/>
                </a:lnTo>
                <a:lnTo>
                  <a:pt x="26781" y="86455"/>
                </a:lnTo>
                <a:lnTo>
                  <a:pt x="34109" y="72114"/>
                </a:lnTo>
                <a:lnTo>
                  <a:pt x="41783" y="57832"/>
                </a:lnTo>
                <a:lnTo>
                  <a:pt x="68482" y="18220"/>
                </a:lnTo>
                <a:lnTo>
                  <a:pt x="90233" y="7703"/>
                </a:lnTo>
                <a:lnTo>
                  <a:pt x="98266" y="11699"/>
                </a:lnTo>
                <a:lnTo>
                  <a:pt x="115411" y="49133"/>
                </a:lnTo>
                <a:lnTo>
                  <a:pt x="118872" y="71548"/>
                </a:lnTo>
                <a:lnTo>
                  <a:pt x="118872" y="73707"/>
                </a:lnTo>
                <a:lnTo>
                  <a:pt x="118872" y="75866"/>
                </a:lnTo>
                <a:lnTo>
                  <a:pt x="144780" y="53260"/>
                </a:lnTo>
                <a:lnTo>
                  <a:pt x="154646" y="40917"/>
                </a:lnTo>
                <a:lnTo>
                  <a:pt x="188722" y="8556"/>
                </a:lnTo>
                <a:lnTo>
                  <a:pt x="204390" y="0"/>
                </a:lnTo>
                <a:lnTo>
                  <a:pt x="212028" y="573"/>
                </a:lnTo>
                <a:lnTo>
                  <a:pt x="226845" y="39348"/>
                </a:lnTo>
                <a:lnTo>
                  <a:pt x="227780" y="61188"/>
                </a:lnTo>
                <a:lnTo>
                  <a:pt x="228520" y="70961"/>
                </a:lnTo>
                <a:lnTo>
                  <a:pt x="230475" y="80519"/>
                </a:lnTo>
                <a:lnTo>
                  <a:pt x="234442" y="9085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46750" y="5079746"/>
            <a:ext cx="18415" cy="83820"/>
          </a:xfrm>
          <a:custGeom>
            <a:avLst/>
            <a:gdLst/>
            <a:ahLst/>
            <a:cxnLst/>
            <a:rect l="l" t="t" r="r" b="b"/>
            <a:pathLst>
              <a:path w="18414" h="83820">
                <a:moveTo>
                  <a:pt x="0" y="4317"/>
                </a:moveTo>
                <a:lnTo>
                  <a:pt x="2412" y="2793"/>
                </a:lnTo>
                <a:lnTo>
                  <a:pt x="4825" y="1523"/>
                </a:lnTo>
                <a:lnTo>
                  <a:pt x="7238" y="0"/>
                </a:lnTo>
                <a:lnTo>
                  <a:pt x="8538" y="11582"/>
                </a:lnTo>
                <a:lnTo>
                  <a:pt x="9255" y="23320"/>
                </a:lnTo>
                <a:lnTo>
                  <a:pt x="10042" y="34986"/>
                </a:lnTo>
                <a:lnTo>
                  <a:pt x="11557" y="46354"/>
                </a:lnTo>
                <a:lnTo>
                  <a:pt x="12823" y="56102"/>
                </a:lnTo>
                <a:lnTo>
                  <a:pt x="13874" y="65373"/>
                </a:lnTo>
                <a:lnTo>
                  <a:pt x="15450" y="74501"/>
                </a:lnTo>
                <a:lnTo>
                  <a:pt x="18287" y="8381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57671" y="4953253"/>
            <a:ext cx="13335" cy="22860"/>
          </a:xfrm>
          <a:custGeom>
            <a:avLst/>
            <a:gdLst/>
            <a:ahLst/>
            <a:cxnLst/>
            <a:rect l="l" t="t" r="r" b="b"/>
            <a:pathLst>
              <a:path w="13335" h="22860">
                <a:moveTo>
                  <a:pt x="8254" y="22352"/>
                </a:moveTo>
                <a:lnTo>
                  <a:pt x="5461" y="11684"/>
                </a:lnTo>
                <a:lnTo>
                  <a:pt x="6095" y="8890"/>
                </a:lnTo>
                <a:lnTo>
                  <a:pt x="0" y="1905"/>
                </a:lnTo>
                <a:lnTo>
                  <a:pt x="6730" y="381"/>
                </a:lnTo>
                <a:lnTo>
                  <a:pt x="8508" y="0"/>
                </a:lnTo>
                <a:lnTo>
                  <a:pt x="13080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63716" y="4967604"/>
            <a:ext cx="62230" cy="227329"/>
          </a:xfrm>
          <a:custGeom>
            <a:avLst/>
            <a:gdLst/>
            <a:ahLst/>
            <a:cxnLst/>
            <a:rect l="l" t="t" r="r" b="b"/>
            <a:pathLst>
              <a:path w="62229" h="227329">
                <a:moveTo>
                  <a:pt x="0" y="0"/>
                </a:moveTo>
                <a:lnTo>
                  <a:pt x="4714" y="48613"/>
                </a:lnTo>
                <a:lnTo>
                  <a:pt x="18383" y="106870"/>
                </a:lnTo>
                <a:lnTo>
                  <a:pt x="24014" y="128266"/>
                </a:lnTo>
                <a:lnTo>
                  <a:pt x="29337" y="149733"/>
                </a:lnTo>
                <a:lnTo>
                  <a:pt x="42552" y="198953"/>
                </a:lnTo>
                <a:lnTo>
                  <a:pt x="57658" y="223139"/>
                </a:lnTo>
                <a:lnTo>
                  <a:pt x="62230" y="22707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63140" y="5098805"/>
            <a:ext cx="122555" cy="127000"/>
          </a:xfrm>
          <a:custGeom>
            <a:avLst/>
            <a:gdLst/>
            <a:ahLst/>
            <a:cxnLst/>
            <a:rect l="l" t="t" r="r" b="b"/>
            <a:pathLst>
              <a:path w="122554" h="127000">
                <a:moveTo>
                  <a:pt x="86250" y="2276"/>
                </a:moveTo>
                <a:lnTo>
                  <a:pt x="71705" y="0"/>
                </a:lnTo>
                <a:lnTo>
                  <a:pt x="59041" y="545"/>
                </a:lnTo>
                <a:lnTo>
                  <a:pt x="46710" y="4115"/>
                </a:lnTo>
                <a:lnTo>
                  <a:pt x="33164" y="10912"/>
                </a:lnTo>
                <a:lnTo>
                  <a:pt x="20077" y="20290"/>
                </a:lnTo>
                <a:lnTo>
                  <a:pt x="7812" y="33359"/>
                </a:lnTo>
                <a:lnTo>
                  <a:pt x="0" y="48666"/>
                </a:lnTo>
                <a:lnTo>
                  <a:pt x="271" y="64760"/>
                </a:lnTo>
                <a:lnTo>
                  <a:pt x="7439" y="74332"/>
                </a:lnTo>
                <a:lnTo>
                  <a:pt x="18559" y="79523"/>
                </a:lnTo>
                <a:lnTo>
                  <a:pt x="31204" y="81619"/>
                </a:lnTo>
                <a:lnTo>
                  <a:pt x="42943" y="81905"/>
                </a:lnTo>
                <a:lnTo>
                  <a:pt x="57620" y="80236"/>
                </a:lnTo>
                <a:lnTo>
                  <a:pt x="98696" y="64252"/>
                </a:lnTo>
                <a:lnTo>
                  <a:pt x="121937" y="45964"/>
                </a:lnTo>
                <a:lnTo>
                  <a:pt x="117445" y="56423"/>
                </a:lnTo>
                <a:lnTo>
                  <a:pt x="106410" y="99161"/>
                </a:lnTo>
                <a:lnTo>
                  <a:pt x="105697" y="110353"/>
                </a:lnTo>
                <a:lnTo>
                  <a:pt x="107676" y="120592"/>
                </a:lnTo>
                <a:lnTo>
                  <a:pt x="114571" y="126736"/>
                </a:lnTo>
                <a:lnTo>
                  <a:pt x="116349" y="125720"/>
                </a:lnTo>
                <a:lnTo>
                  <a:pt x="118508" y="124831"/>
                </a:lnTo>
                <a:lnTo>
                  <a:pt x="120413" y="123942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36457" y="5003546"/>
            <a:ext cx="183515" cy="187325"/>
          </a:xfrm>
          <a:custGeom>
            <a:avLst/>
            <a:gdLst/>
            <a:ahLst/>
            <a:cxnLst/>
            <a:rect l="l" t="t" r="r" b="b"/>
            <a:pathLst>
              <a:path w="183514" h="187325">
                <a:moveTo>
                  <a:pt x="6151" y="87248"/>
                </a:moveTo>
                <a:lnTo>
                  <a:pt x="4341" y="97476"/>
                </a:lnTo>
                <a:lnTo>
                  <a:pt x="2436" y="107060"/>
                </a:lnTo>
                <a:lnTo>
                  <a:pt x="865" y="116645"/>
                </a:lnTo>
                <a:lnTo>
                  <a:pt x="55" y="126872"/>
                </a:lnTo>
                <a:lnTo>
                  <a:pt x="0" y="139969"/>
                </a:lnTo>
                <a:lnTo>
                  <a:pt x="563" y="152876"/>
                </a:lnTo>
                <a:lnTo>
                  <a:pt x="1412" y="165734"/>
                </a:lnTo>
                <a:lnTo>
                  <a:pt x="2214" y="178688"/>
                </a:lnTo>
                <a:lnTo>
                  <a:pt x="2214" y="181101"/>
                </a:lnTo>
                <a:lnTo>
                  <a:pt x="2214" y="184149"/>
                </a:lnTo>
                <a:lnTo>
                  <a:pt x="2214" y="186943"/>
                </a:lnTo>
                <a:lnTo>
                  <a:pt x="8104" y="175819"/>
                </a:lnTo>
                <a:lnTo>
                  <a:pt x="12850" y="164147"/>
                </a:lnTo>
                <a:lnTo>
                  <a:pt x="17073" y="152189"/>
                </a:lnTo>
                <a:lnTo>
                  <a:pt x="21391" y="140207"/>
                </a:lnTo>
                <a:lnTo>
                  <a:pt x="40489" y="101568"/>
                </a:lnTo>
                <a:lnTo>
                  <a:pt x="65968" y="66547"/>
                </a:lnTo>
                <a:lnTo>
                  <a:pt x="100845" y="37290"/>
                </a:lnTo>
                <a:lnTo>
                  <a:pt x="141533" y="16509"/>
                </a:lnTo>
                <a:lnTo>
                  <a:pt x="173644" y="3222"/>
                </a:lnTo>
                <a:lnTo>
                  <a:pt x="183316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24522" y="4929504"/>
            <a:ext cx="33655" cy="243204"/>
          </a:xfrm>
          <a:custGeom>
            <a:avLst/>
            <a:gdLst/>
            <a:ahLst/>
            <a:cxnLst/>
            <a:rect l="l" t="t" r="r" b="b"/>
            <a:pathLst>
              <a:path w="33654" h="243204">
                <a:moveTo>
                  <a:pt x="0" y="31115"/>
                </a:moveTo>
                <a:lnTo>
                  <a:pt x="3238" y="21306"/>
                </a:lnTo>
                <a:lnTo>
                  <a:pt x="7143" y="13604"/>
                </a:lnTo>
                <a:lnTo>
                  <a:pt x="12430" y="6879"/>
                </a:lnTo>
                <a:lnTo>
                  <a:pt x="19811" y="0"/>
                </a:lnTo>
                <a:lnTo>
                  <a:pt x="24411" y="10691"/>
                </a:lnTo>
                <a:lnTo>
                  <a:pt x="31986" y="68714"/>
                </a:lnTo>
                <a:lnTo>
                  <a:pt x="32966" y="117848"/>
                </a:lnTo>
                <a:lnTo>
                  <a:pt x="33147" y="142367"/>
                </a:lnTo>
                <a:lnTo>
                  <a:pt x="33075" y="161264"/>
                </a:lnTo>
                <a:lnTo>
                  <a:pt x="32575" y="180292"/>
                </a:lnTo>
                <a:lnTo>
                  <a:pt x="32075" y="199249"/>
                </a:lnTo>
                <a:lnTo>
                  <a:pt x="32003" y="217932"/>
                </a:lnTo>
                <a:lnTo>
                  <a:pt x="32257" y="229870"/>
                </a:lnTo>
                <a:lnTo>
                  <a:pt x="33147" y="231648"/>
                </a:lnTo>
                <a:lnTo>
                  <a:pt x="29209" y="242697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65378" y="5030978"/>
            <a:ext cx="324485" cy="120650"/>
          </a:xfrm>
          <a:custGeom>
            <a:avLst/>
            <a:gdLst/>
            <a:ahLst/>
            <a:cxnLst/>
            <a:rect l="l" t="t" r="r" b="b"/>
            <a:pathLst>
              <a:path w="324484" h="120650">
                <a:moveTo>
                  <a:pt x="3899" y="71120"/>
                </a:moveTo>
                <a:lnTo>
                  <a:pt x="0" y="60559"/>
                </a:lnTo>
                <a:lnTo>
                  <a:pt x="1470" y="52927"/>
                </a:lnTo>
                <a:lnTo>
                  <a:pt x="8346" y="47152"/>
                </a:lnTo>
                <a:lnTo>
                  <a:pt x="64398" y="33067"/>
                </a:lnTo>
                <a:lnTo>
                  <a:pt x="108801" y="29972"/>
                </a:lnTo>
                <a:lnTo>
                  <a:pt x="180111" y="26924"/>
                </a:lnTo>
                <a:lnTo>
                  <a:pt x="251422" y="25400"/>
                </a:lnTo>
                <a:lnTo>
                  <a:pt x="241202" y="34716"/>
                </a:lnTo>
                <a:lnTo>
                  <a:pt x="230340" y="43259"/>
                </a:lnTo>
                <a:lnTo>
                  <a:pt x="219668" y="51921"/>
                </a:lnTo>
                <a:lnTo>
                  <a:pt x="210020" y="61595"/>
                </a:lnTo>
                <a:lnTo>
                  <a:pt x="202646" y="71820"/>
                </a:lnTo>
                <a:lnTo>
                  <a:pt x="196939" y="83772"/>
                </a:lnTo>
                <a:lnTo>
                  <a:pt x="194946" y="96224"/>
                </a:lnTo>
                <a:lnTo>
                  <a:pt x="198717" y="107950"/>
                </a:lnTo>
                <a:lnTo>
                  <a:pt x="210544" y="117187"/>
                </a:lnTo>
                <a:lnTo>
                  <a:pt x="226752" y="120316"/>
                </a:lnTo>
                <a:lnTo>
                  <a:pt x="243865" y="119612"/>
                </a:lnTo>
                <a:lnTo>
                  <a:pt x="291189" y="106600"/>
                </a:lnTo>
                <a:lnTo>
                  <a:pt x="323599" y="73193"/>
                </a:lnTo>
                <a:lnTo>
                  <a:pt x="324336" y="61071"/>
                </a:lnTo>
                <a:lnTo>
                  <a:pt x="320714" y="49210"/>
                </a:lnTo>
                <a:lnTo>
                  <a:pt x="291173" y="19367"/>
                </a:lnTo>
                <a:lnTo>
                  <a:pt x="264884" y="6731"/>
                </a:lnTo>
                <a:lnTo>
                  <a:pt x="257899" y="2159"/>
                </a:lnTo>
                <a:lnTo>
                  <a:pt x="255994" y="635"/>
                </a:lnTo>
                <a:lnTo>
                  <a:pt x="250787" y="0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83269" y="4910734"/>
            <a:ext cx="210185" cy="292100"/>
          </a:xfrm>
          <a:custGeom>
            <a:avLst/>
            <a:gdLst/>
            <a:ahLst/>
            <a:cxnLst/>
            <a:rect l="l" t="t" r="r" b="b"/>
            <a:pathLst>
              <a:path w="210184" h="292100">
                <a:moveTo>
                  <a:pt x="2085" y="279755"/>
                </a:moveTo>
                <a:lnTo>
                  <a:pt x="0" y="289839"/>
                </a:lnTo>
                <a:lnTo>
                  <a:pt x="450" y="291661"/>
                </a:lnTo>
                <a:lnTo>
                  <a:pt x="3782" y="287148"/>
                </a:lnTo>
                <a:lnTo>
                  <a:pt x="23866" y="249783"/>
                </a:lnTo>
                <a:lnTo>
                  <a:pt x="38534" y="184290"/>
                </a:lnTo>
                <a:lnTo>
                  <a:pt x="44821" y="113678"/>
                </a:lnTo>
                <a:lnTo>
                  <a:pt x="47218" y="61775"/>
                </a:lnTo>
                <a:lnTo>
                  <a:pt x="48377" y="45154"/>
                </a:lnTo>
                <a:lnTo>
                  <a:pt x="59614" y="4639"/>
                </a:lnTo>
                <a:lnTo>
                  <a:pt x="75025" y="0"/>
                </a:lnTo>
                <a:lnTo>
                  <a:pt x="84635" y="1371"/>
                </a:lnTo>
                <a:lnTo>
                  <a:pt x="148468" y="31549"/>
                </a:lnTo>
                <a:lnTo>
                  <a:pt x="198300" y="81635"/>
                </a:lnTo>
                <a:lnTo>
                  <a:pt x="210048" y="111940"/>
                </a:lnTo>
                <a:lnTo>
                  <a:pt x="209802" y="127873"/>
                </a:lnTo>
                <a:lnTo>
                  <a:pt x="168836" y="168757"/>
                </a:lnTo>
                <a:lnTo>
                  <a:pt x="125783" y="177266"/>
                </a:lnTo>
                <a:lnTo>
                  <a:pt x="114621" y="177553"/>
                </a:lnTo>
                <a:lnTo>
                  <a:pt x="99732" y="176520"/>
                </a:lnTo>
                <a:lnTo>
                  <a:pt x="85492" y="149604"/>
                </a:lnTo>
                <a:lnTo>
                  <a:pt x="90096" y="144119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57581" y="4941042"/>
            <a:ext cx="226695" cy="211454"/>
          </a:xfrm>
          <a:custGeom>
            <a:avLst/>
            <a:gdLst/>
            <a:ahLst/>
            <a:cxnLst/>
            <a:rect l="l" t="t" r="r" b="b"/>
            <a:pathLst>
              <a:path w="226695" h="211454">
                <a:moveTo>
                  <a:pt x="98740" y="12846"/>
                </a:moveTo>
                <a:lnTo>
                  <a:pt x="105979" y="8909"/>
                </a:lnTo>
                <a:lnTo>
                  <a:pt x="108138" y="7385"/>
                </a:lnTo>
                <a:lnTo>
                  <a:pt x="109662" y="1924"/>
                </a:lnTo>
                <a:lnTo>
                  <a:pt x="97734" y="0"/>
                </a:lnTo>
                <a:lnTo>
                  <a:pt x="87199" y="908"/>
                </a:lnTo>
                <a:lnTo>
                  <a:pt x="42620" y="25528"/>
                </a:lnTo>
                <a:lnTo>
                  <a:pt x="9866" y="66704"/>
                </a:lnTo>
                <a:lnTo>
                  <a:pt x="0" y="116026"/>
                </a:lnTo>
                <a:lnTo>
                  <a:pt x="4808" y="137116"/>
                </a:lnTo>
                <a:lnTo>
                  <a:pt x="30414" y="173247"/>
                </a:lnTo>
                <a:lnTo>
                  <a:pt x="75388" y="198870"/>
                </a:lnTo>
                <a:lnTo>
                  <a:pt x="126172" y="209442"/>
                </a:lnTo>
                <a:lnTo>
                  <a:pt x="152544" y="211212"/>
                </a:lnTo>
                <a:lnTo>
                  <a:pt x="177036" y="209411"/>
                </a:lnTo>
                <a:lnTo>
                  <a:pt x="201146" y="204513"/>
                </a:lnTo>
                <a:lnTo>
                  <a:pt x="226375" y="196996"/>
                </a:lnTo>
              </a:path>
            </a:pathLst>
          </a:custGeom>
          <a:ln w="286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38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348361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Modern No. 20"/>
                <a:cs typeface="Modern No. 20"/>
              </a:rPr>
              <a:t>Separation</a:t>
            </a:r>
            <a:r>
              <a:rPr sz="4000" spc="-45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index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802" y="2394813"/>
            <a:ext cx="196850" cy="20955"/>
          </a:xfrm>
          <a:custGeom>
            <a:avLst/>
            <a:gdLst/>
            <a:ahLst/>
            <a:cxnLst/>
            <a:rect l="l" t="t" r="r" b="b"/>
            <a:pathLst>
              <a:path w="196850" h="20955">
                <a:moveTo>
                  <a:pt x="0" y="20472"/>
                </a:moveTo>
                <a:lnTo>
                  <a:pt x="44291" y="3976"/>
                </a:lnTo>
                <a:lnTo>
                  <a:pt x="85953" y="279"/>
                </a:lnTo>
                <a:lnTo>
                  <a:pt x="100122" y="0"/>
                </a:lnTo>
                <a:lnTo>
                  <a:pt x="114490" y="422"/>
                </a:lnTo>
                <a:lnTo>
                  <a:pt x="128687" y="2012"/>
                </a:lnTo>
                <a:lnTo>
                  <a:pt x="142341" y="5232"/>
                </a:lnTo>
                <a:lnTo>
                  <a:pt x="152261" y="7901"/>
                </a:lnTo>
                <a:lnTo>
                  <a:pt x="162267" y="10201"/>
                </a:lnTo>
                <a:lnTo>
                  <a:pt x="172216" y="12430"/>
                </a:lnTo>
                <a:lnTo>
                  <a:pt x="181965" y="14884"/>
                </a:lnTo>
                <a:lnTo>
                  <a:pt x="189280" y="17678"/>
                </a:lnTo>
                <a:lnTo>
                  <a:pt x="191414" y="18948"/>
                </a:lnTo>
                <a:lnTo>
                  <a:pt x="196595" y="1742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742" y="2235289"/>
            <a:ext cx="142875" cy="365760"/>
          </a:xfrm>
          <a:custGeom>
            <a:avLst/>
            <a:gdLst/>
            <a:ahLst/>
            <a:cxnLst/>
            <a:rect l="l" t="t" r="r" b="b"/>
            <a:pathLst>
              <a:path w="142875" h="365760">
                <a:moveTo>
                  <a:pt x="6367" y="331761"/>
                </a:moveTo>
                <a:lnTo>
                  <a:pt x="3086" y="320813"/>
                </a:lnTo>
                <a:lnTo>
                  <a:pt x="2062" y="310282"/>
                </a:lnTo>
                <a:lnTo>
                  <a:pt x="2124" y="299346"/>
                </a:lnTo>
                <a:lnTo>
                  <a:pt x="2100" y="287184"/>
                </a:lnTo>
                <a:lnTo>
                  <a:pt x="1133" y="266459"/>
                </a:lnTo>
                <a:lnTo>
                  <a:pt x="309" y="245782"/>
                </a:lnTo>
                <a:lnTo>
                  <a:pt x="0" y="225105"/>
                </a:lnTo>
                <a:lnTo>
                  <a:pt x="576" y="204380"/>
                </a:lnTo>
                <a:lnTo>
                  <a:pt x="5600" y="155144"/>
                </a:lnTo>
                <a:lnTo>
                  <a:pt x="17225" y="107479"/>
                </a:lnTo>
                <a:lnTo>
                  <a:pt x="37137" y="63148"/>
                </a:lnTo>
                <a:lnTo>
                  <a:pt x="67022" y="23913"/>
                </a:lnTo>
                <a:lnTo>
                  <a:pt x="106841" y="0"/>
                </a:lnTo>
                <a:lnTo>
                  <a:pt x="122801" y="1688"/>
                </a:lnTo>
                <a:lnTo>
                  <a:pt x="134031" y="9386"/>
                </a:lnTo>
                <a:lnTo>
                  <a:pt x="140174" y="21357"/>
                </a:lnTo>
                <a:lnTo>
                  <a:pt x="142432" y="35210"/>
                </a:lnTo>
                <a:lnTo>
                  <a:pt x="142003" y="48551"/>
                </a:lnTo>
                <a:lnTo>
                  <a:pt x="123143" y="100754"/>
                </a:lnTo>
                <a:lnTo>
                  <a:pt x="88358" y="144706"/>
                </a:lnTo>
                <a:lnTo>
                  <a:pt x="77423" y="158980"/>
                </a:lnTo>
                <a:lnTo>
                  <a:pt x="70375" y="174789"/>
                </a:lnTo>
                <a:lnTo>
                  <a:pt x="82877" y="182149"/>
                </a:lnTo>
                <a:lnTo>
                  <a:pt x="94721" y="189950"/>
                </a:lnTo>
                <a:lnTo>
                  <a:pt x="126401" y="222486"/>
                </a:lnTo>
                <a:lnTo>
                  <a:pt x="142003" y="269277"/>
                </a:lnTo>
                <a:lnTo>
                  <a:pt x="139355" y="286916"/>
                </a:lnTo>
                <a:lnTo>
                  <a:pt x="109694" y="328332"/>
                </a:lnTo>
                <a:lnTo>
                  <a:pt x="61174" y="357782"/>
                </a:lnTo>
                <a:lnTo>
                  <a:pt x="31813" y="365246"/>
                </a:lnTo>
                <a:lnTo>
                  <a:pt x="20350" y="364749"/>
                </a:lnTo>
                <a:lnTo>
                  <a:pt x="13630" y="359634"/>
                </a:lnTo>
                <a:lnTo>
                  <a:pt x="16425" y="347636"/>
                </a:lnTo>
                <a:lnTo>
                  <a:pt x="19473" y="343953"/>
                </a:lnTo>
                <a:lnTo>
                  <a:pt x="22217" y="340270"/>
                </a:lnTo>
                <a:lnTo>
                  <a:pt x="25569" y="33696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446" y="2435605"/>
            <a:ext cx="126364" cy="125095"/>
          </a:xfrm>
          <a:custGeom>
            <a:avLst/>
            <a:gdLst/>
            <a:ahLst/>
            <a:cxnLst/>
            <a:rect l="l" t="t" r="r" b="b"/>
            <a:pathLst>
              <a:path w="126365" h="125094">
                <a:moveTo>
                  <a:pt x="63993" y="0"/>
                </a:moveTo>
                <a:lnTo>
                  <a:pt x="25074" y="34825"/>
                </a:lnTo>
                <a:lnTo>
                  <a:pt x="2614" y="74993"/>
                </a:lnTo>
                <a:lnTo>
                  <a:pt x="0" y="89368"/>
                </a:lnTo>
                <a:lnTo>
                  <a:pt x="1814" y="103124"/>
                </a:lnTo>
                <a:lnTo>
                  <a:pt x="7986" y="111343"/>
                </a:lnTo>
                <a:lnTo>
                  <a:pt x="16444" y="113633"/>
                </a:lnTo>
                <a:lnTo>
                  <a:pt x="25817" y="111875"/>
                </a:lnTo>
                <a:lnTo>
                  <a:pt x="61212" y="88296"/>
                </a:lnTo>
                <a:lnTo>
                  <a:pt x="90444" y="53379"/>
                </a:lnTo>
                <a:lnTo>
                  <a:pt x="97826" y="43592"/>
                </a:lnTo>
                <a:lnTo>
                  <a:pt x="105436" y="34043"/>
                </a:lnTo>
                <a:lnTo>
                  <a:pt x="113676" y="25019"/>
                </a:lnTo>
                <a:lnTo>
                  <a:pt x="113371" y="36355"/>
                </a:lnTo>
                <a:lnTo>
                  <a:pt x="112380" y="47609"/>
                </a:lnTo>
                <a:lnTo>
                  <a:pt x="111275" y="58933"/>
                </a:lnTo>
                <a:lnTo>
                  <a:pt x="110628" y="70485"/>
                </a:lnTo>
                <a:lnTo>
                  <a:pt x="116419" y="116205"/>
                </a:lnTo>
                <a:lnTo>
                  <a:pt x="119772" y="124968"/>
                </a:lnTo>
                <a:lnTo>
                  <a:pt x="126172" y="12293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075" y="2420366"/>
            <a:ext cx="41910" cy="216535"/>
          </a:xfrm>
          <a:custGeom>
            <a:avLst/>
            <a:gdLst/>
            <a:ahLst/>
            <a:cxnLst/>
            <a:rect l="l" t="t" r="r" b="b"/>
            <a:pathLst>
              <a:path w="41909" h="216535">
                <a:moveTo>
                  <a:pt x="41528" y="0"/>
                </a:moveTo>
                <a:lnTo>
                  <a:pt x="5262" y="34170"/>
                </a:lnTo>
                <a:lnTo>
                  <a:pt x="4381" y="48736"/>
                </a:lnTo>
                <a:lnTo>
                  <a:pt x="5843" y="63349"/>
                </a:lnTo>
                <a:lnTo>
                  <a:pt x="8305" y="78105"/>
                </a:lnTo>
                <a:lnTo>
                  <a:pt x="12020" y="96061"/>
                </a:lnTo>
                <a:lnTo>
                  <a:pt x="16078" y="114220"/>
                </a:lnTo>
                <a:lnTo>
                  <a:pt x="19450" y="132451"/>
                </a:lnTo>
                <a:lnTo>
                  <a:pt x="21107" y="150622"/>
                </a:lnTo>
                <a:lnTo>
                  <a:pt x="20650" y="164484"/>
                </a:lnTo>
                <a:lnTo>
                  <a:pt x="18821" y="178657"/>
                </a:lnTo>
                <a:lnTo>
                  <a:pt x="2209" y="216408"/>
                </a:lnTo>
                <a:lnTo>
                  <a:pt x="333" y="208154"/>
                </a:lnTo>
                <a:lnTo>
                  <a:pt x="0" y="201723"/>
                </a:lnTo>
                <a:lnTo>
                  <a:pt x="923" y="195173"/>
                </a:lnTo>
                <a:lnTo>
                  <a:pt x="2819" y="18656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584" y="2429255"/>
            <a:ext cx="81915" cy="146050"/>
          </a:xfrm>
          <a:custGeom>
            <a:avLst/>
            <a:gdLst/>
            <a:ahLst/>
            <a:cxnLst/>
            <a:rect l="l" t="t" r="r" b="b"/>
            <a:pathLst>
              <a:path w="81915" h="146050">
                <a:moveTo>
                  <a:pt x="0" y="80137"/>
                </a:moveTo>
                <a:lnTo>
                  <a:pt x="2743" y="92964"/>
                </a:lnTo>
                <a:lnTo>
                  <a:pt x="1523" y="94234"/>
                </a:lnTo>
                <a:lnTo>
                  <a:pt x="10058" y="101473"/>
                </a:lnTo>
                <a:lnTo>
                  <a:pt x="49682" y="75311"/>
                </a:lnTo>
                <a:lnTo>
                  <a:pt x="75014" y="37699"/>
                </a:lnTo>
                <a:lnTo>
                  <a:pt x="81557" y="15519"/>
                </a:lnTo>
                <a:lnTo>
                  <a:pt x="81038" y="7159"/>
                </a:lnTo>
                <a:lnTo>
                  <a:pt x="77033" y="1156"/>
                </a:lnTo>
                <a:lnTo>
                  <a:pt x="67970" y="0"/>
                </a:lnTo>
                <a:lnTo>
                  <a:pt x="56154" y="4996"/>
                </a:lnTo>
                <a:lnTo>
                  <a:pt x="30479" y="36322"/>
                </a:lnTo>
                <a:lnTo>
                  <a:pt x="15778" y="87221"/>
                </a:lnTo>
                <a:lnTo>
                  <a:pt x="21755" y="130635"/>
                </a:lnTo>
                <a:lnTo>
                  <a:pt x="29941" y="138860"/>
                </a:lnTo>
                <a:lnTo>
                  <a:pt x="41757" y="14605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5685" y="2233929"/>
            <a:ext cx="151765" cy="368935"/>
          </a:xfrm>
          <a:custGeom>
            <a:avLst/>
            <a:gdLst/>
            <a:ahLst/>
            <a:cxnLst/>
            <a:rect l="l" t="t" r="r" b="b"/>
            <a:pathLst>
              <a:path w="151765" h="368935">
                <a:moveTo>
                  <a:pt x="56478" y="195072"/>
                </a:moveTo>
                <a:lnTo>
                  <a:pt x="21988" y="228165"/>
                </a:lnTo>
                <a:lnTo>
                  <a:pt x="1576" y="271494"/>
                </a:lnTo>
                <a:lnTo>
                  <a:pt x="0" y="286853"/>
                </a:lnTo>
                <a:lnTo>
                  <a:pt x="4967" y="300736"/>
                </a:lnTo>
                <a:lnTo>
                  <a:pt x="7100" y="302006"/>
                </a:lnTo>
                <a:lnTo>
                  <a:pt x="9539" y="303784"/>
                </a:lnTo>
                <a:lnTo>
                  <a:pt x="54849" y="278679"/>
                </a:lnTo>
                <a:lnTo>
                  <a:pt x="84513" y="237571"/>
                </a:lnTo>
                <a:lnTo>
                  <a:pt x="111517" y="178583"/>
                </a:lnTo>
                <a:lnTo>
                  <a:pt x="130686" y="111513"/>
                </a:lnTo>
                <a:lnTo>
                  <a:pt x="141306" y="37314"/>
                </a:lnTo>
                <a:lnTo>
                  <a:pt x="141187" y="0"/>
                </a:lnTo>
                <a:lnTo>
                  <a:pt x="129900" y="43449"/>
                </a:lnTo>
                <a:lnTo>
                  <a:pt x="124804" y="88900"/>
                </a:lnTo>
                <a:lnTo>
                  <a:pt x="121589" y="128373"/>
                </a:lnTo>
                <a:lnTo>
                  <a:pt x="119660" y="168275"/>
                </a:lnTo>
                <a:lnTo>
                  <a:pt x="119446" y="208272"/>
                </a:lnTo>
                <a:lnTo>
                  <a:pt x="121375" y="248031"/>
                </a:lnTo>
                <a:lnTo>
                  <a:pt x="132202" y="309419"/>
                </a:lnTo>
                <a:lnTo>
                  <a:pt x="140913" y="339238"/>
                </a:lnTo>
                <a:lnTo>
                  <a:pt x="151220" y="36880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1607" y="2459083"/>
            <a:ext cx="384810" cy="127000"/>
          </a:xfrm>
          <a:custGeom>
            <a:avLst/>
            <a:gdLst/>
            <a:ahLst/>
            <a:cxnLst/>
            <a:rect l="l" t="t" r="r" b="b"/>
            <a:pathLst>
              <a:path w="384810" h="127000">
                <a:moveTo>
                  <a:pt x="71881" y="10050"/>
                </a:moveTo>
                <a:lnTo>
                  <a:pt x="63055" y="7679"/>
                </a:lnTo>
                <a:lnTo>
                  <a:pt x="55657" y="6415"/>
                </a:lnTo>
                <a:lnTo>
                  <a:pt x="48307" y="7604"/>
                </a:lnTo>
                <a:lnTo>
                  <a:pt x="8239" y="50897"/>
                </a:lnTo>
                <a:lnTo>
                  <a:pt x="0" y="98823"/>
                </a:lnTo>
                <a:lnTo>
                  <a:pt x="8882" y="115296"/>
                </a:lnTo>
                <a:lnTo>
                  <a:pt x="24193" y="124303"/>
                </a:lnTo>
                <a:lnTo>
                  <a:pt x="42648" y="126952"/>
                </a:lnTo>
                <a:lnTo>
                  <a:pt x="60960" y="124350"/>
                </a:lnTo>
                <a:lnTo>
                  <a:pt x="103378" y="99696"/>
                </a:lnTo>
                <a:lnTo>
                  <a:pt x="129793" y="58564"/>
                </a:lnTo>
                <a:lnTo>
                  <a:pt x="135286" y="38340"/>
                </a:lnTo>
                <a:lnTo>
                  <a:pt x="137866" y="27918"/>
                </a:lnTo>
                <a:lnTo>
                  <a:pt x="141731" y="18305"/>
                </a:lnTo>
                <a:lnTo>
                  <a:pt x="144144" y="16146"/>
                </a:lnTo>
                <a:lnTo>
                  <a:pt x="146557" y="14114"/>
                </a:lnTo>
                <a:lnTo>
                  <a:pt x="148970" y="11574"/>
                </a:lnTo>
                <a:lnTo>
                  <a:pt x="177313" y="41435"/>
                </a:lnTo>
                <a:lnTo>
                  <a:pt x="196945" y="79265"/>
                </a:lnTo>
                <a:lnTo>
                  <a:pt x="202945" y="91926"/>
                </a:lnTo>
                <a:lnTo>
                  <a:pt x="209042" y="104538"/>
                </a:lnTo>
                <a:lnTo>
                  <a:pt x="210312" y="107332"/>
                </a:lnTo>
                <a:lnTo>
                  <a:pt x="211200" y="109745"/>
                </a:lnTo>
                <a:lnTo>
                  <a:pt x="212470" y="112793"/>
                </a:lnTo>
                <a:lnTo>
                  <a:pt x="222843" y="107174"/>
                </a:lnTo>
                <a:lnTo>
                  <a:pt x="229536" y="99173"/>
                </a:lnTo>
                <a:lnTo>
                  <a:pt x="234777" y="89219"/>
                </a:lnTo>
                <a:lnTo>
                  <a:pt x="240792" y="77741"/>
                </a:lnTo>
                <a:lnTo>
                  <a:pt x="250761" y="60829"/>
                </a:lnTo>
                <a:lnTo>
                  <a:pt x="273081" y="27574"/>
                </a:lnTo>
                <a:lnTo>
                  <a:pt x="303260" y="33"/>
                </a:lnTo>
                <a:lnTo>
                  <a:pt x="312572" y="0"/>
                </a:lnTo>
                <a:lnTo>
                  <a:pt x="321182" y="7383"/>
                </a:lnTo>
                <a:lnTo>
                  <a:pt x="331178" y="29112"/>
                </a:lnTo>
                <a:lnTo>
                  <a:pt x="336470" y="53580"/>
                </a:lnTo>
                <a:lnTo>
                  <a:pt x="340596" y="78571"/>
                </a:lnTo>
                <a:lnTo>
                  <a:pt x="347091" y="101871"/>
                </a:lnTo>
                <a:lnTo>
                  <a:pt x="353607" y="112561"/>
                </a:lnTo>
                <a:lnTo>
                  <a:pt x="362267" y="118619"/>
                </a:lnTo>
                <a:lnTo>
                  <a:pt x="372737" y="121320"/>
                </a:lnTo>
                <a:lnTo>
                  <a:pt x="384682" y="1219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8263" y="2330450"/>
            <a:ext cx="79375" cy="236854"/>
          </a:xfrm>
          <a:custGeom>
            <a:avLst/>
            <a:gdLst/>
            <a:ahLst/>
            <a:cxnLst/>
            <a:rect l="l" t="t" r="r" b="b"/>
            <a:pathLst>
              <a:path w="79375" h="236855">
                <a:moveTo>
                  <a:pt x="0" y="0"/>
                </a:moveTo>
                <a:lnTo>
                  <a:pt x="9989" y="8302"/>
                </a:lnTo>
                <a:lnTo>
                  <a:pt x="16668" y="19653"/>
                </a:lnTo>
                <a:lnTo>
                  <a:pt x="21395" y="33147"/>
                </a:lnTo>
                <a:lnTo>
                  <a:pt x="25526" y="47878"/>
                </a:lnTo>
                <a:lnTo>
                  <a:pt x="33781" y="74717"/>
                </a:lnTo>
                <a:lnTo>
                  <a:pt x="42703" y="101044"/>
                </a:lnTo>
                <a:lnTo>
                  <a:pt x="51958" y="127299"/>
                </a:lnTo>
                <a:lnTo>
                  <a:pt x="61213" y="153924"/>
                </a:lnTo>
                <a:lnTo>
                  <a:pt x="67972" y="174664"/>
                </a:lnTo>
                <a:lnTo>
                  <a:pt x="73374" y="194595"/>
                </a:lnTo>
                <a:lnTo>
                  <a:pt x="77108" y="214860"/>
                </a:lnTo>
                <a:lnTo>
                  <a:pt x="78867" y="23660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9273" y="2353945"/>
            <a:ext cx="560070" cy="235585"/>
          </a:xfrm>
          <a:custGeom>
            <a:avLst/>
            <a:gdLst/>
            <a:ahLst/>
            <a:cxnLst/>
            <a:rect l="l" t="t" r="r" b="b"/>
            <a:pathLst>
              <a:path w="560069" h="235585">
                <a:moveTo>
                  <a:pt x="0" y="196595"/>
                </a:moveTo>
                <a:lnTo>
                  <a:pt x="12561" y="185227"/>
                </a:lnTo>
                <a:lnTo>
                  <a:pt x="25812" y="173561"/>
                </a:lnTo>
                <a:lnTo>
                  <a:pt x="39397" y="161823"/>
                </a:lnTo>
                <a:lnTo>
                  <a:pt x="52958" y="150240"/>
                </a:lnTo>
                <a:lnTo>
                  <a:pt x="73777" y="131994"/>
                </a:lnTo>
                <a:lnTo>
                  <a:pt x="113412" y="93930"/>
                </a:lnTo>
                <a:lnTo>
                  <a:pt x="148345" y="55203"/>
                </a:lnTo>
                <a:lnTo>
                  <a:pt x="163972" y="34972"/>
                </a:lnTo>
                <a:lnTo>
                  <a:pt x="180576" y="15765"/>
                </a:lnTo>
                <a:lnTo>
                  <a:pt x="199262" y="0"/>
                </a:lnTo>
                <a:lnTo>
                  <a:pt x="201421" y="380"/>
                </a:lnTo>
                <a:lnTo>
                  <a:pt x="203581" y="634"/>
                </a:lnTo>
                <a:lnTo>
                  <a:pt x="205358" y="888"/>
                </a:lnTo>
                <a:lnTo>
                  <a:pt x="207680" y="19921"/>
                </a:lnTo>
                <a:lnTo>
                  <a:pt x="208883" y="38560"/>
                </a:lnTo>
                <a:lnTo>
                  <a:pt x="209180" y="57413"/>
                </a:lnTo>
                <a:lnTo>
                  <a:pt x="208787" y="77088"/>
                </a:lnTo>
                <a:lnTo>
                  <a:pt x="207353" y="105923"/>
                </a:lnTo>
                <a:lnTo>
                  <a:pt x="205597" y="134699"/>
                </a:lnTo>
                <a:lnTo>
                  <a:pt x="203912" y="163403"/>
                </a:lnTo>
                <a:lnTo>
                  <a:pt x="202692" y="192024"/>
                </a:lnTo>
                <a:lnTo>
                  <a:pt x="202576" y="203059"/>
                </a:lnTo>
                <a:lnTo>
                  <a:pt x="203009" y="213820"/>
                </a:lnTo>
                <a:lnTo>
                  <a:pt x="203727" y="224510"/>
                </a:lnTo>
                <a:lnTo>
                  <a:pt x="204469" y="235330"/>
                </a:lnTo>
                <a:lnTo>
                  <a:pt x="212304" y="228548"/>
                </a:lnTo>
                <a:lnTo>
                  <a:pt x="218566" y="221646"/>
                </a:lnTo>
                <a:lnTo>
                  <a:pt x="224258" y="213649"/>
                </a:lnTo>
                <a:lnTo>
                  <a:pt x="230377" y="203580"/>
                </a:lnTo>
                <a:lnTo>
                  <a:pt x="238172" y="189573"/>
                </a:lnTo>
                <a:lnTo>
                  <a:pt x="248253" y="174386"/>
                </a:lnTo>
                <a:lnTo>
                  <a:pt x="260667" y="161986"/>
                </a:lnTo>
                <a:lnTo>
                  <a:pt x="275463" y="156337"/>
                </a:lnTo>
                <a:lnTo>
                  <a:pt x="293385" y="159186"/>
                </a:lnTo>
                <a:lnTo>
                  <a:pt x="311594" y="167703"/>
                </a:lnTo>
                <a:lnTo>
                  <a:pt x="329041" y="178411"/>
                </a:lnTo>
                <a:lnTo>
                  <a:pt x="344677" y="187832"/>
                </a:lnTo>
                <a:lnTo>
                  <a:pt x="362684" y="196508"/>
                </a:lnTo>
                <a:lnTo>
                  <a:pt x="381952" y="203612"/>
                </a:lnTo>
                <a:lnTo>
                  <a:pt x="401792" y="206763"/>
                </a:lnTo>
                <a:lnTo>
                  <a:pt x="421513" y="203580"/>
                </a:lnTo>
                <a:lnTo>
                  <a:pt x="448944" y="161925"/>
                </a:lnTo>
                <a:lnTo>
                  <a:pt x="450546" y="147119"/>
                </a:lnTo>
                <a:lnTo>
                  <a:pt x="450135" y="131302"/>
                </a:lnTo>
                <a:lnTo>
                  <a:pt x="446748" y="116222"/>
                </a:lnTo>
                <a:lnTo>
                  <a:pt x="439419" y="103631"/>
                </a:lnTo>
                <a:lnTo>
                  <a:pt x="437006" y="102996"/>
                </a:lnTo>
                <a:lnTo>
                  <a:pt x="434594" y="102742"/>
                </a:lnTo>
                <a:lnTo>
                  <a:pt x="431800" y="102107"/>
                </a:lnTo>
                <a:lnTo>
                  <a:pt x="428875" y="116427"/>
                </a:lnTo>
                <a:lnTo>
                  <a:pt x="427259" y="129793"/>
                </a:lnTo>
                <a:lnTo>
                  <a:pt x="428835" y="143255"/>
                </a:lnTo>
                <a:lnTo>
                  <a:pt x="449079" y="175583"/>
                </a:lnTo>
                <a:lnTo>
                  <a:pt x="483274" y="198883"/>
                </a:lnTo>
                <a:lnTo>
                  <a:pt x="522096" y="207262"/>
                </a:lnTo>
                <a:lnTo>
                  <a:pt x="535558" y="208073"/>
                </a:lnTo>
                <a:lnTo>
                  <a:pt x="547306" y="207337"/>
                </a:lnTo>
                <a:lnTo>
                  <a:pt x="559815" y="20485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3041" y="2415285"/>
            <a:ext cx="125730" cy="125095"/>
          </a:xfrm>
          <a:custGeom>
            <a:avLst/>
            <a:gdLst/>
            <a:ahLst/>
            <a:cxnLst/>
            <a:rect l="l" t="t" r="r" b="b"/>
            <a:pathLst>
              <a:path w="125730" h="125094">
                <a:moveTo>
                  <a:pt x="83040" y="0"/>
                </a:moveTo>
                <a:lnTo>
                  <a:pt x="43162" y="17017"/>
                </a:lnTo>
                <a:lnTo>
                  <a:pt x="9318" y="61202"/>
                </a:lnTo>
                <a:lnTo>
                  <a:pt x="0" y="92565"/>
                </a:lnTo>
                <a:lnTo>
                  <a:pt x="696" y="106410"/>
                </a:lnTo>
                <a:lnTo>
                  <a:pt x="6560" y="117850"/>
                </a:lnTo>
                <a:lnTo>
                  <a:pt x="19413" y="124587"/>
                </a:lnTo>
                <a:lnTo>
                  <a:pt x="36746" y="124759"/>
                </a:lnTo>
                <a:lnTo>
                  <a:pt x="53877" y="119300"/>
                </a:lnTo>
                <a:lnTo>
                  <a:pt x="97127" y="88544"/>
                </a:lnTo>
                <a:lnTo>
                  <a:pt x="123934" y="44450"/>
                </a:lnTo>
                <a:lnTo>
                  <a:pt x="125204" y="26177"/>
                </a:lnTo>
                <a:lnTo>
                  <a:pt x="122112" y="17214"/>
                </a:lnTo>
                <a:lnTo>
                  <a:pt x="113901" y="16383"/>
                </a:lnTo>
                <a:lnTo>
                  <a:pt x="107170" y="23367"/>
                </a:lnTo>
                <a:lnTo>
                  <a:pt x="105011" y="25273"/>
                </a:lnTo>
                <a:lnTo>
                  <a:pt x="104376" y="3200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3225" y="2270125"/>
            <a:ext cx="125095" cy="264160"/>
          </a:xfrm>
          <a:custGeom>
            <a:avLst/>
            <a:gdLst/>
            <a:ahLst/>
            <a:cxnLst/>
            <a:rect l="l" t="t" r="r" b="b"/>
            <a:pathLst>
              <a:path w="125095" h="264160">
                <a:moveTo>
                  <a:pt x="21320" y="0"/>
                </a:moveTo>
                <a:lnTo>
                  <a:pt x="3921" y="48133"/>
                </a:lnTo>
                <a:lnTo>
                  <a:pt x="0" y="103806"/>
                </a:lnTo>
                <a:lnTo>
                  <a:pt x="724" y="131589"/>
                </a:lnTo>
                <a:lnTo>
                  <a:pt x="7282" y="183526"/>
                </a:lnTo>
                <a:lnTo>
                  <a:pt x="23737" y="231286"/>
                </a:lnTo>
                <a:lnTo>
                  <a:pt x="51133" y="259474"/>
                </a:lnTo>
                <a:lnTo>
                  <a:pt x="65516" y="263604"/>
                </a:lnTo>
                <a:lnTo>
                  <a:pt x="80470" y="262804"/>
                </a:lnTo>
                <a:lnTo>
                  <a:pt x="116490" y="231362"/>
                </a:lnTo>
                <a:lnTo>
                  <a:pt x="124698" y="198754"/>
                </a:lnTo>
                <a:lnTo>
                  <a:pt x="124003" y="182512"/>
                </a:lnTo>
                <a:lnTo>
                  <a:pt x="99679" y="141097"/>
                </a:lnTo>
                <a:lnTo>
                  <a:pt x="54191" y="138239"/>
                </a:lnTo>
                <a:lnTo>
                  <a:pt x="22558" y="159877"/>
                </a:lnTo>
                <a:lnTo>
                  <a:pt x="41513" y="19113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3609" y="2433827"/>
            <a:ext cx="61594" cy="224154"/>
          </a:xfrm>
          <a:custGeom>
            <a:avLst/>
            <a:gdLst/>
            <a:ahLst/>
            <a:cxnLst/>
            <a:rect l="l" t="t" r="r" b="b"/>
            <a:pathLst>
              <a:path w="61595" h="224155">
                <a:moveTo>
                  <a:pt x="59689" y="0"/>
                </a:moveTo>
                <a:lnTo>
                  <a:pt x="61352" y="17781"/>
                </a:lnTo>
                <a:lnTo>
                  <a:pt x="60991" y="35575"/>
                </a:lnTo>
                <a:lnTo>
                  <a:pt x="59439" y="53488"/>
                </a:lnTo>
                <a:lnTo>
                  <a:pt x="54778" y="97176"/>
                </a:lnTo>
                <a:lnTo>
                  <a:pt x="46940" y="147798"/>
                </a:lnTo>
                <a:lnTo>
                  <a:pt x="38167" y="185608"/>
                </a:lnTo>
                <a:lnTo>
                  <a:pt x="12700" y="223774"/>
                </a:lnTo>
                <a:lnTo>
                  <a:pt x="4190" y="219710"/>
                </a:lnTo>
                <a:lnTo>
                  <a:pt x="1524" y="217297"/>
                </a:lnTo>
                <a:lnTo>
                  <a:pt x="0" y="20967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1036" y="2313582"/>
            <a:ext cx="39370" cy="49530"/>
          </a:xfrm>
          <a:custGeom>
            <a:avLst/>
            <a:gdLst/>
            <a:ahLst/>
            <a:cxnLst/>
            <a:rect l="l" t="t" r="r" b="b"/>
            <a:pathLst>
              <a:path w="39370" h="49530">
                <a:moveTo>
                  <a:pt x="0" y="49506"/>
                </a:moveTo>
                <a:lnTo>
                  <a:pt x="6125" y="10626"/>
                </a:lnTo>
                <a:lnTo>
                  <a:pt x="19046" y="0"/>
                </a:lnTo>
                <a:lnTo>
                  <a:pt x="25812" y="1309"/>
                </a:lnTo>
                <a:lnTo>
                  <a:pt x="32341" y="4619"/>
                </a:lnTo>
                <a:lnTo>
                  <a:pt x="39370" y="835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2107" y="2365476"/>
            <a:ext cx="80645" cy="138430"/>
          </a:xfrm>
          <a:custGeom>
            <a:avLst/>
            <a:gdLst/>
            <a:ahLst/>
            <a:cxnLst/>
            <a:rect l="l" t="t" r="r" b="b"/>
            <a:pathLst>
              <a:path w="80645" h="138430">
                <a:moveTo>
                  <a:pt x="12858" y="97307"/>
                </a:moveTo>
                <a:lnTo>
                  <a:pt x="44565" y="65639"/>
                </a:lnTo>
                <a:lnTo>
                  <a:pt x="56673" y="20472"/>
                </a:lnTo>
                <a:lnTo>
                  <a:pt x="56419" y="9804"/>
                </a:lnTo>
                <a:lnTo>
                  <a:pt x="56419" y="6756"/>
                </a:lnTo>
                <a:lnTo>
                  <a:pt x="52482" y="1041"/>
                </a:lnTo>
                <a:lnTo>
                  <a:pt x="40862" y="0"/>
                </a:lnTo>
                <a:lnTo>
                  <a:pt x="32194" y="3756"/>
                </a:lnTo>
                <a:lnTo>
                  <a:pt x="10001" y="39907"/>
                </a:lnTo>
                <a:lnTo>
                  <a:pt x="0" y="78063"/>
                </a:lnTo>
                <a:lnTo>
                  <a:pt x="285" y="97307"/>
                </a:lnTo>
                <a:lnTo>
                  <a:pt x="25628" y="134187"/>
                </a:lnTo>
                <a:lnTo>
                  <a:pt x="54558" y="138406"/>
                </a:lnTo>
                <a:lnTo>
                  <a:pt x="63722" y="137931"/>
                </a:lnTo>
                <a:lnTo>
                  <a:pt x="71743" y="136290"/>
                </a:lnTo>
                <a:lnTo>
                  <a:pt x="80168" y="13299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1899" y="2272919"/>
            <a:ext cx="86360" cy="210185"/>
          </a:xfrm>
          <a:custGeom>
            <a:avLst/>
            <a:gdLst/>
            <a:ahLst/>
            <a:cxnLst/>
            <a:rect l="l" t="t" r="r" b="b"/>
            <a:pathLst>
              <a:path w="86360" h="210185">
                <a:moveTo>
                  <a:pt x="28463" y="0"/>
                </a:moveTo>
                <a:lnTo>
                  <a:pt x="6925" y="42058"/>
                </a:lnTo>
                <a:lnTo>
                  <a:pt x="0" y="98694"/>
                </a:lnTo>
                <a:lnTo>
                  <a:pt x="1970" y="119270"/>
                </a:lnTo>
                <a:lnTo>
                  <a:pt x="17764" y="170259"/>
                </a:lnTo>
                <a:lnTo>
                  <a:pt x="44138" y="203602"/>
                </a:lnTo>
                <a:lnTo>
                  <a:pt x="62597" y="209726"/>
                </a:lnTo>
                <a:lnTo>
                  <a:pt x="72659" y="207263"/>
                </a:lnTo>
                <a:lnTo>
                  <a:pt x="79644" y="201421"/>
                </a:lnTo>
                <a:lnTo>
                  <a:pt x="82057" y="199897"/>
                </a:lnTo>
                <a:lnTo>
                  <a:pt x="85994" y="1953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0061" y="2244598"/>
            <a:ext cx="39370" cy="265430"/>
          </a:xfrm>
          <a:custGeom>
            <a:avLst/>
            <a:gdLst/>
            <a:ahLst/>
            <a:cxnLst/>
            <a:rect l="l" t="t" r="r" b="b"/>
            <a:pathLst>
              <a:path w="39370" h="265430">
                <a:moveTo>
                  <a:pt x="10608" y="0"/>
                </a:moveTo>
                <a:lnTo>
                  <a:pt x="3929" y="12826"/>
                </a:lnTo>
                <a:lnTo>
                  <a:pt x="797" y="26035"/>
                </a:lnTo>
                <a:lnTo>
                  <a:pt x="0" y="40005"/>
                </a:lnTo>
                <a:lnTo>
                  <a:pt x="321" y="55117"/>
                </a:lnTo>
                <a:lnTo>
                  <a:pt x="3464" y="108965"/>
                </a:lnTo>
                <a:lnTo>
                  <a:pt x="10989" y="162051"/>
                </a:lnTo>
                <a:lnTo>
                  <a:pt x="20736" y="204009"/>
                </a:lnTo>
                <a:lnTo>
                  <a:pt x="34103" y="244728"/>
                </a:lnTo>
                <a:lnTo>
                  <a:pt x="39310" y="258063"/>
                </a:lnTo>
                <a:lnTo>
                  <a:pt x="39056" y="26517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2471" y="2362835"/>
            <a:ext cx="192405" cy="131445"/>
          </a:xfrm>
          <a:custGeom>
            <a:avLst/>
            <a:gdLst/>
            <a:ahLst/>
            <a:cxnLst/>
            <a:rect l="l" t="t" r="r" b="b"/>
            <a:pathLst>
              <a:path w="192404" h="131444">
                <a:moveTo>
                  <a:pt x="0" y="67944"/>
                </a:moveTo>
                <a:lnTo>
                  <a:pt x="46609" y="22592"/>
                </a:lnTo>
                <a:lnTo>
                  <a:pt x="83248" y="8715"/>
                </a:lnTo>
                <a:lnTo>
                  <a:pt x="121316" y="386"/>
                </a:lnTo>
                <a:lnTo>
                  <a:pt x="156337" y="0"/>
                </a:lnTo>
                <a:lnTo>
                  <a:pt x="168534" y="3369"/>
                </a:lnTo>
                <a:lnTo>
                  <a:pt x="177815" y="9715"/>
                </a:lnTo>
                <a:lnTo>
                  <a:pt x="184358" y="18823"/>
                </a:lnTo>
                <a:lnTo>
                  <a:pt x="188340" y="30479"/>
                </a:lnTo>
                <a:lnTo>
                  <a:pt x="189610" y="45057"/>
                </a:lnTo>
                <a:lnTo>
                  <a:pt x="189071" y="59848"/>
                </a:lnTo>
                <a:lnTo>
                  <a:pt x="187626" y="74592"/>
                </a:lnTo>
                <a:lnTo>
                  <a:pt x="186181" y="89026"/>
                </a:lnTo>
                <a:lnTo>
                  <a:pt x="185318" y="97063"/>
                </a:lnTo>
                <a:lnTo>
                  <a:pt x="183943" y="110839"/>
                </a:lnTo>
                <a:lnTo>
                  <a:pt x="183306" y="124281"/>
                </a:lnTo>
                <a:lnTo>
                  <a:pt x="184657" y="131317"/>
                </a:lnTo>
                <a:lnTo>
                  <a:pt x="187451" y="131063"/>
                </a:lnTo>
                <a:lnTo>
                  <a:pt x="189611" y="130682"/>
                </a:lnTo>
                <a:lnTo>
                  <a:pt x="192024" y="13042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0319" y="2251582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60" h="45719">
                <a:moveTo>
                  <a:pt x="22717" y="45338"/>
                </a:moveTo>
                <a:lnTo>
                  <a:pt x="15668" y="32075"/>
                </a:lnTo>
                <a:lnTo>
                  <a:pt x="5857" y="18002"/>
                </a:lnTo>
                <a:lnTo>
                  <a:pt x="0" y="6262"/>
                </a:lnTo>
                <a:lnTo>
                  <a:pt x="4810" y="0"/>
                </a:lnTo>
                <a:lnTo>
                  <a:pt x="6842" y="2158"/>
                </a:lnTo>
                <a:lnTo>
                  <a:pt x="9382" y="4190"/>
                </a:lnTo>
                <a:lnTo>
                  <a:pt x="11795" y="673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3355" y="2326258"/>
            <a:ext cx="366395" cy="146685"/>
          </a:xfrm>
          <a:custGeom>
            <a:avLst/>
            <a:gdLst/>
            <a:ahLst/>
            <a:cxnLst/>
            <a:rect l="l" t="t" r="r" b="b"/>
            <a:pathLst>
              <a:path w="366395" h="146685">
                <a:moveTo>
                  <a:pt x="4202" y="38353"/>
                </a:moveTo>
                <a:lnTo>
                  <a:pt x="898" y="89413"/>
                </a:lnTo>
                <a:lnTo>
                  <a:pt x="0" y="119175"/>
                </a:lnTo>
                <a:lnTo>
                  <a:pt x="710" y="129111"/>
                </a:lnTo>
                <a:lnTo>
                  <a:pt x="4087" y="137737"/>
                </a:lnTo>
                <a:lnTo>
                  <a:pt x="11822" y="146303"/>
                </a:lnTo>
                <a:lnTo>
                  <a:pt x="23306" y="132713"/>
                </a:lnTo>
                <a:lnTo>
                  <a:pt x="32730" y="118062"/>
                </a:lnTo>
                <a:lnTo>
                  <a:pt x="41701" y="102959"/>
                </a:lnTo>
                <a:lnTo>
                  <a:pt x="51827" y="88011"/>
                </a:lnTo>
                <a:lnTo>
                  <a:pt x="62160" y="76515"/>
                </a:lnTo>
                <a:lnTo>
                  <a:pt x="73814" y="68056"/>
                </a:lnTo>
                <a:lnTo>
                  <a:pt x="87207" y="63954"/>
                </a:lnTo>
                <a:lnTo>
                  <a:pt x="102754" y="65531"/>
                </a:lnTo>
                <a:lnTo>
                  <a:pt x="116810" y="70157"/>
                </a:lnTo>
                <a:lnTo>
                  <a:pt x="130520" y="75485"/>
                </a:lnTo>
                <a:lnTo>
                  <a:pt x="144349" y="80408"/>
                </a:lnTo>
                <a:lnTo>
                  <a:pt x="190877" y="83153"/>
                </a:lnTo>
                <a:lnTo>
                  <a:pt x="232739" y="63154"/>
                </a:lnTo>
                <a:lnTo>
                  <a:pt x="253884" y="26542"/>
                </a:lnTo>
                <a:lnTo>
                  <a:pt x="224674" y="0"/>
                </a:lnTo>
                <a:lnTo>
                  <a:pt x="201102" y="7578"/>
                </a:lnTo>
                <a:lnTo>
                  <a:pt x="170435" y="46737"/>
                </a:lnTo>
                <a:lnTo>
                  <a:pt x="177399" y="90624"/>
                </a:lnTo>
                <a:lnTo>
                  <a:pt x="212657" y="117234"/>
                </a:lnTo>
                <a:lnTo>
                  <a:pt x="265626" y="131391"/>
                </a:lnTo>
                <a:lnTo>
                  <a:pt x="299239" y="132064"/>
                </a:lnTo>
                <a:lnTo>
                  <a:pt x="332972" y="129093"/>
                </a:lnTo>
                <a:lnTo>
                  <a:pt x="366406" y="12458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4404" y="2162313"/>
            <a:ext cx="243204" cy="363855"/>
          </a:xfrm>
          <a:custGeom>
            <a:avLst/>
            <a:gdLst/>
            <a:ahLst/>
            <a:cxnLst/>
            <a:rect l="l" t="t" r="r" b="b"/>
            <a:pathLst>
              <a:path w="243204" h="363855">
                <a:moveTo>
                  <a:pt x="9197" y="327013"/>
                </a:moveTo>
                <a:lnTo>
                  <a:pt x="5750" y="335006"/>
                </a:lnTo>
                <a:lnTo>
                  <a:pt x="2101" y="343427"/>
                </a:lnTo>
                <a:lnTo>
                  <a:pt x="0" y="352087"/>
                </a:lnTo>
                <a:lnTo>
                  <a:pt x="1196" y="360795"/>
                </a:lnTo>
                <a:lnTo>
                  <a:pt x="3355" y="361684"/>
                </a:lnTo>
                <a:lnTo>
                  <a:pt x="5133" y="362700"/>
                </a:lnTo>
                <a:lnTo>
                  <a:pt x="24056" y="322441"/>
                </a:lnTo>
                <a:lnTo>
                  <a:pt x="33137" y="273419"/>
                </a:lnTo>
                <a:lnTo>
                  <a:pt x="39931" y="224016"/>
                </a:lnTo>
                <a:lnTo>
                  <a:pt x="44065" y="194315"/>
                </a:lnTo>
                <a:lnTo>
                  <a:pt x="54094" y="135344"/>
                </a:lnTo>
                <a:lnTo>
                  <a:pt x="72040" y="74459"/>
                </a:lnTo>
                <a:lnTo>
                  <a:pt x="109716" y="19758"/>
                </a:lnTo>
                <a:lnTo>
                  <a:pt x="156795" y="0"/>
                </a:lnTo>
                <a:lnTo>
                  <a:pt x="174964" y="210"/>
                </a:lnTo>
                <a:lnTo>
                  <a:pt x="220267" y="14299"/>
                </a:lnTo>
                <a:lnTo>
                  <a:pt x="235626" y="29110"/>
                </a:lnTo>
                <a:lnTo>
                  <a:pt x="242877" y="3808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0808" y="2343276"/>
            <a:ext cx="330200" cy="146050"/>
          </a:xfrm>
          <a:custGeom>
            <a:avLst/>
            <a:gdLst/>
            <a:ahLst/>
            <a:cxnLst/>
            <a:rect l="l" t="t" r="r" b="b"/>
            <a:pathLst>
              <a:path w="330200" h="146050">
                <a:moveTo>
                  <a:pt x="15875" y="21717"/>
                </a:moveTo>
                <a:lnTo>
                  <a:pt x="7365" y="26797"/>
                </a:lnTo>
                <a:lnTo>
                  <a:pt x="4825" y="28067"/>
                </a:lnTo>
                <a:lnTo>
                  <a:pt x="0" y="32003"/>
                </a:lnTo>
                <a:lnTo>
                  <a:pt x="16898" y="29902"/>
                </a:lnTo>
                <a:lnTo>
                  <a:pt x="33750" y="27479"/>
                </a:lnTo>
                <a:lnTo>
                  <a:pt x="50649" y="25128"/>
                </a:lnTo>
                <a:lnTo>
                  <a:pt x="67690" y="23240"/>
                </a:lnTo>
                <a:lnTo>
                  <a:pt x="91995" y="20700"/>
                </a:lnTo>
                <a:lnTo>
                  <a:pt x="116490" y="18065"/>
                </a:lnTo>
                <a:lnTo>
                  <a:pt x="141128" y="15954"/>
                </a:lnTo>
                <a:lnTo>
                  <a:pt x="165862" y="14986"/>
                </a:lnTo>
                <a:lnTo>
                  <a:pt x="181512" y="15599"/>
                </a:lnTo>
                <a:lnTo>
                  <a:pt x="195437" y="19034"/>
                </a:lnTo>
                <a:lnTo>
                  <a:pt x="206670" y="26826"/>
                </a:lnTo>
                <a:lnTo>
                  <a:pt x="214249" y="40512"/>
                </a:lnTo>
                <a:lnTo>
                  <a:pt x="216612" y="56947"/>
                </a:lnTo>
                <a:lnTo>
                  <a:pt x="215344" y="73882"/>
                </a:lnTo>
                <a:lnTo>
                  <a:pt x="212480" y="90769"/>
                </a:lnTo>
                <a:lnTo>
                  <a:pt x="210057" y="107061"/>
                </a:lnTo>
                <a:lnTo>
                  <a:pt x="208986" y="116679"/>
                </a:lnTo>
                <a:lnTo>
                  <a:pt x="208629" y="126095"/>
                </a:lnTo>
                <a:lnTo>
                  <a:pt x="208986" y="135582"/>
                </a:lnTo>
                <a:lnTo>
                  <a:pt x="210057" y="145414"/>
                </a:lnTo>
                <a:lnTo>
                  <a:pt x="224686" y="145601"/>
                </a:lnTo>
                <a:lnTo>
                  <a:pt x="236410" y="141668"/>
                </a:lnTo>
                <a:lnTo>
                  <a:pt x="274599" y="101086"/>
                </a:lnTo>
                <a:lnTo>
                  <a:pt x="301607" y="56322"/>
                </a:lnTo>
                <a:lnTo>
                  <a:pt x="322548" y="16779"/>
                </a:lnTo>
                <a:lnTo>
                  <a:pt x="326374" y="8610"/>
                </a:lnTo>
                <a:lnTo>
                  <a:pt x="329818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3265" y="2353865"/>
            <a:ext cx="209550" cy="135890"/>
          </a:xfrm>
          <a:custGeom>
            <a:avLst/>
            <a:gdLst/>
            <a:ahLst/>
            <a:cxnLst/>
            <a:rect l="l" t="t" r="r" b="b"/>
            <a:pathLst>
              <a:path w="209550" h="135889">
                <a:moveTo>
                  <a:pt x="12192" y="21796"/>
                </a:moveTo>
                <a:lnTo>
                  <a:pt x="10804" y="37034"/>
                </a:lnTo>
                <a:lnTo>
                  <a:pt x="8810" y="51879"/>
                </a:lnTo>
                <a:lnTo>
                  <a:pt x="6602" y="66605"/>
                </a:lnTo>
                <a:lnTo>
                  <a:pt x="4572" y="81486"/>
                </a:lnTo>
                <a:lnTo>
                  <a:pt x="3071" y="93472"/>
                </a:lnTo>
                <a:lnTo>
                  <a:pt x="1809" y="105552"/>
                </a:lnTo>
                <a:lnTo>
                  <a:pt x="785" y="117633"/>
                </a:lnTo>
                <a:lnTo>
                  <a:pt x="0" y="129619"/>
                </a:lnTo>
                <a:lnTo>
                  <a:pt x="0" y="131524"/>
                </a:lnTo>
                <a:lnTo>
                  <a:pt x="0" y="133556"/>
                </a:lnTo>
                <a:lnTo>
                  <a:pt x="0" y="135461"/>
                </a:lnTo>
                <a:lnTo>
                  <a:pt x="7508" y="121759"/>
                </a:lnTo>
                <a:lnTo>
                  <a:pt x="15112" y="108140"/>
                </a:lnTo>
                <a:lnTo>
                  <a:pt x="43872" y="63033"/>
                </a:lnTo>
                <a:lnTo>
                  <a:pt x="72213" y="28033"/>
                </a:lnTo>
                <a:lnTo>
                  <a:pt x="110585" y="0"/>
                </a:lnTo>
                <a:lnTo>
                  <a:pt x="121721" y="275"/>
                </a:lnTo>
                <a:lnTo>
                  <a:pt x="131572" y="8588"/>
                </a:lnTo>
                <a:lnTo>
                  <a:pt x="138001" y="21951"/>
                </a:lnTo>
                <a:lnTo>
                  <a:pt x="141097" y="36623"/>
                </a:lnTo>
                <a:lnTo>
                  <a:pt x="142859" y="51629"/>
                </a:lnTo>
                <a:lnTo>
                  <a:pt x="145287" y="65992"/>
                </a:lnTo>
                <a:lnTo>
                  <a:pt x="164211" y="110442"/>
                </a:lnTo>
                <a:lnTo>
                  <a:pt x="175666" y="112472"/>
                </a:lnTo>
                <a:lnTo>
                  <a:pt x="187563" y="109918"/>
                </a:lnTo>
                <a:lnTo>
                  <a:pt x="199054" y="104959"/>
                </a:lnTo>
                <a:lnTo>
                  <a:pt x="209296" y="9977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14786" y="2327401"/>
            <a:ext cx="139700" cy="147955"/>
          </a:xfrm>
          <a:custGeom>
            <a:avLst/>
            <a:gdLst/>
            <a:ahLst/>
            <a:cxnLst/>
            <a:rect l="l" t="t" r="r" b="b"/>
            <a:pathLst>
              <a:path w="139700" h="147955">
                <a:moveTo>
                  <a:pt x="62418" y="38100"/>
                </a:moveTo>
                <a:lnTo>
                  <a:pt x="64218" y="29878"/>
                </a:lnTo>
                <a:lnTo>
                  <a:pt x="65863" y="17287"/>
                </a:lnTo>
                <a:lnTo>
                  <a:pt x="64579" y="5578"/>
                </a:lnTo>
                <a:lnTo>
                  <a:pt x="57592" y="0"/>
                </a:lnTo>
                <a:lnTo>
                  <a:pt x="44523" y="3214"/>
                </a:lnTo>
                <a:lnTo>
                  <a:pt x="16698" y="36575"/>
                </a:lnTo>
                <a:lnTo>
                  <a:pt x="0" y="90422"/>
                </a:lnTo>
                <a:lnTo>
                  <a:pt x="2728" y="109474"/>
                </a:lnTo>
                <a:lnTo>
                  <a:pt x="10062" y="124053"/>
                </a:lnTo>
                <a:lnTo>
                  <a:pt x="21873" y="136191"/>
                </a:lnTo>
                <a:lnTo>
                  <a:pt x="36589" y="144496"/>
                </a:lnTo>
                <a:lnTo>
                  <a:pt x="52639" y="147574"/>
                </a:lnTo>
                <a:lnTo>
                  <a:pt x="77442" y="143930"/>
                </a:lnTo>
                <a:lnTo>
                  <a:pt x="99423" y="134429"/>
                </a:lnTo>
                <a:lnTo>
                  <a:pt x="119665" y="121213"/>
                </a:lnTo>
                <a:lnTo>
                  <a:pt x="139253" y="1064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6759" y="2194560"/>
            <a:ext cx="40005" cy="297180"/>
          </a:xfrm>
          <a:custGeom>
            <a:avLst/>
            <a:gdLst/>
            <a:ahLst/>
            <a:cxnLst/>
            <a:rect l="l" t="t" r="r" b="b"/>
            <a:pathLst>
              <a:path w="40004" h="297180">
                <a:moveTo>
                  <a:pt x="39830" y="0"/>
                </a:moveTo>
                <a:lnTo>
                  <a:pt x="19399" y="36200"/>
                </a:lnTo>
                <a:lnTo>
                  <a:pt x="10374" y="81619"/>
                </a:lnTo>
                <a:lnTo>
                  <a:pt x="2532" y="144575"/>
                </a:lnTo>
                <a:lnTo>
                  <a:pt x="0" y="200892"/>
                </a:lnTo>
                <a:lnTo>
                  <a:pt x="174" y="226171"/>
                </a:lnTo>
                <a:lnTo>
                  <a:pt x="1158" y="251426"/>
                </a:lnTo>
                <a:lnTo>
                  <a:pt x="3000" y="276098"/>
                </a:lnTo>
                <a:lnTo>
                  <a:pt x="5159" y="287400"/>
                </a:lnTo>
                <a:lnTo>
                  <a:pt x="6048" y="290194"/>
                </a:lnTo>
                <a:lnTo>
                  <a:pt x="4524" y="2969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4641" y="2329322"/>
            <a:ext cx="208279" cy="151765"/>
          </a:xfrm>
          <a:custGeom>
            <a:avLst/>
            <a:gdLst/>
            <a:ahLst/>
            <a:cxnLst/>
            <a:rect l="l" t="t" r="r" b="b"/>
            <a:pathLst>
              <a:path w="208279" h="151764">
                <a:moveTo>
                  <a:pt x="0" y="66151"/>
                </a:moveTo>
                <a:lnTo>
                  <a:pt x="30734" y="37703"/>
                </a:lnTo>
                <a:lnTo>
                  <a:pt x="71008" y="18954"/>
                </a:lnTo>
                <a:lnTo>
                  <a:pt x="113284" y="5445"/>
                </a:lnTo>
                <a:lnTo>
                  <a:pt x="148478" y="0"/>
                </a:lnTo>
                <a:lnTo>
                  <a:pt x="166487" y="855"/>
                </a:lnTo>
                <a:lnTo>
                  <a:pt x="202311" y="26193"/>
                </a:lnTo>
                <a:lnTo>
                  <a:pt x="207658" y="70449"/>
                </a:lnTo>
                <a:lnTo>
                  <a:pt x="206454" y="86947"/>
                </a:lnTo>
                <a:lnTo>
                  <a:pt x="204321" y="103397"/>
                </a:lnTo>
                <a:lnTo>
                  <a:pt x="201675" y="119491"/>
                </a:lnTo>
                <a:lnTo>
                  <a:pt x="199705" y="128621"/>
                </a:lnTo>
                <a:lnTo>
                  <a:pt x="198199" y="136048"/>
                </a:lnTo>
                <a:lnTo>
                  <a:pt x="197764" y="143261"/>
                </a:lnTo>
                <a:lnTo>
                  <a:pt x="199009" y="15174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5957" y="22311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268" y="12382"/>
                </a:moveTo>
                <a:lnTo>
                  <a:pt x="3369" y="5572"/>
                </a:lnTo>
                <a:lnTo>
                  <a:pt x="601" y="0"/>
                </a:lnTo>
                <a:lnTo>
                  <a:pt x="0" y="238"/>
                </a:lnTo>
                <a:lnTo>
                  <a:pt x="3601" y="1085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8773" y="2320942"/>
            <a:ext cx="450850" cy="144145"/>
          </a:xfrm>
          <a:custGeom>
            <a:avLst/>
            <a:gdLst/>
            <a:ahLst/>
            <a:cxnLst/>
            <a:rect l="l" t="t" r="r" b="b"/>
            <a:pathLst>
              <a:path w="450850" h="144144">
                <a:moveTo>
                  <a:pt x="33147" y="56243"/>
                </a:moveTo>
                <a:lnTo>
                  <a:pt x="22895" y="71685"/>
                </a:lnTo>
                <a:lnTo>
                  <a:pt x="12668" y="88151"/>
                </a:lnTo>
                <a:lnTo>
                  <a:pt x="4393" y="105427"/>
                </a:lnTo>
                <a:lnTo>
                  <a:pt x="0" y="123299"/>
                </a:lnTo>
                <a:lnTo>
                  <a:pt x="1351" y="133631"/>
                </a:lnTo>
                <a:lnTo>
                  <a:pt x="7191" y="140428"/>
                </a:lnTo>
                <a:lnTo>
                  <a:pt x="15912" y="143676"/>
                </a:lnTo>
                <a:lnTo>
                  <a:pt x="25908" y="143365"/>
                </a:lnTo>
                <a:lnTo>
                  <a:pt x="68163" y="115308"/>
                </a:lnTo>
                <a:lnTo>
                  <a:pt x="99679" y="74181"/>
                </a:lnTo>
                <a:lnTo>
                  <a:pt x="109198" y="59346"/>
                </a:lnTo>
                <a:lnTo>
                  <a:pt x="118872" y="44559"/>
                </a:lnTo>
                <a:lnTo>
                  <a:pt x="120650" y="42146"/>
                </a:lnTo>
                <a:lnTo>
                  <a:pt x="122427" y="39733"/>
                </a:lnTo>
                <a:lnTo>
                  <a:pt x="124587" y="37320"/>
                </a:lnTo>
                <a:lnTo>
                  <a:pt x="129119" y="47966"/>
                </a:lnTo>
                <a:lnTo>
                  <a:pt x="131794" y="58386"/>
                </a:lnTo>
                <a:lnTo>
                  <a:pt x="133373" y="69163"/>
                </a:lnTo>
                <a:lnTo>
                  <a:pt x="134620" y="80881"/>
                </a:lnTo>
                <a:lnTo>
                  <a:pt x="135856" y="88455"/>
                </a:lnTo>
                <a:lnTo>
                  <a:pt x="137652" y="94232"/>
                </a:lnTo>
                <a:lnTo>
                  <a:pt x="139995" y="99651"/>
                </a:lnTo>
                <a:lnTo>
                  <a:pt x="142875" y="106154"/>
                </a:lnTo>
                <a:lnTo>
                  <a:pt x="152505" y="100264"/>
                </a:lnTo>
                <a:lnTo>
                  <a:pt x="161432" y="93803"/>
                </a:lnTo>
                <a:lnTo>
                  <a:pt x="170003" y="86437"/>
                </a:lnTo>
                <a:lnTo>
                  <a:pt x="178562" y="77833"/>
                </a:lnTo>
                <a:lnTo>
                  <a:pt x="198876" y="55522"/>
                </a:lnTo>
                <a:lnTo>
                  <a:pt x="220964" y="32700"/>
                </a:lnTo>
                <a:lnTo>
                  <a:pt x="245409" y="13235"/>
                </a:lnTo>
                <a:lnTo>
                  <a:pt x="272796" y="998"/>
                </a:lnTo>
                <a:lnTo>
                  <a:pt x="290018" y="0"/>
                </a:lnTo>
                <a:lnTo>
                  <a:pt x="304847" y="5205"/>
                </a:lnTo>
                <a:lnTo>
                  <a:pt x="318033" y="14624"/>
                </a:lnTo>
                <a:lnTo>
                  <a:pt x="330326" y="26271"/>
                </a:lnTo>
                <a:lnTo>
                  <a:pt x="345455" y="41568"/>
                </a:lnTo>
                <a:lnTo>
                  <a:pt x="360203" y="56640"/>
                </a:lnTo>
                <a:lnTo>
                  <a:pt x="375189" y="71258"/>
                </a:lnTo>
                <a:lnTo>
                  <a:pt x="391033" y="85199"/>
                </a:lnTo>
                <a:lnTo>
                  <a:pt x="405699" y="96160"/>
                </a:lnTo>
                <a:lnTo>
                  <a:pt x="418925" y="102026"/>
                </a:lnTo>
                <a:lnTo>
                  <a:pt x="433127" y="103415"/>
                </a:lnTo>
                <a:lnTo>
                  <a:pt x="450723" y="10094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4896" y="2954841"/>
            <a:ext cx="227965" cy="462280"/>
          </a:xfrm>
          <a:custGeom>
            <a:avLst/>
            <a:gdLst/>
            <a:ahLst/>
            <a:cxnLst/>
            <a:rect l="l" t="t" r="r" b="b"/>
            <a:pathLst>
              <a:path w="227965" h="462279">
                <a:moveTo>
                  <a:pt x="207811" y="44136"/>
                </a:moveTo>
                <a:lnTo>
                  <a:pt x="206287" y="51375"/>
                </a:lnTo>
                <a:lnTo>
                  <a:pt x="205982" y="53788"/>
                </a:lnTo>
                <a:lnTo>
                  <a:pt x="206287" y="58741"/>
                </a:lnTo>
                <a:lnTo>
                  <a:pt x="201634" y="53409"/>
                </a:lnTo>
                <a:lnTo>
                  <a:pt x="165825" y="17307"/>
                </a:lnTo>
                <a:lnTo>
                  <a:pt x="120543" y="0"/>
                </a:lnTo>
                <a:lnTo>
                  <a:pt x="99226" y="4702"/>
                </a:lnTo>
                <a:lnTo>
                  <a:pt x="65165" y="33468"/>
                </a:lnTo>
                <a:lnTo>
                  <a:pt x="48363" y="77616"/>
                </a:lnTo>
                <a:lnTo>
                  <a:pt x="47891" y="101387"/>
                </a:lnTo>
                <a:lnTo>
                  <a:pt x="53278" y="124527"/>
                </a:lnTo>
                <a:lnTo>
                  <a:pt x="71894" y="157343"/>
                </a:lnTo>
                <a:lnTo>
                  <a:pt x="97969" y="186170"/>
                </a:lnTo>
                <a:lnTo>
                  <a:pt x="127301" y="212306"/>
                </a:lnTo>
                <a:lnTo>
                  <a:pt x="155690" y="237049"/>
                </a:lnTo>
                <a:lnTo>
                  <a:pt x="181289" y="262012"/>
                </a:lnTo>
                <a:lnTo>
                  <a:pt x="204573" y="290071"/>
                </a:lnTo>
                <a:lnTo>
                  <a:pt x="221399" y="321560"/>
                </a:lnTo>
                <a:lnTo>
                  <a:pt x="227623" y="356810"/>
                </a:lnTo>
                <a:lnTo>
                  <a:pt x="224037" y="377211"/>
                </a:lnTo>
                <a:lnTo>
                  <a:pt x="202463" y="412728"/>
                </a:lnTo>
                <a:lnTo>
                  <a:pt x="166539" y="441196"/>
                </a:lnTo>
                <a:lnTo>
                  <a:pt x="120610" y="458614"/>
                </a:lnTo>
                <a:lnTo>
                  <a:pt x="95645" y="461966"/>
                </a:lnTo>
                <a:lnTo>
                  <a:pt x="74323" y="461571"/>
                </a:lnTo>
                <a:lnTo>
                  <a:pt x="35337" y="449732"/>
                </a:lnTo>
                <a:lnTo>
                  <a:pt x="2719" y="416341"/>
                </a:lnTo>
                <a:lnTo>
                  <a:pt x="0" y="403225"/>
                </a:lnTo>
                <a:lnTo>
                  <a:pt x="1766" y="390084"/>
                </a:lnTo>
                <a:lnTo>
                  <a:pt x="7558" y="379416"/>
                </a:lnTo>
                <a:lnTo>
                  <a:pt x="9386" y="375987"/>
                </a:lnTo>
                <a:lnTo>
                  <a:pt x="15178" y="3705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8460" y="3030616"/>
            <a:ext cx="153035" cy="284480"/>
          </a:xfrm>
          <a:custGeom>
            <a:avLst/>
            <a:gdLst/>
            <a:ahLst/>
            <a:cxnLst/>
            <a:rect l="l" t="t" r="r" b="b"/>
            <a:pathLst>
              <a:path w="153034" h="284479">
                <a:moveTo>
                  <a:pt x="139268" y="1508"/>
                </a:moveTo>
                <a:lnTo>
                  <a:pt x="129056" y="128"/>
                </a:lnTo>
                <a:lnTo>
                  <a:pt x="120535" y="0"/>
                </a:lnTo>
                <a:lnTo>
                  <a:pt x="112014" y="1704"/>
                </a:lnTo>
                <a:lnTo>
                  <a:pt x="58877" y="36576"/>
                </a:lnTo>
                <a:lnTo>
                  <a:pt x="26238" y="78089"/>
                </a:lnTo>
                <a:lnTo>
                  <a:pt x="4879" y="127635"/>
                </a:lnTo>
                <a:lnTo>
                  <a:pt x="0" y="181086"/>
                </a:lnTo>
                <a:lnTo>
                  <a:pt x="4162" y="204464"/>
                </a:lnTo>
                <a:lnTo>
                  <a:pt x="24956" y="247505"/>
                </a:lnTo>
                <a:lnTo>
                  <a:pt x="59000" y="275851"/>
                </a:lnTo>
                <a:lnTo>
                  <a:pt x="96377" y="284027"/>
                </a:lnTo>
                <a:lnTo>
                  <a:pt x="117043" y="281924"/>
                </a:lnTo>
                <a:lnTo>
                  <a:pt x="128780" y="278516"/>
                </a:lnTo>
                <a:lnTo>
                  <a:pt x="137601" y="275526"/>
                </a:lnTo>
                <a:lnTo>
                  <a:pt x="145064" y="272083"/>
                </a:lnTo>
                <a:lnTo>
                  <a:pt x="152730" y="2673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9198" y="3127978"/>
            <a:ext cx="76200" cy="116839"/>
          </a:xfrm>
          <a:custGeom>
            <a:avLst/>
            <a:gdLst/>
            <a:ahLst/>
            <a:cxnLst/>
            <a:rect l="l" t="t" r="r" b="b"/>
            <a:pathLst>
              <a:path w="76200" h="116839">
                <a:moveTo>
                  <a:pt x="52421" y="8413"/>
                </a:moveTo>
                <a:lnTo>
                  <a:pt x="45356" y="2242"/>
                </a:lnTo>
                <a:lnTo>
                  <a:pt x="39149" y="0"/>
                </a:lnTo>
                <a:lnTo>
                  <a:pt x="32275" y="1520"/>
                </a:lnTo>
                <a:lnTo>
                  <a:pt x="4298" y="34853"/>
                </a:lnTo>
                <a:lnTo>
                  <a:pt x="0" y="59094"/>
                </a:lnTo>
                <a:lnTo>
                  <a:pt x="1065" y="72040"/>
                </a:lnTo>
                <a:lnTo>
                  <a:pt x="20456" y="106398"/>
                </a:lnTo>
                <a:lnTo>
                  <a:pt x="46380" y="116566"/>
                </a:lnTo>
                <a:lnTo>
                  <a:pt x="60676" y="116363"/>
                </a:lnTo>
                <a:lnTo>
                  <a:pt x="65883" y="114839"/>
                </a:lnTo>
                <a:lnTo>
                  <a:pt x="70709" y="113569"/>
                </a:lnTo>
                <a:lnTo>
                  <a:pt x="75916" y="1120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35505" y="3007741"/>
            <a:ext cx="85090" cy="273685"/>
          </a:xfrm>
          <a:custGeom>
            <a:avLst/>
            <a:gdLst/>
            <a:ahLst/>
            <a:cxnLst/>
            <a:rect l="l" t="t" r="r" b="b"/>
            <a:pathLst>
              <a:path w="85089" h="273685">
                <a:moveTo>
                  <a:pt x="0" y="0"/>
                </a:moveTo>
                <a:lnTo>
                  <a:pt x="11150" y="13870"/>
                </a:lnTo>
                <a:lnTo>
                  <a:pt x="21478" y="28003"/>
                </a:lnTo>
                <a:lnTo>
                  <a:pt x="31450" y="42326"/>
                </a:lnTo>
                <a:lnTo>
                  <a:pt x="41529" y="56769"/>
                </a:lnTo>
                <a:lnTo>
                  <a:pt x="65992" y="95996"/>
                </a:lnTo>
                <a:lnTo>
                  <a:pt x="81787" y="139319"/>
                </a:lnTo>
                <a:lnTo>
                  <a:pt x="84683" y="160115"/>
                </a:lnTo>
                <a:lnTo>
                  <a:pt x="83899" y="180816"/>
                </a:lnTo>
                <a:lnTo>
                  <a:pt x="71627" y="220980"/>
                </a:lnTo>
                <a:lnTo>
                  <a:pt x="40641" y="259949"/>
                </a:lnTo>
                <a:lnTo>
                  <a:pt x="18668" y="272161"/>
                </a:lnTo>
                <a:lnTo>
                  <a:pt x="16256" y="273431"/>
                </a:lnTo>
                <a:lnTo>
                  <a:pt x="10413" y="2721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27" y="3130550"/>
            <a:ext cx="131445" cy="20955"/>
          </a:xfrm>
          <a:custGeom>
            <a:avLst/>
            <a:gdLst/>
            <a:ahLst/>
            <a:cxnLst/>
            <a:rect l="l" t="t" r="r" b="b"/>
            <a:pathLst>
              <a:path w="131444" h="20955">
                <a:moveTo>
                  <a:pt x="0" y="0"/>
                </a:moveTo>
                <a:lnTo>
                  <a:pt x="6538" y="4702"/>
                </a:lnTo>
                <a:lnTo>
                  <a:pt x="12969" y="7429"/>
                </a:lnTo>
                <a:lnTo>
                  <a:pt x="20091" y="9108"/>
                </a:lnTo>
                <a:lnTo>
                  <a:pt x="28702" y="10667"/>
                </a:lnTo>
                <a:lnTo>
                  <a:pt x="43404" y="13668"/>
                </a:lnTo>
                <a:lnTo>
                  <a:pt x="88392" y="19812"/>
                </a:lnTo>
                <a:lnTo>
                  <a:pt x="109823" y="20764"/>
                </a:lnTo>
                <a:lnTo>
                  <a:pt x="120574" y="20526"/>
                </a:lnTo>
                <a:lnTo>
                  <a:pt x="131064" y="198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4298" y="3209544"/>
            <a:ext cx="208915" cy="29845"/>
          </a:xfrm>
          <a:custGeom>
            <a:avLst/>
            <a:gdLst/>
            <a:ahLst/>
            <a:cxnLst/>
            <a:rect l="l" t="t" r="r" b="b"/>
            <a:pathLst>
              <a:path w="208914" h="29844">
                <a:moveTo>
                  <a:pt x="0" y="0"/>
                </a:moveTo>
                <a:lnTo>
                  <a:pt x="47170" y="26362"/>
                </a:lnTo>
                <a:lnTo>
                  <a:pt x="85314" y="29525"/>
                </a:lnTo>
                <a:lnTo>
                  <a:pt x="104267" y="29844"/>
                </a:lnTo>
                <a:lnTo>
                  <a:pt x="122245" y="29751"/>
                </a:lnTo>
                <a:lnTo>
                  <a:pt x="177037" y="26161"/>
                </a:lnTo>
                <a:lnTo>
                  <a:pt x="201058" y="19161"/>
                </a:lnTo>
                <a:lnTo>
                  <a:pt x="208787" y="15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65577" y="3005460"/>
            <a:ext cx="331470" cy="310515"/>
          </a:xfrm>
          <a:custGeom>
            <a:avLst/>
            <a:gdLst/>
            <a:ahLst/>
            <a:cxnLst/>
            <a:rect l="l" t="t" r="r" b="b"/>
            <a:pathLst>
              <a:path w="331469" h="310514">
                <a:moveTo>
                  <a:pt x="331216" y="16631"/>
                </a:moveTo>
                <a:lnTo>
                  <a:pt x="329124" y="11239"/>
                </a:lnTo>
                <a:lnTo>
                  <a:pt x="327628" y="6645"/>
                </a:lnTo>
                <a:lnTo>
                  <a:pt x="322464" y="3075"/>
                </a:lnTo>
                <a:lnTo>
                  <a:pt x="309372" y="756"/>
                </a:lnTo>
                <a:lnTo>
                  <a:pt x="297507" y="0"/>
                </a:lnTo>
                <a:lnTo>
                  <a:pt x="285702" y="232"/>
                </a:lnTo>
                <a:lnTo>
                  <a:pt x="219457" y="8757"/>
                </a:lnTo>
                <a:lnTo>
                  <a:pt x="175466" y="15615"/>
                </a:lnTo>
                <a:lnTo>
                  <a:pt x="131879" y="24378"/>
                </a:lnTo>
                <a:lnTo>
                  <a:pt x="90424" y="36189"/>
                </a:lnTo>
                <a:lnTo>
                  <a:pt x="82550" y="38602"/>
                </a:lnTo>
                <a:lnTo>
                  <a:pt x="79756" y="39237"/>
                </a:lnTo>
                <a:lnTo>
                  <a:pt x="117488" y="75072"/>
                </a:lnTo>
                <a:lnTo>
                  <a:pt x="130825" y="83512"/>
                </a:lnTo>
                <a:lnTo>
                  <a:pt x="144091" y="91975"/>
                </a:lnTo>
                <a:lnTo>
                  <a:pt x="157226" y="100451"/>
                </a:lnTo>
                <a:lnTo>
                  <a:pt x="166215" y="106110"/>
                </a:lnTo>
                <a:lnTo>
                  <a:pt x="176180" y="112960"/>
                </a:lnTo>
                <a:lnTo>
                  <a:pt x="185050" y="120953"/>
                </a:lnTo>
                <a:lnTo>
                  <a:pt x="190754" y="130042"/>
                </a:lnTo>
                <a:lnTo>
                  <a:pt x="191904" y="138600"/>
                </a:lnTo>
                <a:lnTo>
                  <a:pt x="188721" y="145456"/>
                </a:lnTo>
                <a:lnTo>
                  <a:pt x="147792" y="176480"/>
                </a:lnTo>
                <a:lnTo>
                  <a:pt x="86141" y="210127"/>
                </a:lnTo>
                <a:lnTo>
                  <a:pt x="57531" y="229737"/>
                </a:lnTo>
                <a:lnTo>
                  <a:pt x="51814" y="235497"/>
                </a:lnTo>
                <a:lnTo>
                  <a:pt x="48466" y="241246"/>
                </a:lnTo>
                <a:lnTo>
                  <a:pt x="45618" y="247399"/>
                </a:lnTo>
                <a:lnTo>
                  <a:pt x="41402" y="254375"/>
                </a:lnTo>
                <a:lnTo>
                  <a:pt x="32004" y="264963"/>
                </a:lnTo>
                <a:lnTo>
                  <a:pt x="20891" y="274409"/>
                </a:lnTo>
                <a:lnTo>
                  <a:pt x="9683" y="283521"/>
                </a:lnTo>
                <a:lnTo>
                  <a:pt x="0" y="293110"/>
                </a:lnTo>
                <a:lnTo>
                  <a:pt x="49022" y="303778"/>
                </a:lnTo>
                <a:lnTo>
                  <a:pt x="98583" y="307730"/>
                </a:lnTo>
                <a:lnTo>
                  <a:pt x="148336" y="309874"/>
                </a:lnTo>
                <a:lnTo>
                  <a:pt x="181232" y="310143"/>
                </a:lnTo>
                <a:lnTo>
                  <a:pt x="214058" y="309556"/>
                </a:lnTo>
                <a:lnTo>
                  <a:pt x="246884" y="308588"/>
                </a:lnTo>
                <a:lnTo>
                  <a:pt x="279781" y="307715"/>
                </a:lnTo>
                <a:lnTo>
                  <a:pt x="289766" y="307367"/>
                </a:lnTo>
                <a:lnTo>
                  <a:pt x="299370" y="306651"/>
                </a:lnTo>
                <a:lnTo>
                  <a:pt x="308927" y="305482"/>
                </a:lnTo>
                <a:lnTo>
                  <a:pt x="318770" y="3037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2972" y="3472967"/>
            <a:ext cx="34925" cy="99695"/>
          </a:xfrm>
          <a:custGeom>
            <a:avLst/>
            <a:gdLst/>
            <a:ahLst/>
            <a:cxnLst/>
            <a:rect l="l" t="t" r="r" b="b"/>
            <a:pathLst>
              <a:path w="34925" h="99695">
                <a:moveTo>
                  <a:pt x="24637" y="1752"/>
                </a:moveTo>
                <a:lnTo>
                  <a:pt x="19778" y="0"/>
                </a:lnTo>
                <a:lnTo>
                  <a:pt x="16716" y="3546"/>
                </a:lnTo>
                <a:lnTo>
                  <a:pt x="14440" y="10449"/>
                </a:lnTo>
                <a:lnTo>
                  <a:pt x="11937" y="18770"/>
                </a:lnTo>
                <a:lnTo>
                  <a:pt x="7429" y="33125"/>
                </a:lnTo>
                <a:lnTo>
                  <a:pt x="3778" y="47789"/>
                </a:lnTo>
                <a:lnTo>
                  <a:pt x="1222" y="62739"/>
                </a:lnTo>
                <a:lnTo>
                  <a:pt x="0" y="77952"/>
                </a:lnTo>
                <a:lnTo>
                  <a:pt x="152" y="86036"/>
                </a:lnTo>
                <a:lnTo>
                  <a:pt x="1793" y="93763"/>
                </a:lnTo>
                <a:lnTo>
                  <a:pt x="6125" y="98919"/>
                </a:lnTo>
                <a:lnTo>
                  <a:pt x="14350" y="99288"/>
                </a:lnTo>
                <a:lnTo>
                  <a:pt x="21093" y="95642"/>
                </a:lnTo>
                <a:lnTo>
                  <a:pt x="26288" y="92128"/>
                </a:lnTo>
                <a:lnTo>
                  <a:pt x="30531" y="88161"/>
                </a:lnTo>
                <a:lnTo>
                  <a:pt x="34416" y="83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76500" y="3396360"/>
            <a:ext cx="19685" cy="3810"/>
          </a:xfrm>
          <a:custGeom>
            <a:avLst/>
            <a:gdLst/>
            <a:ahLst/>
            <a:cxnLst/>
            <a:rect l="l" t="t" r="r" b="b"/>
            <a:pathLst>
              <a:path w="19685" h="3810">
                <a:moveTo>
                  <a:pt x="0" y="3683"/>
                </a:moveTo>
                <a:lnTo>
                  <a:pt x="8889" y="1904"/>
                </a:lnTo>
                <a:lnTo>
                  <a:pt x="12826" y="888"/>
                </a:lnTo>
                <a:lnTo>
                  <a:pt x="1917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4638" y="3431794"/>
            <a:ext cx="77470" cy="5715"/>
          </a:xfrm>
          <a:custGeom>
            <a:avLst/>
            <a:gdLst/>
            <a:ahLst/>
            <a:cxnLst/>
            <a:rect l="l" t="t" r="r" b="b"/>
            <a:pathLst>
              <a:path w="77469" h="5714">
                <a:moveTo>
                  <a:pt x="0" y="1523"/>
                </a:moveTo>
                <a:lnTo>
                  <a:pt x="10126" y="4208"/>
                </a:lnTo>
                <a:lnTo>
                  <a:pt x="19954" y="5095"/>
                </a:lnTo>
                <a:lnTo>
                  <a:pt x="30093" y="4863"/>
                </a:lnTo>
                <a:lnTo>
                  <a:pt x="41148" y="4190"/>
                </a:lnTo>
                <a:lnTo>
                  <a:pt x="50518" y="3232"/>
                </a:lnTo>
                <a:lnTo>
                  <a:pt x="59340" y="2428"/>
                </a:lnTo>
                <a:lnTo>
                  <a:pt x="68115" y="1458"/>
                </a:lnTo>
                <a:lnTo>
                  <a:pt x="7734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83814" y="3500628"/>
            <a:ext cx="74295" cy="8890"/>
          </a:xfrm>
          <a:custGeom>
            <a:avLst/>
            <a:gdLst/>
            <a:ahLst/>
            <a:cxnLst/>
            <a:rect l="l" t="t" r="r" b="b"/>
            <a:pathLst>
              <a:path w="74294" h="8889">
                <a:moveTo>
                  <a:pt x="0" y="6350"/>
                </a:moveTo>
                <a:lnTo>
                  <a:pt x="9197" y="8213"/>
                </a:lnTo>
                <a:lnTo>
                  <a:pt x="17954" y="8302"/>
                </a:lnTo>
                <a:lnTo>
                  <a:pt x="26878" y="7510"/>
                </a:lnTo>
                <a:lnTo>
                  <a:pt x="36576" y="6731"/>
                </a:lnTo>
                <a:lnTo>
                  <a:pt x="46140" y="5911"/>
                </a:lnTo>
                <a:lnTo>
                  <a:pt x="55372" y="4270"/>
                </a:lnTo>
                <a:lnTo>
                  <a:pt x="64508" y="2176"/>
                </a:lnTo>
                <a:lnTo>
                  <a:pt x="7378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4975" y="3443351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128" y="0"/>
                </a:moveTo>
                <a:lnTo>
                  <a:pt x="9578" y="8685"/>
                </a:lnTo>
                <a:lnTo>
                  <a:pt x="6778" y="17192"/>
                </a:lnTo>
                <a:lnTo>
                  <a:pt x="4145" y="25771"/>
                </a:lnTo>
                <a:lnTo>
                  <a:pt x="2095" y="34671"/>
                </a:lnTo>
                <a:lnTo>
                  <a:pt x="523" y="46267"/>
                </a:lnTo>
                <a:lnTo>
                  <a:pt x="0" y="57721"/>
                </a:lnTo>
                <a:lnTo>
                  <a:pt x="523" y="69175"/>
                </a:lnTo>
                <a:lnTo>
                  <a:pt x="2095" y="80772"/>
                </a:lnTo>
                <a:lnTo>
                  <a:pt x="4254" y="90550"/>
                </a:lnTo>
                <a:lnTo>
                  <a:pt x="5143" y="93852"/>
                </a:lnTo>
                <a:lnTo>
                  <a:pt x="10858" y="981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6733" y="2803598"/>
            <a:ext cx="109220" cy="120014"/>
          </a:xfrm>
          <a:custGeom>
            <a:avLst/>
            <a:gdLst/>
            <a:ahLst/>
            <a:cxnLst/>
            <a:rect l="l" t="t" r="r" b="b"/>
            <a:pathLst>
              <a:path w="109219" h="120014">
                <a:moveTo>
                  <a:pt x="66964" y="1831"/>
                </a:moveTo>
                <a:lnTo>
                  <a:pt x="59005" y="0"/>
                </a:lnTo>
                <a:lnTo>
                  <a:pt x="52058" y="132"/>
                </a:lnTo>
                <a:lnTo>
                  <a:pt x="45229" y="2385"/>
                </a:lnTo>
                <a:lnTo>
                  <a:pt x="13946" y="28432"/>
                </a:lnTo>
                <a:lnTo>
                  <a:pt x="0" y="68923"/>
                </a:lnTo>
                <a:lnTo>
                  <a:pt x="2575" y="79809"/>
                </a:lnTo>
                <a:lnTo>
                  <a:pt x="41310" y="111559"/>
                </a:lnTo>
                <a:lnTo>
                  <a:pt x="91799" y="119292"/>
                </a:lnTo>
                <a:lnTo>
                  <a:pt x="108620" y="11943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6339" y="3024885"/>
            <a:ext cx="213360" cy="278765"/>
          </a:xfrm>
          <a:custGeom>
            <a:avLst/>
            <a:gdLst/>
            <a:ahLst/>
            <a:cxnLst/>
            <a:rect l="l" t="t" r="r" b="b"/>
            <a:pathLst>
              <a:path w="213360" h="278764">
                <a:moveTo>
                  <a:pt x="196850" y="0"/>
                </a:moveTo>
                <a:lnTo>
                  <a:pt x="188069" y="488"/>
                </a:lnTo>
                <a:lnTo>
                  <a:pt x="179371" y="1047"/>
                </a:lnTo>
                <a:lnTo>
                  <a:pt x="170650" y="1464"/>
                </a:lnTo>
                <a:lnTo>
                  <a:pt x="161798" y="1524"/>
                </a:lnTo>
                <a:lnTo>
                  <a:pt x="148552" y="1452"/>
                </a:lnTo>
                <a:lnTo>
                  <a:pt x="135270" y="1714"/>
                </a:lnTo>
                <a:lnTo>
                  <a:pt x="92084" y="3988"/>
                </a:lnTo>
                <a:lnTo>
                  <a:pt x="43561" y="11811"/>
                </a:lnTo>
                <a:lnTo>
                  <a:pt x="5461" y="24002"/>
                </a:lnTo>
                <a:lnTo>
                  <a:pt x="3683" y="25908"/>
                </a:lnTo>
                <a:lnTo>
                  <a:pt x="1778" y="27939"/>
                </a:lnTo>
                <a:lnTo>
                  <a:pt x="42729" y="53661"/>
                </a:lnTo>
                <a:lnTo>
                  <a:pt x="56499" y="58864"/>
                </a:lnTo>
                <a:lnTo>
                  <a:pt x="70054" y="64639"/>
                </a:lnTo>
                <a:lnTo>
                  <a:pt x="104022" y="90862"/>
                </a:lnTo>
                <a:lnTo>
                  <a:pt x="110236" y="115966"/>
                </a:lnTo>
                <a:lnTo>
                  <a:pt x="108596" y="124259"/>
                </a:lnTo>
                <a:lnTo>
                  <a:pt x="85496" y="165371"/>
                </a:lnTo>
                <a:lnTo>
                  <a:pt x="78612" y="176149"/>
                </a:lnTo>
                <a:lnTo>
                  <a:pt x="67278" y="195050"/>
                </a:lnTo>
                <a:lnTo>
                  <a:pt x="56324" y="214106"/>
                </a:lnTo>
                <a:lnTo>
                  <a:pt x="45466" y="233138"/>
                </a:lnTo>
                <a:lnTo>
                  <a:pt x="34417" y="251967"/>
                </a:lnTo>
                <a:lnTo>
                  <a:pt x="29983" y="258937"/>
                </a:lnTo>
                <a:lnTo>
                  <a:pt x="25431" y="265620"/>
                </a:lnTo>
                <a:lnTo>
                  <a:pt x="20736" y="272113"/>
                </a:lnTo>
                <a:lnTo>
                  <a:pt x="15875" y="278511"/>
                </a:lnTo>
                <a:lnTo>
                  <a:pt x="25022" y="277131"/>
                </a:lnTo>
                <a:lnTo>
                  <a:pt x="68236" y="272754"/>
                </a:lnTo>
                <a:lnTo>
                  <a:pt x="99442" y="272131"/>
                </a:lnTo>
                <a:lnTo>
                  <a:pt x="115188" y="272414"/>
                </a:lnTo>
                <a:lnTo>
                  <a:pt x="170017" y="274968"/>
                </a:lnTo>
                <a:lnTo>
                  <a:pt x="199009" y="276987"/>
                </a:lnTo>
                <a:lnTo>
                  <a:pt x="202946" y="276733"/>
                </a:lnTo>
                <a:lnTo>
                  <a:pt x="212979" y="2754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31922" y="3510407"/>
            <a:ext cx="38100" cy="88265"/>
          </a:xfrm>
          <a:custGeom>
            <a:avLst/>
            <a:gdLst/>
            <a:ahLst/>
            <a:cxnLst/>
            <a:rect l="l" t="t" r="r" b="b"/>
            <a:pathLst>
              <a:path w="38100" h="88264">
                <a:moveTo>
                  <a:pt x="35559" y="0"/>
                </a:moveTo>
                <a:lnTo>
                  <a:pt x="36708" y="9600"/>
                </a:lnTo>
                <a:lnTo>
                  <a:pt x="37607" y="19176"/>
                </a:lnTo>
                <a:lnTo>
                  <a:pt x="37863" y="28753"/>
                </a:lnTo>
                <a:lnTo>
                  <a:pt x="37083" y="38353"/>
                </a:lnTo>
                <a:lnTo>
                  <a:pt x="18020" y="78988"/>
                </a:lnTo>
                <a:lnTo>
                  <a:pt x="7340" y="85326"/>
                </a:lnTo>
                <a:lnTo>
                  <a:pt x="0" y="877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47416" y="3433317"/>
            <a:ext cx="635" cy="7620"/>
          </a:xfrm>
          <a:custGeom>
            <a:avLst/>
            <a:gdLst/>
            <a:ahLst/>
            <a:cxnLst/>
            <a:rect l="l" t="t" r="r" b="b"/>
            <a:pathLst>
              <a:path w="635" h="7620">
                <a:moveTo>
                  <a:pt x="0" y="7620"/>
                </a:moveTo>
                <a:lnTo>
                  <a:pt x="0" y="4826"/>
                </a:lnTo>
                <a:lnTo>
                  <a:pt x="253" y="2667"/>
                </a:lnTo>
                <a:lnTo>
                  <a:pt x="25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3973" y="3455285"/>
            <a:ext cx="63500" cy="17780"/>
          </a:xfrm>
          <a:custGeom>
            <a:avLst/>
            <a:gdLst/>
            <a:ahLst/>
            <a:cxnLst/>
            <a:rect l="l" t="t" r="r" b="b"/>
            <a:pathLst>
              <a:path w="63500" h="17779">
                <a:moveTo>
                  <a:pt x="7619" y="17275"/>
                </a:moveTo>
                <a:lnTo>
                  <a:pt x="5206" y="15751"/>
                </a:lnTo>
                <a:lnTo>
                  <a:pt x="2539" y="14227"/>
                </a:lnTo>
                <a:lnTo>
                  <a:pt x="0" y="13084"/>
                </a:lnTo>
                <a:lnTo>
                  <a:pt x="5133" y="7608"/>
                </a:lnTo>
                <a:lnTo>
                  <a:pt x="49156" y="0"/>
                </a:lnTo>
                <a:lnTo>
                  <a:pt x="56768" y="892"/>
                </a:lnTo>
                <a:lnTo>
                  <a:pt x="58927" y="2035"/>
                </a:lnTo>
                <a:lnTo>
                  <a:pt x="60959" y="2924"/>
                </a:lnTo>
                <a:lnTo>
                  <a:pt x="63118" y="41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1307" y="3515614"/>
            <a:ext cx="84455" cy="8890"/>
          </a:xfrm>
          <a:custGeom>
            <a:avLst/>
            <a:gdLst/>
            <a:ahLst/>
            <a:cxnLst/>
            <a:rect l="l" t="t" r="r" b="b"/>
            <a:pathLst>
              <a:path w="84455" h="8889">
                <a:moveTo>
                  <a:pt x="0" y="2666"/>
                </a:moveTo>
                <a:lnTo>
                  <a:pt x="7999" y="6717"/>
                </a:lnTo>
                <a:lnTo>
                  <a:pt x="16271" y="8397"/>
                </a:lnTo>
                <a:lnTo>
                  <a:pt x="25235" y="8578"/>
                </a:lnTo>
                <a:lnTo>
                  <a:pt x="35306" y="8127"/>
                </a:lnTo>
                <a:lnTo>
                  <a:pt x="47658" y="7036"/>
                </a:lnTo>
                <a:lnTo>
                  <a:pt x="59928" y="5206"/>
                </a:lnTo>
                <a:lnTo>
                  <a:pt x="72078" y="2805"/>
                </a:lnTo>
                <a:lnTo>
                  <a:pt x="8407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4152" y="3416808"/>
            <a:ext cx="15240" cy="139700"/>
          </a:xfrm>
          <a:custGeom>
            <a:avLst/>
            <a:gdLst/>
            <a:ahLst/>
            <a:cxnLst/>
            <a:rect l="l" t="t" r="r" b="b"/>
            <a:pathLst>
              <a:path w="15239" h="139700">
                <a:moveTo>
                  <a:pt x="1365" y="0"/>
                </a:moveTo>
                <a:lnTo>
                  <a:pt x="361" y="9122"/>
                </a:lnTo>
                <a:lnTo>
                  <a:pt x="0" y="18018"/>
                </a:lnTo>
                <a:lnTo>
                  <a:pt x="257" y="26985"/>
                </a:lnTo>
                <a:lnTo>
                  <a:pt x="1111" y="36321"/>
                </a:lnTo>
                <a:lnTo>
                  <a:pt x="2357" y="48889"/>
                </a:lnTo>
                <a:lnTo>
                  <a:pt x="3746" y="61420"/>
                </a:lnTo>
                <a:lnTo>
                  <a:pt x="5183" y="73880"/>
                </a:lnTo>
                <a:lnTo>
                  <a:pt x="6572" y="86232"/>
                </a:lnTo>
                <a:lnTo>
                  <a:pt x="12033" y="127126"/>
                </a:lnTo>
                <a:lnTo>
                  <a:pt x="14573" y="132841"/>
                </a:lnTo>
                <a:lnTo>
                  <a:pt x="15081" y="135000"/>
                </a:lnTo>
                <a:lnTo>
                  <a:pt x="14573" y="1393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32982" y="2788030"/>
            <a:ext cx="138430" cy="128905"/>
          </a:xfrm>
          <a:custGeom>
            <a:avLst/>
            <a:gdLst/>
            <a:ahLst/>
            <a:cxnLst/>
            <a:rect l="l" t="t" r="r" b="b"/>
            <a:pathLst>
              <a:path w="138430" h="128905">
                <a:moveTo>
                  <a:pt x="31" y="128905"/>
                </a:moveTo>
                <a:lnTo>
                  <a:pt x="3758" y="89201"/>
                </a:lnTo>
                <a:lnTo>
                  <a:pt x="7651" y="68199"/>
                </a:lnTo>
                <a:lnTo>
                  <a:pt x="9695" y="57322"/>
                </a:lnTo>
                <a:lnTo>
                  <a:pt x="12954" y="44338"/>
                </a:lnTo>
                <a:lnTo>
                  <a:pt x="18831" y="34141"/>
                </a:lnTo>
                <a:lnTo>
                  <a:pt x="28733" y="31623"/>
                </a:lnTo>
                <a:lnTo>
                  <a:pt x="45233" y="39300"/>
                </a:lnTo>
                <a:lnTo>
                  <a:pt x="61960" y="51800"/>
                </a:lnTo>
                <a:lnTo>
                  <a:pt x="77757" y="65895"/>
                </a:lnTo>
                <a:lnTo>
                  <a:pt x="91471" y="78359"/>
                </a:lnTo>
                <a:lnTo>
                  <a:pt x="98309" y="84359"/>
                </a:lnTo>
                <a:lnTo>
                  <a:pt x="125380" y="103251"/>
                </a:lnTo>
                <a:lnTo>
                  <a:pt x="129188" y="95160"/>
                </a:lnTo>
                <a:lnTo>
                  <a:pt x="131651" y="87868"/>
                </a:lnTo>
                <a:lnTo>
                  <a:pt x="133042" y="80265"/>
                </a:lnTo>
                <a:lnTo>
                  <a:pt x="133635" y="71247"/>
                </a:lnTo>
                <a:lnTo>
                  <a:pt x="133909" y="64097"/>
                </a:lnTo>
                <a:lnTo>
                  <a:pt x="134493" y="56816"/>
                </a:lnTo>
                <a:lnTo>
                  <a:pt x="135028" y="49512"/>
                </a:lnTo>
                <a:lnTo>
                  <a:pt x="135159" y="42291"/>
                </a:lnTo>
                <a:lnTo>
                  <a:pt x="135042" y="35282"/>
                </a:lnTo>
                <a:lnTo>
                  <a:pt x="135175" y="28321"/>
                </a:lnTo>
                <a:lnTo>
                  <a:pt x="135427" y="21359"/>
                </a:lnTo>
                <a:lnTo>
                  <a:pt x="135667" y="14351"/>
                </a:lnTo>
                <a:lnTo>
                  <a:pt x="136302" y="6985"/>
                </a:lnTo>
                <a:lnTo>
                  <a:pt x="136302" y="4572"/>
                </a:lnTo>
                <a:lnTo>
                  <a:pt x="13820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03980" y="3062351"/>
            <a:ext cx="170180" cy="185420"/>
          </a:xfrm>
          <a:custGeom>
            <a:avLst/>
            <a:gdLst/>
            <a:ahLst/>
            <a:cxnLst/>
            <a:rect l="l" t="t" r="r" b="b"/>
            <a:pathLst>
              <a:path w="170179" h="185419">
                <a:moveTo>
                  <a:pt x="0" y="26797"/>
                </a:moveTo>
                <a:lnTo>
                  <a:pt x="7006" y="22482"/>
                </a:lnTo>
                <a:lnTo>
                  <a:pt x="13573" y="20097"/>
                </a:lnTo>
                <a:lnTo>
                  <a:pt x="20591" y="19760"/>
                </a:lnTo>
                <a:lnTo>
                  <a:pt x="28956" y="21589"/>
                </a:lnTo>
                <a:lnTo>
                  <a:pt x="57199" y="61315"/>
                </a:lnTo>
                <a:lnTo>
                  <a:pt x="60325" y="104266"/>
                </a:lnTo>
                <a:lnTo>
                  <a:pt x="61114" y="119393"/>
                </a:lnTo>
                <a:lnTo>
                  <a:pt x="67437" y="164846"/>
                </a:lnTo>
                <a:lnTo>
                  <a:pt x="91821" y="185038"/>
                </a:lnTo>
                <a:lnTo>
                  <a:pt x="102911" y="180207"/>
                </a:lnTo>
                <a:lnTo>
                  <a:pt x="138721" y="134137"/>
                </a:lnTo>
                <a:lnTo>
                  <a:pt x="153417" y="94660"/>
                </a:lnTo>
                <a:lnTo>
                  <a:pt x="161115" y="43830"/>
                </a:lnTo>
                <a:lnTo>
                  <a:pt x="157607" y="4190"/>
                </a:lnTo>
                <a:lnTo>
                  <a:pt x="155829" y="0"/>
                </a:lnTo>
                <a:lnTo>
                  <a:pt x="153572" y="11241"/>
                </a:lnTo>
                <a:lnTo>
                  <a:pt x="151628" y="59213"/>
                </a:lnTo>
                <a:lnTo>
                  <a:pt x="156718" y="101219"/>
                </a:lnTo>
                <a:lnTo>
                  <a:pt x="163093" y="139455"/>
                </a:lnTo>
                <a:lnTo>
                  <a:pt x="165227" y="152400"/>
                </a:lnTo>
                <a:lnTo>
                  <a:pt x="166356" y="159119"/>
                </a:lnTo>
                <a:lnTo>
                  <a:pt x="167687" y="165671"/>
                </a:lnTo>
                <a:lnTo>
                  <a:pt x="168995" y="172223"/>
                </a:lnTo>
                <a:lnTo>
                  <a:pt x="170053" y="1789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51503" y="3220466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0"/>
                </a:moveTo>
                <a:lnTo>
                  <a:pt x="254" y="8255"/>
                </a:lnTo>
                <a:lnTo>
                  <a:pt x="1778" y="16510"/>
                </a:lnTo>
                <a:lnTo>
                  <a:pt x="3301" y="25019"/>
                </a:lnTo>
                <a:lnTo>
                  <a:pt x="5093" y="33357"/>
                </a:lnTo>
                <a:lnTo>
                  <a:pt x="6969" y="42100"/>
                </a:lnTo>
                <a:lnTo>
                  <a:pt x="8534" y="50843"/>
                </a:lnTo>
                <a:lnTo>
                  <a:pt x="9398" y="59182"/>
                </a:lnTo>
                <a:lnTo>
                  <a:pt x="9144" y="61975"/>
                </a:lnTo>
                <a:lnTo>
                  <a:pt x="8890" y="64008"/>
                </a:lnTo>
                <a:lnTo>
                  <a:pt x="8509" y="668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43629" y="314706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192" y="1269"/>
                </a:moveTo>
                <a:lnTo>
                  <a:pt x="2667" y="0"/>
                </a:lnTo>
                <a:lnTo>
                  <a:pt x="0" y="0"/>
                </a:lnTo>
                <a:lnTo>
                  <a:pt x="3048" y="100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8146" y="3218052"/>
            <a:ext cx="17145" cy="127635"/>
          </a:xfrm>
          <a:custGeom>
            <a:avLst/>
            <a:gdLst/>
            <a:ahLst/>
            <a:cxnLst/>
            <a:rect l="l" t="t" r="r" b="b"/>
            <a:pathLst>
              <a:path w="17145" h="127635">
                <a:moveTo>
                  <a:pt x="0" y="0"/>
                </a:moveTo>
                <a:lnTo>
                  <a:pt x="4560" y="5125"/>
                </a:lnTo>
                <a:lnTo>
                  <a:pt x="6953" y="11001"/>
                </a:lnTo>
                <a:lnTo>
                  <a:pt x="8251" y="17948"/>
                </a:lnTo>
                <a:lnTo>
                  <a:pt x="9525" y="26288"/>
                </a:lnTo>
                <a:lnTo>
                  <a:pt x="11509" y="37986"/>
                </a:lnTo>
                <a:lnTo>
                  <a:pt x="13588" y="49577"/>
                </a:lnTo>
                <a:lnTo>
                  <a:pt x="15382" y="61239"/>
                </a:lnTo>
                <a:lnTo>
                  <a:pt x="16509" y="73151"/>
                </a:lnTo>
                <a:lnTo>
                  <a:pt x="16793" y="84197"/>
                </a:lnTo>
                <a:lnTo>
                  <a:pt x="16113" y="96075"/>
                </a:lnTo>
                <a:lnTo>
                  <a:pt x="14170" y="107763"/>
                </a:lnTo>
                <a:lnTo>
                  <a:pt x="10667" y="118237"/>
                </a:lnTo>
                <a:lnTo>
                  <a:pt x="8889" y="121285"/>
                </a:lnTo>
                <a:lnTo>
                  <a:pt x="6730" y="124333"/>
                </a:lnTo>
                <a:lnTo>
                  <a:pt x="4952" y="1271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20719" y="3148583"/>
            <a:ext cx="6985" cy="8255"/>
          </a:xfrm>
          <a:custGeom>
            <a:avLst/>
            <a:gdLst/>
            <a:ahLst/>
            <a:cxnLst/>
            <a:rect l="l" t="t" r="r" b="b"/>
            <a:pathLst>
              <a:path w="6985" h="8255">
                <a:moveTo>
                  <a:pt x="6730" y="7874"/>
                </a:moveTo>
                <a:lnTo>
                  <a:pt x="6350" y="1777"/>
                </a:lnTo>
                <a:lnTo>
                  <a:pt x="6350" y="0"/>
                </a:lnTo>
                <a:lnTo>
                  <a:pt x="0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10090" y="2834001"/>
            <a:ext cx="129539" cy="113030"/>
          </a:xfrm>
          <a:custGeom>
            <a:avLst/>
            <a:gdLst/>
            <a:ahLst/>
            <a:cxnLst/>
            <a:rect l="l" t="t" r="r" b="b"/>
            <a:pathLst>
              <a:path w="129539" h="113030">
                <a:moveTo>
                  <a:pt x="11822" y="24387"/>
                </a:moveTo>
                <a:lnTo>
                  <a:pt x="6199" y="33676"/>
                </a:lnTo>
                <a:lnTo>
                  <a:pt x="2075" y="42787"/>
                </a:lnTo>
                <a:lnTo>
                  <a:pt x="0" y="52445"/>
                </a:lnTo>
                <a:lnTo>
                  <a:pt x="519" y="63376"/>
                </a:lnTo>
                <a:lnTo>
                  <a:pt x="29221" y="103000"/>
                </a:lnTo>
                <a:lnTo>
                  <a:pt x="72763" y="112430"/>
                </a:lnTo>
                <a:lnTo>
                  <a:pt x="87387" y="110112"/>
                </a:lnTo>
                <a:lnTo>
                  <a:pt x="120874" y="88735"/>
                </a:lnTo>
                <a:lnTo>
                  <a:pt x="128986" y="64117"/>
                </a:lnTo>
                <a:lnTo>
                  <a:pt x="126805" y="51740"/>
                </a:lnTo>
                <a:lnTo>
                  <a:pt x="104842" y="20347"/>
                </a:lnTo>
                <a:lnTo>
                  <a:pt x="70623" y="1273"/>
                </a:lnTo>
                <a:lnTo>
                  <a:pt x="62825" y="0"/>
                </a:lnTo>
                <a:lnTo>
                  <a:pt x="56431" y="511"/>
                </a:lnTo>
                <a:lnTo>
                  <a:pt x="50371" y="2452"/>
                </a:lnTo>
                <a:lnTo>
                  <a:pt x="43572" y="54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98494" y="2898648"/>
            <a:ext cx="50165" cy="119380"/>
          </a:xfrm>
          <a:custGeom>
            <a:avLst/>
            <a:gdLst/>
            <a:ahLst/>
            <a:cxnLst/>
            <a:rect l="l" t="t" r="r" b="b"/>
            <a:pathLst>
              <a:path w="50164" h="119380">
                <a:moveTo>
                  <a:pt x="3936" y="7874"/>
                </a:moveTo>
                <a:lnTo>
                  <a:pt x="2412" y="5461"/>
                </a:lnTo>
                <a:lnTo>
                  <a:pt x="1142" y="2412"/>
                </a:lnTo>
                <a:lnTo>
                  <a:pt x="0" y="0"/>
                </a:lnTo>
                <a:lnTo>
                  <a:pt x="11828" y="38401"/>
                </a:lnTo>
                <a:lnTo>
                  <a:pt x="16621" y="48482"/>
                </a:lnTo>
                <a:lnTo>
                  <a:pt x="21294" y="58610"/>
                </a:lnTo>
                <a:lnTo>
                  <a:pt x="25526" y="68834"/>
                </a:lnTo>
                <a:lnTo>
                  <a:pt x="29456" y="80186"/>
                </a:lnTo>
                <a:lnTo>
                  <a:pt x="33432" y="91551"/>
                </a:lnTo>
                <a:lnTo>
                  <a:pt x="38028" y="102606"/>
                </a:lnTo>
                <a:lnTo>
                  <a:pt x="43814" y="113029"/>
                </a:lnTo>
                <a:lnTo>
                  <a:pt x="45973" y="114935"/>
                </a:lnTo>
                <a:lnTo>
                  <a:pt x="47751" y="117093"/>
                </a:lnTo>
                <a:lnTo>
                  <a:pt x="49656" y="1188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6114" y="2935223"/>
            <a:ext cx="175260" cy="327025"/>
          </a:xfrm>
          <a:custGeom>
            <a:avLst/>
            <a:gdLst/>
            <a:ahLst/>
            <a:cxnLst/>
            <a:rect l="l" t="t" r="r" b="b"/>
            <a:pathLst>
              <a:path w="175260" h="327025">
                <a:moveTo>
                  <a:pt x="89249" y="239522"/>
                </a:moveTo>
                <a:lnTo>
                  <a:pt x="90138" y="198754"/>
                </a:lnTo>
                <a:lnTo>
                  <a:pt x="65797" y="166016"/>
                </a:lnTo>
                <a:lnTo>
                  <a:pt x="20558" y="187404"/>
                </a:lnTo>
                <a:lnTo>
                  <a:pt x="2143" y="234553"/>
                </a:lnTo>
                <a:lnTo>
                  <a:pt x="0" y="258159"/>
                </a:lnTo>
                <a:lnTo>
                  <a:pt x="4762" y="280384"/>
                </a:lnTo>
                <a:lnTo>
                  <a:pt x="19145" y="298703"/>
                </a:lnTo>
                <a:lnTo>
                  <a:pt x="31823" y="304724"/>
                </a:lnTo>
                <a:lnTo>
                  <a:pt x="44465" y="304387"/>
                </a:lnTo>
                <a:lnTo>
                  <a:pt x="91426" y="267303"/>
                </a:lnTo>
                <a:lnTo>
                  <a:pt x="116798" y="204676"/>
                </a:lnTo>
                <a:lnTo>
                  <a:pt x="126791" y="146597"/>
                </a:lnTo>
                <a:lnTo>
                  <a:pt x="128930" y="96353"/>
                </a:lnTo>
                <a:lnTo>
                  <a:pt x="128238" y="71374"/>
                </a:lnTo>
                <a:lnTo>
                  <a:pt x="124148" y="22403"/>
                </a:lnTo>
                <a:lnTo>
                  <a:pt x="120618" y="4317"/>
                </a:lnTo>
                <a:lnTo>
                  <a:pt x="119983" y="2159"/>
                </a:lnTo>
                <a:lnTo>
                  <a:pt x="119475" y="0"/>
                </a:lnTo>
                <a:lnTo>
                  <a:pt x="115427" y="16496"/>
                </a:lnTo>
                <a:lnTo>
                  <a:pt x="113474" y="33099"/>
                </a:lnTo>
                <a:lnTo>
                  <a:pt x="112902" y="49916"/>
                </a:lnTo>
                <a:lnTo>
                  <a:pt x="112998" y="67055"/>
                </a:lnTo>
                <a:lnTo>
                  <a:pt x="116189" y="122523"/>
                </a:lnTo>
                <a:lnTo>
                  <a:pt x="124047" y="177037"/>
                </a:lnTo>
                <a:lnTo>
                  <a:pt x="133397" y="222472"/>
                </a:lnTo>
                <a:lnTo>
                  <a:pt x="146272" y="266953"/>
                </a:lnTo>
                <a:lnTo>
                  <a:pt x="162238" y="309673"/>
                </a:lnTo>
                <a:lnTo>
                  <a:pt x="172815" y="325500"/>
                </a:lnTo>
                <a:lnTo>
                  <a:pt x="174847" y="3270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84903" y="2990723"/>
            <a:ext cx="102870" cy="234950"/>
          </a:xfrm>
          <a:custGeom>
            <a:avLst/>
            <a:gdLst/>
            <a:ahLst/>
            <a:cxnLst/>
            <a:rect l="l" t="t" r="r" b="b"/>
            <a:pathLst>
              <a:path w="102870" h="234950">
                <a:moveTo>
                  <a:pt x="61595" y="0"/>
                </a:moveTo>
                <a:lnTo>
                  <a:pt x="31484" y="33861"/>
                </a:lnTo>
                <a:lnTo>
                  <a:pt x="6794" y="84708"/>
                </a:lnTo>
                <a:lnTo>
                  <a:pt x="0" y="125222"/>
                </a:lnTo>
                <a:lnTo>
                  <a:pt x="849" y="144317"/>
                </a:lnTo>
                <a:lnTo>
                  <a:pt x="12358" y="181461"/>
                </a:lnTo>
                <a:lnTo>
                  <a:pt x="53482" y="219217"/>
                </a:lnTo>
                <a:lnTo>
                  <a:pt x="92963" y="233172"/>
                </a:lnTo>
                <a:lnTo>
                  <a:pt x="97536" y="234061"/>
                </a:lnTo>
                <a:lnTo>
                  <a:pt x="102362" y="2349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2394" y="3068066"/>
            <a:ext cx="111760" cy="118110"/>
          </a:xfrm>
          <a:custGeom>
            <a:avLst/>
            <a:gdLst/>
            <a:ahLst/>
            <a:cxnLst/>
            <a:rect l="l" t="t" r="r" b="b"/>
            <a:pathLst>
              <a:path w="111760" h="118110">
                <a:moveTo>
                  <a:pt x="0" y="0"/>
                </a:moveTo>
                <a:lnTo>
                  <a:pt x="7211" y="9951"/>
                </a:lnTo>
                <a:lnTo>
                  <a:pt x="13874" y="20272"/>
                </a:lnTo>
                <a:lnTo>
                  <a:pt x="20681" y="30521"/>
                </a:lnTo>
                <a:lnTo>
                  <a:pt x="28320" y="40259"/>
                </a:lnTo>
                <a:lnTo>
                  <a:pt x="39070" y="52173"/>
                </a:lnTo>
                <a:lnTo>
                  <a:pt x="50212" y="63849"/>
                </a:lnTo>
                <a:lnTo>
                  <a:pt x="61521" y="75477"/>
                </a:lnTo>
                <a:lnTo>
                  <a:pt x="72770" y="87249"/>
                </a:lnTo>
                <a:lnTo>
                  <a:pt x="105663" y="116459"/>
                </a:lnTo>
                <a:lnTo>
                  <a:pt x="109346" y="117348"/>
                </a:lnTo>
                <a:lnTo>
                  <a:pt x="111251" y="1177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95470" y="3039491"/>
            <a:ext cx="118110" cy="166370"/>
          </a:xfrm>
          <a:custGeom>
            <a:avLst/>
            <a:gdLst/>
            <a:ahLst/>
            <a:cxnLst/>
            <a:rect l="l" t="t" r="r" b="b"/>
            <a:pathLst>
              <a:path w="118110" h="166369">
                <a:moveTo>
                  <a:pt x="117982" y="0"/>
                </a:moveTo>
                <a:lnTo>
                  <a:pt x="92455" y="33782"/>
                </a:lnTo>
                <a:lnTo>
                  <a:pt x="81623" y="51764"/>
                </a:lnTo>
                <a:lnTo>
                  <a:pt x="70564" y="69532"/>
                </a:lnTo>
                <a:lnTo>
                  <a:pt x="47243" y="104521"/>
                </a:lnTo>
                <a:lnTo>
                  <a:pt x="25003" y="136636"/>
                </a:lnTo>
                <a:lnTo>
                  <a:pt x="13043" y="152116"/>
                </a:lnTo>
                <a:lnTo>
                  <a:pt x="0" y="1663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5508" y="2930017"/>
            <a:ext cx="112395" cy="93345"/>
          </a:xfrm>
          <a:custGeom>
            <a:avLst/>
            <a:gdLst/>
            <a:ahLst/>
            <a:cxnLst/>
            <a:rect l="l" t="t" r="r" b="b"/>
            <a:pathLst>
              <a:path w="112395" h="93344">
                <a:moveTo>
                  <a:pt x="0" y="90805"/>
                </a:moveTo>
                <a:lnTo>
                  <a:pt x="9521" y="91785"/>
                </a:lnTo>
                <a:lnTo>
                  <a:pt x="18923" y="92455"/>
                </a:lnTo>
                <a:lnTo>
                  <a:pt x="28324" y="92840"/>
                </a:lnTo>
                <a:lnTo>
                  <a:pt x="37845" y="92963"/>
                </a:lnTo>
                <a:lnTo>
                  <a:pt x="49611" y="92660"/>
                </a:lnTo>
                <a:lnTo>
                  <a:pt x="93049" y="84786"/>
                </a:lnTo>
                <a:lnTo>
                  <a:pt x="112140" y="66802"/>
                </a:lnTo>
                <a:lnTo>
                  <a:pt x="108862" y="58443"/>
                </a:lnTo>
                <a:lnTo>
                  <a:pt x="102584" y="50228"/>
                </a:lnTo>
                <a:lnTo>
                  <a:pt x="95210" y="42584"/>
                </a:lnTo>
                <a:lnTo>
                  <a:pt x="88645" y="35941"/>
                </a:lnTo>
                <a:lnTo>
                  <a:pt x="82137" y="28721"/>
                </a:lnTo>
                <a:lnTo>
                  <a:pt x="75342" y="21431"/>
                </a:lnTo>
                <a:lnTo>
                  <a:pt x="68214" y="14474"/>
                </a:lnTo>
                <a:lnTo>
                  <a:pt x="60705" y="8255"/>
                </a:lnTo>
                <a:lnTo>
                  <a:pt x="50926" y="888"/>
                </a:lnTo>
                <a:lnTo>
                  <a:pt x="51180" y="0"/>
                </a:lnTo>
                <a:lnTo>
                  <a:pt x="52069" y="115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52441" y="3184525"/>
            <a:ext cx="81280" cy="124460"/>
          </a:xfrm>
          <a:custGeom>
            <a:avLst/>
            <a:gdLst/>
            <a:ahLst/>
            <a:cxnLst/>
            <a:rect l="l" t="t" r="r" b="b"/>
            <a:pathLst>
              <a:path w="81279" h="124460">
                <a:moveTo>
                  <a:pt x="81153" y="0"/>
                </a:moveTo>
                <a:lnTo>
                  <a:pt x="79347" y="11807"/>
                </a:lnTo>
                <a:lnTo>
                  <a:pt x="78136" y="23495"/>
                </a:lnTo>
                <a:lnTo>
                  <a:pt x="76973" y="35182"/>
                </a:lnTo>
                <a:lnTo>
                  <a:pt x="75311" y="46989"/>
                </a:lnTo>
                <a:lnTo>
                  <a:pt x="64113" y="87262"/>
                </a:lnTo>
                <a:lnTo>
                  <a:pt x="29104" y="121854"/>
                </a:lnTo>
                <a:lnTo>
                  <a:pt x="17780" y="124078"/>
                </a:lnTo>
                <a:lnTo>
                  <a:pt x="8890" y="121665"/>
                </a:lnTo>
                <a:lnTo>
                  <a:pt x="5207" y="120141"/>
                </a:lnTo>
                <a:lnTo>
                  <a:pt x="0" y="1158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8388" y="307517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41" y="0"/>
                </a:moveTo>
                <a:lnTo>
                  <a:pt x="1524" y="5714"/>
                </a:lnTo>
                <a:lnTo>
                  <a:pt x="0" y="7238"/>
                </a:lnTo>
                <a:lnTo>
                  <a:pt x="2412" y="124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39004" y="3192145"/>
            <a:ext cx="29209" cy="128270"/>
          </a:xfrm>
          <a:custGeom>
            <a:avLst/>
            <a:gdLst/>
            <a:ahLst/>
            <a:cxnLst/>
            <a:rect l="l" t="t" r="r" b="b"/>
            <a:pathLst>
              <a:path w="29210" h="128270">
                <a:moveTo>
                  <a:pt x="28702" y="0"/>
                </a:moveTo>
                <a:lnTo>
                  <a:pt x="26199" y="8485"/>
                </a:lnTo>
                <a:lnTo>
                  <a:pt x="24399" y="17017"/>
                </a:lnTo>
                <a:lnTo>
                  <a:pt x="23004" y="25646"/>
                </a:lnTo>
                <a:lnTo>
                  <a:pt x="21717" y="34416"/>
                </a:lnTo>
                <a:lnTo>
                  <a:pt x="19518" y="47837"/>
                </a:lnTo>
                <a:lnTo>
                  <a:pt x="17081" y="61102"/>
                </a:lnTo>
                <a:lnTo>
                  <a:pt x="14358" y="74296"/>
                </a:lnTo>
                <a:lnTo>
                  <a:pt x="11303" y="87502"/>
                </a:lnTo>
                <a:lnTo>
                  <a:pt x="8965" y="97847"/>
                </a:lnTo>
                <a:lnTo>
                  <a:pt x="6223" y="107965"/>
                </a:lnTo>
                <a:lnTo>
                  <a:pt x="3194" y="117917"/>
                </a:lnTo>
                <a:lnTo>
                  <a:pt x="0" y="1277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73293" y="3062985"/>
            <a:ext cx="142240" cy="156845"/>
          </a:xfrm>
          <a:custGeom>
            <a:avLst/>
            <a:gdLst/>
            <a:ahLst/>
            <a:cxnLst/>
            <a:rect l="l" t="t" r="r" b="b"/>
            <a:pathLst>
              <a:path w="142239" h="156844">
                <a:moveTo>
                  <a:pt x="3760" y="10922"/>
                </a:moveTo>
                <a:lnTo>
                  <a:pt x="0" y="13263"/>
                </a:lnTo>
                <a:lnTo>
                  <a:pt x="1871" y="17462"/>
                </a:lnTo>
                <a:lnTo>
                  <a:pt x="6528" y="23280"/>
                </a:lnTo>
                <a:lnTo>
                  <a:pt x="11126" y="30479"/>
                </a:lnTo>
                <a:lnTo>
                  <a:pt x="17625" y="43245"/>
                </a:lnTo>
                <a:lnTo>
                  <a:pt x="23874" y="56022"/>
                </a:lnTo>
                <a:lnTo>
                  <a:pt x="30003" y="68824"/>
                </a:lnTo>
                <a:lnTo>
                  <a:pt x="36145" y="81661"/>
                </a:lnTo>
                <a:lnTo>
                  <a:pt x="42693" y="94861"/>
                </a:lnTo>
                <a:lnTo>
                  <a:pt x="49194" y="108013"/>
                </a:lnTo>
                <a:lnTo>
                  <a:pt x="55647" y="121165"/>
                </a:lnTo>
                <a:lnTo>
                  <a:pt x="62053" y="134365"/>
                </a:lnTo>
                <a:lnTo>
                  <a:pt x="65250" y="140517"/>
                </a:lnTo>
                <a:lnTo>
                  <a:pt x="68673" y="145954"/>
                </a:lnTo>
                <a:lnTo>
                  <a:pt x="72501" y="151153"/>
                </a:lnTo>
                <a:lnTo>
                  <a:pt x="76912" y="156590"/>
                </a:lnTo>
                <a:lnTo>
                  <a:pt x="81597" y="148794"/>
                </a:lnTo>
                <a:lnTo>
                  <a:pt x="85246" y="140509"/>
                </a:lnTo>
                <a:lnTo>
                  <a:pt x="88253" y="131820"/>
                </a:lnTo>
                <a:lnTo>
                  <a:pt x="91009" y="122809"/>
                </a:lnTo>
                <a:lnTo>
                  <a:pt x="95075" y="108616"/>
                </a:lnTo>
                <a:lnTo>
                  <a:pt x="99153" y="94424"/>
                </a:lnTo>
                <a:lnTo>
                  <a:pt x="112029" y="53949"/>
                </a:lnTo>
                <a:lnTo>
                  <a:pt x="131776" y="12191"/>
                </a:lnTo>
                <a:lnTo>
                  <a:pt x="136348" y="6350"/>
                </a:lnTo>
                <a:lnTo>
                  <a:pt x="14219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71973" y="2895854"/>
            <a:ext cx="134620" cy="95250"/>
          </a:xfrm>
          <a:custGeom>
            <a:avLst/>
            <a:gdLst/>
            <a:ahLst/>
            <a:cxnLst/>
            <a:rect l="l" t="t" r="r" b="b"/>
            <a:pathLst>
              <a:path w="134620" h="95250">
                <a:moveTo>
                  <a:pt x="0" y="91821"/>
                </a:moveTo>
                <a:lnTo>
                  <a:pt x="10455" y="93815"/>
                </a:lnTo>
                <a:lnTo>
                  <a:pt x="20685" y="94916"/>
                </a:lnTo>
                <a:lnTo>
                  <a:pt x="30986" y="95232"/>
                </a:lnTo>
                <a:lnTo>
                  <a:pt x="41655" y="94869"/>
                </a:lnTo>
                <a:lnTo>
                  <a:pt x="58134" y="93595"/>
                </a:lnTo>
                <a:lnTo>
                  <a:pt x="74612" y="92201"/>
                </a:lnTo>
                <a:lnTo>
                  <a:pt x="91090" y="90904"/>
                </a:lnTo>
                <a:lnTo>
                  <a:pt x="107568" y="89916"/>
                </a:lnTo>
                <a:lnTo>
                  <a:pt x="116010" y="90308"/>
                </a:lnTo>
                <a:lnTo>
                  <a:pt x="124999" y="90392"/>
                </a:lnTo>
                <a:lnTo>
                  <a:pt x="132036" y="87951"/>
                </a:lnTo>
                <a:lnTo>
                  <a:pt x="134620" y="80772"/>
                </a:lnTo>
                <a:lnTo>
                  <a:pt x="132326" y="67746"/>
                </a:lnTo>
                <a:lnTo>
                  <a:pt x="127317" y="53721"/>
                </a:lnTo>
                <a:lnTo>
                  <a:pt x="121261" y="39981"/>
                </a:lnTo>
                <a:lnTo>
                  <a:pt x="115824" y="27812"/>
                </a:lnTo>
                <a:lnTo>
                  <a:pt x="112901" y="20949"/>
                </a:lnTo>
                <a:lnTo>
                  <a:pt x="110156" y="14049"/>
                </a:lnTo>
                <a:lnTo>
                  <a:pt x="107483" y="7078"/>
                </a:lnTo>
                <a:lnTo>
                  <a:pt x="10477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68823" y="3219957"/>
            <a:ext cx="41275" cy="83185"/>
          </a:xfrm>
          <a:custGeom>
            <a:avLst/>
            <a:gdLst/>
            <a:ahLst/>
            <a:cxnLst/>
            <a:rect l="l" t="t" r="r" b="b"/>
            <a:pathLst>
              <a:path w="41275" h="83185">
                <a:moveTo>
                  <a:pt x="8889" y="0"/>
                </a:moveTo>
                <a:lnTo>
                  <a:pt x="4786" y="7808"/>
                </a:lnTo>
                <a:lnTo>
                  <a:pt x="2254" y="15319"/>
                </a:lnTo>
                <a:lnTo>
                  <a:pt x="817" y="23235"/>
                </a:lnTo>
                <a:lnTo>
                  <a:pt x="0" y="32257"/>
                </a:lnTo>
                <a:lnTo>
                  <a:pt x="113" y="42179"/>
                </a:lnTo>
                <a:lnTo>
                  <a:pt x="12217" y="79122"/>
                </a:lnTo>
                <a:lnTo>
                  <a:pt x="20018" y="82883"/>
                </a:lnTo>
                <a:lnTo>
                  <a:pt x="28795" y="81238"/>
                </a:lnTo>
                <a:lnTo>
                  <a:pt x="37846" y="74675"/>
                </a:lnTo>
                <a:lnTo>
                  <a:pt x="38988" y="72770"/>
                </a:lnTo>
                <a:lnTo>
                  <a:pt x="40259" y="70992"/>
                </a:lnTo>
                <a:lnTo>
                  <a:pt x="41148" y="690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92953" y="315645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7874" y="10159"/>
                </a:moveTo>
                <a:lnTo>
                  <a:pt x="1778" y="6730"/>
                </a:lnTo>
                <a:lnTo>
                  <a:pt x="0" y="5206"/>
                </a:lnTo>
                <a:lnTo>
                  <a:pt x="635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9186" y="3006851"/>
            <a:ext cx="86360" cy="257810"/>
          </a:xfrm>
          <a:custGeom>
            <a:avLst/>
            <a:gdLst/>
            <a:ahLst/>
            <a:cxnLst/>
            <a:rect l="l" t="t" r="r" b="b"/>
            <a:pathLst>
              <a:path w="86360" h="257810">
                <a:moveTo>
                  <a:pt x="0" y="0"/>
                </a:moveTo>
                <a:lnTo>
                  <a:pt x="10491" y="13636"/>
                </a:lnTo>
                <a:lnTo>
                  <a:pt x="21066" y="27273"/>
                </a:lnTo>
                <a:lnTo>
                  <a:pt x="31236" y="41148"/>
                </a:lnTo>
                <a:lnTo>
                  <a:pt x="51611" y="74418"/>
                </a:lnTo>
                <a:lnTo>
                  <a:pt x="72141" y="114256"/>
                </a:lnTo>
                <a:lnTo>
                  <a:pt x="84341" y="153451"/>
                </a:lnTo>
                <a:lnTo>
                  <a:pt x="86312" y="172084"/>
                </a:lnTo>
                <a:lnTo>
                  <a:pt x="85830" y="190718"/>
                </a:lnTo>
                <a:lnTo>
                  <a:pt x="82930" y="209423"/>
                </a:lnTo>
                <a:lnTo>
                  <a:pt x="78597" y="224412"/>
                </a:lnTo>
                <a:lnTo>
                  <a:pt x="72262" y="236569"/>
                </a:lnTo>
                <a:lnTo>
                  <a:pt x="63642" y="247249"/>
                </a:lnTo>
                <a:lnTo>
                  <a:pt x="52450" y="2578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52973" y="2884802"/>
            <a:ext cx="121920" cy="124460"/>
          </a:xfrm>
          <a:custGeom>
            <a:avLst/>
            <a:gdLst/>
            <a:ahLst/>
            <a:cxnLst/>
            <a:rect l="l" t="t" r="r" b="b"/>
            <a:pathLst>
              <a:path w="121920" h="124460">
                <a:moveTo>
                  <a:pt x="0" y="21210"/>
                </a:moveTo>
                <a:lnTo>
                  <a:pt x="43705" y="2361"/>
                </a:lnTo>
                <a:lnTo>
                  <a:pt x="63378" y="0"/>
                </a:lnTo>
                <a:lnTo>
                  <a:pt x="73405" y="128"/>
                </a:lnTo>
                <a:lnTo>
                  <a:pt x="81518" y="2736"/>
                </a:lnTo>
                <a:lnTo>
                  <a:pt x="85534" y="8034"/>
                </a:lnTo>
                <a:lnTo>
                  <a:pt x="85836" y="15095"/>
                </a:lnTo>
                <a:lnTo>
                  <a:pt x="82803" y="22988"/>
                </a:lnTo>
                <a:lnTo>
                  <a:pt x="76539" y="33170"/>
                </a:lnTo>
                <a:lnTo>
                  <a:pt x="69453" y="42912"/>
                </a:lnTo>
                <a:lnTo>
                  <a:pt x="61962" y="52439"/>
                </a:lnTo>
                <a:lnTo>
                  <a:pt x="54483" y="61977"/>
                </a:lnTo>
                <a:lnTo>
                  <a:pt x="27686" y="96775"/>
                </a:lnTo>
                <a:lnTo>
                  <a:pt x="23145" y="113349"/>
                </a:lnTo>
                <a:lnTo>
                  <a:pt x="27721" y="118957"/>
                </a:lnTo>
                <a:lnTo>
                  <a:pt x="37084" y="122683"/>
                </a:lnTo>
                <a:lnTo>
                  <a:pt x="46162" y="124108"/>
                </a:lnTo>
                <a:lnTo>
                  <a:pt x="55610" y="124271"/>
                </a:lnTo>
                <a:lnTo>
                  <a:pt x="65033" y="123862"/>
                </a:lnTo>
                <a:lnTo>
                  <a:pt x="74040" y="123572"/>
                </a:lnTo>
                <a:lnTo>
                  <a:pt x="83905" y="123416"/>
                </a:lnTo>
                <a:lnTo>
                  <a:pt x="93805" y="123271"/>
                </a:lnTo>
                <a:lnTo>
                  <a:pt x="103633" y="123055"/>
                </a:lnTo>
                <a:lnTo>
                  <a:pt x="113284" y="122683"/>
                </a:lnTo>
                <a:lnTo>
                  <a:pt x="116077" y="122302"/>
                </a:lnTo>
                <a:lnTo>
                  <a:pt x="119125" y="122048"/>
                </a:lnTo>
                <a:lnTo>
                  <a:pt x="121538" y="121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31720" y="4044696"/>
            <a:ext cx="215265" cy="361950"/>
          </a:xfrm>
          <a:custGeom>
            <a:avLst/>
            <a:gdLst/>
            <a:ahLst/>
            <a:cxnLst/>
            <a:rect l="l" t="t" r="r" b="b"/>
            <a:pathLst>
              <a:path w="215264" h="361950">
                <a:moveTo>
                  <a:pt x="0" y="342645"/>
                </a:moveTo>
                <a:lnTo>
                  <a:pt x="635" y="348995"/>
                </a:lnTo>
                <a:lnTo>
                  <a:pt x="1269" y="355345"/>
                </a:lnTo>
                <a:lnTo>
                  <a:pt x="1778" y="361822"/>
                </a:lnTo>
                <a:lnTo>
                  <a:pt x="3633" y="352301"/>
                </a:lnTo>
                <a:lnTo>
                  <a:pt x="9068" y="283200"/>
                </a:lnTo>
                <a:lnTo>
                  <a:pt x="9842" y="242268"/>
                </a:lnTo>
                <a:lnTo>
                  <a:pt x="10044" y="201265"/>
                </a:lnTo>
                <a:lnTo>
                  <a:pt x="10032" y="160273"/>
                </a:lnTo>
                <a:lnTo>
                  <a:pt x="10235" y="138656"/>
                </a:lnTo>
                <a:lnTo>
                  <a:pt x="10985" y="117157"/>
                </a:lnTo>
                <a:lnTo>
                  <a:pt x="12497" y="95658"/>
                </a:lnTo>
                <a:lnTo>
                  <a:pt x="14986" y="74040"/>
                </a:lnTo>
                <a:lnTo>
                  <a:pt x="21328" y="80448"/>
                </a:lnTo>
                <a:lnTo>
                  <a:pt x="51806" y="122416"/>
                </a:lnTo>
                <a:lnTo>
                  <a:pt x="71995" y="156190"/>
                </a:lnTo>
                <a:lnTo>
                  <a:pt x="82042" y="173100"/>
                </a:lnTo>
                <a:lnTo>
                  <a:pt x="92602" y="191525"/>
                </a:lnTo>
                <a:lnTo>
                  <a:pt x="102330" y="210391"/>
                </a:lnTo>
                <a:lnTo>
                  <a:pt x="111724" y="229375"/>
                </a:lnTo>
                <a:lnTo>
                  <a:pt x="121285" y="248157"/>
                </a:lnTo>
                <a:lnTo>
                  <a:pt x="131627" y="266170"/>
                </a:lnTo>
                <a:lnTo>
                  <a:pt x="142303" y="281860"/>
                </a:lnTo>
                <a:lnTo>
                  <a:pt x="154503" y="296003"/>
                </a:lnTo>
                <a:lnTo>
                  <a:pt x="169418" y="309371"/>
                </a:lnTo>
                <a:lnTo>
                  <a:pt x="173305" y="302891"/>
                </a:lnTo>
                <a:lnTo>
                  <a:pt x="185785" y="252190"/>
                </a:lnTo>
                <a:lnTo>
                  <a:pt x="192516" y="199733"/>
                </a:lnTo>
                <a:lnTo>
                  <a:pt x="196675" y="157097"/>
                </a:lnTo>
                <a:lnTo>
                  <a:pt x="200038" y="108118"/>
                </a:lnTo>
                <a:lnTo>
                  <a:pt x="201120" y="80279"/>
                </a:lnTo>
                <a:lnTo>
                  <a:pt x="202606" y="52464"/>
                </a:lnTo>
                <a:lnTo>
                  <a:pt x="205486" y="25018"/>
                </a:lnTo>
                <a:lnTo>
                  <a:pt x="206672" y="17662"/>
                </a:lnTo>
                <a:lnTo>
                  <a:pt x="208597" y="11795"/>
                </a:lnTo>
                <a:lnTo>
                  <a:pt x="211379" y="6284"/>
                </a:lnTo>
                <a:lnTo>
                  <a:pt x="21513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0948" y="4212082"/>
            <a:ext cx="212725" cy="137160"/>
          </a:xfrm>
          <a:custGeom>
            <a:avLst/>
            <a:gdLst/>
            <a:ahLst/>
            <a:cxnLst/>
            <a:rect l="l" t="t" r="r" b="b"/>
            <a:pathLst>
              <a:path w="212725" h="137160">
                <a:moveTo>
                  <a:pt x="3625" y="0"/>
                </a:moveTo>
                <a:lnTo>
                  <a:pt x="1416" y="12074"/>
                </a:lnTo>
                <a:lnTo>
                  <a:pt x="244" y="23923"/>
                </a:lnTo>
                <a:lnTo>
                  <a:pt x="0" y="35843"/>
                </a:lnTo>
                <a:lnTo>
                  <a:pt x="577" y="48133"/>
                </a:lnTo>
                <a:lnTo>
                  <a:pt x="1212" y="63829"/>
                </a:lnTo>
                <a:lnTo>
                  <a:pt x="1561" y="79502"/>
                </a:lnTo>
                <a:lnTo>
                  <a:pt x="1863" y="95174"/>
                </a:lnTo>
                <a:lnTo>
                  <a:pt x="2355" y="110871"/>
                </a:lnTo>
                <a:lnTo>
                  <a:pt x="2518" y="117478"/>
                </a:lnTo>
                <a:lnTo>
                  <a:pt x="2704" y="124015"/>
                </a:lnTo>
                <a:lnTo>
                  <a:pt x="3034" y="130552"/>
                </a:lnTo>
                <a:lnTo>
                  <a:pt x="3625" y="137160"/>
                </a:lnTo>
                <a:lnTo>
                  <a:pt x="11211" y="109420"/>
                </a:lnTo>
                <a:lnTo>
                  <a:pt x="19738" y="79740"/>
                </a:lnTo>
                <a:lnTo>
                  <a:pt x="31003" y="51560"/>
                </a:lnTo>
                <a:lnTo>
                  <a:pt x="46805" y="28321"/>
                </a:lnTo>
                <a:lnTo>
                  <a:pt x="52647" y="24384"/>
                </a:lnTo>
                <a:lnTo>
                  <a:pt x="54171" y="22860"/>
                </a:lnTo>
                <a:lnTo>
                  <a:pt x="79190" y="59944"/>
                </a:lnTo>
                <a:lnTo>
                  <a:pt x="91001" y="96266"/>
                </a:lnTo>
                <a:lnTo>
                  <a:pt x="98589" y="90235"/>
                </a:lnTo>
                <a:lnTo>
                  <a:pt x="104463" y="82883"/>
                </a:lnTo>
                <a:lnTo>
                  <a:pt x="109575" y="74602"/>
                </a:lnTo>
                <a:lnTo>
                  <a:pt x="114877" y="65786"/>
                </a:lnTo>
                <a:lnTo>
                  <a:pt x="122576" y="53627"/>
                </a:lnTo>
                <a:lnTo>
                  <a:pt x="150437" y="20320"/>
                </a:lnTo>
                <a:lnTo>
                  <a:pt x="167582" y="14589"/>
                </a:lnTo>
                <a:lnTo>
                  <a:pt x="175547" y="17480"/>
                </a:lnTo>
                <a:lnTo>
                  <a:pt x="182822" y="24384"/>
                </a:lnTo>
                <a:lnTo>
                  <a:pt x="189803" y="35857"/>
                </a:lnTo>
                <a:lnTo>
                  <a:pt x="194950" y="48736"/>
                </a:lnTo>
                <a:lnTo>
                  <a:pt x="199145" y="62138"/>
                </a:lnTo>
                <a:lnTo>
                  <a:pt x="203269" y="75184"/>
                </a:lnTo>
                <a:lnTo>
                  <a:pt x="205843" y="85427"/>
                </a:lnTo>
                <a:lnTo>
                  <a:pt x="207666" y="95599"/>
                </a:lnTo>
                <a:lnTo>
                  <a:pt x="209323" y="105723"/>
                </a:lnTo>
                <a:lnTo>
                  <a:pt x="211397" y="115824"/>
                </a:lnTo>
                <a:lnTo>
                  <a:pt x="211778" y="117602"/>
                </a:lnTo>
                <a:lnTo>
                  <a:pt x="212032" y="119761"/>
                </a:lnTo>
                <a:lnTo>
                  <a:pt x="212413" y="12153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97402" y="4231259"/>
            <a:ext cx="8255" cy="100330"/>
          </a:xfrm>
          <a:custGeom>
            <a:avLst/>
            <a:gdLst/>
            <a:ahLst/>
            <a:cxnLst/>
            <a:rect l="l" t="t" r="r" b="b"/>
            <a:pathLst>
              <a:path w="8255" h="100329">
                <a:moveTo>
                  <a:pt x="0" y="0"/>
                </a:moveTo>
                <a:lnTo>
                  <a:pt x="3048" y="44831"/>
                </a:lnTo>
                <a:lnTo>
                  <a:pt x="4131" y="56788"/>
                </a:lnTo>
                <a:lnTo>
                  <a:pt x="5143" y="68580"/>
                </a:lnTo>
                <a:lnTo>
                  <a:pt x="6155" y="80371"/>
                </a:lnTo>
                <a:lnTo>
                  <a:pt x="7239" y="92329"/>
                </a:lnTo>
                <a:lnTo>
                  <a:pt x="7620" y="94742"/>
                </a:lnTo>
                <a:lnTo>
                  <a:pt x="7874" y="97536"/>
                </a:lnTo>
                <a:lnTo>
                  <a:pt x="8255" y="999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94989" y="4123054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12446" y="38100"/>
                </a:moveTo>
                <a:lnTo>
                  <a:pt x="10036" y="31228"/>
                </a:lnTo>
                <a:lnTo>
                  <a:pt x="5651" y="18748"/>
                </a:lnTo>
                <a:lnTo>
                  <a:pt x="1551" y="6578"/>
                </a:lnTo>
                <a:lnTo>
                  <a:pt x="0" y="635"/>
                </a:lnTo>
                <a:lnTo>
                  <a:pt x="2412" y="254"/>
                </a:lnTo>
                <a:lnTo>
                  <a:pt x="4826" y="254"/>
                </a:lnTo>
                <a:lnTo>
                  <a:pt x="723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78429" y="4147058"/>
            <a:ext cx="151130" cy="196215"/>
          </a:xfrm>
          <a:custGeom>
            <a:avLst/>
            <a:gdLst/>
            <a:ahLst/>
            <a:cxnLst/>
            <a:rect l="l" t="t" r="r" b="b"/>
            <a:pathLst>
              <a:path w="151129" h="196214">
                <a:moveTo>
                  <a:pt x="0" y="195707"/>
                </a:moveTo>
                <a:lnTo>
                  <a:pt x="4687" y="186148"/>
                </a:lnTo>
                <a:lnTo>
                  <a:pt x="6349" y="176863"/>
                </a:lnTo>
                <a:lnTo>
                  <a:pt x="6965" y="166935"/>
                </a:lnTo>
                <a:lnTo>
                  <a:pt x="8508" y="155448"/>
                </a:lnTo>
                <a:lnTo>
                  <a:pt x="25018" y="113157"/>
                </a:lnTo>
                <a:lnTo>
                  <a:pt x="33283" y="108114"/>
                </a:lnTo>
                <a:lnTo>
                  <a:pt x="41798" y="108537"/>
                </a:lnTo>
                <a:lnTo>
                  <a:pt x="80295" y="136794"/>
                </a:lnTo>
                <a:lnTo>
                  <a:pt x="91094" y="147119"/>
                </a:lnTo>
                <a:lnTo>
                  <a:pt x="102488" y="156718"/>
                </a:lnTo>
                <a:lnTo>
                  <a:pt x="110464" y="162565"/>
                </a:lnTo>
                <a:lnTo>
                  <a:pt x="120380" y="168640"/>
                </a:lnTo>
                <a:lnTo>
                  <a:pt x="130938" y="172880"/>
                </a:lnTo>
                <a:lnTo>
                  <a:pt x="140843" y="173228"/>
                </a:lnTo>
                <a:lnTo>
                  <a:pt x="147879" y="168068"/>
                </a:lnTo>
                <a:lnTo>
                  <a:pt x="150558" y="159004"/>
                </a:lnTo>
                <a:lnTo>
                  <a:pt x="150665" y="148796"/>
                </a:lnTo>
                <a:lnTo>
                  <a:pt x="149986" y="140208"/>
                </a:lnTo>
                <a:lnTo>
                  <a:pt x="148929" y="122924"/>
                </a:lnTo>
                <a:lnTo>
                  <a:pt x="147145" y="105473"/>
                </a:lnTo>
                <a:lnTo>
                  <a:pt x="144718" y="88022"/>
                </a:lnTo>
                <a:lnTo>
                  <a:pt x="141731" y="70739"/>
                </a:lnTo>
                <a:lnTo>
                  <a:pt x="138816" y="55608"/>
                </a:lnTo>
                <a:lnTo>
                  <a:pt x="136032" y="41132"/>
                </a:lnTo>
                <a:lnTo>
                  <a:pt x="134034" y="26537"/>
                </a:lnTo>
                <a:lnTo>
                  <a:pt x="133476" y="11049"/>
                </a:lnTo>
                <a:lnTo>
                  <a:pt x="133857" y="7112"/>
                </a:lnTo>
                <a:lnTo>
                  <a:pt x="133857" y="3683"/>
                </a:lnTo>
                <a:lnTo>
                  <a:pt x="13411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80970" y="4600702"/>
            <a:ext cx="141605" cy="96520"/>
          </a:xfrm>
          <a:custGeom>
            <a:avLst/>
            <a:gdLst/>
            <a:ahLst/>
            <a:cxnLst/>
            <a:rect l="l" t="t" r="r" b="b"/>
            <a:pathLst>
              <a:path w="141605" h="96520">
                <a:moveTo>
                  <a:pt x="18034" y="0"/>
                </a:moveTo>
                <a:lnTo>
                  <a:pt x="16690" y="8703"/>
                </a:lnTo>
                <a:lnTo>
                  <a:pt x="15382" y="17430"/>
                </a:lnTo>
                <a:lnTo>
                  <a:pt x="14194" y="26110"/>
                </a:lnTo>
                <a:lnTo>
                  <a:pt x="13207" y="34671"/>
                </a:lnTo>
                <a:lnTo>
                  <a:pt x="11781" y="44747"/>
                </a:lnTo>
                <a:lnTo>
                  <a:pt x="2540" y="88900"/>
                </a:lnTo>
                <a:lnTo>
                  <a:pt x="0" y="96012"/>
                </a:lnTo>
                <a:lnTo>
                  <a:pt x="3325" y="84306"/>
                </a:lnTo>
                <a:lnTo>
                  <a:pt x="7270" y="73326"/>
                </a:lnTo>
                <a:lnTo>
                  <a:pt x="11930" y="62704"/>
                </a:lnTo>
                <a:lnTo>
                  <a:pt x="17399" y="52070"/>
                </a:lnTo>
                <a:lnTo>
                  <a:pt x="23215" y="40425"/>
                </a:lnTo>
                <a:lnTo>
                  <a:pt x="30686" y="27686"/>
                </a:lnTo>
                <a:lnTo>
                  <a:pt x="39991" y="16851"/>
                </a:lnTo>
                <a:lnTo>
                  <a:pt x="51307" y="10922"/>
                </a:lnTo>
                <a:lnTo>
                  <a:pt x="59860" y="13178"/>
                </a:lnTo>
                <a:lnTo>
                  <a:pt x="75644" y="56467"/>
                </a:lnTo>
                <a:lnTo>
                  <a:pt x="76581" y="73152"/>
                </a:lnTo>
                <a:lnTo>
                  <a:pt x="76581" y="74930"/>
                </a:lnTo>
                <a:lnTo>
                  <a:pt x="76581" y="76708"/>
                </a:lnTo>
                <a:lnTo>
                  <a:pt x="76581" y="78612"/>
                </a:lnTo>
                <a:lnTo>
                  <a:pt x="81061" y="67950"/>
                </a:lnTo>
                <a:lnTo>
                  <a:pt x="85947" y="57705"/>
                </a:lnTo>
                <a:lnTo>
                  <a:pt x="111013" y="16065"/>
                </a:lnTo>
                <a:lnTo>
                  <a:pt x="132334" y="6096"/>
                </a:lnTo>
                <a:lnTo>
                  <a:pt x="135802" y="15867"/>
                </a:lnTo>
                <a:lnTo>
                  <a:pt x="141239" y="60896"/>
                </a:lnTo>
                <a:lnTo>
                  <a:pt x="141321" y="68695"/>
                </a:lnTo>
                <a:lnTo>
                  <a:pt x="141224" y="767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4866" y="4668265"/>
            <a:ext cx="22225" cy="98425"/>
          </a:xfrm>
          <a:custGeom>
            <a:avLst/>
            <a:gdLst/>
            <a:ahLst/>
            <a:cxnLst/>
            <a:rect l="l" t="t" r="r" b="b"/>
            <a:pathLst>
              <a:path w="22225" h="98425">
                <a:moveTo>
                  <a:pt x="21589" y="0"/>
                </a:moveTo>
                <a:lnTo>
                  <a:pt x="21659" y="8439"/>
                </a:lnTo>
                <a:lnTo>
                  <a:pt x="21669" y="16462"/>
                </a:lnTo>
                <a:lnTo>
                  <a:pt x="21322" y="24413"/>
                </a:lnTo>
                <a:lnTo>
                  <a:pt x="20319" y="32638"/>
                </a:lnTo>
                <a:lnTo>
                  <a:pt x="18377" y="42007"/>
                </a:lnTo>
                <a:lnTo>
                  <a:pt x="15827" y="51292"/>
                </a:lnTo>
                <a:lnTo>
                  <a:pt x="13015" y="60553"/>
                </a:lnTo>
                <a:lnTo>
                  <a:pt x="10286" y="69849"/>
                </a:lnTo>
                <a:lnTo>
                  <a:pt x="8054" y="77079"/>
                </a:lnTo>
                <a:lnTo>
                  <a:pt x="5476" y="84153"/>
                </a:lnTo>
                <a:lnTo>
                  <a:pt x="2732" y="91156"/>
                </a:lnTo>
                <a:lnTo>
                  <a:pt x="0" y="981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56305" y="4611623"/>
            <a:ext cx="67945" cy="84455"/>
          </a:xfrm>
          <a:custGeom>
            <a:avLst/>
            <a:gdLst/>
            <a:ahLst/>
            <a:cxnLst/>
            <a:rect l="l" t="t" r="r" b="b"/>
            <a:pathLst>
              <a:path w="67944" h="84454">
                <a:moveTo>
                  <a:pt x="12192" y="5842"/>
                </a:moveTo>
                <a:lnTo>
                  <a:pt x="5121" y="47341"/>
                </a:lnTo>
                <a:lnTo>
                  <a:pt x="4556" y="56340"/>
                </a:lnTo>
                <a:lnTo>
                  <a:pt x="3585" y="65268"/>
                </a:lnTo>
                <a:lnTo>
                  <a:pt x="2031" y="74040"/>
                </a:lnTo>
                <a:lnTo>
                  <a:pt x="1143" y="77724"/>
                </a:lnTo>
                <a:lnTo>
                  <a:pt x="507" y="80771"/>
                </a:lnTo>
                <a:lnTo>
                  <a:pt x="0" y="84074"/>
                </a:lnTo>
                <a:lnTo>
                  <a:pt x="2780" y="74630"/>
                </a:lnTo>
                <a:lnTo>
                  <a:pt x="5857" y="65293"/>
                </a:lnTo>
                <a:lnTo>
                  <a:pt x="23447" y="25384"/>
                </a:lnTo>
                <a:lnTo>
                  <a:pt x="44450" y="2412"/>
                </a:lnTo>
                <a:lnTo>
                  <a:pt x="48132" y="0"/>
                </a:lnTo>
                <a:lnTo>
                  <a:pt x="65587" y="40834"/>
                </a:lnTo>
                <a:lnTo>
                  <a:pt x="67944" y="72517"/>
                </a:lnTo>
                <a:lnTo>
                  <a:pt x="67563" y="75311"/>
                </a:lnTo>
                <a:lnTo>
                  <a:pt x="67056" y="77977"/>
                </a:lnTo>
                <a:lnTo>
                  <a:pt x="66675" y="810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63189" y="4554982"/>
            <a:ext cx="82550" cy="29845"/>
          </a:xfrm>
          <a:custGeom>
            <a:avLst/>
            <a:gdLst/>
            <a:ahLst/>
            <a:cxnLst/>
            <a:rect l="l" t="t" r="r" b="b"/>
            <a:pathLst>
              <a:path w="82550" h="29845">
                <a:moveTo>
                  <a:pt x="0" y="29845"/>
                </a:moveTo>
                <a:lnTo>
                  <a:pt x="36306" y="7302"/>
                </a:lnTo>
                <a:lnTo>
                  <a:pt x="74834" y="265"/>
                </a:lnTo>
                <a:lnTo>
                  <a:pt x="8204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69030" y="4627753"/>
            <a:ext cx="85725" cy="9525"/>
          </a:xfrm>
          <a:custGeom>
            <a:avLst/>
            <a:gdLst/>
            <a:ahLst/>
            <a:cxnLst/>
            <a:rect l="l" t="t" r="r" b="b"/>
            <a:pathLst>
              <a:path w="85725" h="9525">
                <a:moveTo>
                  <a:pt x="0" y="3048"/>
                </a:moveTo>
                <a:lnTo>
                  <a:pt x="5587" y="7854"/>
                </a:lnTo>
                <a:lnTo>
                  <a:pt x="11366" y="9493"/>
                </a:lnTo>
                <a:lnTo>
                  <a:pt x="18002" y="9370"/>
                </a:lnTo>
                <a:lnTo>
                  <a:pt x="26162" y="8890"/>
                </a:lnTo>
                <a:lnTo>
                  <a:pt x="37474" y="8544"/>
                </a:lnTo>
                <a:lnTo>
                  <a:pt x="48847" y="7556"/>
                </a:lnTo>
                <a:lnTo>
                  <a:pt x="60148" y="5996"/>
                </a:lnTo>
                <a:lnTo>
                  <a:pt x="71246" y="3937"/>
                </a:lnTo>
                <a:lnTo>
                  <a:pt x="75818" y="2413"/>
                </a:lnTo>
                <a:lnTo>
                  <a:pt x="80391" y="1270"/>
                </a:lnTo>
                <a:lnTo>
                  <a:pt x="8534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5401" y="4519548"/>
            <a:ext cx="6985" cy="142875"/>
          </a:xfrm>
          <a:custGeom>
            <a:avLst/>
            <a:gdLst/>
            <a:ahLst/>
            <a:cxnLst/>
            <a:rect l="l" t="t" r="r" b="b"/>
            <a:pathLst>
              <a:path w="6985" h="142875">
                <a:moveTo>
                  <a:pt x="6985" y="0"/>
                </a:moveTo>
                <a:lnTo>
                  <a:pt x="4214" y="8675"/>
                </a:lnTo>
                <a:lnTo>
                  <a:pt x="2159" y="17684"/>
                </a:lnTo>
                <a:lnTo>
                  <a:pt x="769" y="26931"/>
                </a:lnTo>
                <a:lnTo>
                  <a:pt x="0" y="36321"/>
                </a:lnTo>
                <a:lnTo>
                  <a:pt x="382" y="51234"/>
                </a:lnTo>
                <a:lnTo>
                  <a:pt x="1539" y="65992"/>
                </a:lnTo>
                <a:lnTo>
                  <a:pt x="2911" y="80773"/>
                </a:lnTo>
                <a:lnTo>
                  <a:pt x="3937" y="95757"/>
                </a:lnTo>
                <a:lnTo>
                  <a:pt x="4294" y="107420"/>
                </a:lnTo>
                <a:lnTo>
                  <a:pt x="4413" y="119332"/>
                </a:lnTo>
                <a:lnTo>
                  <a:pt x="4294" y="131173"/>
                </a:lnTo>
                <a:lnTo>
                  <a:pt x="3937" y="1426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79978" y="4659757"/>
            <a:ext cx="43815" cy="127635"/>
          </a:xfrm>
          <a:custGeom>
            <a:avLst/>
            <a:gdLst/>
            <a:ahLst/>
            <a:cxnLst/>
            <a:rect l="l" t="t" r="r" b="b"/>
            <a:pathLst>
              <a:path w="43814" h="127635">
                <a:moveTo>
                  <a:pt x="43814" y="0"/>
                </a:moveTo>
                <a:lnTo>
                  <a:pt x="42795" y="9042"/>
                </a:lnTo>
                <a:lnTo>
                  <a:pt x="40989" y="18240"/>
                </a:lnTo>
                <a:lnTo>
                  <a:pt x="38850" y="27557"/>
                </a:lnTo>
                <a:lnTo>
                  <a:pt x="36830" y="36957"/>
                </a:lnTo>
                <a:lnTo>
                  <a:pt x="26025" y="75229"/>
                </a:lnTo>
                <a:lnTo>
                  <a:pt x="5806" y="117439"/>
                </a:lnTo>
                <a:lnTo>
                  <a:pt x="0" y="1271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94532" y="4689602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301" y="0"/>
                </a:moveTo>
                <a:lnTo>
                  <a:pt x="2158" y="2540"/>
                </a:lnTo>
                <a:lnTo>
                  <a:pt x="1269" y="4572"/>
                </a:lnTo>
                <a:lnTo>
                  <a:pt x="0" y="71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43553" y="4689983"/>
            <a:ext cx="3810" cy="5715"/>
          </a:xfrm>
          <a:custGeom>
            <a:avLst/>
            <a:gdLst/>
            <a:ahLst/>
            <a:cxnLst/>
            <a:rect l="l" t="t" r="r" b="b"/>
            <a:pathLst>
              <a:path w="3810" h="5714">
                <a:moveTo>
                  <a:pt x="3683" y="0"/>
                </a:moveTo>
                <a:lnTo>
                  <a:pt x="2540" y="2159"/>
                </a:lnTo>
                <a:lnTo>
                  <a:pt x="1270" y="3937"/>
                </a:lnTo>
                <a:lnTo>
                  <a:pt x="0" y="57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08832" y="4689094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19" y="3301"/>
                </a:moveTo>
                <a:lnTo>
                  <a:pt x="1777" y="6349"/>
                </a:lnTo>
                <a:lnTo>
                  <a:pt x="0" y="7238"/>
                </a:lnTo>
                <a:lnTo>
                  <a:pt x="368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32327" y="4704841"/>
            <a:ext cx="28575" cy="86995"/>
          </a:xfrm>
          <a:custGeom>
            <a:avLst/>
            <a:gdLst/>
            <a:ahLst/>
            <a:cxnLst/>
            <a:rect l="l" t="t" r="r" b="b"/>
            <a:pathLst>
              <a:path w="28575" h="86995">
                <a:moveTo>
                  <a:pt x="28575" y="0"/>
                </a:moveTo>
                <a:lnTo>
                  <a:pt x="26048" y="8647"/>
                </a:lnTo>
                <a:lnTo>
                  <a:pt x="23510" y="17176"/>
                </a:lnTo>
                <a:lnTo>
                  <a:pt x="21091" y="25753"/>
                </a:lnTo>
                <a:lnTo>
                  <a:pt x="8439" y="66923"/>
                </a:lnTo>
                <a:lnTo>
                  <a:pt x="2667" y="80517"/>
                </a:lnTo>
                <a:lnTo>
                  <a:pt x="1524" y="83565"/>
                </a:lnTo>
                <a:lnTo>
                  <a:pt x="0" y="866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10334" y="4604720"/>
            <a:ext cx="93980" cy="86360"/>
          </a:xfrm>
          <a:custGeom>
            <a:avLst/>
            <a:gdLst/>
            <a:ahLst/>
            <a:cxnLst/>
            <a:rect l="l" t="t" r="r" b="b"/>
            <a:pathLst>
              <a:path w="93979" h="86360">
                <a:moveTo>
                  <a:pt x="35022" y="172"/>
                </a:moveTo>
                <a:lnTo>
                  <a:pt x="3329" y="23822"/>
                </a:lnTo>
                <a:lnTo>
                  <a:pt x="0" y="43880"/>
                </a:lnTo>
                <a:lnTo>
                  <a:pt x="1240" y="54147"/>
                </a:lnTo>
                <a:lnTo>
                  <a:pt x="27148" y="82849"/>
                </a:lnTo>
                <a:lnTo>
                  <a:pt x="49658" y="86231"/>
                </a:lnTo>
                <a:lnTo>
                  <a:pt x="60795" y="85260"/>
                </a:lnTo>
                <a:lnTo>
                  <a:pt x="71979" y="82468"/>
                </a:lnTo>
                <a:lnTo>
                  <a:pt x="82901" y="77642"/>
                </a:lnTo>
                <a:lnTo>
                  <a:pt x="86584" y="75737"/>
                </a:lnTo>
                <a:lnTo>
                  <a:pt x="93569" y="715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5839" y="4900295"/>
            <a:ext cx="165735" cy="97155"/>
          </a:xfrm>
          <a:custGeom>
            <a:avLst/>
            <a:gdLst/>
            <a:ahLst/>
            <a:cxnLst/>
            <a:rect l="l" t="t" r="r" b="b"/>
            <a:pathLst>
              <a:path w="165735" h="97154">
                <a:moveTo>
                  <a:pt x="13335" y="11302"/>
                </a:moveTo>
                <a:lnTo>
                  <a:pt x="4119" y="48504"/>
                </a:lnTo>
                <a:lnTo>
                  <a:pt x="627" y="87913"/>
                </a:lnTo>
                <a:lnTo>
                  <a:pt x="0" y="96900"/>
                </a:lnTo>
                <a:lnTo>
                  <a:pt x="4125" y="88540"/>
                </a:lnTo>
                <a:lnTo>
                  <a:pt x="7667" y="79930"/>
                </a:lnTo>
                <a:lnTo>
                  <a:pt x="11090" y="71201"/>
                </a:lnTo>
                <a:lnTo>
                  <a:pt x="14859" y="62483"/>
                </a:lnTo>
                <a:lnTo>
                  <a:pt x="37465" y="20954"/>
                </a:lnTo>
                <a:lnTo>
                  <a:pt x="46355" y="14604"/>
                </a:lnTo>
                <a:lnTo>
                  <a:pt x="51286" y="21957"/>
                </a:lnTo>
                <a:lnTo>
                  <a:pt x="54657" y="28940"/>
                </a:lnTo>
                <a:lnTo>
                  <a:pt x="57052" y="36375"/>
                </a:lnTo>
                <a:lnTo>
                  <a:pt x="59055" y="45084"/>
                </a:lnTo>
                <a:lnTo>
                  <a:pt x="60579" y="53339"/>
                </a:lnTo>
                <a:lnTo>
                  <a:pt x="61594" y="57530"/>
                </a:lnTo>
                <a:lnTo>
                  <a:pt x="93599" y="31622"/>
                </a:lnTo>
                <a:lnTo>
                  <a:pt x="100792" y="22699"/>
                </a:lnTo>
                <a:lnTo>
                  <a:pt x="108569" y="13573"/>
                </a:lnTo>
                <a:lnTo>
                  <a:pt x="117369" y="5566"/>
                </a:lnTo>
                <a:lnTo>
                  <a:pt x="127635" y="0"/>
                </a:lnTo>
                <a:lnTo>
                  <a:pt x="136437" y="541"/>
                </a:lnTo>
                <a:lnTo>
                  <a:pt x="150967" y="37294"/>
                </a:lnTo>
                <a:lnTo>
                  <a:pt x="157861" y="76834"/>
                </a:lnTo>
                <a:lnTo>
                  <a:pt x="159131" y="90169"/>
                </a:lnTo>
                <a:lnTo>
                  <a:pt x="154559" y="89915"/>
                </a:lnTo>
                <a:lnTo>
                  <a:pt x="165227" y="947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19932" y="4909058"/>
            <a:ext cx="191770" cy="12065"/>
          </a:xfrm>
          <a:custGeom>
            <a:avLst/>
            <a:gdLst/>
            <a:ahLst/>
            <a:cxnLst/>
            <a:rect l="l" t="t" r="r" b="b"/>
            <a:pathLst>
              <a:path w="191769" h="12064">
                <a:moveTo>
                  <a:pt x="0" y="0"/>
                </a:moveTo>
                <a:lnTo>
                  <a:pt x="10080" y="1341"/>
                </a:lnTo>
                <a:lnTo>
                  <a:pt x="20161" y="2921"/>
                </a:lnTo>
                <a:lnTo>
                  <a:pt x="30289" y="4500"/>
                </a:lnTo>
                <a:lnTo>
                  <a:pt x="76422" y="9429"/>
                </a:lnTo>
                <a:lnTo>
                  <a:pt x="127890" y="11747"/>
                </a:lnTo>
                <a:lnTo>
                  <a:pt x="143271" y="11430"/>
                </a:lnTo>
                <a:lnTo>
                  <a:pt x="158581" y="10541"/>
                </a:lnTo>
                <a:lnTo>
                  <a:pt x="173736" y="8890"/>
                </a:lnTo>
                <a:lnTo>
                  <a:pt x="183261" y="8001"/>
                </a:lnTo>
                <a:lnTo>
                  <a:pt x="186309" y="7620"/>
                </a:lnTo>
                <a:lnTo>
                  <a:pt x="191769" y="49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1716" y="4965446"/>
            <a:ext cx="149860" cy="14604"/>
          </a:xfrm>
          <a:custGeom>
            <a:avLst/>
            <a:gdLst/>
            <a:ahLst/>
            <a:cxnLst/>
            <a:rect l="l" t="t" r="r" b="b"/>
            <a:pathLst>
              <a:path w="149860" h="14604">
                <a:moveTo>
                  <a:pt x="0" y="0"/>
                </a:moveTo>
                <a:lnTo>
                  <a:pt x="41626" y="12993"/>
                </a:lnTo>
                <a:lnTo>
                  <a:pt x="55387" y="14033"/>
                </a:lnTo>
                <a:lnTo>
                  <a:pt x="69268" y="14025"/>
                </a:lnTo>
                <a:lnTo>
                  <a:pt x="109680" y="10398"/>
                </a:lnTo>
                <a:lnTo>
                  <a:pt x="135889" y="6730"/>
                </a:lnTo>
                <a:lnTo>
                  <a:pt x="143001" y="6095"/>
                </a:lnTo>
                <a:lnTo>
                  <a:pt x="145414" y="5841"/>
                </a:lnTo>
                <a:lnTo>
                  <a:pt x="149351" y="27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98038" y="4859782"/>
            <a:ext cx="52705" cy="180975"/>
          </a:xfrm>
          <a:custGeom>
            <a:avLst/>
            <a:gdLst/>
            <a:ahLst/>
            <a:cxnLst/>
            <a:rect l="l" t="t" r="r" b="b"/>
            <a:pathLst>
              <a:path w="52705" h="180975">
                <a:moveTo>
                  <a:pt x="52705" y="0"/>
                </a:moveTo>
                <a:lnTo>
                  <a:pt x="49270" y="13664"/>
                </a:lnTo>
                <a:lnTo>
                  <a:pt x="45513" y="27019"/>
                </a:lnTo>
                <a:lnTo>
                  <a:pt x="41542" y="40326"/>
                </a:lnTo>
                <a:lnTo>
                  <a:pt x="37464" y="53848"/>
                </a:lnTo>
                <a:lnTo>
                  <a:pt x="32097" y="71723"/>
                </a:lnTo>
                <a:lnTo>
                  <a:pt x="26431" y="89503"/>
                </a:lnTo>
                <a:lnTo>
                  <a:pt x="20409" y="107140"/>
                </a:lnTo>
                <a:lnTo>
                  <a:pt x="13969" y="124587"/>
                </a:lnTo>
                <a:lnTo>
                  <a:pt x="9608" y="136171"/>
                </a:lnTo>
                <a:lnTo>
                  <a:pt x="5556" y="148018"/>
                </a:lnTo>
                <a:lnTo>
                  <a:pt x="2218" y="160055"/>
                </a:lnTo>
                <a:lnTo>
                  <a:pt x="0" y="172212"/>
                </a:lnTo>
                <a:lnTo>
                  <a:pt x="0" y="175260"/>
                </a:lnTo>
                <a:lnTo>
                  <a:pt x="0" y="177673"/>
                </a:lnTo>
                <a:lnTo>
                  <a:pt x="0" y="1807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03396" y="4925567"/>
            <a:ext cx="194945" cy="85725"/>
          </a:xfrm>
          <a:custGeom>
            <a:avLst/>
            <a:gdLst/>
            <a:ahLst/>
            <a:cxnLst/>
            <a:rect l="l" t="t" r="r" b="b"/>
            <a:pathLst>
              <a:path w="194945" h="85725">
                <a:moveTo>
                  <a:pt x="14097" y="0"/>
                </a:moveTo>
                <a:lnTo>
                  <a:pt x="5203" y="41832"/>
                </a:lnTo>
                <a:lnTo>
                  <a:pt x="2909" y="60743"/>
                </a:lnTo>
                <a:lnTo>
                  <a:pt x="1524" y="70103"/>
                </a:lnTo>
                <a:lnTo>
                  <a:pt x="1269" y="72516"/>
                </a:lnTo>
                <a:lnTo>
                  <a:pt x="635" y="74675"/>
                </a:lnTo>
                <a:lnTo>
                  <a:pt x="0" y="77469"/>
                </a:lnTo>
                <a:lnTo>
                  <a:pt x="5911" y="69933"/>
                </a:lnTo>
                <a:lnTo>
                  <a:pt x="11191" y="62134"/>
                </a:lnTo>
                <a:lnTo>
                  <a:pt x="16305" y="54288"/>
                </a:lnTo>
                <a:lnTo>
                  <a:pt x="21716" y="46608"/>
                </a:lnTo>
                <a:lnTo>
                  <a:pt x="56768" y="13969"/>
                </a:lnTo>
                <a:lnTo>
                  <a:pt x="84843" y="7647"/>
                </a:lnTo>
                <a:lnTo>
                  <a:pt x="94487" y="9778"/>
                </a:lnTo>
                <a:lnTo>
                  <a:pt x="124975" y="45285"/>
                </a:lnTo>
                <a:lnTo>
                  <a:pt x="129032" y="54244"/>
                </a:lnTo>
                <a:lnTo>
                  <a:pt x="133183" y="63132"/>
                </a:lnTo>
                <a:lnTo>
                  <a:pt x="171323" y="85597"/>
                </a:lnTo>
                <a:lnTo>
                  <a:pt x="183261" y="83184"/>
                </a:lnTo>
                <a:lnTo>
                  <a:pt x="186816" y="82930"/>
                </a:lnTo>
                <a:lnTo>
                  <a:pt x="194437" y="807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14284" y="3916426"/>
            <a:ext cx="163195" cy="652145"/>
          </a:xfrm>
          <a:custGeom>
            <a:avLst/>
            <a:gdLst/>
            <a:ahLst/>
            <a:cxnLst/>
            <a:rect l="l" t="t" r="r" b="b"/>
            <a:pathLst>
              <a:path w="163195" h="652145">
                <a:moveTo>
                  <a:pt x="99931" y="0"/>
                </a:moveTo>
                <a:lnTo>
                  <a:pt x="61577" y="17018"/>
                </a:lnTo>
                <a:lnTo>
                  <a:pt x="31841" y="40949"/>
                </a:lnTo>
                <a:lnTo>
                  <a:pt x="4506" y="74279"/>
                </a:lnTo>
                <a:lnTo>
                  <a:pt x="0" y="89072"/>
                </a:lnTo>
                <a:lnTo>
                  <a:pt x="1506" y="104140"/>
                </a:lnTo>
                <a:lnTo>
                  <a:pt x="29827" y="133731"/>
                </a:lnTo>
                <a:lnTo>
                  <a:pt x="58624" y="151511"/>
                </a:lnTo>
                <a:lnTo>
                  <a:pt x="72153" y="161520"/>
                </a:lnTo>
                <a:lnTo>
                  <a:pt x="81897" y="174244"/>
                </a:lnTo>
                <a:lnTo>
                  <a:pt x="85171" y="189007"/>
                </a:lnTo>
                <a:lnTo>
                  <a:pt x="81897" y="203200"/>
                </a:lnTo>
                <a:lnTo>
                  <a:pt x="74431" y="216249"/>
                </a:lnTo>
                <a:lnTo>
                  <a:pt x="65133" y="227584"/>
                </a:lnTo>
                <a:lnTo>
                  <a:pt x="52974" y="240178"/>
                </a:lnTo>
                <a:lnTo>
                  <a:pt x="40257" y="253476"/>
                </a:lnTo>
                <a:lnTo>
                  <a:pt x="28324" y="267321"/>
                </a:lnTo>
                <a:lnTo>
                  <a:pt x="18524" y="281559"/>
                </a:lnTo>
                <a:lnTo>
                  <a:pt x="15327" y="290089"/>
                </a:lnTo>
                <a:lnTo>
                  <a:pt x="16476" y="296370"/>
                </a:lnTo>
                <a:lnTo>
                  <a:pt x="50081" y="320807"/>
                </a:lnTo>
                <a:lnTo>
                  <a:pt x="57259" y="325755"/>
                </a:lnTo>
                <a:lnTo>
                  <a:pt x="67562" y="339877"/>
                </a:lnTo>
                <a:lnTo>
                  <a:pt x="70721" y="355679"/>
                </a:lnTo>
                <a:lnTo>
                  <a:pt x="69117" y="372457"/>
                </a:lnTo>
                <a:lnTo>
                  <a:pt x="65133" y="389509"/>
                </a:lnTo>
                <a:lnTo>
                  <a:pt x="56578" y="419965"/>
                </a:lnTo>
                <a:lnTo>
                  <a:pt x="47750" y="450278"/>
                </a:lnTo>
                <a:lnTo>
                  <a:pt x="39326" y="480591"/>
                </a:lnTo>
                <a:lnTo>
                  <a:pt x="31986" y="511048"/>
                </a:lnTo>
                <a:lnTo>
                  <a:pt x="27447" y="534245"/>
                </a:lnTo>
                <a:lnTo>
                  <a:pt x="24921" y="557847"/>
                </a:lnTo>
                <a:lnTo>
                  <a:pt x="25324" y="581449"/>
                </a:lnTo>
                <a:lnTo>
                  <a:pt x="34885" y="618936"/>
                </a:lnTo>
                <a:lnTo>
                  <a:pt x="66657" y="647065"/>
                </a:lnTo>
                <a:lnTo>
                  <a:pt x="95708" y="651906"/>
                </a:lnTo>
                <a:lnTo>
                  <a:pt x="110662" y="651226"/>
                </a:lnTo>
                <a:lnTo>
                  <a:pt x="124950" y="649224"/>
                </a:lnTo>
                <a:lnTo>
                  <a:pt x="134612" y="646898"/>
                </a:lnTo>
                <a:lnTo>
                  <a:pt x="144047" y="643572"/>
                </a:lnTo>
                <a:lnTo>
                  <a:pt x="153364" y="639865"/>
                </a:lnTo>
                <a:lnTo>
                  <a:pt x="162669" y="6363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77080" y="4020058"/>
            <a:ext cx="205104" cy="401955"/>
          </a:xfrm>
          <a:custGeom>
            <a:avLst/>
            <a:gdLst/>
            <a:ahLst/>
            <a:cxnLst/>
            <a:rect l="l" t="t" r="r" b="b"/>
            <a:pathLst>
              <a:path w="205104" h="401954">
                <a:moveTo>
                  <a:pt x="101371" y="254127"/>
                </a:moveTo>
                <a:lnTo>
                  <a:pt x="98990" y="245022"/>
                </a:lnTo>
                <a:lnTo>
                  <a:pt x="96609" y="235394"/>
                </a:lnTo>
                <a:lnTo>
                  <a:pt x="93942" y="225766"/>
                </a:lnTo>
                <a:lnTo>
                  <a:pt x="68629" y="197266"/>
                </a:lnTo>
                <a:lnTo>
                  <a:pt x="32293" y="214379"/>
                </a:lnTo>
                <a:lnTo>
                  <a:pt x="3089" y="265890"/>
                </a:lnTo>
                <a:lnTo>
                  <a:pt x="0" y="290399"/>
                </a:lnTo>
                <a:lnTo>
                  <a:pt x="5994" y="313563"/>
                </a:lnTo>
                <a:lnTo>
                  <a:pt x="20786" y="329499"/>
                </a:lnTo>
                <a:lnTo>
                  <a:pt x="40030" y="334089"/>
                </a:lnTo>
                <a:lnTo>
                  <a:pt x="60323" y="329654"/>
                </a:lnTo>
                <a:lnTo>
                  <a:pt x="95295" y="300837"/>
                </a:lnTo>
                <a:lnTo>
                  <a:pt x="120655" y="258240"/>
                </a:lnTo>
                <a:lnTo>
                  <a:pt x="141239" y="194919"/>
                </a:lnTo>
                <a:lnTo>
                  <a:pt x="148441" y="154098"/>
                </a:lnTo>
                <a:lnTo>
                  <a:pt x="152142" y="112777"/>
                </a:lnTo>
                <a:lnTo>
                  <a:pt x="153187" y="70993"/>
                </a:lnTo>
                <a:lnTo>
                  <a:pt x="153203" y="55143"/>
                </a:lnTo>
                <a:lnTo>
                  <a:pt x="153124" y="39258"/>
                </a:lnTo>
                <a:lnTo>
                  <a:pt x="152759" y="23397"/>
                </a:lnTo>
                <a:lnTo>
                  <a:pt x="151917" y="7620"/>
                </a:lnTo>
                <a:lnTo>
                  <a:pt x="151663" y="4826"/>
                </a:lnTo>
                <a:lnTo>
                  <a:pt x="151663" y="2413"/>
                </a:lnTo>
                <a:lnTo>
                  <a:pt x="151409" y="0"/>
                </a:lnTo>
                <a:lnTo>
                  <a:pt x="149953" y="18915"/>
                </a:lnTo>
                <a:lnTo>
                  <a:pt x="149568" y="37782"/>
                </a:lnTo>
                <a:lnTo>
                  <a:pt x="149945" y="56649"/>
                </a:lnTo>
                <a:lnTo>
                  <a:pt x="152562" y="109549"/>
                </a:lnTo>
                <a:lnTo>
                  <a:pt x="158472" y="177470"/>
                </a:lnTo>
                <a:lnTo>
                  <a:pt x="167578" y="252485"/>
                </a:lnTo>
                <a:lnTo>
                  <a:pt x="174111" y="293290"/>
                </a:lnTo>
                <a:lnTo>
                  <a:pt x="181834" y="333881"/>
                </a:lnTo>
                <a:lnTo>
                  <a:pt x="190652" y="374269"/>
                </a:lnTo>
                <a:lnTo>
                  <a:pt x="192075" y="384288"/>
                </a:lnTo>
                <a:lnTo>
                  <a:pt x="193653" y="394604"/>
                </a:lnTo>
                <a:lnTo>
                  <a:pt x="196778" y="401611"/>
                </a:lnTo>
                <a:lnTo>
                  <a:pt x="202844" y="401701"/>
                </a:lnTo>
                <a:lnTo>
                  <a:pt x="203479" y="398907"/>
                </a:lnTo>
                <a:lnTo>
                  <a:pt x="204114" y="396494"/>
                </a:lnTo>
                <a:lnTo>
                  <a:pt x="204749" y="3934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78709" y="4049903"/>
            <a:ext cx="144145" cy="335280"/>
          </a:xfrm>
          <a:custGeom>
            <a:avLst/>
            <a:gdLst/>
            <a:ahLst/>
            <a:cxnLst/>
            <a:rect l="l" t="t" r="r" b="b"/>
            <a:pathLst>
              <a:path w="144145" h="335279">
                <a:moveTo>
                  <a:pt x="71649" y="0"/>
                </a:moveTo>
                <a:lnTo>
                  <a:pt x="32025" y="29845"/>
                </a:lnTo>
                <a:lnTo>
                  <a:pt x="12070" y="73882"/>
                </a:lnTo>
                <a:lnTo>
                  <a:pt x="2688" y="121539"/>
                </a:lnTo>
                <a:lnTo>
                  <a:pt x="0" y="151475"/>
                </a:lnTo>
                <a:lnTo>
                  <a:pt x="228" y="181006"/>
                </a:lnTo>
                <a:lnTo>
                  <a:pt x="10054" y="239522"/>
                </a:lnTo>
                <a:lnTo>
                  <a:pt x="34534" y="290671"/>
                </a:lnTo>
                <a:lnTo>
                  <a:pt x="78634" y="324866"/>
                </a:lnTo>
                <a:lnTo>
                  <a:pt x="126390" y="335027"/>
                </a:lnTo>
                <a:lnTo>
                  <a:pt x="143531" y="3346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78375" y="4172965"/>
            <a:ext cx="148590" cy="176530"/>
          </a:xfrm>
          <a:custGeom>
            <a:avLst/>
            <a:gdLst/>
            <a:ahLst/>
            <a:cxnLst/>
            <a:rect l="l" t="t" r="r" b="b"/>
            <a:pathLst>
              <a:path w="148589" h="176529">
                <a:moveTo>
                  <a:pt x="5714" y="62483"/>
                </a:moveTo>
                <a:lnTo>
                  <a:pt x="5207" y="53339"/>
                </a:lnTo>
                <a:lnTo>
                  <a:pt x="4825" y="50037"/>
                </a:lnTo>
                <a:lnTo>
                  <a:pt x="0" y="45211"/>
                </a:lnTo>
                <a:lnTo>
                  <a:pt x="7530" y="50819"/>
                </a:lnTo>
                <a:lnTo>
                  <a:pt x="28432" y="91761"/>
                </a:lnTo>
                <a:lnTo>
                  <a:pt x="39766" y="119042"/>
                </a:lnTo>
                <a:lnTo>
                  <a:pt x="45720" y="132587"/>
                </a:lnTo>
                <a:lnTo>
                  <a:pt x="65786" y="170433"/>
                </a:lnTo>
                <a:lnTo>
                  <a:pt x="67945" y="172592"/>
                </a:lnTo>
                <a:lnTo>
                  <a:pt x="70103" y="174751"/>
                </a:lnTo>
                <a:lnTo>
                  <a:pt x="91694" y="142112"/>
                </a:lnTo>
                <a:lnTo>
                  <a:pt x="97629" y="127194"/>
                </a:lnTo>
                <a:lnTo>
                  <a:pt x="103457" y="112204"/>
                </a:lnTo>
                <a:lnTo>
                  <a:pt x="109214" y="97214"/>
                </a:lnTo>
                <a:lnTo>
                  <a:pt x="114935" y="82295"/>
                </a:lnTo>
                <a:lnTo>
                  <a:pt x="120336" y="67871"/>
                </a:lnTo>
                <a:lnTo>
                  <a:pt x="125761" y="53387"/>
                </a:lnTo>
                <a:lnTo>
                  <a:pt x="142287" y="12001"/>
                </a:lnTo>
                <a:lnTo>
                  <a:pt x="144964" y="6060"/>
                </a:lnTo>
                <a:lnTo>
                  <a:pt x="14808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62992" y="4054094"/>
            <a:ext cx="157480" cy="118745"/>
          </a:xfrm>
          <a:custGeom>
            <a:avLst/>
            <a:gdLst/>
            <a:ahLst/>
            <a:cxnLst/>
            <a:rect l="l" t="t" r="r" b="b"/>
            <a:pathLst>
              <a:path w="157479" h="118745">
                <a:moveTo>
                  <a:pt x="2301" y="118363"/>
                </a:moveTo>
                <a:lnTo>
                  <a:pt x="39925" y="105457"/>
                </a:lnTo>
                <a:lnTo>
                  <a:pt x="50184" y="104435"/>
                </a:lnTo>
                <a:lnTo>
                  <a:pt x="60467" y="103377"/>
                </a:lnTo>
                <a:lnTo>
                  <a:pt x="98865" y="98752"/>
                </a:lnTo>
                <a:lnTo>
                  <a:pt x="120102" y="96813"/>
                </a:lnTo>
                <a:lnTo>
                  <a:pt x="128603" y="96043"/>
                </a:lnTo>
                <a:lnTo>
                  <a:pt x="157053" y="76061"/>
                </a:lnTo>
                <a:lnTo>
                  <a:pt x="156733" y="68325"/>
                </a:lnTo>
                <a:lnTo>
                  <a:pt x="140906" y="24542"/>
                </a:lnTo>
                <a:lnTo>
                  <a:pt x="137086" y="16212"/>
                </a:lnTo>
                <a:lnTo>
                  <a:pt x="133873" y="7619"/>
                </a:lnTo>
                <a:lnTo>
                  <a:pt x="132984" y="5206"/>
                </a:lnTo>
                <a:lnTo>
                  <a:pt x="132349" y="2539"/>
                </a:lnTo>
                <a:lnTo>
                  <a:pt x="13184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6683" y="4333621"/>
            <a:ext cx="143510" cy="77470"/>
          </a:xfrm>
          <a:custGeom>
            <a:avLst/>
            <a:gdLst/>
            <a:ahLst/>
            <a:cxnLst/>
            <a:rect l="l" t="t" r="r" b="b"/>
            <a:pathLst>
              <a:path w="143510" h="77470">
                <a:moveTo>
                  <a:pt x="3047" y="20700"/>
                </a:moveTo>
                <a:lnTo>
                  <a:pt x="160" y="18047"/>
                </a:lnTo>
                <a:lnTo>
                  <a:pt x="47" y="24050"/>
                </a:lnTo>
                <a:lnTo>
                  <a:pt x="958" y="33649"/>
                </a:lnTo>
                <a:lnTo>
                  <a:pt x="1142" y="41782"/>
                </a:lnTo>
                <a:lnTo>
                  <a:pt x="589" y="48758"/>
                </a:lnTo>
                <a:lnTo>
                  <a:pt x="238" y="55673"/>
                </a:lnTo>
                <a:lnTo>
                  <a:pt x="53" y="62660"/>
                </a:lnTo>
                <a:lnTo>
                  <a:pt x="0" y="69849"/>
                </a:lnTo>
                <a:lnTo>
                  <a:pt x="0" y="72516"/>
                </a:lnTo>
                <a:lnTo>
                  <a:pt x="0" y="74675"/>
                </a:lnTo>
                <a:lnTo>
                  <a:pt x="0" y="77469"/>
                </a:lnTo>
                <a:lnTo>
                  <a:pt x="2869" y="70352"/>
                </a:lnTo>
                <a:lnTo>
                  <a:pt x="5714" y="63293"/>
                </a:lnTo>
                <a:lnTo>
                  <a:pt x="30033" y="20631"/>
                </a:lnTo>
                <a:lnTo>
                  <a:pt x="57485" y="1115"/>
                </a:lnTo>
                <a:lnTo>
                  <a:pt x="65531" y="5206"/>
                </a:lnTo>
                <a:lnTo>
                  <a:pt x="81258" y="42439"/>
                </a:lnTo>
                <a:lnTo>
                  <a:pt x="85597" y="64388"/>
                </a:lnTo>
                <a:lnTo>
                  <a:pt x="90668" y="55155"/>
                </a:lnTo>
                <a:lnTo>
                  <a:pt x="111619" y="19502"/>
                </a:lnTo>
                <a:lnTo>
                  <a:pt x="131317" y="0"/>
                </a:lnTo>
                <a:lnTo>
                  <a:pt x="135449" y="6895"/>
                </a:lnTo>
                <a:lnTo>
                  <a:pt x="138842" y="14017"/>
                </a:lnTo>
                <a:lnTo>
                  <a:pt x="141140" y="21591"/>
                </a:lnTo>
                <a:lnTo>
                  <a:pt x="141986" y="29844"/>
                </a:lnTo>
                <a:lnTo>
                  <a:pt x="142366" y="38734"/>
                </a:lnTo>
                <a:lnTo>
                  <a:pt x="141986" y="45465"/>
                </a:lnTo>
                <a:lnTo>
                  <a:pt x="143509" y="546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66105" y="4371466"/>
            <a:ext cx="20955" cy="118110"/>
          </a:xfrm>
          <a:custGeom>
            <a:avLst/>
            <a:gdLst/>
            <a:ahLst/>
            <a:cxnLst/>
            <a:rect l="l" t="t" r="r" b="b"/>
            <a:pathLst>
              <a:path w="20954" h="118110">
                <a:moveTo>
                  <a:pt x="19812" y="0"/>
                </a:moveTo>
                <a:lnTo>
                  <a:pt x="20722" y="9538"/>
                </a:lnTo>
                <a:lnTo>
                  <a:pt x="20907" y="19351"/>
                </a:lnTo>
                <a:lnTo>
                  <a:pt x="20544" y="29235"/>
                </a:lnTo>
                <a:lnTo>
                  <a:pt x="15001" y="67103"/>
                </a:lnTo>
                <a:lnTo>
                  <a:pt x="3302" y="106933"/>
                </a:lnTo>
                <a:lnTo>
                  <a:pt x="2032" y="109981"/>
                </a:lnTo>
                <a:lnTo>
                  <a:pt x="0" y="1179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31638" y="4162933"/>
            <a:ext cx="170180" cy="178435"/>
          </a:xfrm>
          <a:custGeom>
            <a:avLst/>
            <a:gdLst/>
            <a:ahLst/>
            <a:cxnLst/>
            <a:rect l="l" t="t" r="r" b="b"/>
            <a:pathLst>
              <a:path w="170179" h="178435">
                <a:moveTo>
                  <a:pt x="5714" y="1905"/>
                </a:moveTo>
                <a:lnTo>
                  <a:pt x="3937" y="1270"/>
                </a:lnTo>
                <a:lnTo>
                  <a:pt x="2032" y="635"/>
                </a:lnTo>
                <a:lnTo>
                  <a:pt x="0" y="0"/>
                </a:lnTo>
                <a:lnTo>
                  <a:pt x="6385" y="3772"/>
                </a:lnTo>
                <a:lnTo>
                  <a:pt x="11175" y="8937"/>
                </a:lnTo>
                <a:lnTo>
                  <a:pt x="15394" y="15126"/>
                </a:lnTo>
                <a:lnTo>
                  <a:pt x="20065" y="21971"/>
                </a:lnTo>
                <a:lnTo>
                  <a:pt x="29170" y="35397"/>
                </a:lnTo>
                <a:lnTo>
                  <a:pt x="52959" y="77724"/>
                </a:lnTo>
                <a:lnTo>
                  <a:pt x="77551" y="124890"/>
                </a:lnTo>
                <a:lnTo>
                  <a:pt x="90350" y="150393"/>
                </a:lnTo>
                <a:lnTo>
                  <a:pt x="95234" y="159813"/>
                </a:lnTo>
                <a:lnTo>
                  <a:pt x="100474" y="169114"/>
                </a:lnTo>
                <a:lnTo>
                  <a:pt x="106299" y="178308"/>
                </a:lnTo>
                <a:lnTo>
                  <a:pt x="112004" y="169435"/>
                </a:lnTo>
                <a:lnTo>
                  <a:pt x="116601" y="160385"/>
                </a:lnTo>
                <a:lnTo>
                  <a:pt x="120461" y="150929"/>
                </a:lnTo>
                <a:lnTo>
                  <a:pt x="123951" y="140843"/>
                </a:lnTo>
                <a:lnTo>
                  <a:pt x="128932" y="125196"/>
                </a:lnTo>
                <a:lnTo>
                  <a:pt x="134080" y="109775"/>
                </a:lnTo>
                <a:lnTo>
                  <a:pt x="139275" y="94426"/>
                </a:lnTo>
                <a:lnTo>
                  <a:pt x="144399" y="78994"/>
                </a:lnTo>
                <a:lnTo>
                  <a:pt x="149205" y="64944"/>
                </a:lnTo>
                <a:lnTo>
                  <a:pt x="154463" y="51562"/>
                </a:lnTo>
                <a:lnTo>
                  <a:pt x="161008" y="38846"/>
                </a:lnTo>
                <a:lnTo>
                  <a:pt x="169672" y="267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32207" y="3995928"/>
            <a:ext cx="160020" cy="114300"/>
          </a:xfrm>
          <a:custGeom>
            <a:avLst/>
            <a:gdLst/>
            <a:ahLst/>
            <a:cxnLst/>
            <a:rect l="l" t="t" r="r" b="b"/>
            <a:pathLst>
              <a:path w="160020" h="114300">
                <a:moveTo>
                  <a:pt x="3621" y="112141"/>
                </a:moveTo>
                <a:lnTo>
                  <a:pt x="0" y="113819"/>
                </a:lnTo>
                <a:lnTo>
                  <a:pt x="5701" y="113284"/>
                </a:lnTo>
                <a:lnTo>
                  <a:pt x="14712" y="111890"/>
                </a:lnTo>
                <a:lnTo>
                  <a:pt x="21020" y="110998"/>
                </a:lnTo>
                <a:lnTo>
                  <a:pt x="34422" y="110361"/>
                </a:lnTo>
                <a:lnTo>
                  <a:pt x="47658" y="109902"/>
                </a:lnTo>
                <a:lnTo>
                  <a:pt x="60846" y="109515"/>
                </a:lnTo>
                <a:lnTo>
                  <a:pt x="74106" y="109093"/>
                </a:lnTo>
                <a:lnTo>
                  <a:pt x="92186" y="109547"/>
                </a:lnTo>
                <a:lnTo>
                  <a:pt x="112444" y="110823"/>
                </a:lnTo>
                <a:lnTo>
                  <a:pt x="132488" y="110789"/>
                </a:lnTo>
                <a:lnTo>
                  <a:pt x="149925" y="107315"/>
                </a:lnTo>
                <a:lnTo>
                  <a:pt x="156612" y="102838"/>
                </a:lnTo>
                <a:lnTo>
                  <a:pt x="159323" y="96646"/>
                </a:lnTo>
                <a:lnTo>
                  <a:pt x="159462" y="89312"/>
                </a:lnTo>
                <a:lnTo>
                  <a:pt x="158434" y="81407"/>
                </a:lnTo>
                <a:lnTo>
                  <a:pt x="148520" y="38883"/>
                </a:lnTo>
                <a:lnTo>
                  <a:pt x="145766" y="30337"/>
                </a:lnTo>
                <a:lnTo>
                  <a:pt x="143345" y="21766"/>
                </a:lnTo>
                <a:lnTo>
                  <a:pt x="142305" y="13970"/>
                </a:lnTo>
                <a:lnTo>
                  <a:pt x="144464" y="6985"/>
                </a:lnTo>
                <a:lnTo>
                  <a:pt x="145099" y="4572"/>
                </a:lnTo>
                <a:lnTo>
                  <a:pt x="14687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67477" y="4305823"/>
            <a:ext cx="90805" cy="93980"/>
          </a:xfrm>
          <a:custGeom>
            <a:avLst/>
            <a:gdLst/>
            <a:ahLst/>
            <a:cxnLst/>
            <a:rect l="l" t="t" r="r" b="b"/>
            <a:pathLst>
              <a:path w="90804" h="93979">
                <a:moveTo>
                  <a:pt x="11302" y="34528"/>
                </a:moveTo>
                <a:lnTo>
                  <a:pt x="6909" y="42433"/>
                </a:lnTo>
                <a:lnTo>
                  <a:pt x="4540" y="49196"/>
                </a:lnTo>
                <a:lnTo>
                  <a:pt x="3266" y="56245"/>
                </a:lnTo>
                <a:lnTo>
                  <a:pt x="2159" y="65008"/>
                </a:lnTo>
                <a:lnTo>
                  <a:pt x="1232" y="72243"/>
                </a:lnTo>
                <a:lnTo>
                  <a:pt x="650" y="79359"/>
                </a:lnTo>
                <a:lnTo>
                  <a:pt x="283" y="86475"/>
                </a:lnTo>
                <a:lnTo>
                  <a:pt x="0" y="93710"/>
                </a:lnTo>
                <a:lnTo>
                  <a:pt x="5365" y="84050"/>
                </a:lnTo>
                <a:lnTo>
                  <a:pt x="10541" y="74342"/>
                </a:lnTo>
                <a:lnTo>
                  <a:pt x="15716" y="64635"/>
                </a:lnTo>
                <a:lnTo>
                  <a:pt x="35687" y="30972"/>
                </a:lnTo>
                <a:lnTo>
                  <a:pt x="61426" y="2478"/>
                </a:lnTo>
                <a:lnTo>
                  <a:pt x="68786" y="0"/>
                </a:lnTo>
                <a:lnTo>
                  <a:pt x="75503" y="2593"/>
                </a:lnTo>
                <a:lnTo>
                  <a:pt x="88465" y="42769"/>
                </a:lnTo>
                <a:lnTo>
                  <a:pt x="89709" y="70040"/>
                </a:lnTo>
                <a:lnTo>
                  <a:pt x="90013" y="78444"/>
                </a:lnTo>
                <a:lnTo>
                  <a:pt x="90805" y="869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3305" y="4072306"/>
            <a:ext cx="107950" cy="343535"/>
          </a:xfrm>
          <a:custGeom>
            <a:avLst/>
            <a:gdLst/>
            <a:ahLst/>
            <a:cxnLst/>
            <a:rect l="l" t="t" r="r" b="b"/>
            <a:pathLst>
              <a:path w="107950" h="343535">
                <a:moveTo>
                  <a:pt x="0" y="6171"/>
                </a:moveTo>
                <a:lnTo>
                  <a:pt x="4333" y="0"/>
                </a:lnTo>
                <a:lnTo>
                  <a:pt x="10287" y="1281"/>
                </a:lnTo>
                <a:lnTo>
                  <a:pt x="17573" y="6850"/>
                </a:lnTo>
                <a:lnTo>
                  <a:pt x="53562" y="40810"/>
                </a:lnTo>
                <a:lnTo>
                  <a:pt x="74930" y="73227"/>
                </a:lnTo>
                <a:lnTo>
                  <a:pt x="96186" y="122408"/>
                </a:lnTo>
                <a:lnTo>
                  <a:pt x="106680" y="174827"/>
                </a:lnTo>
                <a:lnTo>
                  <a:pt x="107545" y="199604"/>
                </a:lnTo>
                <a:lnTo>
                  <a:pt x="105314" y="224357"/>
                </a:lnTo>
                <a:lnTo>
                  <a:pt x="92329" y="272363"/>
                </a:lnTo>
                <a:lnTo>
                  <a:pt x="65557" y="320494"/>
                </a:lnTo>
                <a:lnTo>
                  <a:pt x="45974" y="340562"/>
                </a:lnTo>
                <a:lnTo>
                  <a:pt x="41656" y="3429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67121" y="3913502"/>
            <a:ext cx="153670" cy="594360"/>
          </a:xfrm>
          <a:custGeom>
            <a:avLst/>
            <a:gdLst/>
            <a:ahLst/>
            <a:cxnLst/>
            <a:rect l="l" t="t" r="r" b="b"/>
            <a:pathLst>
              <a:path w="153670" h="594360">
                <a:moveTo>
                  <a:pt x="6095" y="19305"/>
                </a:moveTo>
                <a:lnTo>
                  <a:pt x="4317" y="21210"/>
                </a:lnTo>
                <a:lnTo>
                  <a:pt x="2158" y="22988"/>
                </a:lnTo>
                <a:lnTo>
                  <a:pt x="0" y="25147"/>
                </a:lnTo>
                <a:lnTo>
                  <a:pt x="9991" y="22377"/>
                </a:lnTo>
                <a:lnTo>
                  <a:pt x="19827" y="19559"/>
                </a:lnTo>
                <a:lnTo>
                  <a:pt x="29592" y="16646"/>
                </a:lnTo>
                <a:lnTo>
                  <a:pt x="39369" y="13590"/>
                </a:lnTo>
                <a:lnTo>
                  <a:pt x="62120" y="6520"/>
                </a:lnTo>
                <a:lnTo>
                  <a:pt x="84407" y="1510"/>
                </a:lnTo>
                <a:lnTo>
                  <a:pt x="106431" y="0"/>
                </a:lnTo>
                <a:lnTo>
                  <a:pt x="128396" y="3430"/>
                </a:lnTo>
                <a:lnTo>
                  <a:pt x="122011" y="16357"/>
                </a:lnTo>
                <a:lnTo>
                  <a:pt x="115030" y="28735"/>
                </a:lnTo>
                <a:lnTo>
                  <a:pt x="107715" y="40971"/>
                </a:lnTo>
                <a:lnTo>
                  <a:pt x="100329" y="53468"/>
                </a:lnTo>
                <a:lnTo>
                  <a:pt x="88691" y="73527"/>
                </a:lnTo>
                <a:lnTo>
                  <a:pt x="77803" y="95918"/>
                </a:lnTo>
                <a:lnTo>
                  <a:pt x="70844" y="119405"/>
                </a:lnTo>
                <a:lnTo>
                  <a:pt x="70992" y="142749"/>
                </a:lnTo>
                <a:lnTo>
                  <a:pt x="75690" y="156049"/>
                </a:lnTo>
                <a:lnTo>
                  <a:pt x="83327" y="168181"/>
                </a:lnTo>
                <a:lnTo>
                  <a:pt x="92513" y="179504"/>
                </a:lnTo>
                <a:lnTo>
                  <a:pt x="101853" y="190374"/>
                </a:lnTo>
                <a:lnTo>
                  <a:pt x="118715" y="212617"/>
                </a:lnTo>
                <a:lnTo>
                  <a:pt x="133016" y="235348"/>
                </a:lnTo>
                <a:lnTo>
                  <a:pt x="143769" y="259722"/>
                </a:lnTo>
                <a:lnTo>
                  <a:pt x="149987" y="286894"/>
                </a:lnTo>
                <a:lnTo>
                  <a:pt x="151941" y="328287"/>
                </a:lnTo>
                <a:lnTo>
                  <a:pt x="150002" y="370000"/>
                </a:lnTo>
                <a:lnTo>
                  <a:pt x="147611" y="411785"/>
                </a:lnTo>
                <a:lnTo>
                  <a:pt x="148208" y="453391"/>
                </a:lnTo>
                <a:lnTo>
                  <a:pt x="149955" y="472453"/>
                </a:lnTo>
                <a:lnTo>
                  <a:pt x="151796" y="491396"/>
                </a:lnTo>
                <a:lnTo>
                  <a:pt x="153209" y="510291"/>
                </a:lnTo>
                <a:lnTo>
                  <a:pt x="146637" y="561341"/>
                </a:lnTo>
                <a:lnTo>
                  <a:pt x="113692" y="585608"/>
                </a:lnTo>
                <a:lnTo>
                  <a:pt x="94872" y="591169"/>
                </a:lnTo>
                <a:lnTo>
                  <a:pt x="85725" y="5942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58255" y="3863594"/>
            <a:ext cx="102870" cy="163195"/>
          </a:xfrm>
          <a:custGeom>
            <a:avLst/>
            <a:gdLst/>
            <a:ahLst/>
            <a:cxnLst/>
            <a:rect l="l" t="t" r="r" b="b"/>
            <a:pathLst>
              <a:path w="102870" h="163195">
                <a:moveTo>
                  <a:pt x="6350" y="3047"/>
                </a:moveTo>
                <a:lnTo>
                  <a:pt x="4318" y="5206"/>
                </a:lnTo>
                <a:lnTo>
                  <a:pt x="2413" y="7365"/>
                </a:lnTo>
                <a:lnTo>
                  <a:pt x="0" y="9143"/>
                </a:lnTo>
                <a:lnTo>
                  <a:pt x="8570" y="5786"/>
                </a:lnTo>
                <a:lnTo>
                  <a:pt x="17319" y="2857"/>
                </a:lnTo>
                <a:lnTo>
                  <a:pt x="26235" y="785"/>
                </a:lnTo>
                <a:lnTo>
                  <a:pt x="35306" y="0"/>
                </a:lnTo>
                <a:lnTo>
                  <a:pt x="42949" y="154"/>
                </a:lnTo>
                <a:lnTo>
                  <a:pt x="71929" y="23240"/>
                </a:lnTo>
                <a:lnTo>
                  <a:pt x="70435" y="31980"/>
                </a:lnTo>
                <a:lnTo>
                  <a:pt x="54276" y="66928"/>
                </a:lnTo>
                <a:lnTo>
                  <a:pt x="30525" y="104302"/>
                </a:lnTo>
                <a:lnTo>
                  <a:pt x="22844" y="116204"/>
                </a:lnTo>
                <a:lnTo>
                  <a:pt x="15615" y="128393"/>
                </a:lnTo>
                <a:lnTo>
                  <a:pt x="9398" y="140842"/>
                </a:lnTo>
                <a:lnTo>
                  <a:pt x="7330" y="148802"/>
                </a:lnTo>
                <a:lnTo>
                  <a:pt x="8477" y="155178"/>
                </a:lnTo>
                <a:lnTo>
                  <a:pt x="13005" y="159720"/>
                </a:lnTo>
                <a:lnTo>
                  <a:pt x="21082" y="162178"/>
                </a:lnTo>
                <a:lnTo>
                  <a:pt x="30539" y="162623"/>
                </a:lnTo>
                <a:lnTo>
                  <a:pt x="40354" y="162020"/>
                </a:lnTo>
                <a:lnTo>
                  <a:pt x="50121" y="160893"/>
                </a:lnTo>
                <a:lnTo>
                  <a:pt x="59436" y="159765"/>
                </a:lnTo>
                <a:lnTo>
                  <a:pt x="68320" y="158748"/>
                </a:lnTo>
                <a:lnTo>
                  <a:pt x="77644" y="157813"/>
                </a:lnTo>
                <a:lnTo>
                  <a:pt x="86850" y="156712"/>
                </a:lnTo>
                <a:lnTo>
                  <a:pt x="95377" y="155193"/>
                </a:lnTo>
                <a:lnTo>
                  <a:pt x="97536" y="153923"/>
                </a:lnTo>
                <a:lnTo>
                  <a:pt x="99949" y="152780"/>
                </a:lnTo>
                <a:lnTo>
                  <a:pt x="102362" y="1515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60896" y="3643923"/>
            <a:ext cx="170180" cy="27305"/>
          </a:xfrm>
          <a:custGeom>
            <a:avLst/>
            <a:gdLst/>
            <a:ahLst/>
            <a:cxnLst/>
            <a:rect l="l" t="t" r="r" b="b"/>
            <a:pathLst>
              <a:path w="170179" h="27304">
                <a:moveTo>
                  <a:pt x="0" y="26757"/>
                </a:moveTo>
                <a:lnTo>
                  <a:pt x="10816" y="24233"/>
                </a:lnTo>
                <a:lnTo>
                  <a:pt x="21478" y="21423"/>
                </a:lnTo>
                <a:lnTo>
                  <a:pt x="32164" y="18613"/>
                </a:lnTo>
                <a:lnTo>
                  <a:pt x="78724" y="9199"/>
                </a:lnTo>
                <a:lnTo>
                  <a:pt x="114680" y="3643"/>
                </a:lnTo>
                <a:lnTo>
                  <a:pt x="126412" y="1952"/>
                </a:lnTo>
                <a:lnTo>
                  <a:pt x="139382" y="404"/>
                </a:lnTo>
                <a:lnTo>
                  <a:pt x="152257" y="0"/>
                </a:lnTo>
                <a:lnTo>
                  <a:pt x="163702" y="1738"/>
                </a:lnTo>
                <a:lnTo>
                  <a:pt x="166115" y="3008"/>
                </a:lnTo>
                <a:lnTo>
                  <a:pt x="168020" y="4278"/>
                </a:lnTo>
                <a:lnTo>
                  <a:pt x="170052" y="54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86804" y="3731640"/>
            <a:ext cx="198120" cy="10160"/>
          </a:xfrm>
          <a:custGeom>
            <a:avLst/>
            <a:gdLst/>
            <a:ahLst/>
            <a:cxnLst/>
            <a:rect l="l" t="t" r="r" b="b"/>
            <a:pathLst>
              <a:path w="198120" h="10160">
                <a:moveTo>
                  <a:pt x="0" y="0"/>
                </a:moveTo>
                <a:lnTo>
                  <a:pt x="10275" y="5822"/>
                </a:lnTo>
                <a:lnTo>
                  <a:pt x="21717" y="7905"/>
                </a:lnTo>
                <a:lnTo>
                  <a:pt x="34111" y="8036"/>
                </a:lnTo>
                <a:lnTo>
                  <a:pt x="47244" y="8000"/>
                </a:lnTo>
                <a:lnTo>
                  <a:pt x="66944" y="8348"/>
                </a:lnTo>
                <a:lnTo>
                  <a:pt x="86645" y="8588"/>
                </a:lnTo>
                <a:lnTo>
                  <a:pt x="106394" y="8661"/>
                </a:lnTo>
                <a:lnTo>
                  <a:pt x="126237" y="8508"/>
                </a:lnTo>
                <a:lnTo>
                  <a:pt x="140854" y="8792"/>
                </a:lnTo>
                <a:lnTo>
                  <a:pt x="155733" y="9350"/>
                </a:lnTo>
                <a:lnTo>
                  <a:pt x="170564" y="9741"/>
                </a:lnTo>
                <a:lnTo>
                  <a:pt x="185039" y="9524"/>
                </a:lnTo>
                <a:lnTo>
                  <a:pt x="191135" y="7619"/>
                </a:lnTo>
                <a:lnTo>
                  <a:pt x="193548" y="6984"/>
                </a:lnTo>
                <a:lnTo>
                  <a:pt x="198120" y="673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23304" y="2955289"/>
            <a:ext cx="302260" cy="331470"/>
          </a:xfrm>
          <a:custGeom>
            <a:avLst/>
            <a:gdLst/>
            <a:ahLst/>
            <a:cxnLst/>
            <a:rect l="l" t="t" r="r" b="b"/>
            <a:pathLst>
              <a:path w="302259" h="331470">
                <a:moveTo>
                  <a:pt x="146557" y="0"/>
                </a:moveTo>
                <a:lnTo>
                  <a:pt x="152400" y="1270"/>
                </a:lnTo>
                <a:lnTo>
                  <a:pt x="154559" y="1905"/>
                </a:lnTo>
                <a:lnTo>
                  <a:pt x="158496" y="2794"/>
                </a:lnTo>
                <a:lnTo>
                  <a:pt x="151481" y="3940"/>
                </a:lnTo>
                <a:lnTo>
                  <a:pt x="144478" y="4825"/>
                </a:lnTo>
                <a:lnTo>
                  <a:pt x="137404" y="5615"/>
                </a:lnTo>
                <a:lnTo>
                  <a:pt x="130175" y="6476"/>
                </a:lnTo>
                <a:lnTo>
                  <a:pt x="100599" y="10967"/>
                </a:lnTo>
                <a:lnTo>
                  <a:pt x="70072" y="17446"/>
                </a:lnTo>
                <a:lnTo>
                  <a:pt x="40163" y="26283"/>
                </a:lnTo>
                <a:lnTo>
                  <a:pt x="12446" y="37846"/>
                </a:lnTo>
                <a:lnTo>
                  <a:pt x="5461" y="40259"/>
                </a:lnTo>
                <a:lnTo>
                  <a:pt x="3301" y="41529"/>
                </a:lnTo>
                <a:lnTo>
                  <a:pt x="0" y="46100"/>
                </a:lnTo>
                <a:lnTo>
                  <a:pt x="7290" y="52246"/>
                </a:lnTo>
                <a:lnTo>
                  <a:pt x="46593" y="74977"/>
                </a:lnTo>
                <a:lnTo>
                  <a:pt x="77977" y="90519"/>
                </a:lnTo>
                <a:lnTo>
                  <a:pt x="93599" y="98551"/>
                </a:lnTo>
                <a:lnTo>
                  <a:pt x="137961" y="127394"/>
                </a:lnTo>
                <a:lnTo>
                  <a:pt x="146248" y="156380"/>
                </a:lnTo>
                <a:lnTo>
                  <a:pt x="142398" y="170180"/>
                </a:lnTo>
                <a:lnTo>
                  <a:pt x="111188" y="214905"/>
                </a:lnTo>
                <a:lnTo>
                  <a:pt x="77454" y="250160"/>
                </a:lnTo>
                <a:lnTo>
                  <a:pt x="60325" y="267715"/>
                </a:lnTo>
                <a:lnTo>
                  <a:pt x="49912" y="278124"/>
                </a:lnTo>
                <a:lnTo>
                  <a:pt x="39417" y="288496"/>
                </a:lnTo>
                <a:lnTo>
                  <a:pt x="29088" y="298987"/>
                </a:lnTo>
                <a:lnTo>
                  <a:pt x="19176" y="309752"/>
                </a:lnTo>
                <a:lnTo>
                  <a:pt x="13462" y="315849"/>
                </a:lnTo>
                <a:lnTo>
                  <a:pt x="10032" y="322580"/>
                </a:lnTo>
                <a:lnTo>
                  <a:pt x="5206" y="328930"/>
                </a:lnTo>
                <a:lnTo>
                  <a:pt x="13386" y="330132"/>
                </a:lnTo>
                <a:lnTo>
                  <a:pt x="21113" y="330930"/>
                </a:lnTo>
                <a:lnTo>
                  <a:pt x="29174" y="331108"/>
                </a:lnTo>
                <a:lnTo>
                  <a:pt x="38353" y="330454"/>
                </a:lnTo>
                <a:lnTo>
                  <a:pt x="86881" y="326108"/>
                </a:lnTo>
                <a:lnTo>
                  <a:pt x="135487" y="322086"/>
                </a:lnTo>
                <a:lnTo>
                  <a:pt x="184100" y="318191"/>
                </a:lnTo>
                <a:lnTo>
                  <a:pt x="232645" y="314230"/>
                </a:lnTo>
                <a:lnTo>
                  <a:pt x="281050" y="310007"/>
                </a:lnTo>
                <a:lnTo>
                  <a:pt x="287682" y="309514"/>
                </a:lnTo>
                <a:lnTo>
                  <a:pt x="291623" y="309213"/>
                </a:lnTo>
                <a:lnTo>
                  <a:pt x="295517" y="308864"/>
                </a:lnTo>
                <a:lnTo>
                  <a:pt x="302005" y="3082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40018" y="3505453"/>
            <a:ext cx="49530" cy="81280"/>
          </a:xfrm>
          <a:custGeom>
            <a:avLst/>
            <a:gdLst/>
            <a:ahLst/>
            <a:cxnLst/>
            <a:rect l="l" t="t" r="r" b="b"/>
            <a:pathLst>
              <a:path w="49529" h="81279">
                <a:moveTo>
                  <a:pt x="12495" y="25654"/>
                </a:moveTo>
                <a:lnTo>
                  <a:pt x="15688" y="18930"/>
                </a:lnTo>
                <a:lnTo>
                  <a:pt x="18893" y="12636"/>
                </a:lnTo>
                <a:lnTo>
                  <a:pt x="22264" y="6437"/>
                </a:lnTo>
                <a:lnTo>
                  <a:pt x="25957" y="0"/>
                </a:lnTo>
                <a:lnTo>
                  <a:pt x="21341" y="7387"/>
                </a:lnTo>
                <a:lnTo>
                  <a:pt x="2033" y="49466"/>
                </a:lnTo>
                <a:lnTo>
                  <a:pt x="0" y="59483"/>
                </a:lnTo>
                <a:lnTo>
                  <a:pt x="49" y="69596"/>
                </a:lnTo>
                <a:lnTo>
                  <a:pt x="5076" y="79113"/>
                </a:lnTo>
                <a:lnTo>
                  <a:pt x="14543" y="81152"/>
                </a:lnTo>
                <a:lnTo>
                  <a:pt x="25463" y="78239"/>
                </a:lnTo>
                <a:lnTo>
                  <a:pt x="34847" y="72898"/>
                </a:lnTo>
                <a:lnTo>
                  <a:pt x="41832" y="65024"/>
                </a:lnTo>
                <a:lnTo>
                  <a:pt x="44245" y="61975"/>
                </a:lnTo>
                <a:lnTo>
                  <a:pt x="49071" y="563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59133" y="340220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8620" y="38735"/>
                </a:moveTo>
                <a:lnTo>
                  <a:pt x="2589" y="28416"/>
                </a:lnTo>
                <a:lnTo>
                  <a:pt x="0" y="21145"/>
                </a:lnTo>
                <a:lnTo>
                  <a:pt x="2958" y="14732"/>
                </a:lnTo>
                <a:lnTo>
                  <a:pt x="13573" y="6985"/>
                </a:lnTo>
                <a:lnTo>
                  <a:pt x="19286" y="4375"/>
                </a:lnTo>
                <a:lnTo>
                  <a:pt x="25844" y="2682"/>
                </a:lnTo>
                <a:lnTo>
                  <a:pt x="32521" y="1395"/>
                </a:lnTo>
                <a:lnTo>
                  <a:pt x="3859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61733" y="3424682"/>
            <a:ext cx="81280" cy="12065"/>
          </a:xfrm>
          <a:custGeom>
            <a:avLst/>
            <a:gdLst/>
            <a:ahLst/>
            <a:cxnLst/>
            <a:rect l="l" t="t" r="r" b="b"/>
            <a:pathLst>
              <a:path w="81279" h="12064">
                <a:moveTo>
                  <a:pt x="0" y="0"/>
                </a:moveTo>
                <a:lnTo>
                  <a:pt x="39877" y="9778"/>
                </a:lnTo>
                <a:lnTo>
                  <a:pt x="50272" y="10312"/>
                </a:lnTo>
                <a:lnTo>
                  <a:pt x="60547" y="11096"/>
                </a:lnTo>
                <a:lnTo>
                  <a:pt x="70774" y="11761"/>
                </a:lnTo>
                <a:lnTo>
                  <a:pt x="81025" y="11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8972" y="3513454"/>
            <a:ext cx="100965" cy="9525"/>
          </a:xfrm>
          <a:custGeom>
            <a:avLst/>
            <a:gdLst/>
            <a:ahLst/>
            <a:cxnLst/>
            <a:rect l="l" t="t" r="r" b="b"/>
            <a:pathLst>
              <a:path w="100965" h="9525">
                <a:moveTo>
                  <a:pt x="0" y="8509"/>
                </a:moveTo>
                <a:lnTo>
                  <a:pt x="9292" y="9112"/>
                </a:lnTo>
                <a:lnTo>
                  <a:pt x="18240" y="8953"/>
                </a:lnTo>
                <a:lnTo>
                  <a:pt x="27306" y="8509"/>
                </a:lnTo>
                <a:lnTo>
                  <a:pt x="36956" y="8255"/>
                </a:lnTo>
                <a:lnTo>
                  <a:pt x="49089" y="8122"/>
                </a:lnTo>
                <a:lnTo>
                  <a:pt x="60674" y="7667"/>
                </a:lnTo>
                <a:lnTo>
                  <a:pt x="72211" y="6808"/>
                </a:lnTo>
                <a:lnTo>
                  <a:pt x="84200" y="5461"/>
                </a:lnTo>
                <a:lnTo>
                  <a:pt x="92963" y="5207"/>
                </a:lnTo>
                <a:lnTo>
                  <a:pt x="96393" y="4572"/>
                </a:lnTo>
                <a:lnTo>
                  <a:pt x="10096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16031" y="3426205"/>
            <a:ext cx="6350" cy="109220"/>
          </a:xfrm>
          <a:custGeom>
            <a:avLst/>
            <a:gdLst/>
            <a:ahLst/>
            <a:cxnLst/>
            <a:rect l="l" t="t" r="r" b="b"/>
            <a:pathLst>
              <a:path w="6350" h="109220">
                <a:moveTo>
                  <a:pt x="2928" y="0"/>
                </a:moveTo>
                <a:lnTo>
                  <a:pt x="3391" y="11384"/>
                </a:lnTo>
                <a:lnTo>
                  <a:pt x="2627" y="22113"/>
                </a:lnTo>
                <a:lnTo>
                  <a:pt x="1410" y="32771"/>
                </a:lnTo>
                <a:lnTo>
                  <a:pt x="515" y="43942"/>
                </a:lnTo>
                <a:lnTo>
                  <a:pt x="0" y="56255"/>
                </a:lnTo>
                <a:lnTo>
                  <a:pt x="7" y="69008"/>
                </a:lnTo>
                <a:lnTo>
                  <a:pt x="873" y="81643"/>
                </a:lnTo>
                <a:lnTo>
                  <a:pt x="2928" y="93599"/>
                </a:lnTo>
                <a:lnTo>
                  <a:pt x="5722" y="100965"/>
                </a:lnTo>
                <a:lnTo>
                  <a:pt x="6230" y="103632"/>
                </a:lnTo>
                <a:lnTo>
                  <a:pt x="5976" y="1092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27125" y="2719704"/>
            <a:ext cx="106680" cy="148590"/>
          </a:xfrm>
          <a:custGeom>
            <a:avLst/>
            <a:gdLst/>
            <a:ahLst/>
            <a:cxnLst/>
            <a:rect l="l" t="t" r="r" b="b"/>
            <a:pathLst>
              <a:path w="106679" h="148589">
                <a:moveTo>
                  <a:pt x="106160" y="27432"/>
                </a:moveTo>
                <a:lnTo>
                  <a:pt x="105683" y="19627"/>
                </a:lnTo>
                <a:lnTo>
                  <a:pt x="104255" y="11191"/>
                </a:lnTo>
                <a:lnTo>
                  <a:pt x="100730" y="4018"/>
                </a:lnTo>
                <a:lnTo>
                  <a:pt x="93968" y="0"/>
                </a:lnTo>
                <a:lnTo>
                  <a:pt x="84881" y="2049"/>
                </a:lnTo>
                <a:lnTo>
                  <a:pt x="39364" y="37427"/>
                </a:lnTo>
                <a:lnTo>
                  <a:pt x="11086" y="73451"/>
                </a:lnTo>
                <a:lnTo>
                  <a:pt x="0" y="106102"/>
                </a:lnTo>
                <a:lnTo>
                  <a:pt x="2242" y="118443"/>
                </a:lnTo>
                <a:lnTo>
                  <a:pt x="35393" y="143333"/>
                </a:lnTo>
                <a:lnTo>
                  <a:pt x="71151" y="147822"/>
                </a:lnTo>
                <a:lnTo>
                  <a:pt x="88507" y="1482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04633" y="2900172"/>
            <a:ext cx="252729" cy="291465"/>
          </a:xfrm>
          <a:custGeom>
            <a:avLst/>
            <a:gdLst/>
            <a:ahLst/>
            <a:cxnLst/>
            <a:rect l="l" t="t" r="r" b="b"/>
            <a:pathLst>
              <a:path w="252729" h="291464">
                <a:moveTo>
                  <a:pt x="135890" y="1269"/>
                </a:moveTo>
                <a:lnTo>
                  <a:pt x="138302" y="888"/>
                </a:lnTo>
                <a:lnTo>
                  <a:pt x="140462" y="635"/>
                </a:lnTo>
                <a:lnTo>
                  <a:pt x="142621" y="0"/>
                </a:lnTo>
                <a:lnTo>
                  <a:pt x="98774" y="7754"/>
                </a:lnTo>
                <a:lnTo>
                  <a:pt x="44059" y="23596"/>
                </a:lnTo>
                <a:lnTo>
                  <a:pt x="0" y="53975"/>
                </a:lnTo>
                <a:lnTo>
                  <a:pt x="9207" y="59580"/>
                </a:lnTo>
                <a:lnTo>
                  <a:pt x="18605" y="64722"/>
                </a:lnTo>
                <a:lnTo>
                  <a:pt x="28289" y="69601"/>
                </a:lnTo>
                <a:lnTo>
                  <a:pt x="38354" y="74422"/>
                </a:lnTo>
                <a:lnTo>
                  <a:pt x="51752" y="80906"/>
                </a:lnTo>
                <a:lnTo>
                  <a:pt x="88900" y="105410"/>
                </a:lnTo>
                <a:lnTo>
                  <a:pt x="115885" y="133056"/>
                </a:lnTo>
                <a:lnTo>
                  <a:pt x="124698" y="163195"/>
                </a:lnTo>
                <a:lnTo>
                  <a:pt x="122295" y="172184"/>
                </a:lnTo>
                <a:lnTo>
                  <a:pt x="94424" y="211748"/>
                </a:lnTo>
                <a:lnTo>
                  <a:pt x="66770" y="239061"/>
                </a:lnTo>
                <a:lnTo>
                  <a:pt x="57519" y="248148"/>
                </a:lnTo>
                <a:lnTo>
                  <a:pt x="48768" y="257555"/>
                </a:lnTo>
                <a:lnTo>
                  <a:pt x="43180" y="264287"/>
                </a:lnTo>
                <a:lnTo>
                  <a:pt x="41148" y="266953"/>
                </a:lnTo>
                <a:lnTo>
                  <a:pt x="37465" y="271906"/>
                </a:lnTo>
                <a:lnTo>
                  <a:pt x="46198" y="275685"/>
                </a:lnTo>
                <a:lnTo>
                  <a:pt x="54752" y="278701"/>
                </a:lnTo>
                <a:lnTo>
                  <a:pt x="64093" y="280765"/>
                </a:lnTo>
                <a:lnTo>
                  <a:pt x="75184" y="281686"/>
                </a:lnTo>
                <a:lnTo>
                  <a:pt x="91662" y="281900"/>
                </a:lnTo>
                <a:lnTo>
                  <a:pt x="108140" y="281876"/>
                </a:lnTo>
                <a:lnTo>
                  <a:pt x="124618" y="281757"/>
                </a:lnTo>
                <a:lnTo>
                  <a:pt x="141097" y="281686"/>
                </a:lnTo>
                <a:lnTo>
                  <a:pt x="158178" y="281892"/>
                </a:lnTo>
                <a:lnTo>
                  <a:pt x="175164" y="282194"/>
                </a:lnTo>
                <a:lnTo>
                  <a:pt x="192103" y="282686"/>
                </a:lnTo>
                <a:lnTo>
                  <a:pt x="209042" y="283463"/>
                </a:lnTo>
                <a:lnTo>
                  <a:pt x="218049" y="283245"/>
                </a:lnTo>
                <a:lnTo>
                  <a:pt x="231092" y="282765"/>
                </a:lnTo>
                <a:lnTo>
                  <a:pt x="243778" y="282856"/>
                </a:lnTo>
                <a:lnTo>
                  <a:pt x="251714" y="284352"/>
                </a:lnTo>
                <a:lnTo>
                  <a:pt x="251968" y="286765"/>
                </a:lnTo>
                <a:lnTo>
                  <a:pt x="252349" y="288670"/>
                </a:lnTo>
                <a:lnTo>
                  <a:pt x="252602" y="2910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16826" y="3502405"/>
            <a:ext cx="47625" cy="120650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42672" y="0"/>
                </a:moveTo>
                <a:lnTo>
                  <a:pt x="44461" y="11753"/>
                </a:lnTo>
                <a:lnTo>
                  <a:pt x="46323" y="23542"/>
                </a:lnTo>
                <a:lnTo>
                  <a:pt x="47565" y="35307"/>
                </a:lnTo>
                <a:lnTo>
                  <a:pt x="43100" y="75406"/>
                </a:lnTo>
                <a:lnTo>
                  <a:pt x="29136" y="111839"/>
                </a:lnTo>
                <a:lnTo>
                  <a:pt x="14146" y="120205"/>
                </a:lnTo>
                <a:lnTo>
                  <a:pt x="5079" y="113411"/>
                </a:lnTo>
                <a:lnTo>
                  <a:pt x="3301" y="110109"/>
                </a:lnTo>
                <a:lnTo>
                  <a:pt x="1777" y="106172"/>
                </a:lnTo>
                <a:lnTo>
                  <a:pt x="0" y="1027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50354" y="3364991"/>
            <a:ext cx="26670" cy="20320"/>
          </a:xfrm>
          <a:custGeom>
            <a:avLst/>
            <a:gdLst/>
            <a:ahLst/>
            <a:cxnLst/>
            <a:rect l="l" t="t" r="r" b="b"/>
            <a:pathLst>
              <a:path w="26670" h="20320">
                <a:moveTo>
                  <a:pt x="0" y="19812"/>
                </a:moveTo>
                <a:lnTo>
                  <a:pt x="3937" y="11937"/>
                </a:lnTo>
                <a:lnTo>
                  <a:pt x="5079" y="9144"/>
                </a:lnTo>
                <a:lnTo>
                  <a:pt x="2031" y="3302"/>
                </a:lnTo>
                <a:lnTo>
                  <a:pt x="12446" y="0"/>
                </a:lnTo>
                <a:lnTo>
                  <a:pt x="15494" y="254"/>
                </a:lnTo>
                <a:lnTo>
                  <a:pt x="26162" y="2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17409" y="3411601"/>
            <a:ext cx="93345" cy="28575"/>
          </a:xfrm>
          <a:custGeom>
            <a:avLst/>
            <a:gdLst/>
            <a:ahLst/>
            <a:cxnLst/>
            <a:rect l="l" t="t" r="r" b="b"/>
            <a:pathLst>
              <a:path w="93345" h="28575">
                <a:moveTo>
                  <a:pt x="0" y="0"/>
                </a:moveTo>
                <a:lnTo>
                  <a:pt x="40892" y="17807"/>
                </a:lnTo>
                <a:lnTo>
                  <a:pt x="52657" y="19494"/>
                </a:lnTo>
                <a:lnTo>
                  <a:pt x="64446" y="21371"/>
                </a:lnTo>
                <a:lnTo>
                  <a:pt x="76200" y="24129"/>
                </a:lnTo>
                <a:lnTo>
                  <a:pt x="84328" y="27177"/>
                </a:lnTo>
                <a:lnTo>
                  <a:pt x="86868" y="28321"/>
                </a:lnTo>
                <a:lnTo>
                  <a:pt x="93218" y="271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49668" y="3478657"/>
            <a:ext cx="82550" cy="8255"/>
          </a:xfrm>
          <a:custGeom>
            <a:avLst/>
            <a:gdLst/>
            <a:ahLst/>
            <a:cxnLst/>
            <a:rect l="l" t="t" r="r" b="b"/>
            <a:pathLst>
              <a:path w="82550" h="8254">
                <a:moveTo>
                  <a:pt x="0" y="1523"/>
                </a:moveTo>
                <a:lnTo>
                  <a:pt x="6512" y="5937"/>
                </a:lnTo>
                <a:lnTo>
                  <a:pt x="13525" y="7778"/>
                </a:lnTo>
                <a:lnTo>
                  <a:pt x="21395" y="7953"/>
                </a:lnTo>
                <a:lnTo>
                  <a:pt x="30479" y="7365"/>
                </a:lnTo>
                <a:lnTo>
                  <a:pt x="39973" y="6633"/>
                </a:lnTo>
                <a:lnTo>
                  <a:pt x="49085" y="5508"/>
                </a:lnTo>
                <a:lnTo>
                  <a:pt x="58197" y="4169"/>
                </a:lnTo>
                <a:lnTo>
                  <a:pt x="67690" y="2793"/>
                </a:lnTo>
                <a:lnTo>
                  <a:pt x="74422" y="2793"/>
                </a:lnTo>
                <a:lnTo>
                  <a:pt x="77470" y="2412"/>
                </a:lnTo>
                <a:lnTo>
                  <a:pt x="8204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93158" y="3392423"/>
            <a:ext cx="26034" cy="135255"/>
          </a:xfrm>
          <a:custGeom>
            <a:avLst/>
            <a:gdLst/>
            <a:ahLst/>
            <a:cxnLst/>
            <a:rect l="l" t="t" r="r" b="b"/>
            <a:pathLst>
              <a:path w="26034" h="135254">
                <a:moveTo>
                  <a:pt x="19" y="0"/>
                </a:moveTo>
                <a:lnTo>
                  <a:pt x="5300" y="49004"/>
                </a:lnTo>
                <a:lnTo>
                  <a:pt x="9052" y="64309"/>
                </a:lnTo>
                <a:lnTo>
                  <a:pt x="12733" y="79591"/>
                </a:lnTo>
                <a:lnTo>
                  <a:pt x="15640" y="94741"/>
                </a:lnTo>
                <a:lnTo>
                  <a:pt x="17387" y="105529"/>
                </a:lnTo>
                <a:lnTo>
                  <a:pt x="19514" y="115125"/>
                </a:lnTo>
                <a:lnTo>
                  <a:pt x="22213" y="124531"/>
                </a:lnTo>
                <a:lnTo>
                  <a:pt x="25673" y="1347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94887" y="2703829"/>
            <a:ext cx="138430" cy="103505"/>
          </a:xfrm>
          <a:custGeom>
            <a:avLst/>
            <a:gdLst/>
            <a:ahLst/>
            <a:cxnLst/>
            <a:rect l="l" t="t" r="r" b="b"/>
            <a:pathLst>
              <a:path w="138429" h="103505">
                <a:moveTo>
                  <a:pt x="8477" y="85090"/>
                </a:moveTo>
                <a:lnTo>
                  <a:pt x="1404" y="85222"/>
                </a:lnTo>
                <a:lnTo>
                  <a:pt x="0" y="80533"/>
                </a:lnTo>
                <a:lnTo>
                  <a:pt x="1690" y="72249"/>
                </a:lnTo>
                <a:lnTo>
                  <a:pt x="3905" y="61595"/>
                </a:lnTo>
                <a:lnTo>
                  <a:pt x="5141" y="53627"/>
                </a:lnTo>
                <a:lnTo>
                  <a:pt x="6746" y="46339"/>
                </a:lnTo>
                <a:lnTo>
                  <a:pt x="8995" y="39217"/>
                </a:lnTo>
                <a:lnTo>
                  <a:pt x="12160" y="31750"/>
                </a:lnTo>
                <a:lnTo>
                  <a:pt x="20766" y="33855"/>
                </a:lnTo>
                <a:lnTo>
                  <a:pt x="28336" y="37353"/>
                </a:lnTo>
                <a:lnTo>
                  <a:pt x="35502" y="42019"/>
                </a:lnTo>
                <a:lnTo>
                  <a:pt x="42894" y="47625"/>
                </a:lnTo>
                <a:lnTo>
                  <a:pt x="54754" y="57005"/>
                </a:lnTo>
                <a:lnTo>
                  <a:pt x="66627" y="66373"/>
                </a:lnTo>
                <a:lnTo>
                  <a:pt x="98617" y="89836"/>
                </a:lnTo>
                <a:lnTo>
                  <a:pt x="127603" y="103124"/>
                </a:lnTo>
                <a:lnTo>
                  <a:pt x="135336" y="97599"/>
                </a:lnTo>
                <a:lnTo>
                  <a:pt x="137937" y="86645"/>
                </a:lnTo>
                <a:lnTo>
                  <a:pt x="137658" y="74406"/>
                </a:lnTo>
                <a:lnTo>
                  <a:pt x="136747" y="65024"/>
                </a:lnTo>
                <a:lnTo>
                  <a:pt x="135372" y="52857"/>
                </a:lnTo>
                <a:lnTo>
                  <a:pt x="133461" y="40751"/>
                </a:lnTo>
                <a:lnTo>
                  <a:pt x="131764" y="28715"/>
                </a:lnTo>
                <a:lnTo>
                  <a:pt x="131032" y="16764"/>
                </a:lnTo>
                <a:lnTo>
                  <a:pt x="131667" y="8000"/>
                </a:lnTo>
                <a:lnTo>
                  <a:pt x="132175" y="5842"/>
                </a:lnTo>
                <a:lnTo>
                  <a:pt x="13103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47610" y="3988053"/>
            <a:ext cx="301625" cy="364490"/>
          </a:xfrm>
          <a:custGeom>
            <a:avLst/>
            <a:gdLst/>
            <a:ahLst/>
            <a:cxnLst/>
            <a:rect l="l" t="t" r="r" b="b"/>
            <a:pathLst>
              <a:path w="301625" h="364489">
                <a:moveTo>
                  <a:pt x="0" y="364236"/>
                </a:moveTo>
                <a:lnTo>
                  <a:pt x="20955" y="326136"/>
                </a:lnTo>
                <a:lnTo>
                  <a:pt x="27416" y="288036"/>
                </a:lnTo>
                <a:lnTo>
                  <a:pt x="29210" y="249555"/>
                </a:lnTo>
                <a:lnTo>
                  <a:pt x="28825" y="229560"/>
                </a:lnTo>
                <a:lnTo>
                  <a:pt x="27463" y="209708"/>
                </a:lnTo>
                <a:lnTo>
                  <a:pt x="25673" y="189904"/>
                </a:lnTo>
                <a:lnTo>
                  <a:pt x="24003" y="170053"/>
                </a:lnTo>
                <a:lnTo>
                  <a:pt x="22729" y="157150"/>
                </a:lnTo>
                <a:lnTo>
                  <a:pt x="21907" y="137985"/>
                </a:lnTo>
                <a:lnTo>
                  <a:pt x="24895" y="120439"/>
                </a:lnTo>
                <a:lnTo>
                  <a:pt x="35052" y="112395"/>
                </a:lnTo>
                <a:lnTo>
                  <a:pt x="47428" y="115504"/>
                </a:lnTo>
                <a:lnTo>
                  <a:pt x="59959" y="123650"/>
                </a:lnTo>
                <a:lnTo>
                  <a:pt x="71467" y="133629"/>
                </a:lnTo>
                <a:lnTo>
                  <a:pt x="80772" y="142240"/>
                </a:lnTo>
                <a:lnTo>
                  <a:pt x="100476" y="160248"/>
                </a:lnTo>
                <a:lnTo>
                  <a:pt x="119348" y="179054"/>
                </a:lnTo>
                <a:lnTo>
                  <a:pt x="137886" y="198121"/>
                </a:lnTo>
                <a:lnTo>
                  <a:pt x="156591" y="216916"/>
                </a:lnTo>
                <a:lnTo>
                  <a:pt x="194452" y="254206"/>
                </a:lnTo>
                <a:lnTo>
                  <a:pt x="233172" y="290068"/>
                </a:lnTo>
                <a:lnTo>
                  <a:pt x="273248" y="320161"/>
                </a:lnTo>
                <a:lnTo>
                  <a:pt x="288925" y="326136"/>
                </a:lnTo>
                <a:lnTo>
                  <a:pt x="290449" y="325755"/>
                </a:lnTo>
                <a:lnTo>
                  <a:pt x="292227" y="325501"/>
                </a:lnTo>
                <a:lnTo>
                  <a:pt x="293750" y="325120"/>
                </a:lnTo>
                <a:lnTo>
                  <a:pt x="298846" y="310776"/>
                </a:lnTo>
                <a:lnTo>
                  <a:pt x="301180" y="297338"/>
                </a:lnTo>
                <a:lnTo>
                  <a:pt x="301323" y="283471"/>
                </a:lnTo>
                <a:lnTo>
                  <a:pt x="299847" y="267843"/>
                </a:lnTo>
                <a:lnTo>
                  <a:pt x="296880" y="242593"/>
                </a:lnTo>
                <a:lnTo>
                  <a:pt x="293830" y="217201"/>
                </a:lnTo>
                <a:lnTo>
                  <a:pt x="290613" y="191762"/>
                </a:lnTo>
                <a:lnTo>
                  <a:pt x="287147" y="166370"/>
                </a:lnTo>
                <a:lnTo>
                  <a:pt x="282705" y="133074"/>
                </a:lnTo>
                <a:lnTo>
                  <a:pt x="279336" y="99552"/>
                </a:lnTo>
                <a:lnTo>
                  <a:pt x="278253" y="65911"/>
                </a:lnTo>
                <a:lnTo>
                  <a:pt x="280670" y="32258"/>
                </a:lnTo>
                <a:lnTo>
                  <a:pt x="282424" y="22627"/>
                </a:lnTo>
                <a:lnTo>
                  <a:pt x="284797" y="15319"/>
                </a:lnTo>
                <a:lnTo>
                  <a:pt x="288313" y="8415"/>
                </a:lnTo>
                <a:lnTo>
                  <a:pt x="29349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95285" y="2971545"/>
            <a:ext cx="172720" cy="188595"/>
          </a:xfrm>
          <a:custGeom>
            <a:avLst/>
            <a:gdLst/>
            <a:ahLst/>
            <a:cxnLst/>
            <a:rect l="l" t="t" r="r" b="b"/>
            <a:pathLst>
              <a:path w="172720" h="188594">
                <a:moveTo>
                  <a:pt x="0" y="10667"/>
                </a:moveTo>
                <a:lnTo>
                  <a:pt x="2540" y="2666"/>
                </a:lnTo>
                <a:lnTo>
                  <a:pt x="3429" y="0"/>
                </a:lnTo>
                <a:lnTo>
                  <a:pt x="11049" y="888"/>
                </a:lnTo>
                <a:lnTo>
                  <a:pt x="32639" y="40766"/>
                </a:lnTo>
                <a:lnTo>
                  <a:pt x="39550" y="94487"/>
                </a:lnTo>
                <a:lnTo>
                  <a:pt x="41148" y="112394"/>
                </a:lnTo>
                <a:lnTo>
                  <a:pt x="48041" y="157757"/>
                </a:lnTo>
                <a:lnTo>
                  <a:pt x="73396" y="188132"/>
                </a:lnTo>
                <a:lnTo>
                  <a:pt x="82677" y="187705"/>
                </a:lnTo>
                <a:lnTo>
                  <a:pt x="114663" y="154451"/>
                </a:lnTo>
                <a:lnTo>
                  <a:pt x="126424" y="113518"/>
                </a:lnTo>
                <a:lnTo>
                  <a:pt x="130750" y="59281"/>
                </a:lnTo>
                <a:lnTo>
                  <a:pt x="130175" y="32257"/>
                </a:lnTo>
                <a:lnTo>
                  <a:pt x="129754" y="25400"/>
                </a:lnTo>
                <a:lnTo>
                  <a:pt x="129381" y="18541"/>
                </a:lnTo>
                <a:lnTo>
                  <a:pt x="128960" y="11683"/>
                </a:lnTo>
                <a:lnTo>
                  <a:pt x="128397" y="4825"/>
                </a:lnTo>
                <a:lnTo>
                  <a:pt x="128811" y="16367"/>
                </a:lnTo>
                <a:lnTo>
                  <a:pt x="134991" y="68062"/>
                </a:lnTo>
                <a:lnTo>
                  <a:pt x="145796" y="118871"/>
                </a:lnTo>
                <a:lnTo>
                  <a:pt x="160476" y="154144"/>
                </a:lnTo>
                <a:lnTo>
                  <a:pt x="167386" y="165100"/>
                </a:lnTo>
                <a:lnTo>
                  <a:pt x="168656" y="167258"/>
                </a:lnTo>
                <a:lnTo>
                  <a:pt x="170434" y="169417"/>
                </a:lnTo>
                <a:lnTo>
                  <a:pt x="172212" y="17157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16297" y="3141217"/>
            <a:ext cx="5715" cy="57150"/>
          </a:xfrm>
          <a:custGeom>
            <a:avLst/>
            <a:gdLst/>
            <a:ahLst/>
            <a:cxnLst/>
            <a:rect l="l" t="t" r="r" b="b"/>
            <a:pathLst>
              <a:path w="5715" h="57150">
                <a:moveTo>
                  <a:pt x="349" y="0"/>
                </a:moveTo>
                <a:lnTo>
                  <a:pt x="162" y="8915"/>
                </a:lnTo>
                <a:lnTo>
                  <a:pt x="0" y="17986"/>
                </a:lnTo>
                <a:lnTo>
                  <a:pt x="456" y="26985"/>
                </a:lnTo>
                <a:lnTo>
                  <a:pt x="2127" y="35687"/>
                </a:lnTo>
                <a:lnTo>
                  <a:pt x="4032" y="43053"/>
                </a:lnTo>
                <a:lnTo>
                  <a:pt x="5175" y="48768"/>
                </a:lnTo>
                <a:lnTo>
                  <a:pt x="5556" y="567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15757" y="3061779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5080" y="7556"/>
                </a:moveTo>
                <a:lnTo>
                  <a:pt x="2821" y="2004"/>
                </a:lnTo>
                <a:lnTo>
                  <a:pt x="1301" y="0"/>
                </a:lnTo>
                <a:lnTo>
                  <a:pt x="400" y="2377"/>
                </a:lnTo>
                <a:lnTo>
                  <a:pt x="0" y="99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56270" y="3133979"/>
            <a:ext cx="38735" cy="186055"/>
          </a:xfrm>
          <a:custGeom>
            <a:avLst/>
            <a:gdLst/>
            <a:ahLst/>
            <a:cxnLst/>
            <a:rect l="l" t="t" r="r" b="b"/>
            <a:pathLst>
              <a:path w="38734" h="186054">
                <a:moveTo>
                  <a:pt x="19430" y="0"/>
                </a:moveTo>
                <a:lnTo>
                  <a:pt x="22371" y="5970"/>
                </a:lnTo>
                <a:lnTo>
                  <a:pt x="25431" y="12049"/>
                </a:lnTo>
                <a:lnTo>
                  <a:pt x="28253" y="18198"/>
                </a:lnTo>
                <a:lnTo>
                  <a:pt x="30479" y="24384"/>
                </a:lnTo>
                <a:lnTo>
                  <a:pt x="32515" y="34299"/>
                </a:lnTo>
                <a:lnTo>
                  <a:pt x="33909" y="44370"/>
                </a:lnTo>
                <a:lnTo>
                  <a:pt x="35016" y="54512"/>
                </a:lnTo>
                <a:lnTo>
                  <a:pt x="36195" y="64643"/>
                </a:lnTo>
                <a:lnTo>
                  <a:pt x="37883" y="80760"/>
                </a:lnTo>
                <a:lnTo>
                  <a:pt x="38465" y="96805"/>
                </a:lnTo>
                <a:lnTo>
                  <a:pt x="38070" y="112899"/>
                </a:lnTo>
                <a:lnTo>
                  <a:pt x="33035" y="154590"/>
                </a:lnTo>
                <a:lnTo>
                  <a:pt x="16763" y="183769"/>
                </a:lnTo>
                <a:lnTo>
                  <a:pt x="15239" y="185928"/>
                </a:lnTo>
                <a:lnTo>
                  <a:pt x="9398" y="183515"/>
                </a:lnTo>
                <a:lnTo>
                  <a:pt x="5857" y="176027"/>
                </a:lnTo>
                <a:lnTo>
                  <a:pt x="3460" y="169338"/>
                </a:lnTo>
                <a:lnTo>
                  <a:pt x="1682" y="162244"/>
                </a:lnTo>
                <a:lnTo>
                  <a:pt x="0" y="1535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91957" y="3066923"/>
            <a:ext cx="6985" cy="3175"/>
          </a:xfrm>
          <a:custGeom>
            <a:avLst/>
            <a:gdLst/>
            <a:ahLst/>
            <a:cxnLst/>
            <a:rect l="l" t="t" r="r" b="b"/>
            <a:pathLst>
              <a:path w="6984" h="3175">
                <a:moveTo>
                  <a:pt x="0" y="3048"/>
                </a:moveTo>
                <a:lnTo>
                  <a:pt x="2032" y="1777"/>
                </a:lnTo>
                <a:lnTo>
                  <a:pt x="4825" y="888"/>
                </a:lnTo>
                <a:lnTo>
                  <a:pt x="698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32753" y="2720149"/>
            <a:ext cx="109855" cy="121920"/>
          </a:xfrm>
          <a:custGeom>
            <a:avLst/>
            <a:gdLst/>
            <a:ahLst/>
            <a:cxnLst/>
            <a:rect l="l" t="t" r="r" b="b"/>
            <a:pathLst>
              <a:path w="109854" h="121919">
                <a:moveTo>
                  <a:pt x="21663" y="16319"/>
                </a:moveTo>
                <a:lnTo>
                  <a:pt x="0" y="53365"/>
                </a:lnTo>
                <a:lnTo>
                  <a:pt x="57" y="65801"/>
                </a:lnTo>
                <a:lnTo>
                  <a:pt x="22615" y="109315"/>
                </a:lnTo>
                <a:lnTo>
                  <a:pt x="56967" y="121590"/>
                </a:lnTo>
                <a:lnTo>
                  <a:pt x="69018" y="119380"/>
                </a:lnTo>
                <a:lnTo>
                  <a:pt x="104372" y="83851"/>
                </a:lnTo>
                <a:lnTo>
                  <a:pt x="109595" y="43973"/>
                </a:lnTo>
                <a:lnTo>
                  <a:pt x="108150" y="30892"/>
                </a:lnTo>
                <a:lnTo>
                  <a:pt x="104991" y="18145"/>
                </a:lnTo>
                <a:lnTo>
                  <a:pt x="100022" y="6540"/>
                </a:lnTo>
                <a:lnTo>
                  <a:pt x="94769" y="912"/>
                </a:lnTo>
                <a:lnTo>
                  <a:pt x="88671" y="0"/>
                </a:lnTo>
                <a:lnTo>
                  <a:pt x="81930" y="1754"/>
                </a:lnTo>
                <a:lnTo>
                  <a:pt x="74749" y="41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00533" y="2811526"/>
            <a:ext cx="24130" cy="122555"/>
          </a:xfrm>
          <a:custGeom>
            <a:avLst/>
            <a:gdLst/>
            <a:ahLst/>
            <a:cxnLst/>
            <a:rect l="l" t="t" r="r" b="b"/>
            <a:pathLst>
              <a:path w="24129" h="122555">
                <a:moveTo>
                  <a:pt x="3921" y="0"/>
                </a:moveTo>
                <a:lnTo>
                  <a:pt x="894" y="8114"/>
                </a:lnTo>
                <a:lnTo>
                  <a:pt x="0" y="14811"/>
                </a:lnTo>
                <a:lnTo>
                  <a:pt x="367" y="21627"/>
                </a:lnTo>
                <a:lnTo>
                  <a:pt x="1127" y="30099"/>
                </a:lnTo>
                <a:lnTo>
                  <a:pt x="1879" y="43479"/>
                </a:lnTo>
                <a:lnTo>
                  <a:pt x="8112" y="84074"/>
                </a:lnTo>
                <a:lnTo>
                  <a:pt x="19077" y="113559"/>
                </a:lnTo>
                <a:lnTo>
                  <a:pt x="23733" y="1224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934706" y="2773045"/>
            <a:ext cx="168275" cy="353060"/>
          </a:xfrm>
          <a:custGeom>
            <a:avLst/>
            <a:gdLst/>
            <a:ahLst/>
            <a:cxnLst/>
            <a:rect l="l" t="t" r="r" b="b"/>
            <a:pathLst>
              <a:path w="168275" h="353060">
                <a:moveTo>
                  <a:pt x="89789" y="303656"/>
                </a:moveTo>
                <a:lnTo>
                  <a:pt x="91394" y="260344"/>
                </a:lnTo>
                <a:lnTo>
                  <a:pt x="74011" y="225345"/>
                </a:lnTo>
                <a:lnTo>
                  <a:pt x="34877" y="223416"/>
                </a:lnTo>
                <a:lnTo>
                  <a:pt x="5588" y="269493"/>
                </a:lnTo>
                <a:lnTo>
                  <a:pt x="0" y="301863"/>
                </a:lnTo>
                <a:lnTo>
                  <a:pt x="1301" y="318410"/>
                </a:lnTo>
                <a:lnTo>
                  <a:pt x="6603" y="333755"/>
                </a:lnTo>
                <a:lnTo>
                  <a:pt x="14140" y="343939"/>
                </a:lnTo>
                <a:lnTo>
                  <a:pt x="24034" y="350456"/>
                </a:lnTo>
                <a:lnTo>
                  <a:pt x="35500" y="352972"/>
                </a:lnTo>
                <a:lnTo>
                  <a:pt x="47751" y="351154"/>
                </a:lnTo>
                <a:lnTo>
                  <a:pt x="83952" y="316043"/>
                </a:lnTo>
                <a:lnTo>
                  <a:pt x="101613" y="274474"/>
                </a:lnTo>
                <a:lnTo>
                  <a:pt x="114976" y="218713"/>
                </a:lnTo>
                <a:lnTo>
                  <a:pt x="123995" y="159589"/>
                </a:lnTo>
                <a:lnTo>
                  <a:pt x="130813" y="97434"/>
                </a:lnTo>
                <a:lnTo>
                  <a:pt x="134818" y="49684"/>
                </a:lnTo>
                <a:lnTo>
                  <a:pt x="137033" y="0"/>
                </a:lnTo>
                <a:lnTo>
                  <a:pt x="138592" y="25612"/>
                </a:lnTo>
                <a:lnTo>
                  <a:pt x="141712" y="76598"/>
                </a:lnTo>
                <a:lnTo>
                  <a:pt x="148296" y="132244"/>
                </a:lnTo>
                <a:lnTo>
                  <a:pt x="152368" y="162671"/>
                </a:lnTo>
                <a:lnTo>
                  <a:pt x="156202" y="193168"/>
                </a:lnTo>
                <a:lnTo>
                  <a:pt x="161698" y="247578"/>
                </a:lnTo>
                <a:lnTo>
                  <a:pt x="165405" y="294711"/>
                </a:lnTo>
                <a:lnTo>
                  <a:pt x="166877" y="318515"/>
                </a:lnTo>
                <a:lnTo>
                  <a:pt x="167767" y="330707"/>
                </a:lnTo>
                <a:lnTo>
                  <a:pt x="168148" y="334137"/>
                </a:lnTo>
                <a:lnTo>
                  <a:pt x="167767" y="3417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55558" y="2827559"/>
            <a:ext cx="93980" cy="292100"/>
          </a:xfrm>
          <a:custGeom>
            <a:avLst/>
            <a:gdLst/>
            <a:ahLst/>
            <a:cxnLst/>
            <a:rect l="l" t="t" r="r" b="b"/>
            <a:pathLst>
              <a:path w="93979" h="292100">
                <a:moveTo>
                  <a:pt x="93852" y="5556"/>
                </a:moveTo>
                <a:lnTo>
                  <a:pt x="88663" y="1218"/>
                </a:lnTo>
                <a:lnTo>
                  <a:pt x="83010" y="0"/>
                </a:lnTo>
                <a:lnTo>
                  <a:pt x="76618" y="1877"/>
                </a:lnTo>
                <a:lnTo>
                  <a:pt x="45593" y="33051"/>
                </a:lnTo>
                <a:lnTo>
                  <a:pt x="16430" y="87264"/>
                </a:lnTo>
                <a:lnTo>
                  <a:pt x="2682" y="137048"/>
                </a:lnTo>
                <a:lnTo>
                  <a:pt x="0" y="163417"/>
                </a:lnTo>
                <a:lnTo>
                  <a:pt x="682" y="192428"/>
                </a:lnTo>
                <a:lnTo>
                  <a:pt x="16859" y="244070"/>
                </a:lnTo>
                <a:lnTo>
                  <a:pt x="42832" y="280138"/>
                </a:lnTo>
                <a:lnTo>
                  <a:pt x="64887" y="290869"/>
                </a:lnTo>
                <a:lnTo>
                  <a:pt x="80391" y="2920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04530" y="2960877"/>
            <a:ext cx="70485" cy="151765"/>
          </a:xfrm>
          <a:custGeom>
            <a:avLst/>
            <a:gdLst/>
            <a:ahLst/>
            <a:cxnLst/>
            <a:rect l="l" t="t" r="r" b="b"/>
            <a:pathLst>
              <a:path w="70484" h="151764">
                <a:moveTo>
                  <a:pt x="0" y="0"/>
                </a:moveTo>
                <a:lnTo>
                  <a:pt x="1004" y="11537"/>
                </a:lnTo>
                <a:lnTo>
                  <a:pt x="3651" y="21716"/>
                </a:lnTo>
                <a:lnTo>
                  <a:pt x="7393" y="31611"/>
                </a:lnTo>
                <a:lnTo>
                  <a:pt x="11684" y="42291"/>
                </a:lnTo>
                <a:lnTo>
                  <a:pt x="17805" y="58340"/>
                </a:lnTo>
                <a:lnTo>
                  <a:pt x="40004" y="104775"/>
                </a:lnTo>
                <a:lnTo>
                  <a:pt x="60221" y="135475"/>
                </a:lnTo>
                <a:lnTo>
                  <a:pt x="67437" y="145669"/>
                </a:lnTo>
                <a:lnTo>
                  <a:pt x="68579" y="147827"/>
                </a:lnTo>
                <a:lnTo>
                  <a:pt x="69596" y="149606"/>
                </a:lnTo>
                <a:lnTo>
                  <a:pt x="70485" y="1517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67445" y="2952623"/>
            <a:ext cx="106680" cy="179070"/>
          </a:xfrm>
          <a:custGeom>
            <a:avLst/>
            <a:gdLst/>
            <a:ahLst/>
            <a:cxnLst/>
            <a:rect l="l" t="t" r="r" b="b"/>
            <a:pathLst>
              <a:path w="106679" h="179069">
                <a:moveTo>
                  <a:pt x="106679" y="0"/>
                </a:moveTo>
                <a:lnTo>
                  <a:pt x="81406" y="30654"/>
                </a:lnTo>
                <a:lnTo>
                  <a:pt x="60325" y="64642"/>
                </a:lnTo>
                <a:lnTo>
                  <a:pt x="40354" y="99885"/>
                </a:lnTo>
                <a:lnTo>
                  <a:pt x="21335" y="135889"/>
                </a:lnTo>
                <a:lnTo>
                  <a:pt x="5351" y="167858"/>
                </a:lnTo>
                <a:lnTo>
                  <a:pt x="0" y="1785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01228" y="2861436"/>
            <a:ext cx="92075" cy="86360"/>
          </a:xfrm>
          <a:custGeom>
            <a:avLst/>
            <a:gdLst/>
            <a:ahLst/>
            <a:cxnLst/>
            <a:rect l="l" t="t" r="r" b="b"/>
            <a:pathLst>
              <a:path w="92075" h="86360">
                <a:moveTo>
                  <a:pt x="7366" y="81661"/>
                </a:moveTo>
                <a:lnTo>
                  <a:pt x="4825" y="81407"/>
                </a:lnTo>
                <a:lnTo>
                  <a:pt x="2794" y="81152"/>
                </a:lnTo>
                <a:lnTo>
                  <a:pt x="0" y="81152"/>
                </a:lnTo>
                <a:lnTo>
                  <a:pt x="43052" y="83478"/>
                </a:lnTo>
                <a:lnTo>
                  <a:pt x="51053" y="84423"/>
                </a:lnTo>
                <a:lnTo>
                  <a:pt x="59054" y="85320"/>
                </a:lnTo>
                <a:lnTo>
                  <a:pt x="67055" y="85978"/>
                </a:lnTo>
                <a:lnTo>
                  <a:pt x="76977" y="86342"/>
                </a:lnTo>
                <a:lnTo>
                  <a:pt x="83375" y="84216"/>
                </a:lnTo>
                <a:lnTo>
                  <a:pt x="87487" y="78781"/>
                </a:lnTo>
                <a:lnTo>
                  <a:pt x="90550" y="69214"/>
                </a:lnTo>
                <a:lnTo>
                  <a:pt x="91574" y="61061"/>
                </a:lnTo>
                <a:lnTo>
                  <a:pt x="91313" y="52943"/>
                </a:lnTo>
                <a:lnTo>
                  <a:pt x="80772" y="9143"/>
                </a:lnTo>
                <a:lnTo>
                  <a:pt x="77470" y="2412"/>
                </a:lnTo>
                <a:lnTo>
                  <a:pt x="77089" y="0"/>
                </a:lnTo>
                <a:lnTo>
                  <a:pt x="71627" y="2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92668" y="3129008"/>
            <a:ext cx="36830" cy="120014"/>
          </a:xfrm>
          <a:custGeom>
            <a:avLst/>
            <a:gdLst/>
            <a:ahLst/>
            <a:cxnLst/>
            <a:rect l="l" t="t" r="r" b="b"/>
            <a:pathLst>
              <a:path w="36829" h="120014">
                <a:moveTo>
                  <a:pt x="27177" y="3446"/>
                </a:moveTo>
                <a:lnTo>
                  <a:pt x="25786" y="0"/>
                </a:lnTo>
                <a:lnTo>
                  <a:pt x="28241" y="7399"/>
                </a:lnTo>
                <a:lnTo>
                  <a:pt x="31910" y="18538"/>
                </a:lnTo>
                <a:lnTo>
                  <a:pt x="34162" y="26306"/>
                </a:lnTo>
                <a:lnTo>
                  <a:pt x="35619" y="39350"/>
                </a:lnTo>
                <a:lnTo>
                  <a:pt x="36575" y="52929"/>
                </a:lnTo>
                <a:lnTo>
                  <a:pt x="36770" y="66436"/>
                </a:lnTo>
                <a:lnTo>
                  <a:pt x="35940" y="79265"/>
                </a:lnTo>
                <a:lnTo>
                  <a:pt x="22605" y="118381"/>
                </a:lnTo>
                <a:lnTo>
                  <a:pt x="10358" y="119937"/>
                </a:lnTo>
                <a:lnTo>
                  <a:pt x="3873" y="110158"/>
                </a:lnTo>
                <a:lnTo>
                  <a:pt x="1103" y="95950"/>
                </a:lnTo>
                <a:lnTo>
                  <a:pt x="0" y="84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26831" y="3048635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12445"/>
                </a:moveTo>
                <a:lnTo>
                  <a:pt x="2667" y="3301"/>
                </a:lnTo>
                <a:lnTo>
                  <a:pt x="3683" y="0"/>
                </a:lnTo>
                <a:lnTo>
                  <a:pt x="8254" y="977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85631" y="3147060"/>
            <a:ext cx="34290" cy="156845"/>
          </a:xfrm>
          <a:custGeom>
            <a:avLst/>
            <a:gdLst/>
            <a:ahLst/>
            <a:cxnLst/>
            <a:rect l="l" t="t" r="r" b="b"/>
            <a:pathLst>
              <a:path w="34290" h="156845">
                <a:moveTo>
                  <a:pt x="33274" y="0"/>
                </a:moveTo>
                <a:lnTo>
                  <a:pt x="33668" y="8528"/>
                </a:lnTo>
                <a:lnTo>
                  <a:pt x="33289" y="16890"/>
                </a:lnTo>
                <a:lnTo>
                  <a:pt x="32363" y="25253"/>
                </a:lnTo>
                <a:lnTo>
                  <a:pt x="25717" y="64309"/>
                </a:lnTo>
                <a:lnTo>
                  <a:pt x="15938" y="108279"/>
                </a:lnTo>
                <a:lnTo>
                  <a:pt x="3937" y="148462"/>
                </a:lnTo>
                <a:lnTo>
                  <a:pt x="2794" y="151129"/>
                </a:lnTo>
                <a:lnTo>
                  <a:pt x="1524" y="154177"/>
                </a:lnTo>
                <a:lnTo>
                  <a:pt x="0" y="1567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58148" y="2996819"/>
            <a:ext cx="111125" cy="154940"/>
          </a:xfrm>
          <a:custGeom>
            <a:avLst/>
            <a:gdLst/>
            <a:ahLst/>
            <a:cxnLst/>
            <a:rect l="l" t="t" r="r" b="b"/>
            <a:pathLst>
              <a:path w="111125" h="154939">
                <a:moveTo>
                  <a:pt x="0" y="12445"/>
                </a:moveTo>
                <a:lnTo>
                  <a:pt x="1494" y="23244"/>
                </a:lnTo>
                <a:lnTo>
                  <a:pt x="2905" y="34067"/>
                </a:lnTo>
                <a:lnTo>
                  <a:pt x="4482" y="44842"/>
                </a:lnTo>
                <a:lnTo>
                  <a:pt x="12461" y="82740"/>
                </a:lnTo>
                <a:lnTo>
                  <a:pt x="18923" y="109981"/>
                </a:lnTo>
                <a:lnTo>
                  <a:pt x="21012" y="119260"/>
                </a:lnTo>
                <a:lnTo>
                  <a:pt x="22780" y="128682"/>
                </a:lnTo>
                <a:lnTo>
                  <a:pt x="24905" y="138056"/>
                </a:lnTo>
                <a:lnTo>
                  <a:pt x="28067" y="147192"/>
                </a:lnTo>
                <a:lnTo>
                  <a:pt x="29591" y="149605"/>
                </a:lnTo>
                <a:lnTo>
                  <a:pt x="31115" y="152400"/>
                </a:lnTo>
                <a:lnTo>
                  <a:pt x="53975" y="116966"/>
                </a:lnTo>
                <a:lnTo>
                  <a:pt x="74459" y="71586"/>
                </a:lnTo>
                <a:lnTo>
                  <a:pt x="81406" y="56387"/>
                </a:lnTo>
                <a:lnTo>
                  <a:pt x="87010" y="45410"/>
                </a:lnTo>
                <a:lnTo>
                  <a:pt x="92709" y="34385"/>
                </a:lnTo>
                <a:lnTo>
                  <a:pt x="98409" y="23312"/>
                </a:lnTo>
                <a:lnTo>
                  <a:pt x="104012" y="12191"/>
                </a:lnTo>
                <a:lnTo>
                  <a:pt x="107315" y="6095"/>
                </a:lnTo>
                <a:lnTo>
                  <a:pt x="108584" y="4190"/>
                </a:lnTo>
                <a:lnTo>
                  <a:pt x="11061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535289" y="2876423"/>
            <a:ext cx="144780" cy="74295"/>
          </a:xfrm>
          <a:custGeom>
            <a:avLst/>
            <a:gdLst/>
            <a:ahLst/>
            <a:cxnLst/>
            <a:rect l="l" t="t" r="r" b="b"/>
            <a:pathLst>
              <a:path w="144779" h="74294">
                <a:moveTo>
                  <a:pt x="0" y="71881"/>
                </a:moveTo>
                <a:lnTo>
                  <a:pt x="7862" y="71739"/>
                </a:lnTo>
                <a:lnTo>
                  <a:pt x="15557" y="71691"/>
                </a:lnTo>
                <a:lnTo>
                  <a:pt x="23252" y="71739"/>
                </a:lnTo>
                <a:lnTo>
                  <a:pt x="31114" y="71881"/>
                </a:lnTo>
                <a:lnTo>
                  <a:pt x="47740" y="72179"/>
                </a:lnTo>
                <a:lnTo>
                  <a:pt x="64293" y="72834"/>
                </a:lnTo>
                <a:lnTo>
                  <a:pt x="80799" y="73489"/>
                </a:lnTo>
                <a:lnTo>
                  <a:pt x="97281" y="73787"/>
                </a:lnTo>
                <a:lnTo>
                  <a:pt x="143091" y="68389"/>
                </a:lnTo>
                <a:lnTo>
                  <a:pt x="144478" y="62896"/>
                </a:lnTo>
                <a:lnTo>
                  <a:pt x="141984" y="56022"/>
                </a:lnTo>
                <a:lnTo>
                  <a:pt x="138429" y="48387"/>
                </a:lnTo>
                <a:lnTo>
                  <a:pt x="135237" y="40969"/>
                </a:lnTo>
                <a:lnTo>
                  <a:pt x="132032" y="33718"/>
                </a:lnTo>
                <a:lnTo>
                  <a:pt x="128660" y="26562"/>
                </a:lnTo>
                <a:lnTo>
                  <a:pt x="124967" y="19430"/>
                </a:lnTo>
                <a:lnTo>
                  <a:pt x="120776" y="11556"/>
                </a:lnTo>
                <a:lnTo>
                  <a:pt x="119506" y="9143"/>
                </a:lnTo>
                <a:lnTo>
                  <a:pt x="11925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84304" y="3153410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5" h="74294">
                <a:moveTo>
                  <a:pt x="7703" y="0"/>
                </a:moveTo>
                <a:lnTo>
                  <a:pt x="0" y="36570"/>
                </a:lnTo>
                <a:lnTo>
                  <a:pt x="83" y="45291"/>
                </a:lnTo>
                <a:lnTo>
                  <a:pt x="833" y="53941"/>
                </a:lnTo>
                <a:lnTo>
                  <a:pt x="2750" y="61340"/>
                </a:lnTo>
                <a:lnTo>
                  <a:pt x="7844" y="69883"/>
                </a:lnTo>
                <a:lnTo>
                  <a:pt x="13973" y="73866"/>
                </a:lnTo>
                <a:lnTo>
                  <a:pt x="21127" y="73110"/>
                </a:lnTo>
                <a:lnTo>
                  <a:pt x="29293" y="67437"/>
                </a:lnTo>
                <a:lnTo>
                  <a:pt x="32722" y="61594"/>
                </a:lnTo>
                <a:lnTo>
                  <a:pt x="33865" y="59436"/>
                </a:lnTo>
                <a:lnTo>
                  <a:pt x="35770" y="554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17436" y="3086354"/>
            <a:ext cx="5715" cy="13335"/>
          </a:xfrm>
          <a:custGeom>
            <a:avLst/>
            <a:gdLst/>
            <a:ahLst/>
            <a:cxnLst/>
            <a:rect l="l" t="t" r="r" b="b"/>
            <a:pathLst>
              <a:path w="5715" h="13335">
                <a:moveTo>
                  <a:pt x="5304" y="12826"/>
                </a:moveTo>
                <a:lnTo>
                  <a:pt x="1885" y="8286"/>
                </a:lnTo>
                <a:lnTo>
                  <a:pt x="144" y="6699"/>
                </a:lnTo>
                <a:lnTo>
                  <a:pt x="0" y="4968"/>
                </a:lnTo>
                <a:lnTo>
                  <a:pt x="136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40261" y="2858389"/>
            <a:ext cx="55244" cy="313690"/>
          </a:xfrm>
          <a:custGeom>
            <a:avLst/>
            <a:gdLst/>
            <a:ahLst/>
            <a:cxnLst/>
            <a:rect l="l" t="t" r="r" b="b"/>
            <a:pathLst>
              <a:path w="55245" h="313689">
                <a:moveTo>
                  <a:pt x="4704" y="0"/>
                </a:moveTo>
                <a:lnTo>
                  <a:pt x="0" y="1029"/>
                </a:lnTo>
                <a:lnTo>
                  <a:pt x="974" y="5667"/>
                </a:lnTo>
                <a:lnTo>
                  <a:pt x="5115" y="12805"/>
                </a:lnTo>
                <a:lnTo>
                  <a:pt x="9911" y="21336"/>
                </a:lnTo>
                <a:lnTo>
                  <a:pt x="31146" y="73949"/>
                </a:lnTo>
                <a:lnTo>
                  <a:pt x="42052" y="115131"/>
                </a:lnTo>
                <a:lnTo>
                  <a:pt x="51296" y="164276"/>
                </a:lnTo>
                <a:lnTo>
                  <a:pt x="55209" y="207587"/>
                </a:lnTo>
                <a:lnTo>
                  <a:pt x="55012" y="226552"/>
                </a:lnTo>
                <a:lnTo>
                  <a:pt x="51440" y="264540"/>
                </a:lnTo>
                <a:lnTo>
                  <a:pt x="38232" y="304800"/>
                </a:lnTo>
                <a:lnTo>
                  <a:pt x="33152" y="313689"/>
                </a:lnTo>
                <a:lnTo>
                  <a:pt x="32136" y="310896"/>
                </a:lnTo>
                <a:lnTo>
                  <a:pt x="22992" y="3075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05036" y="2749042"/>
            <a:ext cx="118110" cy="146685"/>
          </a:xfrm>
          <a:custGeom>
            <a:avLst/>
            <a:gdLst/>
            <a:ahLst/>
            <a:cxnLst/>
            <a:rect l="l" t="t" r="r" b="b"/>
            <a:pathLst>
              <a:path w="118109" h="146685">
                <a:moveTo>
                  <a:pt x="0" y="15748"/>
                </a:moveTo>
                <a:lnTo>
                  <a:pt x="3159" y="9751"/>
                </a:lnTo>
                <a:lnTo>
                  <a:pt x="7366" y="4349"/>
                </a:lnTo>
                <a:lnTo>
                  <a:pt x="13001" y="710"/>
                </a:lnTo>
                <a:lnTo>
                  <a:pt x="20447" y="0"/>
                </a:lnTo>
                <a:lnTo>
                  <a:pt x="30295" y="3270"/>
                </a:lnTo>
                <a:lnTo>
                  <a:pt x="35417" y="8826"/>
                </a:lnTo>
                <a:lnTo>
                  <a:pt x="37466" y="16287"/>
                </a:lnTo>
                <a:lnTo>
                  <a:pt x="38100" y="25273"/>
                </a:lnTo>
                <a:lnTo>
                  <a:pt x="38189" y="37929"/>
                </a:lnTo>
                <a:lnTo>
                  <a:pt x="37385" y="49847"/>
                </a:lnTo>
                <a:lnTo>
                  <a:pt x="35510" y="61670"/>
                </a:lnTo>
                <a:lnTo>
                  <a:pt x="32385" y="74041"/>
                </a:lnTo>
                <a:lnTo>
                  <a:pt x="29360" y="83560"/>
                </a:lnTo>
                <a:lnTo>
                  <a:pt x="26670" y="92948"/>
                </a:lnTo>
                <a:lnTo>
                  <a:pt x="24169" y="102312"/>
                </a:lnTo>
                <a:lnTo>
                  <a:pt x="21717" y="111760"/>
                </a:lnTo>
                <a:lnTo>
                  <a:pt x="21772" y="125350"/>
                </a:lnTo>
                <a:lnTo>
                  <a:pt x="57277" y="142621"/>
                </a:lnTo>
                <a:lnTo>
                  <a:pt x="90693" y="146462"/>
                </a:lnTo>
                <a:lnTo>
                  <a:pt x="103800" y="146264"/>
                </a:lnTo>
                <a:lnTo>
                  <a:pt x="117729" y="1443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03286" y="4039870"/>
            <a:ext cx="155575" cy="137795"/>
          </a:xfrm>
          <a:custGeom>
            <a:avLst/>
            <a:gdLst/>
            <a:ahLst/>
            <a:cxnLst/>
            <a:rect l="l" t="t" r="r" b="b"/>
            <a:pathLst>
              <a:path w="155575" h="137795">
                <a:moveTo>
                  <a:pt x="149606" y="48767"/>
                </a:moveTo>
                <a:lnTo>
                  <a:pt x="139225" y="51897"/>
                </a:lnTo>
                <a:lnTo>
                  <a:pt x="130286" y="56181"/>
                </a:lnTo>
                <a:lnTo>
                  <a:pt x="121798" y="61394"/>
                </a:lnTo>
                <a:lnTo>
                  <a:pt x="112776" y="67309"/>
                </a:lnTo>
                <a:lnTo>
                  <a:pt x="98682" y="76291"/>
                </a:lnTo>
                <a:lnTo>
                  <a:pt x="55499" y="101472"/>
                </a:lnTo>
                <a:lnTo>
                  <a:pt x="18280" y="119903"/>
                </a:lnTo>
                <a:lnTo>
                  <a:pt x="5715" y="125475"/>
                </a:lnTo>
                <a:lnTo>
                  <a:pt x="3683" y="126491"/>
                </a:lnTo>
                <a:lnTo>
                  <a:pt x="2159" y="127380"/>
                </a:lnTo>
                <a:lnTo>
                  <a:pt x="0" y="128015"/>
                </a:lnTo>
                <a:lnTo>
                  <a:pt x="12519" y="124386"/>
                </a:lnTo>
                <a:lnTo>
                  <a:pt x="50292" y="116331"/>
                </a:lnTo>
                <a:lnTo>
                  <a:pt x="99816" y="110688"/>
                </a:lnTo>
                <a:lnTo>
                  <a:pt x="116459" y="110235"/>
                </a:lnTo>
                <a:lnTo>
                  <a:pt x="126105" y="110269"/>
                </a:lnTo>
                <a:lnTo>
                  <a:pt x="135905" y="110505"/>
                </a:lnTo>
                <a:lnTo>
                  <a:pt x="145730" y="111146"/>
                </a:lnTo>
                <a:lnTo>
                  <a:pt x="155448" y="112394"/>
                </a:lnTo>
                <a:lnTo>
                  <a:pt x="144412" y="109442"/>
                </a:lnTo>
                <a:lnTo>
                  <a:pt x="98923" y="89810"/>
                </a:lnTo>
                <a:lnTo>
                  <a:pt x="60579" y="64896"/>
                </a:lnTo>
                <a:lnTo>
                  <a:pt x="38354" y="44703"/>
                </a:lnTo>
                <a:lnTo>
                  <a:pt x="48470" y="52675"/>
                </a:lnTo>
                <a:lnTo>
                  <a:pt x="77724" y="78231"/>
                </a:lnTo>
                <a:lnTo>
                  <a:pt x="112317" y="112950"/>
                </a:lnTo>
                <a:lnTo>
                  <a:pt x="123698" y="124586"/>
                </a:lnTo>
                <a:lnTo>
                  <a:pt x="130683" y="131952"/>
                </a:lnTo>
                <a:lnTo>
                  <a:pt x="133477" y="134365"/>
                </a:lnTo>
                <a:lnTo>
                  <a:pt x="139573" y="137667"/>
                </a:lnTo>
                <a:lnTo>
                  <a:pt x="137812" y="127486"/>
                </a:lnTo>
                <a:lnTo>
                  <a:pt x="135112" y="117459"/>
                </a:lnTo>
                <a:lnTo>
                  <a:pt x="131911" y="107503"/>
                </a:lnTo>
                <a:lnTo>
                  <a:pt x="128651" y="97535"/>
                </a:lnTo>
                <a:lnTo>
                  <a:pt x="123459" y="80793"/>
                </a:lnTo>
                <a:lnTo>
                  <a:pt x="118078" y="64087"/>
                </a:lnTo>
                <a:lnTo>
                  <a:pt x="112649" y="47404"/>
                </a:lnTo>
                <a:lnTo>
                  <a:pt x="107315" y="30733"/>
                </a:lnTo>
                <a:lnTo>
                  <a:pt x="104975" y="23145"/>
                </a:lnTo>
                <a:lnTo>
                  <a:pt x="102600" y="15462"/>
                </a:lnTo>
                <a:lnTo>
                  <a:pt x="100296" y="7731"/>
                </a:lnTo>
                <a:lnTo>
                  <a:pt x="98171" y="0"/>
                </a:lnTo>
                <a:lnTo>
                  <a:pt x="96716" y="12451"/>
                </a:lnTo>
                <a:lnTo>
                  <a:pt x="96535" y="25130"/>
                </a:lnTo>
                <a:lnTo>
                  <a:pt x="97617" y="37879"/>
                </a:lnTo>
                <a:lnTo>
                  <a:pt x="106775" y="83153"/>
                </a:lnTo>
                <a:lnTo>
                  <a:pt x="121539" y="125856"/>
                </a:lnTo>
                <a:lnTo>
                  <a:pt x="122809" y="128904"/>
                </a:lnTo>
                <a:lnTo>
                  <a:pt x="128016" y="134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82639" y="3913378"/>
            <a:ext cx="122555" cy="440690"/>
          </a:xfrm>
          <a:custGeom>
            <a:avLst/>
            <a:gdLst/>
            <a:ahLst/>
            <a:cxnLst/>
            <a:rect l="l" t="t" r="r" b="b"/>
            <a:pathLst>
              <a:path w="122554" h="440689">
                <a:moveTo>
                  <a:pt x="118411" y="11176"/>
                </a:moveTo>
                <a:lnTo>
                  <a:pt x="120189" y="5461"/>
                </a:lnTo>
                <a:lnTo>
                  <a:pt x="120824" y="3556"/>
                </a:lnTo>
                <a:lnTo>
                  <a:pt x="122094" y="0"/>
                </a:lnTo>
                <a:lnTo>
                  <a:pt x="107940" y="11148"/>
                </a:lnTo>
                <a:lnTo>
                  <a:pt x="76882" y="55118"/>
                </a:lnTo>
                <a:lnTo>
                  <a:pt x="57796" y="89495"/>
                </a:lnTo>
                <a:lnTo>
                  <a:pt x="40878" y="124968"/>
                </a:lnTo>
                <a:lnTo>
                  <a:pt x="26340" y="161488"/>
                </a:lnTo>
                <a:lnTo>
                  <a:pt x="14398" y="199009"/>
                </a:lnTo>
                <a:lnTo>
                  <a:pt x="5455" y="236638"/>
                </a:lnTo>
                <a:lnTo>
                  <a:pt x="0" y="276399"/>
                </a:lnTo>
                <a:lnTo>
                  <a:pt x="93" y="316327"/>
                </a:lnTo>
                <a:lnTo>
                  <a:pt x="7794" y="354457"/>
                </a:lnTo>
                <a:lnTo>
                  <a:pt x="35242" y="400383"/>
                </a:lnTo>
                <a:lnTo>
                  <a:pt x="76882" y="433070"/>
                </a:lnTo>
                <a:lnTo>
                  <a:pt x="83359" y="435483"/>
                </a:lnTo>
                <a:lnTo>
                  <a:pt x="89709" y="438277"/>
                </a:lnTo>
                <a:lnTo>
                  <a:pt x="96186" y="44069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00503" y="3975861"/>
            <a:ext cx="185420" cy="322580"/>
          </a:xfrm>
          <a:custGeom>
            <a:avLst/>
            <a:gdLst/>
            <a:ahLst/>
            <a:cxnLst/>
            <a:rect l="l" t="t" r="r" b="b"/>
            <a:pathLst>
              <a:path w="185420" h="322579">
                <a:moveTo>
                  <a:pt x="80379" y="177292"/>
                </a:moveTo>
                <a:lnTo>
                  <a:pt x="35294" y="192277"/>
                </a:lnTo>
                <a:lnTo>
                  <a:pt x="6058" y="236301"/>
                </a:lnTo>
                <a:lnTo>
                  <a:pt x="0" y="266396"/>
                </a:lnTo>
                <a:lnTo>
                  <a:pt x="1067" y="280749"/>
                </a:lnTo>
                <a:lnTo>
                  <a:pt x="5564" y="294078"/>
                </a:lnTo>
                <a:lnTo>
                  <a:pt x="14466" y="304419"/>
                </a:lnTo>
                <a:lnTo>
                  <a:pt x="28184" y="309270"/>
                </a:lnTo>
                <a:lnTo>
                  <a:pt x="42009" y="307419"/>
                </a:lnTo>
                <a:lnTo>
                  <a:pt x="81498" y="275199"/>
                </a:lnTo>
                <a:lnTo>
                  <a:pt x="103818" y="232618"/>
                </a:lnTo>
                <a:lnTo>
                  <a:pt x="117193" y="180607"/>
                </a:lnTo>
                <a:lnTo>
                  <a:pt x="122860" y="119358"/>
                </a:lnTo>
                <a:lnTo>
                  <a:pt x="124755" y="66454"/>
                </a:lnTo>
                <a:lnTo>
                  <a:pt x="123783" y="22088"/>
                </a:lnTo>
                <a:lnTo>
                  <a:pt x="122416" y="0"/>
                </a:lnTo>
                <a:lnTo>
                  <a:pt x="118899" y="17462"/>
                </a:lnTo>
                <a:lnTo>
                  <a:pt x="115685" y="70612"/>
                </a:lnTo>
                <a:lnTo>
                  <a:pt x="120034" y="144414"/>
                </a:lnTo>
                <a:lnTo>
                  <a:pt x="136767" y="216407"/>
                </a:lnTo>
                <a:lnTo>
                  <a:pt x="160833" y="269287"/>
                </a:lnTo>
                <a:lnTo>
                  <a:pt x="173521" y="295614"/>
                </a:lnTo>
                <a:lnTo>
                  <a:pt x="184900" y="3224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11946" y="4260469"/>
            <a:ext cx="154305" cy="98425"/>
          </a:xfrm>
          <a:custGeom>
            <a:avLst/>
            <a:gdLst/>
            <a:ahLst/>
            <a:cxnLst/>
            <a:rect l="l" t="t" r="r" b="b"/>
            <a:pathLst>
              <a:path w="154304" h="98425">
                <a:moveTo>
                  <a:pt x="16128" y="0"/>
                </a:moveTo>
                <a:lnTo>
                  <a:pt x="12817" y="9489"/>
                </a:lnTo>
                <a:lnTo>
                  <a:pt x="10493" y="18859"/>
                </a:lnTo>
                <a:lnTo>
                  <a:pt x="8860" y="28324"/>
                </a:lnTo>
                <a:lnTo>
                  <a:pt x="7620" y="38099"/>
                </a:lnTo>
                <a:lnTo>
                  <a:pt x="6103" y="49861"/>
                </a:lnTo>
                <a:lnTo>
                  <a:pt x="4445" y="61420"/>
                </a:lnTo>
                <a:lnTo>
                  <a:pt x="2690" y="72907"/>
                </a:lnTo>
                <a:lnTo>
                  <a:pt x="888" y="84454"/>
                </a:lnTo>
                <a:lnTo>
                  <a:pt x="253" y="91820"/>
                </a:lnTo>
                <a:lnTo>
                  <a:pt x="253" y="93852"/>
                </a:lnTo>
                <a:lnTo>
                  <a:pt x="0" y="98424"/>
                </a:lnTo>
                <a:lnTo>
                  <a:pt x="2583" y="86719"/>
                </a:lnTo>
                <a:lnTo>
                  <a:pt x="17313" y="42922"/>
                </a:lnTo>
                <a:lnTo>
                  <a:pt x="42291" y="12572"/>
                </a:lnTo>
                <a:lnTo>
                  <a:pt x="45720" y="11556"/>
                </a:lnTo>
                <a:lnTo>
                  <a:pt x="61849" y="57276"/>
                </a:lnTo>
                <a:lnTo>
                  <a:pt x="60578" y="57276"/>
                </a:lnTo>
                <a:lnTo>
                  <a:pt x="69214" y="64388"/>
                </a:lnTo>
                <a:lnTo>
                  <a:pt x="76336" y="57171"/>
                </a:lnTo>
                <a:lnTo>
                  <a:pt x="83327" y="49895"/>
                </a:lnTo>
                <a:lnTo>
                  <a:pt x="90342" y="42689"/>
                </a:lnTo>
                <a:lnTo>
                  <a:pt x="97535" y="35686"/>
                </a:lnTo>
                <a:lnTo>
                  <a:pt x="102348" y="31247"/>
                </a:lnTo>
                <a:lnTo>
                  <a:pt x="109648" y="25415"/>
                </a:lnTo>
                <a:lnTo>
                  <a:pt x="117592" y="21131"/>
                </a:lnTo>
                <a:lnTo>
                  <a:pt x="124332" y="21335"/>
                </a:lnTo>
                <a:lnTo>
                  <a:pt x="140461" y="57911"/>
                </a:lnTo>
                <a:lnTo>
                  <a:pt x="142279" y="66764"/>
                </a:lnTo>
                <a:lnTo>
                  <a:pt x="144049" y="75199"/>
                </a:lnTo>
                <a:lnTo>
                  <a:pt x="146534" y="83468"/>
                </a:lnTo>
                <a:lnTo>
                  <a:pt x="150495" y="91820"/>
                </a:lnTo>
                <a:lnTo>
                  <a:pt x="151764" y="93598"/>
                </a:lnTo>
                <a:lnTo>
                  <a:pt x="152653" y="95376"/>
                </a:lnTo>
                <a:lnTo>
                  <a:pt x="153924" y="969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95541" y="4293361"/>
            <a:ext cx="8255" cy="66040"/>
          </a:xfrm>
          <a:custGeom>
            <a:avLst/>
            <a:gdLst/>
            <a:ahLst/>
            <a:cxnLst/>
            <a:rect l="l" t="t" r="r" b="b"/>
            <a:pathLst>
              <a:path w="8254" h="66039">
                <a:moveTo>
                  <a:pt x="1063" y="0"/>
                </a:moveTo>
                <a:lnTo>
                  <a:pt x="216" y="8897"/>
                </a:lnTo>
                <a:lnTo>
                  <a:pt x="0" y="17176"/>
                </a:lnTo>
                <a:lnTo>
                  <a:pt x="474" y="25503"/>
                </a:lnTo>
                <a:lnTo>
                  <a:pt x="1698" y="34543"/>
                </a:lnTo>
                <a:lnTo>
                  <a:pt x="3222" y="42279"/>
                </a:lnTo>
                <a:lnTo>
                  <a:pt x="4651" y="50037"/>
                </a:lnTo>
                <a:lnTo>
                  <a:pt x="6127" y="57796"/>
                </a:lnTo>
                <a:lnTo>
                  <a:pt x="7794" y="655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93303" y="4214391"/>
            <a:ext cx="11430" cy="31750"/>
          </a:xfrm>
          <a:custGeom>
            <a:avLst/>
            <a:gdLst/>
            <a:ahLst/>
            <a:cxnLst/>
            <a:rect l="l" t="t" r="r" b="b"/>
            <a:pathLst>
              <a:path w="11429" h="31750">
                <a:moveTo>
                  <a:pt x="10922" y="31218"/>
                </a:moveTo>
                <a:lnTo>
                  <a:pt x="8126" y="20748"/>
                </a:lnTo>
                <a:lnTo>
                  <a:pt x="5032" y="8421"/>
                </a:lnTo>
                <a:lnTo>
                  <a:pt x="2153" y="0"/>
                </a:lnTo>
                <a:lnTo>
                  <a:pt x="0" y="1246"/>
                </a:lnTo>
                <a:lnTo>
                  <a:pt x="635" y="4294"/>
                </a:lnTo>
                <a:lnTo>
                  <a:pt x="1143" y="7977"/>
                </a:lnTo>
                <a:lnTo>
                  <a:pt x="1524" y="114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439911" y="4284853"/>
            <a:ext cx="83820" cy="105410"/>
          </a:xfrm>
          <a:custGeom>
            <a:avLst/>
            <a:gdLst/>
            <a:ahLst/>
            <a:cxnLst/>
            <a:rect l="l" t="t" r="r" b="b"/>
            <a:pathLst>
              <a:path w="83820" h="105410">
                <a:moveTo>
                  <a:pt x="0" y="104902"/>
                </a:moveTo>
                <a:lnTo>
                  <a:pt x="1424" y="96631"/>
                </a:lnTo>
                <a:lnTo>
                  <a:pt x="2349" y="88360"/>
                </a:lnTo>
                <a:lnTo>
                  <a:pt x="3178" y="80041"/>
                </a:lnTo>
                <a:lnTo>
                  <a:pt x="4318" y="71628"/>
                </a:lnTo>
                <a:lnTo>
                  <a:pt x="6060" y="63571"/>
                </a:lnTo>
                <a:lnTo>
                  <a:pt x="8350" y="56134"/>
                </a:lnTo>
                <a:lnTo>
                  <a:pt x="11354" y="48982"/>
                </a:lnTo>
                <a:lnTo>
                  <a:pt x="15240" y="41783"/>
                </a:lnTo>
                <a:lnTo>
                  <a:pt x="22262" y="49224"/>
                </a:lnTo>
                <a:lnTo>
                  <a:pt x="29892" y="58642"/>
                </a:lnTo>
                <a:lnTo>
                  <a:pt x="37974" y="67250"/>
                </a:lnTo>
                <a:lnTo>
                  <a:pt x="46355" y="72263"/>
                </a:lnTo>
                <a:lnTo>
                  <a:pt x="53635" y="70550"/>
                </a:lnTo>
                <a:lnTo>
                  <a:pt x="58499" y="63039"/>
                </a:lnTo>
                <a:lnTo>
                  <a:pt x="61481" y="53599"/>
                </a:lnTo>
                <a:lnTo>
                  <a:pt x="63119" y="46101"/>
                </a:lnTo>
                <a:lnTo>
                  <a:pt x="65432" y="38050"/>
                </a:lnTo>
                <a:lnTo>
                  <a:pt x="67913" y="29987"/>
                </a:lnTo>
                <a:lnTo>
                  <a:pt x="70727" y="22044"/>
                </a:lnTo>
                <a:lnTo>
                  <a:pt x="74041" y="14351"/>
                </a:lnTo>
                <a:lnTo>
                  <a:pt x="78613" y="6731"/>
                </a:lnTo>
                <a:lnTo>
                  <a:pt x="79883" y="4318"/>
                </a:lnTo>
                <a:lnTo>
                  <a:pt x="8382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541384" y="3965575"/>
            <a:ext cx="132715" cy="486409"/>
          </a:xfrm>
          <a:custGeom>
            <a:avLst/>
            <a:gdLst/>
            <a:ahLst/>
            <a:cxnLst/>
            <a:rect l="l" t="t" r="r" b="b"/>
            <a:pathLst>
              <a:path w="132715" h="486410">
                <a:moveTo>
                  <a:pt x="15875" y="9017"/>
                </a:moveTo>
                <a:lnTo>
                  <a:pt x="17603" y="650"/>
                </a:lnTo>
                <a:lnTo>
                  <a:pt x="21796" y="0"/>
                </a:lnTo>
                <a:lnTo>
                  <a:pt x="28965" y="5445"/>
                </a:lnTo>
                <a:lnTo>
                  <a:pt x="58918" y="35000"/>
                </a:lnTo>
                <a:lnTo>
                  <a:pt x="91076" y="79553"/>
                </a:lnTo>
                <a:lnTo>
                  <a:pt x="118764" y="141065"/>
                </a:lnTo>
                <a:lnTo>
                  <a:pt x="128301" y="180085"/>
                </a:lnTo>
                <a:lnTo>
                  <a:pt x="132552" y="220059"/>
                </a:lnTo>
                <a:lnTo>
                  <a:pt x="131445" y="260223"/>
                </a:lnTo>
                <a:lnTo>
                  <a:pt x="124348" y="299737"/>
                </a:lnTo>
                <a:lnTo>
                  <a:pt x="112014" y="337550"/>
                </a:lnTo>
                <a:lnTo>
                  <a:pt x="95297" y="373719"/>
                </a:lnTo>
                <a:lnTo>
                  <a:pt x="75057" y="408305"/>
                </a:lnTo>
                <a:lnTo>
                  <a:pt x="47005" y="449357"/>
                </a:lnTo>
                <a:lnTo>
                  <a:pt x="11049" y="481456"/>
                </a:lnTo>
                <a:lnTo>
                  <a:pt x="2794" y="486282"/>
                </a:lnTo>
                <a:lnTo>
                  <a:pt x="0" y="486029"/>
                </a:lnTo>
                <a:lnTo>
                  <a:pt x="635" y="4732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678544" y="3865451"/>
            <a:ext cx="123825" cy="147955"/>
          </a:xfrm>
          <a:custGeom>
            <a:avLst/>
            <a:gdLst/>
            <a:ahLst/>
            <a:cxnLst/>
            <a:rect l="l" t="t" r="r" b="b"/>
            <a:pathLst>
              <a:path w="123825" h="147954">
                <a:moveTo>
                  <a:pt x="9778" y="6397"/>
                </a:moveTo>
                <a:lnTo>
                  <a:pt x="6730" y="6143"/>
                </a:lnTo>
                <a:lnTo>
                  <a:pt x="3428" y="5508"/>
                </a:lnTo>
                <a:lnTo>
                  <a:pt x="0" y="4873"/>
                </a:lnTo>
                <a:lnTo>
                  <a:pt x="8628" y="1406"/>
                </a:lnTo>
                <a:lnTo>
                  <a:pt x="16160" y="0"/>
                </a:lnTo>
                <a:lnTo>
                  <a:pt x="23931" y="426"/>
                </a:lnTo>
                <a:lnTo>
                  <a:pt x="60741" y="14819"/>
                </a:lnTo>
                <a:lnTo>
                  <a:pt x="71770" y="41100"/>
                </a:lnTo>
                <a:lnTo>
                  <a:pt x="70030" y="50919"/>
                </a:lnTo>
                <a:lnTo>
                  <a:pt x="66421" y="59737"/>
                </a:lnTo>
                <a:lnTo>
                  <a:pt x="59840" y="70209"/>
                </a:lnTo>
                <a:lnTo>
                  <a:pt x="52450" y="80359"/>
                </a:lnTo>
                <a:lnTo>
                  <a:pt x="45061" y="90580"/>
                </a:lnTo>
                <a:lnTo>
                  <a:pt x="38480" y="101266"/>
                </a:lnTo>
                <a:lnTo>
                  <a:pt x="34063" y="108094"/>
                </a:lnTo>
                <a:lnTo>
                  <a:pt x="29908" y="115792"/>
                </a:lnTo>
                <a:lnTo>
                  <a:pt x="60424" y="140331"/>
                </a:lnTo>
                <a:lnTo>
                  <a:pt x="82516" y="143517"/>
                </a:lnTo>
                <a:lnTo>
                  <a:pt x="96250" y="145303"/>
                </a:lnTo>
                <a:lnTo>
                  <a:pt x="110055" y="146851"/>
                </a:lnTo>
                <a:lnTo>
                  <a:pt x="123825" y="147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60345" y="3741419"/>
            <a:ext cx="3077845" cy="61594"/>
          </a:xfrm>
          <a:custGeom>
            <a:avLst/>
            <a:gdLst/>
            <a:ahLst/>
            <a:cxnLst/>
            <a:rect l="l" t="t" r="r" b="b"/>
            <a:pathLst>
              <a:path w="3077845" h="61595">
                <a:moveTo>
                  <a:pt x="0" y="61214"/>
                </a:moveTo>
                <a:lnTo>
                  <a:pt x="14958" y="56900"/>
                </a:lnTo>
                <a:lnTo>
                  <a:pt x="29940" y="51847"/>
                </a:lnTo>
                <a:lnTo>
                  <a:pt x="46112" y="47605"/>
                </a:lnTo>
                <a:lnTo>
                  <a:pt x="64643" y="45720"/>
                </a:lnTo>
                <a:lnTo>
                  <a:pt x="118051" y="46391"/>
                </a:lnTo>
                <a:lnTo>
                  <a:pt x="171577" y="49059"/>
                </a:lnTo>
                <a:lnTo>
                  <a:pt x="225186" y="52800"/>
                </a:lnTo>
                <a:lnTo>
                  <a:pt x="278849" y="56689"/>
                </a:lnTo>
                <a:lnTo>
                  <a:pt x="332533" y="59801"/>
                </a:lnTo>
                <a:lnTo>
                  <a:pt x="386206" y="61214"/>
                </a:lnTo>
                <a:lnTo>
                  <a:pt x="437417" y="61363"/>
                </a:lnTo>
                <a:lnTo>
                  <a:pt x="488547" y="61166"/>
                </a:lnTo>
                <a:lnTo>
                  <a:pt x="539606" y="60676"/>
                </a:lnTo>
                <a:lnTo>
                  <a:pt x="590603" y="59947"/>
                </a:lnTo>
                <a:lnTo>
                  <a:pt x="641548" y="59034"/>
                </a:lnTo>
                <a:lnTo>
                  <a:pt x="692452" y="57992"/>
                </a:lnTo>
                <a:lnTo>
                  <a:pt x="743323" y="56873"/>
                </a:lnTo>
                <a:lnTo>
                  <a:pt x="794172" y="55733"/>
                </a:lnTo>
                <a:lnTo>
                  <a:pt x="845009" y="54626"/>
                </a:lnTo>
                <a:lnTo>
                  <a:pt x="895843" y="53606"/>
                </a:lnTo>
                <a:lnTo>
                  <a:pt x="946684" y="52726"/>
                </a:lnTo>
                <a:lnTo>
                  <a:pt x="997541" y="52042"/>
                </a:lnTo>
                <a:lnTo>
                  <a:pt x="1048426" y="51608"/>
                </a:lnTo>
                <a:lnTo>
                  <a:pt x="1099346" y="51477"/>
                </a:lnTo>
                <a:lnTo>
                  <a:pt x="1150313" y="51704"/>
                </a:lnTo>
                <a:lnTo>
                  <a:pt x="1201335" y="52344"/>
                </a:lnTo>
                <a:lnTo>
                  <a:pt x="1252423" y="53449"/>
                </a:lnTo>
                <a:lnTo>
                  <a:pt x="1303587" y="55076"/>
                </a:lnTo>
                <a:lnTo>
                  <a:pt x="1354836" y="57277"/>
                </a:lnTo>
                <a:lnTo>
                  <a:pt x="1405912" y="59388"/>
                </a:lnTo>
                <a:lnTo>
                  <a:pt x="1457032" y="60675"/>
                </a:lnTo>
                <a:lnTo>
                  <a:pt x="1508190" y="61202"/>
                </a:lnTo>
                <a:lnTo>
                  <a:pt x="1559381" y="61034"/>
                </a:lnTo>
                <a:lnTo>
                  <a:pt x="1610602" y="60234"/>
                </a:lnTo>
                <a:lnTo>
                  <a:pt x="1661847" y="58869"/>
                </a:lnTo>
                <a:lnTo>
                  <a:pt x="1713113" y="57002"/>
                </a:lnTo>
                <a:lnTo>
                  <a:pt x="1764394" y="54699"/>
                </a:lnTo>
                <a:lnTo>
                  <a:pt x="1815687" y="52023"/>
                </a:lnTo>
                <a:lnTo>
                  <a:pt x="1866986" y="49040"/>
                </a:lnTo>
                <a:lnTo>
                  <a:pt x="1918287" y="45815"/>
                </a:lnTo>
                <a:lnTo>
                  <a:pt x="1969586" y="42412"/>
                </a:lnTo>
                <a:lnTo>
                  <a:pt x="2020878" y="38895"/>
                </a:lnTo>
                <a:lnTo>
                  <a:pt x="2072158" y="35330"/>
                </a:lnTo>
                <a:lnTo>
                  <a:pt x="2123423" y="31781"/>
                </a:lnTo>
                <a:lnTo>
                  <a:pt x="2174667" y="28313"/>
                </a:lnTo>
                <a:lnTo>
                  <a:pt x="2225887" y="24991"/>
                </a:lnTo>
                <a:lnTo>
                  <a:pt x="2277077" y="21879"/>
                </a:lnTo>
                <a:lnTo>
                  <a:pt x="2328233" y="19042"/>
                </a:lnTo>
                <a:lnTo>
                  <a:pt x="2379351" y="16544"/>
                </a:lnTo>
                <a:lnTo>
                  <a:pt x="2430425" y="14451"/>
                </a:lnTo>
                <a:lnTo>
                  <a:pt x="2481453" y="12827"/>
                </a:lnTo>
                <a:lnTo>
                  <a:pt x="2533570" y="11253"/>
                </a:lnTo>
                <a:lnTo>
                  <a:pt x="2585969" y="9447"/>
                </a:lnTo>
                <a:lnTo>
                  <a:pt x="2638586" y="7526"/>
                </a:lnTo>
                <a:lnTo>
                  <a:pt x="2691358" y="5603"/>
                </a:lnTo>
                <a:lnTo>
                  <a:pt x="2744219" y="3794"/>
                </a:lnTo>
                <a:lnTo>
                  <a:pt x="2797106" y="2214"/>
                </a:lnTo>
                <a:lnTo>
                  <a:pt x="2849955" y="978"/>
                </a:lnTo>
                <a:lnTo>
                  <a:pt x="2902701" y="202"/>
                </a:lnTo>
                <a:lnTo>
                  <a:pt x="2955281" y="0"/>
                </a:lnTo>
                <a:lnTo>
                  <a:pt x="3007629" y="486"/>
                </a:lnTo>
                <a:lnTo>
                  <a:pt x="3059684" y="1778"/>
                </a:lnTo>
                <a:lnTo>
                  <a:pt x="3066034" y="1778"/>
                </a:lnTo>
                <a:lnTo>
                  <a:pt x="3074289" y="6350"/>
                </a:lnTo>
                <a:lnTo>
                  <a:pt x="3077591" y="63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94931" y="3629278"/>
            <a:ext cx="2195195" cy="138430"/>
          </a:xfrm>
          <a:custGeom>
            <a:avLst/>
            <a:gdLst/>
            <a:ahLst/>
            <a:cxnLst/>
            <a:rect l="l" t="t" r="r" b="b"/>
            <a:pathLst>
              <a:path w="2195195" h="138429">
                <a:moveTo>
                  <a:pt x="2194814" y="0"/>
                </a:moveTo>
                <a:lnTo>
                  <a:pt x="2186078" y="107"/>
                </a:lnTo>
                <a:lnTo>
                  <a:pt x="2177510" y="381"/>
                </a:lnTo>
                <a:lnTo>
                  <a:pt x="2168989" y="750"/>
                </a:lnTo>
                <a:lnTo>
                  <a:pt x="2160397" y="1143"/>
                </a:lnTo>
                <a:lnTo>
                  <a:pt x="2148191" y="1377"/>
                </a:lnTo>
                <a:lnTo>
                  <a:pt x="2094156" y="3601"/>
                </a:lnTo>
                <a:lnTo>
                  <a:pt x="2044953" y="8763"/>
                </a:lnTo>
                <a:lnTo>
                  <a:pt x="1993964" y="14331"/>
                </a:lnTo>
                <a:lnTo>
                  <a:pt x="1943010" y="20143"/>
                </a:lnTo>
                <a:lnTo>
                  <a:pt x="1892083" y="26110"/>
                </a:lnTo>
                <a:lnTo>
                  <a:pt x="1841172" y="32146"/>
                </a:lnTo>
                <a:lnTo>
                  <a:pt x="1790265" y="38164"/>
                </a:lnTo>
                <a:lnTo>
                  <a:pt x="1739354" y="44078"/>
                </a:lnTo>
                <a:lnTo>
                  <a:pt x="1688427" y="49800"/>
                </a:lnTo>
                <a:lnTo>
                  <a:pt x="1637473" y="55245"/>
                </a:lnTo>
                <a:lnTo>
                  <a:pt x="1586484" y="60325"/>
                </a:lnTo>
                <a:lnTo>
                  <a:pt x="1538723" y="63818"/>
                </a:lnTo>
                <a:lnTo>
                  <a:pt x="1490800" y="65448"/>
                </a:lnTo>
                <a:lnTo>
                  <a:pt x="1442748" y="65659"/>
                </a:lnTo>
                <a:lnTo>
                  <a:pt x="1394602" y="64890"/>
                </a:lnTo>
                <a:lnTo>
                  <a:pt x="1346396" y="63586"/>
                </a:lnTo>
                <a:lnTo>
                  <a:pt x="1298165" y="62187"/>
                </a:lnTo>
                <a:lnTo>
                  <a:pt x="1249944" y="61137"/>
                </a:lnTo>
                <a:lnTo>
                  <a:pt x="1201767" y="60876"/>
                </a:lnTo>
                <a:lnTo>
                  <a:pt x="1153668" y="61849"/>
                </a:lnTo>
                <a:lnTo>
                  <a:pt x="1102081" y="63866"/>
                </a:lnTo>
                <a:lnTo>
                  <a:pt x="1050417" y="65880"/>
                </a:lnTo>
                <a:lnTo>
                  <a:pt x="998689" y="67876"/>
                </a:lnTo>
                <a:lnTo>
                  <a:pt x="946907" y="69840"/>
                </a:lnTo>
                <a:lnTo>
                  <a:pt x="895085" y="71757"/>
                </a:lnTo>
                <a:lnTo>
                  <a:pt x="843235" y="73612"/>
                </a:lnTo>
                <a:lnTo>
                  <a:pt x="791368" y="75390"/>
                </a:lnTo>
                <a:lnTo>
                  <a:pt x="739498" y="77077"/>
                </a:lnTo>
                <a:lnTo>
                  <a:pt x="687636" y="78657"/>
                </a:lnTo>
                <a:lnTo>
                  <a:pt x="635794" y="80117"/>
                </a:lnTo>
                <a:lnTo>
                  <a:pt x="583986" y="81442"/>
                </a:lnTo>
                <a:lnTo>
                  <a:pt x="532222" y="82616"/>
                </a:lnTo>
                <a:lnTo>
                  <a:pt x="480516" y="83625"/>
                </a:lnTo>
                <a:lnTo>
                  <a:pt x="428878" y="84455"/>
                </a:lnTo>
                <a:lnTo>
                  <a:pt x="376728" y="87346"/>
                </a:lnTo>
                <a:lnTo>
                  <a:pt x="324598" y="93993"/>
                </a:lnTo>
                <a:lnTo>
                  <a:pt x="272517" y="103066"/>
                </a:lnTo>
                <a:lnTo>
                  <a:pt x="220519" y="113236"/>
                </a:lnTo>
                <a:lnTo>
                  <a:pt x="168634" y="123173"/>
                </a:lnTo>
                <a:lnTo>
                  <a:pt x="116893" y="131550"/>
                </a:lnTo>
                <a:lnTo>
                  <a:pt x="65328" y="137036"/>
                </a:lnTo>
                <a:lnTo>
                  <a:pt x="13970" y="138303"/>
                </a:lnTo>
                <a:lnTo>
                  <a:pt x="6985" y="136525"/>
                </a:lnTo>
                <a:lnTo>
                  <a:pt x="4318" y="135890"/>
                </a:lnTo>
                <a:lnTo>
                  <a:pt x="0" y="1328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175779" y="3919271"/>
            <a:ext cx="509905" cy="647700"/>
          </a:xfrm>
          <a:custGeom>
            <a:avLst/>
            <a:gdLst/>
            <a:ahLst/>
            <a:cxnLst/>
            <a:rect l="l" t="t" r="r" b="b"/>
            <a:pathLst>
              <a:path w="509905" h="647700">
                <a:moveTo>
                  <a:pt x="483854" y="557351"/>
                </a:moveTo>
                <a:lnTo>
                  <a:pt x="483193" y="548324"/>
                </a:lnTo>
                <a:lnTo>
                  <a:pt x="482758" y="540190"/>
                </a:lnTo>
                <a:lnTo>
                  <a:pt x="482871" y="531937"/>
                </a:lnTo>
                <a:lnTo>
                  <a:pt x="483854" y="522553"/>
                </a:lnTo>
                <a:lnTo>
                  <a:pt x="486030" y="510748"/>
                </a:lnTo>
                <a:lnTo>
                  <a:pt x="488600" y="499074"/>
                </a:lnTo>
                <a:lnTo>
                  <a:pt x="491337" y="487424"/>
                </a:lnTo>
                <a:lnTo>
                  <a:pt x="494014" y="475690"/>
                </a:lnTo>
                <a:lnTo>
                  <a:pt x="502122" y="431577"/>
                </a:lnTo>
                <a:lnTo>
                  <a:pt x="507279" y="380446"/>
                </a:lnTo>
                <a:lnTo>
                  <a:pt x="509315" y="307623"/>
                </a:lnTo>
                <a:lnTo>
                  <a:pt x="508619" y="271093"/>
                </a:lnTo>
                <a:lnTo>
                  <a:pt x="503350" y="219273"/>
                </a:lnTo>
                <a:lnTo>
                  <a:pt x="491140" y="170191"/>
                </a:lnTo>
                <a:lnTo>
                  <a:pt x="470525" y="124253"/>
                </a:lnTo>
                <a:lnTo>
                  <a:pt x="440039" y="81863"/>
                </a:lnTo>
                <a:lnTo>
                  <a:pt x="410696" y="54163"/>
                </a:lnTo>
                <a:lnTo>
                  <a:pt x="365148" y="23106"/>
                </a:lnTo>
                <a:lnTo>
                  <a:pt x="328088" y="7123"/>
                </a:lnTo>
                <a:lnTo>
                  <a:pt x="288837" y="0"/>
                </a:lnTo>
                <a:lnTo>
                  <a:pt x="247634" y="4139"/>
                </a:lnTo>
                <a:lnTo>
                  <a:pt x="204001" y="20034"/>
                </a:lnTo>
                <a:lnTo>
                  <a:pt x="163655" y="43763"/>
                </a:lnTo>
                <a:lnTo>
                  <a:pt x="126690" y="72826"/>
                </a:lnTo>
                <a:lnTo>
                  <a:pt x="93202" y="104723"/>
                </a:lnTo>
                <a:lnTo>
                  <a:pt x="65039" y="135790"/>
                </a:lnTo>
                <a:lnTo>
                  <a:pt x="40116" y="169620"/>
                </a:lnTo>
                <a:lnTo>
                  <a:pt x="16856" y="216277"/>
                </a:lnTo>
                <a:lnTo>
                  <a:pt x="3902" y="266272"/>
                </a:lnTo>
                <a:lnTo>
                  <a:pt x="0" y="318178"/>
                </a:lnTo>
                <a:lnTo>
                  <a:pt x="3897" y="370572"/>
                </a:lnTo>
                <a:lnTo>
                  <a:pt x="14342" y="422027"/>
                </a:lnTo>
                <a:lnTo>
                  <a:pt x="30083" y="471118"/>
                </a:lnTo>
                <a:lnTo>
                  <a:pt x="49421" y="513936"/>
                </a:lnTo>
                <a:lnTo>
                  <a:pt x="73996" y="553548"/>
                </a:lnTo>
                <a:lnTo>
                  <a:pt x="104167" y="588362"/>
                </a:lnTo>
                <a:lnTo>
                  <a:pt x="140294" y="616788"/>
                </a:lnTo>
                <a:lnTo>
                  <a:pt x="182737" y="637234"/>
                </a:lnTo>
                <a:lnTo>
                  <a:pt x="232624" y="647700"/>
                </a:lnTo>
                <a:lnTo>
                  <a:pt x="280827" y="645155"/>
                </a:lnTo>
                <a:lnTo>
                  <a:pt x="326035" y="631096"/>
                </a:lnTo>
                <a:lnTo>
                  <a:pt x="366938" y="607019"/>
                </a:lnTo>
                <a:lnTo>
                  <a:pt x="402224" y="574423"/>
                </a:lnTo>
                <a:lnTo>
                  <a:pt x="430584" y="534804"/>
                </a:lnTo>
                <a:lnTo>
                  <a:pt x="450707" y="489660"/>
                </a:lnTo>
                <a:lnTo>
                  <a:pt x="461010" y="451544"/>
                </a:lnTo>
                <a:lnTo>
                  <a:pt x="468360" y="412571"/>
                </a:lnTo>
                <a:lnTo>
                  <a:pt x="470519" y="37751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53738" y="4485132"/>
            <a:ext cx="330200" cy="1050925"/>
          </a:xfrm>
          <a:custGeom>
            <a:avLst/>
            <a:gdLst/>
            <a:ahLst/>
            <a:cxnLst/>
            <a:rect l="l" t="t" r="r" b="b"/>
            <a:pathLst>
              <a:path w="330200" h="1050925">
                <a:moveTo>
                  <a:pt x="305133" y="46609"/>
                </a:moveTo>
                <a:lnTo>
                  <a:pt x="312200" y="34700"/>
                </a:lnTo>
                <a:lnTo>
                  <a:pt x="318516" y="23066"/>
                </a:lnTo>
                <a:lnTo>
                  <a:pt x="324332" y="11551"/>
                </a:lnTo>
                <a:lnTo>
                  <a:pt x="329898" y="0"/>
                </a:lnTo>
                <a:lnTo>
                  <a:pt x="299115" y="25007"/>
                </a:lnTo>
                <a:lnTo>
                  <a:pt x="272034" y="52038"/>
                </a:lnTo>
                <a:lnTo>
                  <a:pt x="247120" y="81688"/>
                </a:lnTo>
                <a:lnTo>
                  <a:pt x="222837" y="114554"/>
                </a:lnTo>
                <a:lnTo>
                  <a:pt x="195612" y="155283"/>
                </a:lnTo>
                <a:lnTo>
                  <a:pt x="169911" y="197204"/>
                </a:lnTo>
                <a:lnTo>
                  <a:pt x="145782" y="240218"/>
                </a:lnTo>
                <a:lnTo>
                  <a:pt x="123274" y="284226"/>
                </a:lnTo>
                <a:lnTo>
                  <a:pt x="102435" y="329127"/>
                </a:lnTo>
                <a:lnTo>
                  <a:pt x="83312" y="374824"/>
                </a:lnTo>
                <a:lnTo>
                  <a:pt x="65954" y="421217"/>
                </a:lnTo>
                <a:lnTo>
                  <a:pt x="50409" y="468206"/>
                </a:lnTo>
                <a:lnTo>
                  <a:pt x="36725" y="515693"/>
                </a:lnTo>
                <a:lnTo>
                  <a:pt x="24950" y="563578"/>
                </a:lnTo>
                <a:lnTo>
                  <a:pt x="15132" y="611762"/>
                </a:lnTo>
                <a:lnTo>
                  <a:pt x="7318" y="660146"/>
                </a:lnTo>
                <a:lnTo>
                  <a:pt x="1720" y="714746"/>
                </a:lnTo>
                <a:lnTo>
                  <a:pt x="0" y="768397"/>
                </a:lnTo>
                <a:lnTo>
                  <a:pt x="1905" y="821420"/>
                </a:lnTo>
                <a:lnTo>
                  <a:pt x="7187" y="874136"/>
                </a:lnTo>
                <a:lnTo>
                  <a:pt x="15594" y="926866"/>
                </a:lnTo>
                <a:lnTo>
                  <a:pt x="26876" y="979932"/>
                </a:lnTo>
                <a:lnTo>
                  <a:pt x="40396" y="1033099"/>
                </a:lnTo>
                <a:lnTo>
                  <a:pt x="45418" y="105067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47392" y="5500751"/>
            <a:ext cx="304800" cy="165735"/>
          </a:xfrm>
          <a:custGeom>
            <a:avLst/>
            <a:gdLst/>
            <a:ahLst/>
            <a:cxnLst/>
            <a:rect l="l" t="t" r="r" b="b"/>
            <a:pathLst>
              <a:path w="304800" h="165735">
                <a:moveTo>
                  <a:pt x="0" y="69215"/>
                </a:moveTo>
                <a:lnTo>
                  <a:pt x="38100" y="83185"/>
                </a:lnTo>
                <a:lnTo>
                  <a:pt x="75342" y="105473"/>
                </a:lnTo>
                <a:lnTo>
                  <a:pt x="111251" y="129819"/>
                </a:lnTo>
                <a:lnTo>
                  <a:pt x="125991" y="140192"/>
                </a:lnTo>
                <a:lnTo>
                  <a:pt x="142303" y="151079"/>
                </a:lnTo>
                <a:lnTo>
                  <a:pt x="159472" y="160251"/>
                </a:lnTo>
                <a:lnTo>
                  <a:pt x="176783" y="165481"/>
                </a:lnTo>
                <a:lnTo>
                  <a:pt x="194113" y="164085"/>
                </a:lnTo>
                <a:lnTo>
                  <a:pt x="233171" y="131038"/>
                </a:lnTo>
                <a:lnTo>
                  <a:pt x="262032" y="87671"/>
                </a:lnTo>
                <a:lnTo>
                  <a:pt x="286512" y="42037"/>
                </a:lnTo>
                <a:lnTo>
                  <a:pt x="300442" y="9497"/>
                </a:lnTo>
                <a:lnTo>
                  <a:pt x="304545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77238" y="5861303"/>
            <a:ext cx="126364" cy="264795"/>
          </a:xfrm>
          <a:custGeom>
            <a:avLst/>
            <a:gdLst/>
            <a:ahLst/>
            <a:cxnLst/>
            <a:rect l="l" t="t" r="r" b="b"/>
            <a:pathLst>
              <a:path w="126364" h="264795">
                <a:moveTo>
                  <a:pt x="125984" y="0"/>
                </a:moveTo>
                <a:lnTo>
                  <a:pt x="78739" y="16154"/>
                </a:lnTo>
                <a:lnTo>
                  <a:pt x="53720" y="49072"/>
                </a:lnTo>
                <a:lnTo>
                  <a:pt x="55241" y="61245"/>
                </a:lnTo>
                <a:lnTo>
                  <a:pt x="60642" y="72390"/>
                </a:lnTo>
                <a:lnTo>
                  <a:pt x="67758" y="82848"/>
                </a:lnTo>
                <a:lnTo>
                  <a:pt x="74422" y="92964"/>
                </a:lnTo>
                <a:lnTo>
                  <a:pt x="82885" y="108961"/>
                </a:lnTo>
                <a:lnTo>
                  <a:pt x="89836" y="126072"/>
                </a:lnTo>
                <a:lnTo>
                  <a:pt x="94478" y="143927"/>
                </a:lnTo>
                <a:lnTo>
                  <a:pt x="96012" y="162153"/>
                </a:lnTo>
                <a:lnTo>
                  <a:pt x="90243" y="193390"/>
                </a:lnTo>
                <a:lnTo>
                  <a:pt x="52845" y="243635"/>
                </a:lnTo>
                <a:lnTo>
                  <a:pt x="16966" y="264199"/>
                </a:lnTo>
                <a:lnTo>
                  <a:pt x="11334" y="264528"/>
                </a:lnTo>
                <a:lnTo>
                  <a:pt x="6607" y="261370"/>
                </a:lnTo>
                <a:lnTo>
                  <a:pt x="0" y="25481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91584" y="5905804"/>
            <a:ext cx="66040" cy="190500"/>
          </a:xfrm>
          <a:custGeom>
            <a:avLst/>
            <a:gdLst/>
            <a:ahLst/>
            <a:cxnLst/>
            <a:rect l="l" t="t" r="r" b="b"/>
            <a:pathLst>
              <a:path w="66039" h="190500">
                <a:moveTo>
                  <a:pt x="58830" y="9448"/>
                </a:moveTo>
                <a:lnTo>
                  <a:pt x="60989" y="6400"/>
                </a:lnTo>
                <a:lnTo>
                  <a:pt x="63021" y="3352"/>
                </a:lnTo>
                <a:lnTo>
                  <a:pt x="65561" y="0"/>
                </a:lnTo>
                <a:lnTo>
                  <a:pt x="31398" y="35661"/>
                </a:lnTo>
                <a:lnTo>
                  <a:pt x="13777" y="77647"/>
                </a:lnTo>
                <a:lnTo>
                  <a:pt x="2061" y="121919"/>
                </a:lnTo>
                <a:lnTo>
                  <a:pt x="0" y="137774"/>
                </a:lnTo>
                <a:lnTo>
                  <a:pt x="45" y="152285"/>
                </a:lnTo>
                <a:lnTo>
                  <a:pt x="3544" y="165939"/>
                </a:lnTo>
                <a:lnTo>
                  <a:pt x="11840" y="179222"/>
                </a:lnTo>
                <a:lnTo>
                  <a:pt x="19460" y="186537"/>
                </a:lnTo>
                <a:lnTo>
                  <a:pt x="21619" y="188976"/>
                </a:lnTo>
                <a:lnTo>
                  <a:pt x="28985" y="18989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28456" y="5962497"/>
            <a:ext cx="139065" cy="135255"/>
          </a:xfrm>
          <a:custGeom>
            <a:avLst/>
            <a:gdLst/>
            <a:ahLst/>
            <a:cxnLst/>
            <a:rect l="l" t="t" r="r" b="b"/>
            <a:pathLst>
              <a:path w="139064" h="135254">
                <a:moveTo>
                  <a:pt x="76517" y="0"/>
                </a:moveTo>
                <a:lnTo>
                  <a:pt x="34988" y="20116"/>
                </a:lnTo>
                <a:lnTo>
                  <a:pt x="7074" y="68808"/>
                </a:lnTo>
                <a:lnTo>
                  <a:pt x="0" y="109194"/>
                </a:lnTo>
                <a:lnTo>
                  <a:pt x="2599" y="120424"/>
                </a:lnTo>
                <a:lnTo>
                  <a:pt x="10604" y="126796"/>
                </a:lnTo>
                <a:lnTo>
                  <a:pt x="22641" y="126306"/>
                </a:lnTo>
                <a:lnTo>
                  <a:pt x="56324" y="106375"/>
                </a:lnTo>
                <a:lnTo>
                  <a:pt x="77438" y="87668"/>
                </a:lnTo>
                <a:lnTo>
                  <a:pt x="87792" y="78043"/>
                </a:lnTo>
                <a:lnTo>
                  <a:pt x="98742" y="69189"/>
                </a:lnTo>
                <a:lnTo>
                  <a:pt x="100520" y="67970"/>
                </a:lnTo>
                <a:lnTo>
                  <a:pt x="102933" y="67056"/>
                </a:lnTo>
                <a:lnTo>
                  <a:pt x="105092" y="65836"/>
                </a:lnTo>
                <a:lnTo>
                  <a:pt x="119618" y="109132"/>
                </a:lnTo>
                <a:lnTo>
                  <a:pt x="121189" y="120967"/>
                </a:lnTo>
                <a:lnTo>
                  <a:pt x="125094" y="131144"/>
                </a:lnTo>
                <a:lnTo>
                  <a:pt x="132905" y="134721"/>
                </a:lnTo>
                <a:lnTo>
                  <a:pt x="134937" y="132892"/>
                </a:lnTo>
                <a:lnTo>
                  <a:pt x="136842" y="131368"/>
                </a:lnTo>
                <a:lnTo>
                  <a:pt x="138620" y="12954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345291" y="5855512"/>
            <a:ext cx="34290" cy="253365"/>
          </a:xfrm>
          <a:custGeom>
            <a:avLst/>
            <a:gdLst/>
            <a:ahLst/>
            <a:cxnLst/>
            <a:rect l="l" t="t" r="r" b="b"/>
            <a:pathLst>
              <a:path w="34289" h="253364">
                <a:moveTo>
                  <a:pt x="5986" y="0"/>
                </a:moveTo>
                <a:lnTo>
                  <a:pt x="6518" y="14725"/>
                </a:lnTo>
                <a:lnTo>
                  <a:pt x="5859" y="29565"/>
                </a:lnTo>
                <a:lnTo>
                  <a:pt x="4629" y="44405"/>
                </a:lnTo>
                <a:lnTo>
                  <a:pt x="3446" y="59131"/>
                </a:lnTo>
                <a:lnTo>
                  <a:pt x="1266" y="91682"/>
                </a:lnTo>
                <a:lnTo>
                  <a:pt x="97" y="124320"/>
                </a:lnTo>
                <a:lnTo>
                  <a:pt x="0" y="156900"/>
                </a:lnTo>
                <a:lnTo>
                  <a:pt x="1033" y="189280"/>
                </a:lnTo>
                <a:lnTo>
                  <a:pt x="11981" y="239258"/>
                </a:lnTo>
                <a:lnTo>
                  <a:pt x="30370" y="252069"/>
                </a:lnTo>
                <a:lnTo>
                  <a:pt x="33672" y="25298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491739" y="5966155"/>
            <a:ext cx="5715" cy="121920"/>
          </a:xfrm>
          <a:custGeom>
            <a:avLst/>
            <a:gdLst/>
            <a:ahLst/>
            <a:cxnLst/>
            <a:rect l="l" t="t" r="r" b="b"/>
            <a:pathLst>
              <a:path w="5714" h="121920">
                <a:moveTo>
                  <a:pt x="0" y="6400"/>
                </a:moveTo>
                <a:lnTo>
                  <a:pt x="1270" y="4267"/>
                </a:lnTo>
                <a:lnTo>
                  <a:pt x="2793" y="2133"/>
                </a:lnTo>
                <a:lnTo>
                  <a:pt x="4318" y="0"/>
                </a:lnTo>
                <a:lnTo>
                  <a:pt x="5574" y="10910"/>
                </a:lnTo>
                <a:lnTo>
                  <a:pt x="5222" y="22364"/>
                </a:lnTo>
                <a:lnTo>
                  <a:pt x="3942" y="33989"/>
                </a:lnTo>
                <a:lnTo>
                  <a:pt x="2412" y="45415"/>
                </a:lnTo>
                <a:lnTo>
                  <a:pt x="839" y="62788"/>
                </a:lnTo>
                <a:lnTo>
                  <a:pt x="301" y="80162"/>
                </a:lnTo>
                <a:lnTo>
                  <a:pt x="216" y="97535"/>
                </a:lnTo>
                <a:lnTo>
                  <a:pt x="0" y="114909"/>
                </a:lnTo>
                <a:lnTo>
                  <a:pt x="0" y="117043"/>
                </a:lnTo>
                <a:lnTo>
                  <a:pt x="0" y="119176"/>
                </a:lnTo>
                <a:lnTo>
                  <a:pt x="0" y="12131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506503" y="5870447"/>
            <a:ext cx="17780" cy="25400"/>
          </a:xfrm>
          <a:custGeom>
            <a:avLst/>
            <a:gdLst/>
            <a:ahLst/>
            <a:cxnLst/>
            <a:rect l="l" t="t" r="r" b="b"/>
            <a:pathLst>
              <a:path w="17780" h="25400">
                <a:moveTo>
                  <a:pt x="17240" y="14020"/>
                </a:moveTo>
                <a:lnTo>
                  <a:pt x="11398" y="7010"/>
                </a:lnTo>
                <a:lnTo>
                  <a:pt x="9874" y="4876"/>
                </a:lnTo>
                <a:lnTo>
                  <a:pt x="6572" y="0"/>
                </a:lnTo>
                <a:lnTo>
                  <a:pt x="2016" y="6176"/>
                </a:lnTo>
                <a:lnTo>
                  <a:pt x="126" y="11010"/>
                </a:lnTo>
                <a:lnTo>
                  <a:pt x="0" y="16587"/>
                </a:lnTo>
                <a:lnTo>
                  <a:pt x="730" y="2499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21026" y="5965240"/>
            <a:ext cx="128905" cy="172085"/>
          </a:xfrm>
          <a:custGeom>
            <a:avLst/>
            <a:gdLst/>
            <a:ahLst/>
            <a:cxnLst/>
            <a:rect l="l" t="t" r="r" b="b"/>
            <a:pathLst>
              <a:path w="128905" h="172085">
                <a:moveTo>
                  <a:pt x="10922" y="171602"/>
                </a:moveTo>
                <a:lnTo>
                  <a:pt x="4554" y="163444"/>
                </a:lnTo>
                <a:lnTo>
                  <a:pt x="1222" y="152971"/>
                </a:lnTo>
                <a:lnTo>
                  <a:pt x="9" y="141298"/>
                </a:lnTo>
                <a:lnTo>
                  <a:pt x="0" y="129539"/>
                </a:lnTo>
                <a:lnTo>
                  <a:pt x="1172" y="115342"/>
                </a:lnTo>
                <a:lnTo>
                  <a:pt x="13335" y="74066"/>
                </a:lnTo>
                <a:lnTo>
                  <a:pt x="25542" y="66065"/>
                </a:lnTo>
                <a:lnTo>
                  <a:pt x="32033" y="68322"/>
                </a:lnTo>
                <a:lnTo>
                  <a:pt x="38607" y="73151"/>
                </a:lnTo>
                <a:lnTo>
                  <a:pt x="47130" y="81248"/>
                </a:lnTo>
                <a:lnTo>
                  <a:pt x="55451" y="89915"/>
                </a:lnTo>
                <a:lnTo>
                  <a:pt x="63986" y="98355"/>
                </a:lnTo>
                <a:lnTo>
                  <a:pt x="73151" y="105765"/>
                </a:lnTo>
                <a:lnTo>
                  <a:pt x="82669" y="111604"/>
                </a:lnTo>
                <a:lnTo>
                  <a:pt x="91471" y="114071"/>
                </a:lnTo>
                <a:lnTo>
                  <a:pt x="99941" y="111852"/>
                </a:lnTo>
                <a:lnTo>
                  <a:pt x="108457" y="103631"/>
                </a:lnTo>
                <a:lnTo>
                  <a:pt x="113911" y="92616"/>
                </a:lnTo>
                <a:lnTo>
                  <a:pt x="116554" y="79743"/>
                </a:lnTo>
                <a:lnTo>
                  <a:pt x="117816" y="66470"/>
                </a:lnTo>
                <a:lnTo>
                  <a:pt x="119125" y="54254"/>
                </a:lnTo>
                <a:lnTo>
                  <a:pt x="120487" y="40162"/>
                </a:lnTo>
                <a:lnTo>
                  <a:pt x="121443" y="26327"/>
                </a:lnTo>
                <a:lnTo>
                  <a:pt x="123590" y="12892"/>
                </a:lnTo>
                <a:lnTo>
                  <a:pt x="12852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26337" y="5980785"/>
            <a:ext cx="242570" cy="360680"/>
          </a:xfrm>
          <a:custGeom>
            <a:avLst/>
            <a:gdLst/>
            <a:ahLst/>
            <a:cxnLst/>
            <a:rect l="l" t="t" r="r" b="b"/>
            <a:pathLst>
              <a:path w="242569" h="360679">
                <a:moveTo>
                  <a:pt x="25066" y="9448"/>
                </a:moveTo>
                <a:lnTo>
                  <a:pt x="20863" y="20497"/>
                </a:lnTo>
                <a:lnTo>
                  <a:pt x="15636" y="30175"/>
                </a:lnTo>
                <a:lnTo>
                  <a:pt x="10171" y="39624"/>
                </a:lnTo>
                <a:lnTo>
                  <a:pt x="5254" y="49987"/>
                </a:lnTo>
                <a:lnTo>
                  <a:pt x="775" y="66741"/>
                </a:lnTo>
                <a:lnTo>
                  <a:pt x="0" y="84124"/>
                </a:lnTo>
                <a:lnTo>
                  <a:pt x="1914" y="101507"/>
                </a:lnTo>
                <a:lnTo>
                  <a:pt x="5508" y="118262"/>
                </a:lnTo>
                <a:lnTo>
                  <a:pt x="17246" y="159943"/>
                </a:lnTo>
                <a:lnTo>
                  <a:pt x="28733" y="201168"/>
                </a:lnTo>
                <a:lnTo>
                  <a:pt x="36101" y="243078"/>
                </a:lnTo>
                <a:lnTo>
                  <a:pt x="35480" y="286816"/>
                </a:lnTo>
                <a:lnTo>
                  <a:pt x="32289" y="304542"/>
                </a:lnTo>
                <a:lnTo>
                  <a:pt x="27098" y="322326"/>
                </a:lnTo>
                <a:lnTo>
                  <a:pt x="19621" y="339194"/>
                </a:lnTo>
                <a:lnTo>
                  <a:pt x="9572" y="354177"/>
                </a:lnTo>
                <a:lnTo>
                  <a:pt x="6778" y="356311"/>
                </a:lnTo>
                <a:lnTo>
                  <a:pt x="4365" y="358444"/>
                </a:lnTo>
                <a:lnTo>
                  <a:pt x="1952" y="360578"/>
                </a:lnTo>
                <a:lnTo>
                  <a:pt x="29" y="341123"/>
                </a:lnTo>
                <a:lnTo>
                  <a:pt x="3047" y="323126"/>
                </a:lnTo>
                <a:lnTo>
                  <a:pt x="18335" y="286816"/>
                </a:lnTo>
                <a:lnTo>
                  <a:pt x="43738" y="241196"/>
                </a:lnTo>
                <a:lnTo>
                  <a:pt x="72909" y="198590"/>
                </a:lnTo>
                <a:lnTo>
                  <a:pt x="105011" y="158281"/>
                </a:lnTo>
                <a:lnTo>
                  <a:pt x="139211" y="119552"/>
                </a:lnTo>
                <a:lnTo>
                  <a:pt x="174672" y="81686"/>
                </a:lnTo>
                <a:lnTo>
                  <a:pt x="192817" y="62022"/>
                </a:lnTo>
                <a:lnTo>
                  <a:pt x="210105" y="42100"/>
                </a:lnTo>
                <a:lnTo>
                  <a:pt x="226536" y="21550"/>
                </a:lnTo>
                <a:lnTo>
                  <a:pt x="24210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067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00113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Fuzzy</a:t>
            </a:r>
            <a:r>
              <a:rPr sz="4000" spc="-100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hypervolume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078" y="2360638"/>
            <a:ext cx="57150" cy="341630"/>
          </a:xfrm>
          <a:custGeom>
            <a:avLst/>
            <a:gdLst/>
            <a:ahLst/>
            <a:cxnLst/>
            <a:rect l="l" t="t" r="r" b="b"/>
            <a:pathLst>
              <a:path w="57150" h="341630">
                <a:moveTo>
                  <a:pt x="56949" y="291"/>
                </a:moveTo>
                <a:lnTo>
                  <a:pt x="49911" y="0"/>
                </a:lnTo>
                <a:lnTo>
                  <a:pt x="45443" y="8816"/>
                </a:lnTo>
                <a:lnTo>
                  <a:pt x="42462" y="22133"/>
                </a:lnTo>
                <a:lnTo>
                  <a:pt x="39881" y="35343"/>
                </a:lnTo>
                <a:lnTo>
                  <a:pt x="33099" y="66944"/>
                </a:lnTo>
                <a:lnTo>
                  <a:pt x="20335" y="130051"/>
                </a:lnTo>
                <a:lnTo>
                  <a:pt x="9344" y="192976"/>
                </a:lnTo>
                <a:lnTo>
                  <a:pt x="2066" y="255575"/>
                </a:lnTo>
                <a:lnTo>
                  <a:pt x="0" y="298211"/>
                </a:lnTo>
                <a:lnTo>
                  <a:pt x="257" y="315204"/>
                </a:lnTo>
                <a:lnTo>
                  <a:pt x="2571" y="331743"/>
                </a:lnTo>
                <a:lnTo>
                  <a:pt x="8486" y="341413"/>
                </a:lnTo>
                <a:lnTo>
                  <a:pt x="11229" y="341159"/>
                </a:lnTo>
                <a:lnTo>
                  <a:pt x="13363" y="340778"/>
                </a:lnTo>
                <a:lnTo>
                  <a:pt x="16106" y="340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061" y="2340340"/>
            <a:ext cx="241300" cy="22860"/>
          </a:xfrm>
          <a:custGeom>
            <a:avLst/>
            <a:gdLst/>
            <a:ahLst/>
            <a:cxnLst/>
            <a:rect l="l" t="t" r="r" b="b"/>
            <a:pathLst>
              <a:path w="241300" h="22860">
                <a:moveTo>
                  <a:pt x="0" y="22748"/>
                </a:moveTo>
                <a:lnTo>
                  <a:pt x="49463" y="13533"/>
                </a:lnTo>
                <a:lnTo>
                  <a:pt x="93878" y="9080"/>
                </a:lnTo>
                <a:lnTo>
                  <a:pt x="148742" y="3968"/>
                </a:lnTo>
                <a:lnTo>
                  <a:pt x="192833" y="712"/>
                </a:lnTo>
                <a:lnTo>
                  <a:pt x="208864" y="0"/>
                </a:lnTo>
                <a:lnTo>
                  <a:pt x="224780" y="25"/>
                </a:lnTo>
                <a:lnTo>
                  <a:pt x="241096" y="11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428" y="2500592"/>
            <a:ext cx="166370" cy="10795"/>
          </a:xfrm>
          <a:custGeom>
            <a:avLst/>
            <a:gdLst/>
            <a:ahLst/>
            <a:cxnLst/>
            <a:rect l="l" t="t" r="r" b="b"/>
            <a:pathLst>
              <a:path w="166370" h="10794">
                <a:moveTo>
                  <a:pt x="0" y="4609"/>
                </a:moveTo>
                <a:lnTo>
                  <a:pt x="6476" y="9318"/>
                </a:lnTo>
                <a:lnTo>
                  <a:pt x="15011" y="10181"/>
                </a:lnTo>
                <a:lnTo>
                  <a:pt x="25031" y="9020"/>
                </a:lnTo>
                <a:lnTo>
                  <a:pt x="35966" y="7657"/>
                </a:lnTo>
                <a:lnTo>
                  <a:pt x="57049" y="6518"/>
                </a:lnTo>
                <a:lnTo>
                  <a:pt x="78219" y="5689"/>
                </a:lnTo>
                <a:lnTo>
                  <a:pt x="99445" y="4764"/>
                </a:lnTo>
                <a:lnTo>
                  <a:pt x="120700" y="3339"/>
                </a:lnTo>
                <a:lnTo>
                  <a:pt x="135555" y="1559"/>
                </a:lnTo>
                <a:lnTo>
                  <a:pt x="146494" y="434"/>
                </a:lnTo>
                <a:lnTo>
                  <a:pt x="155890" y="0"/>
                </a:lnTo>
                <a:lnTo>
                  <a:pt x="166115" y="2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110" y="2367407"/>
            <a:ext cx="39370" cy="300990"/>
          </a:xfrm>
          <a:custGeom>
            <a:avLst/>
            <a:gdLst/>
            <a:ahLst/>
            <a:cxnLst/>
            <a:rect l="l" t="t" r="r" b="b"/>
            <a:pathLst>
              <a:path w="39369" h="300989">
                <a:moveTo>
                  <a:pt x="39300" y="0"/>
                </a:moveTo>
                <a:lnTo>
                  <a:pt x="20183" y="40701"/>
                </a:lnTo>
                <a:lnTo>
                  <a:pt x="10672" y="83540"/>
                </a:lnTo>
                <a:lnTo>
                  <a:pt x="5462" y="140384"/>
                </a:lnTo>
                <a:lnTo>
                  <a:pt x="3943" y="168782"/>
                </a:lnTo>
                <a:lnTo>
                  <a:pt x="2171" y="195260"/>
                </a:lnTo>
                <a:lnTo>
                  <a:pt x="742" y="221916"/>
                </a:lnTo>
                <a:lnTo>
                  <a:pt x="0" y="248453"/>
                </a:lnTo>
                <a:lnTo>
                  <a:pt x="285" y="274573"/>
                </a:lnTo>
                <a:lnTo>
                  <a:pt x="1271" y="283104"/>
                </a:lnTo>
                <a:lnTo>
                  <a:pt x="1771" y="289385"/>
                </a:lnTo>
                <a:lnTo>
                  <a:pt x="1528" y="294737"/>
                </a:lnTo>
                <a:lnTo>
                  <a:pt x="285" y="3004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022" y="2513329"/>
            <a:ext cx="144145" cy="5715"/>
          </a:xfrm>
          <a:custGeom>
            <a:avLst/>
            <a:gdLst/>
            <a:ahLst/>
            <a:cxnLst/>
            <a:rect l="l" t="t" r="r" b="b"/>
            <a:pathLst>
              <a:path w="144144" h="5714">
                <a:moveTo>
                  <a:pt x="0" y="0"/>
                </a:moveTo>
                <a:lnTo>
                  <a:pt x="10296" y="1000"/>
                </a:lnTo>
                <a:lnTo>
                  <a:pt x="20650" y="1809"/>
                </a:lnTo>
                <a:lnTo>
                  <a:pt x="31118" y="2571"/>
                </a:lnTo>
                <a:lnTo>
                  <a:pt x="41757" y="3429"/>
                </a:lnTo>
                <a:lnTo>
                  <a:pt x="61845" y="4786"/>
                </a:lnTo>
                <a:lnTo>
                  <a:pt x="82448" y="5524"/>
                </a:lnTo>
                <a:lnTo>
                  <a:pt x="103050" y="5500"/>
                </a:lnTo>
                <a:lnTo>
                  <a:pt x="123139" y="4572"/>
                </a:lnTo>
                <a:lnTo>
                  <a:pt x="129844" y="3683"/>
                </a:lnTo>
                <a:lnTo>
                  <a:pt x="136855" y="2794"/>
                </a:lnTo>
                <a:lnTo>
                  <a:pt x="143560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4549" y="2371344"/>
            <a:ext cx="27940" cy="307340"/>
          </a:xfrm>
          <a:custGeom>
            <a:avLst/>
            <a:gdLst/>
            <a:ahLst/>
            <a:cxnLst/>
            <a:rect l="l" t="t" r="r" b="b"/>
            <a:pathLst>
              <a:path w="27940" h="307339">
                <a:moveTo>
                  <a:pt x="27431" y="0"/>
                </a:moveTo>
                <a:lnTo>
                  <a:pt x="25922" y="14620"/>
                </a:lnTo>
                <a:lnTo>
                  <a:pt x="23583" y="28955"/>
                </a:lnTo>
                <a:lnTo>
                  <a:pt x="20959" y="43291"/>
                </a:lnTo>
                <a:lnTo>
                  <a:pt x="18592" y="57911"/>
                </a:lnTo>
                <a:lnTo>
                  <a:pt x="15201" y="85653"/>
                </a:lnTo>
                <a:lnTo>
                  <a:pt x="12496" y="113537"/>
                </a:lnTo>
                <a:lnTo>
                  <a:pt x="10020" y="141422"/>
                </a:lnTo>
                <a:lnTo>
                  <a:pt x="7315" y="169163"/>
                </a:lnTo>
                <a:lnTo>
                  <a:pt x="4543" y="195579"/>
                </a:lnTo>
                <a:lnTo>
                  <a:pt x="1828" y="222376"/>
                </a:lnTo>
                <a:lnTo>
                  <a:pt x="28" y="249174"/>
                </a:lnTo>
                <a:lnTo>
                  <a:pt x="0" y="275589"/>
                </a:lnTo>
                <a:lnTo>
                  <a:pt x="1738" y="285835"/>
                </a:lnTo>
                <a:lnTo>
                  <a:pt x="2933" y="293449"/>
                </a:lnTo>
                <a:lnTo>
                  <a:pt x="3729" y="300039"/>
                </a:lnTo>
                <a:lnTo>
                  <a:pt x="4267" y="30721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897" y="2349119"/>
            <a:ext cx="206375" cy="311150"/>
          </a:xfrm>
          <a:custGeom>
            <a:avLst/>
            <a:gdLst/>
            <a:ahLst/>
            <a:cxnLst/>
            <a:rect l="l" t="t" r="r" b="b"/>
            <a:pathLst>
              <a:path w="206375" h="311150">
                <a:moveTo>
                  <a:pt x="0" y="57530"/>
                </a:moveTo>
                <a:lnTo>
                  <a:pt x="3071" y="67181"/>
                </a:lnTo>
                <a:lnTo>
                  <a:pt x="5143" y="74342"/>
                </a:lnTo>
                <a:lnTo>
                  <a:pt x="7158" y="81480"/>
                </a:lnTo>
                <a:lnTo>
                  <a:pt x="10058" y="91058"/>
                </a:lnTo>
                <a:lnTo>
                  <a:pt x="18021" y="117859"/>
                </a:lnTo>
                <a:lnTo>
                  <a:pt x="25984" y="144684"/>
                </a:lnTo>
                <a:lnTo>
                  <a:pt x="34061" y="171461"/>
                </a:lnTo>
                <a:lnTo>
                  <a:pt x="49982" y="222146"/>
                </a:lnTo>
                <a:lnTo>
                  <a:pt x="67956" y="269914"/>
                </a:lnTo>
                <a:lnTo>
                  <a:pt x="95218" y="309594"/>
                </a:lnTo>
                <a:lnTo>
                  <a:pt x="104524" y="311015"/>
                </a:lnTo>
                <a:lnTo>
                  <a:pt x="114960" y="303910"/>
                </a:lnTo>
                <a:lnTo>
                  <a:pt x="127275" y="285075"/>
                </a:lnTo>
                <a:lnTo>
                  <a:pt x="136042" y="263048"/>
                </a:lnTo>
                <a:lnTo>
                  <a:pt x="142713" y="240117"/>
                </a:lnTo>
                <a:lnTo>
                  <a:pt x="148742" y="218566"/>
                </a:lnTo>
                <a:lnTo>
                  <a:pt x="157955" y="187219"/>
                </a:lnTo>
                <a:lnTo>
                  <a:pt x="166824" y="155813"/>
                </a:lnTo>
                <a:lnTo>
                  <a:pt x="175192" y="124287"/>
                </a:lnTo>
                <a:lnTo>
                  <a:pt x="182905" y="92582"/>
                </a:lnTo>
                <a:lnTo>
                  <a:pt x="188624" y="69419"/>
                </a:lnTo>
                <a:lnTo>
                  <a:pt x="194652" y="46339"/>
                </a:lnTo>
                <a:lnTo>
                  <a:pt x="200586" y="23235"/>
                </a:lnTo>
                <a:lnTo>
                  <a:pt x="20601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1183" y="2276601"/>
            <a:ext cx="140335" cy="416559"/>
          </a:xfrm>
          <a:custGeom>
            <a:avLst/>
            <a:gdLst/>
            <a:ahLst/>
            <a:cxnLst/>
            <a:rect l="l" t="t" r="r" b="b"/>
            <a:pathLst>
              <a:path w="140334" h="416560">
                <a:moveTo>
                  <a:pt x="140319" y="0"/>
                </a:moveTo>
                <a:lnTo>
                  <a:pt x="103108" y="21589"/>
                </a:lnTo>
                <a:lnTo>
                  <a:pt x="72028" y="58848"/>
                </a:lnTo>
                <a:lnTo>
                  <a:pt x="46402" y="100012"/>
                </a:lnTo>
                <a:lnTo>
                  <a:pt x="26205" y="144033"/>
                </a:lnTo>
                <a:lnTo>
                  <a:pt x="11414" y="189864"/>
                </a:lnTo>
                <a:lnTo>
                  <a:pt x="2831" y="233267"/>
                </a:lnTo>
                <a:lnTo>
                  <a:pt x="0" y="277050"/>
                </a:lnTo>
                <a:lnTo>
                  <a:pt x="4145" y="320452"/>
                </a:lnTo>
                <a:lnTo>
                  <a:pt x="16494" y="362712"/>
                </a:lnTo>
                <a:lnTo>
                  <a:pt x="41973" y="398287"/>
                </a:lnTo>
                <a:lnTo>
                  <a:pt x="82026" y="416051"/>
                </a:lnTo>
                <a:lnTo>
                  <a:pt x="88757" y="415671"/>
                </a:lnTo>
                <a:lnTo>
                  <a:pt x="95488" y="415036"/>
                </a:lnTo>
                <a:lnTo>
                  <a:pt x="102473" y="4145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1502" y="2465212"/>
            <a:ext cx="101600" cy="139065"/>
          </a:xfrm>
          <a:custGeom>
            <a:avLst/>
            <a:gdLst/>
            <a:ahLst/>
            <a:cxnLst/>
            <a:rect l="l" t="t" r="r" b="b"/>
            <a:pathLst>
              <a:path w="101600" h="139064">
                <a:moveTo>
                  <a:pt x="101163" y="2397"/>
                </a:moveTo>
                <a:lnTo>
                  <a:pt x="91186" y="906"/>
                </a:lnTo>
                <a:lnTo>
                  <a:pt x="81732" y="0"/>
                </a:lnTo>
                <a:lnTo>
                  <a:pt x="72088" y="450"/>
                </a:lnTo>
                <a:lnTo>
                  <a:pt x="34758" y="20685"/>
                </a:lnTo>
                <a:lnTo>
                  <a:pt x="7191" y="61287"/>
                </a:lnTo>
                <a:lnTo>
                  <a:pt x="0" y="93898"/>
                </a:lnTo>
                <a:lnTo>
                  <a:pt x="3119" y="110347"/>
                </a:lnTo>
                <a:lnTo>
                  <a:pt x="11555" y="123326"/>
                </a:lnTo>
                <a:lnTo>
                  <a:pt x="24503" y="132270"/>
                </a:lnTo>
                <a:lnTo>
                  <a:pt x="39713" y="137332"/>
                </a:lnTo>
                <a:lnTo>
                  <a:pt x="54935" y="138668"/>
                </a:lnTo>
                <a:lnTo>
                  <a:pt x="68839" y="136562"/>
                </a:lnTo>
                <a:lnTo>
                  <a:pt x="79208" y="134874"/>
                </a:lnTo>
                <a:lnTo>
                  <a:pt x="88171" y="133113"/>
                </a:lnTo>
                <a:lnTo>
                  <a:pt x="97861" y="1307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2" y="2306447"/>
            <a:ext cx="76200" cy="361950"/>
          </a:xfrm>
          <a:custGeom>
            <a:avLst/>
            <a:gdLst/>
            <a:ahLst/>
            <a:cxnLst/>
            <a:rect l="l" t="t" r="r" b="b"/>
            <a:pathLst>
              <a:path w="76200" h="361950">
                <a:moveTo>
                  <a:pt x="0" y="0"/>
                </a:moveTo>
                <a:lnTo>
                  <a:pt x="12358" y="43201"/>
                </a:lnTo>
                <a:lnTo>
                  <a:pt x="30722" y="84911"/>
                </a:lnTo>
                <a:lnTo>
                  <a:pt x="42925" y="112331"/>
                </a:lnTo>
                <a:lnTo>
                  <a:pt x="54367" y="140037"/>
                </a:lnTo>
                <a:lnTo>
                  <a:pt x="64262" y="168528"/>
                </a:lnTo>
                <a:lnTo>
                  <a:pt x="70943" y="195587"/>
                </a:lnTo>
                <a:lnTo>
                  <a:pt x="74945" y="223932"/>
                </a:lnTo>
                <a:lnTo>
                  <a:pt x="76209" y="252610"/>
                </a:lnTo>
                <a:lnTo>
                  <a:pt x="74675" y="280669"/>
                </a:lnTo>
                <a:lnTo>
                  <a:pt x="63118" y="320690"/>
                </a:lnTo>
                <a:lnTo>
                  <a:pt x="38988" y="354711"/>
                </a:lnTo>
                <a:lnTo>
                  <a:pt x="32638" y="359028"/>
                </a:lnTo>
                <a:lnTo>
                  <a:pt x="29209" y="3614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854" y="2461005"/>
            <a:ext cx="136525" cy="16510"/>
          </a:xfrm>
          <a:custGeom>
            <a:avLst/>
            <a:gdLst/>
            <a:ahLst/>
            <a:cxnLst/>
            <a:rect l="l" t="t" r="r" b="b"/>
            <a:pathLst>
              <a:path w="136525" h="16510">
                <a:moveTo>
                  <a:pt x="0" y="0"/>
                </a:moveTo>
                <a:lnTo>
                  <a:pt x="6482" y="8223"/>
                </a:lnTo>
                <a:lnTo>
                  <a:pt x="14049" y="12160"/>
                </a:lnTo>
                <a:lnTo>
                  <a:pt x="23449" y="13573"/>
                </a:lnTo>
                <a:lnTo>
                  <a:pt x="35432" y="14224"/>
                </a:lnTo>
                <a:lnTo>
                  <a:pt x="53201" y="15287"/>
                </a:lnTo>
                <a:lnTo>
                  <a:pt x="71469" y="16160"/>
                </a:lnTo>
                <a:lnTo>
                  <a:pt x="89689" y="16224"/>
                </a:lnTo>
                <a:lnTo>
                  <a:pt x="107314" y="14859"/>
                </a:lnTo>
                <a:lnTo>
                  <a:pt x="116893" y="12902"/>
                </a:lnTo>
                <a:lnTo>
                  <a:pt x="123840" y="11493"/>
                </a:lnTo>
                <a:lnTo>
                  <a:pt x="129764" y="10465"/>
                </a:lnTo>
                <a:lnTo>
                  <a:pt x="136270" y="96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4522" y="2550286"/>
            <a:ext cx="145415" cy="31750"/>
          </a:xfrm>
          <a:custGeom>
            <a:avLst/>
            <a:gdLst/>
            <a:ahLst/>
            <a:cxnLst/>
            <a:rect l="l" t="t" r="r" b="b"/>
            <a:pathLst>
              <a:path w="145414" h="31750">
                <a:moveTo>
                  <a:pt x="0" y="0"/>
                </a:moveTo>
                <a:lnTo>
                  <a:pt x="27431" y="26797"/>
                </a:lnTo>
                <a:lnTo>
                  <a:pt x="64865" y="31194"/>
                </a:lnTo>
                <a:lnTo>
                  <a:pt x="84367" y="31136"/>
                </a:lnTo>
                <a:lnTo>
                  <a:pt x="102488" y="29210"/>
                </a:lnTo>
                <a:lnTo>
                  <a:pt x="116554" y="25386"/>
                </a:lnTo>
                <a:lnTo>
                  <a:pt x="126904" y="22621"/>
                </a:lnTo>
                <a:lnTo>
                  <a:pt x="135778" y="20262"/>
                </a:lnTo>
                <a:lnTo>
                  <a:pt x="145414" y="176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2700" y="2355808"/>
            <a:ext cx="436880" cy="365125"/>
          </a:xfrm>
          <a:custGeom>
            <a:avLst/>
            <a:gdLst/>
            <a:ahLst/>
            <a:cxnLst/>
            <a:rect l="l" t="t" r="r" b="b"/>
            <a:pathLst>
              <a:path w="436880" h="365125">
                <a:moveTo>
                  <a:pt x="282194" y="10074"/>
                </a:moveTo>
                <a:lnTo>
                  <a:pt x="226794" y="0"/>
                </a:lnTo>
                <a:lnTo>
                  <a:pt x="197104" y="2470"/>
                </a:lnTo>
                <a:lnTo>
                  <a:pt x="139319" y="13376"/>
                </a:lnTo>
                <a:lnTo>
                  <a:pt x="90491" y="27235"/>
                </a:lnTo>
                <a:lnTo>
                  <a:pt x="63563" y="48085"/>
                </a:lnTo>
                <a:lnTo>
                  <a:pt x="59689" y="54524"/>
                </a:lnTo>
                <a:lnTo>
                  <a:pt x="104659" y="77473"/>
                </a:lnTo>
                <a:lnTo>
                  <a:pt x="142170" y="93989"/>
                </a:lnTo>
                <a:lnTo>
                  <a:pt x="164163" y="104181"/>
                </a:lnTo>
                <a:lnTo>
                  <a:pt x="206375" y="127422"/>
                </a:lnTo>
                <a:lnTo>
                  <a:pt x="234950" y="160061"/>
                </a:lnTo>
                <a:lnTo>
                  <a:pt x="231610" y="174515"/>
                </a:lnTo>
                <a:lnTo>
                  <a:pt x="201802" y="207305"/>
                </a:lnTo>
                <a:lnTo>
                  <a:pt x="142208" y="253470"/>
                </a:lnTo>
                <a:lnTo>
                  <a:pt x="78993" y="295062"/>
                </a:lnTo>
                <a:lnTo>
                  <a:pt x="39179" y="316287"/>
                </a:lnTo>
                <a:lnTo>
                  <a:pt x="19379" y="327941"/>
                </a:lnTo>
                <a:lnTo>
                  <a:pt x="2412" y="341417"/>
                </a:lnTo>
                <a:lnTo>
                  <a:pt x="1524" y="343195"/>
                </a:lnTo>
                <a:lnTo>
                  <a:pt x="888" y="345354"/>
                </a:lnTo>
                <a:lnTo>
                  <a:pt x="0" y="346878"/>
                </a:lnTo>
                <a:lnTo>
                  <a:pt x="30448" y="348896"/>
                </a:lnTo>
                <a:lnTo>
                  <a:pt x="60991" y="349117"/>
                </a:lnTo>
                <a:lnTo>
                  <a:pt x="91582" y="348218"/>
                </a:lnTo>
                <a:lnTo>
                  <a:pt x="122174" y="346878"/>
                </a:lnTo>
                <a:lnTo>
                  <a:pt x="155590" y="345916"/>
                </a:lnTo>
                <a:lnTo>
                  <a:pt x="189007" y="345084"/>
                </a:lnTo>
                <a:lnTo>
                  <a:pt x="222472" y="344610"/>
                </a:lnTo>
                <a:lnTo>
                  <a:pt x="256031" y="344719"/>
                </a:lnTo>
                <a:lnTo>
                  <a:pt x="324310" y="346704"/>
                </a:lnTo>
                <a:lnTo>
                  <a:pt x="391922" y="356022"/>
                </a:lnTo>
                <a:lnTo>
                  <a:pt x="403159" y="358566"/>
                </a:lnTo>
                <a:lnTo>
                  <a:pt x="414385" y="360753"/>
                </a:lnTo>
                <a:lnTo>
                  <a:pt x="425586" y="362702"/>
                </a:lnTo>
                <a:lnTo>
                  <a:pt x="436752" y="3645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1076" y="2959861"/>
            <a:ext cx="57150" cy="154940"/>
          </a:xfrm>
          <a:custGeom>
            <a:avLst/>
            <a:gdLst/>
            <a:ahLst/>
            <a:cxnLst/>
            <a:rect l="l" t="t" r="r" b="b"/>
            <a:pathLst>
              <a:path w="57150" h="154939">
                <a:moveTo>
                  <a:pt x="47089" y="0"/>
                </a:moveTo>
                <a:lnTo>
                  <a:pt x="15593" y="24764"/>
                </a:lnTo>
                <a:lnTo>
                  <a:pt x="1591" y="71520"/>
                </a:lnTo>
                <a:lnTo>
                  <a:pt x="0" y="101647"/>
                </a:lnTo>
                <a:lnTo>
                  <a:pt x="1781" y="115506"/>
                </a:lnTo>
                <a:lnTo>
                  <a:pt x="26435" y="152495"/>
                </a:lnTo>
                <a:lnTo>
                  <a:pt x="35772" y="154832"/>
                </a:lnTo>
                <a:lnTo>
                  <a:pt x="44930" y="153670"/>
                </a:lnTo>
                <a:lnTo>
                  <a:pt x="48867" y="151257"/>
                </a:lnTo>
                <a:lnTo>
                  <a:pt x="53185" y="148843"/>
                </a:lnTo>
                <a:lnTo>
                  <a:pt x="57122" y="14668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7376" y="2892298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7874" y="16128"/>
                </a:moveTo>
                <a:lnTo>
                  <a:pt x="3048" y="7619"/>
                </a:lnTo>
                <a:lnTo>
                  <a:pt x="1778" y="5714"/>
                </a:lnTo>
                <a:lnTo>
                  <a:pt x="0" y="0"/>
                </a:lnTo>
                <a:lnTo>
                  <a:pt x="7366" y="1777"/>
                </a:lnTo>
                <a:lnTo>
                  <a:pt x="13969" y="2412"/>
                </a:lnTo>
                <a:lnTo>
                  <a:pt x="21336" y="35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6657" y="2953257"/>
            <a:ext cx="111760" cy="19685"/>
          </a:xfrm>
          <a:custGeom>
            <a:avLst/>
            <a:gdLst/>
            <a:ahLst/>
            <a:cxnLst/>
            <a:rect l="l" t="t" r="r" b="b"/>
            <a:pathLst>
              <a:path w="111760" h="19685">
                <a:moveTo>
                  <a:pt x="0" y="0"/>
                </a:moveTo>
                <a:lnTo>
                  <a:pt x="38735" y="14858"/>
                </a:lnTo>
                <a:lnTo>
                  <a:pt x="83115" y="18395"/>
                </a:lnTo>
                <a:lnTo>
                  <a:pt x="97536" y="19176"/>
                </a:lnTo>
                <a:lnTo>
                  <a:pt x="102107" y="18795"/>
                </a:lnTo>
                <a:lnTo>
                  <a:pt x="106680" y="18541"/>
                </a:lnTo>
                <a:lnTo>
                  <a:pt x="111251" y="182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9042" y="3052572"/>
            <a:ext cx="130810" cy="31115"/>
          </a:xfrm>
          <a:custGeom>
            <a:avLst/>
            <a:gdLst/>
            <a:ahLst/>
            <a:cxnLst/>
            <a:rect l="l" t="t" r="r" b="b"/>
            <a:pathLst>
              <a:path w="130810" h="31114">
                <a:moveTo>
                  <a:pt x="0" y="24637"/>
                </a:moveTo>
                <a:lnTo>
                  <a:pt x="11209" y="29338"/>
                </a:lnTo>
                <a:lnTo>
                  <a:pt x="21383" y="30622"/>
                </a:lnTo>
                <a:lnTo>
                  <a:pt x="32200" y="29835"/>
                </a:lnTo>
                <a:lnTo>
                  <a:pt x="45338" y="28320"/>
                </a:lnTo>
                <a:lnTo>
                  <a:pt x="62591" y="26541"/>
                </a:lnTo>
                <a:lnTo>
                  <a:pt x="112775" y="10413"/>
                </a:lnTo>
                <a:lnTo>
                  <a:pt x="124968" y="3301"/>
                </a:lnTo>
                <a:lnTo>
                  <a:pt x="13068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0080" y="2938907"/>
            <a:ext cx="58419" cy="180975"/>
          </a:xfrm>
          <a:custGeom>
            <a:avLst/>
            <a:gdLst/>
            <a:ahLst/>
            <a:cxnLst/>
            <a:rect l="l" t="t" r="r" b="b"/>
            <a:pathLst>
              <a:path w="58419" h="180975">
                <a:moveTo>
                  <a:pt x="23431" y="0"/>
                </a:moveTo>
                <a:lnTo>
                  <a:pt x="6786" y="35522"/>
                </a:lnTo>
                <a:lnTo>
                  <a:pt x="0" y="90185"/>
                </a:lnTo>
                <a:lnTo>
                  <a:pt x="1087" y="110857"/>
                </a:lnTo>
                <a:lnTo>
                  <a:pt x="19145" y="160527"/>
                </a:lnTo>
                <a:lnTo>
                  <a:pt x="49339" y="179450"/>
                </a:lnTo>
                <a:lnTo>
                  <a:pt x="53657" y="180085"/>
                </a:lnTo>
                <a:lnTo>
                  <a:pt x="57848" y="1807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5393" y="2110614"/>
            <a:ext cx="221615" cy="183515"/>
          </a:xfrm>
          <a:custGeom>
            <a:avLst/>
            <a:gdLst/>
            <a:ahLst/>
            <a:cxnLst/>
            <a:rect l="l" t="t" r="r" b="b"/>
            <a:pathLst>
              <a:path w="221614" h="183514">
                <a:moveTo>
                  <a:pt x="110186" y="125"/>
                </a:moveTo>
                <a:lnTo>
                  <a:pt x="70308" y="4697"/>
                </a:lnTo>
                <a:lnTo>
                  <a:pt x="30339" y="38790"/>
                </a:lnTo>
                <a:lnTo>
                  <a:pt x="3014" y="89533"/>
                </a:lnTo>
                <a:lnTo>
                  <a:pt x="0" y="109583"/>
                </a:lnTo>
                <a:lnTo>
                  <a:pt x="2236" y="129919"/>
                </a:lnTo>
                <a:lnTo>
                  <a:pt x="29128" y="164415"/>
                </a:lnTo>
                <a:lnTo>
                  <a:pt x="71832" y="179957"/>
                </a:lnTo>
                <a:lnTo>
                  <a:pt x="109670" y="183141"/>
                </a:lnTo>
                <a:lnTo>
                  <a:pt x="147270" y="179718"/>
                </a:lnTo>
                <a:lnTo>
                  <a:pt x="184489" y="172223"/>
                </a:lnTo>
                <a:lnTo>
                  <a:pt x="221184" y="16319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774" y="2171169"/>
            <a:ext cx="5253812" cy="311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1070" y="2373502"/>
            <a:ext cx="37465" cy="401320"/>
          </a:xfrm>
          <a:custGeom>
            <a:avLst/>
            <a:gdLst/>
            <a:ahLst/>
            <a:cxnLst/>
            <a:rect l="l" t="t" r="r" b="b"/>
            <a:pathLst>
              <a:path w="37464" h="401319">
                <a:moveTo>
                  <a:pt x="13715" y="10668"/>
                </a:moveTo>
                <a:lnTo>
                  <a:pt x="8254" y="2667"/>
                </a:lnTo>
                <a:lnTo>
                  <a:pt x="7112" y="0"/>
                </a:lnTo>
                <a:lnTo>
                  <a:pt x="0" y="254"/>
                </a:lnTo>
                <a:lnTo>
                  <a:pt x="339" y="14239"/>
                </a:lnTo>
                <a:lnTo>
                  <a:pt x="1285" y="28225"/>
                </a:lnTo>
                <a:lnTo>
                  <a:pt x="2732" y="42259"/>
                </a:lnTo>
                <a:lnTo>
                  <a:pt x="4571" y="56387"/>
                </a:lnTo>
                <a:lnTo>
                  <a:pt x="7909" y="86985"/>
                </a:lnTo>
                <a:lnTo>
                  <a:pt x="10699" y="117617"/>
                </a:lnTo>
                <a:lnTo>
                  <a:pt x="13251" y="148274"/>
                </a:lnTo>
                <a:lnTo>
                  <a:pt x="15875" y="178943"/>
                </a:lnTo>
                <a:lnTo>
                  <a:pt x="20891" y="242411"/>
                </a:lnTo>
                <a:lnTo>
                  <a:pt x="24764" y="305688"/>
                </a:lnTo>
                <a:lnTo>
                  <a:pt x="25481" y="325711"/>
                </a:lnTo>
                <a:lnTo>
                  <a:pt x="26400" y="345757"/>
                </a:lnTo>
                <a:lnTo>
                  <a:pt x="28247" y="365517"/>
                </a:lnTo>
                <a:lnTo>
                  <a:pt x="31750" y="384683"/>
                </a:lnTo>
                <a:lnTo>
                  <a:pt x="33908" y="393192"/>
                </a:lnTo>
                <a:lnTo>
                  <a:pt x="34543" y="395859"/>
                </a:lnTo>
                <a:lnTo>
                  <a:pt x="36956" y="4010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2459" y="2410424"/>
            <a:ext cx="16510" cy="256540"/>
          </a:xfrm>
          <a:custGeom>
            <a:avLst/>
            <a:gdLst/>
            <a:ahLst/>
            <a:cxnLst/>
            <a:rect l="l" t="t" r="r" b="b"/>
            <a:pathLst>
              <a:path w="16510" h="256539">
                <a:moveTo>
                  <a:pt x="16510" y="3337"/>
                </a:moveTo>
                <a:lnTo>
                  <a:pt x="11535" y="0"/>
                </a:lnTo>
                <a:lnTo>
                  <a:pt x="8810" y="7401"/>
                </a:lnTo>
                <a:lnTo>
                  <a:pt x="7491" y="19375"/>
                </a:lnTo>
                <a:lnTo>
                  <a:pt x="6730" y="29753"/>
                </a:lnTo>
                <a:lnTo>
                  <a:pt x="4873" y="53756"/>
                </a:lnTo>
                <a:lnTo>
                  <a:pt x="2016" y="101762"/>
                </a:lnTo>
                <a:lnTo>
                  <a:pt x="234" y="149992"/>
                </a:lnTo>
                <a:lnTo>
                  <a:pt x="0" y="174136"/>
                </a:lnTo>
                <a:lnTo>
                  <a:pt x="51" y="198256"/>
                </a:lnTo>
                <a:lnTo>
                  <a:pt x="126" y="222412"/>
                </a:lnTo>
                <a:lnTo>
                  <a:pt x="134" y="231723"/>
                </a:lnTo>
                <a:lnTo>
                  <a:pt x="476" y="239748"/>
                </a:lnTo>
                <a:lnTo>
                  <a:pt x="1627" y="247487"/>
                </a:lnTo>
                <a:lnTo>
                  <a:pt x="4063" y="2559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2547" y="2405507"/>
            <a:ext cx="184785" cy="28575"/>
          </a:xfrm>
          <a:custGeom>
            <a:avLst/>
            <a:gdLst/>
            <a:ahLst/>
            <a:cxnLst/>
            <a:rect l="l" t="t" r="r" b="b"/>
            <a:pathLst>
              <a:path w="184785" h="28575">
                <a:moveTo>
                  <a:pt x="7619" y="28066"/>
                </a:moveTo>
                <a:lnTo>
                  <a:pt x="5206" y="25526"/>
                </a:lnTo>
                <a:lnTo>
                  <a:pt x="2793" y="23748"/>
                </a:lnTo>
                <a:lnTo>
                  <a:pt x="0" y="21335"/>
                </a:lnTo>
                <a:lnTo>
                  <a:pt x="35687" y="6095"/>
                </a:lnTo>
                <a:lnTo>
                  <a:pt x="73675" y="1285"/>
                </a:lnTo>
                <a:lnTo>
                  <a:pt x="112140" y="0"/>
                </a:lnTo>
                <a:lnTo>
                  <a:pt x="128196" y="200"/>
                </a:lnTo>
                <a:lnTo>
                  <a:pt x="176149" y="4825"/>
                </a:lnTo>
                <a:lnTo>
                  <a:pt x="181610" y="5714"/>
                </a:lnTo>
                <a:lnTo>
                  <a:pt x="184403" y="60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4330" y="2516758"/>
            <a:ext cx="164465" cy="21590"/>
          </a:xfrm>
          <a:custGeom>
            <a:avLst/>
            <a:gdLst/>
            <a:ahLst/>
            <a:cxnLst/>
            <a:rect l="l" t="t" r="r" b="b"/>
            <a:pathLst>
              <a:path w="164464" h="21589">
                <a:moveTo>
                  <a:pt x="0" y="0"/>
                </a:moveTo>
                <a:lnTo>
                  <a:pt x="43562" y="21449"/>
                </a:lnTo>
                <a:lnTo>
                  <a:pt x="61928" y="21478"/>
                </a:lnTo>
                <a:lnTo>
                  <a:pt x="80412" y="20198"/>
                </a:lnTo>
                <a:lnTo>
                  <a:pt x="99695" y="18287"/>
                </a:lnTo>
                <a:lnTo>
                  <a:pt x="115847" y="16299"/>
                </a:lnTo>
                <a:lnTo>
                  <a:pt x="131953" y="14001"/>
                </a:lnTo>
                <a:lnTo>
                  <a:pt x="148058" y="11465"/>
                </a:lnTo>
                <a:lnTo>
                  <a:pt x="164211" y="87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1429" y="2548127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4841" y="5207"/>
                </a:moveTo>
                <a:lnTo>
                  <a:pt x="0" y="2375"/>
                </a:lnTo>
                <a:lnTo>
                  <a:pt x="1444" y="1127"/>
                </a:lnTo>
                <a:lnTo>
                  <a:pt x="6270" y="617"/>
                </a:lnTo>
                <a:lnTo>
                  <a:pt x="1157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9924" y="2429255"/>
            <a:ext cx="22225" cy="282575"/>
          </a:xfrm>
          <a:custGeom>
            <a:avLst/>
            <a:gdLst/>
            <a:ahLst/>
            <a:cxnLst/>
            <a:rect l="l" t="t" r="r" b="b"/>
            <a:pathLst>
              <a:path w="22225" h="282575">
                <a:moveTo>
                  <a:pt x="2047" y="0"/>
                </a:moveTo>
                <a:lnTo>
                  <a:pt x="0" y="8421"/>
                </a:lnTo>
                <a:lnTo>
                  <a:pt x="333" y="15843"/>
                </a:lnTo>
                <a:lnTo>
                  <a:pt x="1904" y="23502"/>
                </a:lnTo>
                <a:lnTo>
                  <a:pt x="3571" y="32639"/>
                </a:lnTo>
                <a:lnTo>
                  <a:pt x="5790" y="52115"/>
                </a:lnTo>
                <a:lnTo>
                  <a:pt x="8080" y="71675"/>
                </a:lnTo>
                <a:lnTo>
                  <a:pt x="10179" y="91307"/>
                </a:lnTo>
                <a:lnTo>
                  <a:pt x="11826" y="110998"/>
                </a:lnTo>
                <a:lnTo>
                  <a:pt x="13251" y="136229"/>
                </a:lnTo>
                <a:lnTo>
                  <a:pt x="14176" y="161591"/>
                </a:lnTo>
                <a:lnTo>
                  <a:pt x="15005" y="187025"/>
                </a:lnTo>
                <a:lnTo>
                  <a:pt x="16144" y="212471"/>
                </a:lnTo>
                <a:lnTo>
                  <a:pt x="17305" y="228213"/>
                </a:lnTo>
                <a:lnTo>
                  <a:pt x="18859" y="244014"/>
                </a:lnTo>
                <a:lnTo>
                  <a:pt x="20484" y="259887"/>
                </a:lnTo>
                <a:lnTo>
                  <a:pt x="21859" y="275844"/>
                </a:lnTo>
                <a:lnTo>
                  <a:pt x="21859" y="277622"/>
                </a:lnTo>
                <a:lnTo>
                  <a:pt x="21859" y="280162"/>
                </a:lnTo>
                <a:lnTo>
                  <a:pt x="21859" y="2821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83428" y="2822448"/>
            <a:ext cx="89535" cy="186055"/>
          </a:xfrm>
          <a:custGeom>
            <a:avLst/>
            <a:gdLst/>
            <a:ahLst/>
            <a:cxnLst/>
            <a:rect l="l" t="t" r="r" b="b"/>
            <a:pathLst>
              <a:path w="89535" h="186055">
                <a:moveTo>
                  <a:pt x="5207" y="10032"/>
                </a:moveTo>
                <a:lnTo>
                  <a:pt x="3429" y="6985"/>
                </a:lnTo>
                <a:lnTo>
                  <a:pt x="1905" y="3682"/>
                </a:lnTo>
                <a:lnTo>
                  <a:pt x="0" y="0"/>
                </a:lnTo>
                <a:lnTo>
                  <a:pt x="27557" y="31414"/>
                </a:lnTo>
                <a:lnTo>
                  <a:pt x="43618" y="66424"/>
                </a:lnTo>
                <a:lnTo>
                  <a:pt x="60862" y="111422"/>
                </a:lnTo>
                <a:lnTo>
                  <a:pt x="68961" y="134112"/>
                </a:lnTo>
                <a:lnTo>
                  <a:pt x="73632" y="147187"/>
                </a:lnTo>
                <a:lnTo>
                  <a:pt x="78517" y="160226"/>
                </a:lnTo>
                <a:lnTo>
                  <a:pt x="83641" y="173099"/>
                </a:lnTo>
                <a:lnTo>
                  <a:pt x="89026" y="18567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0795" y="2747772"/>
            <a:ext cx="167005" cy="81915"/>
          </a:xfrm>
          <a:custGeom>
            <a:avLst/>
            <a:gdLst/>
            <a:ahLst/>
            <a:cxnLst/>
            <a:rect l="l" t="t" r="r" b="b"/>
            <a:pathLst>
              <a:path w="167004" h="81914">
                <a:moveTo>
                  <a:pt x="0" y="81661"/>
                </a:moveTo>
                <a:lnTo>
                  <a:pt x="28955" y="49402"/>
                </a:lnTo>
                <a:lnTo>
                  <a:pt x="89328" y="24828"/>
                </a:lnTo>
                <a:lnTo>
                  <a:pt x="151129" y="4825"/>
                </a:lnTo>
                <a:lnTo>
                  <a:pt x="156590" y="3301"/>
                </a:lnTo>
                <a:lnTo>
                  <a:pt x="161797" y="1524"/>
                </a:lnTo>
                <a:lnTo>
                  <a:pt x="16700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3533" y="2867914"/>
            <a:ext cx="99695" cy="13335"/>
          </a:xfrm>
          <a:custGeom>
            <a:avLst/>
            <a:gdLst/>
            <a:ahLst/>
            <a:cxnLst/>
            <a:rect l="l" t="t" r="r" b="b"/>
            <a:pathLst>
              <a:path w="99695" h="13335">
                <a:moveTo>
                  <a:pt x="0" y="2032"/>
                </a:moveTo>
                <a:lnTo>
                  <a:pt x="0" y="5714"/>
                </a:lnTo>
                <a:lnTo>
                  <a:pt x="380" y="9651"/>
                </a:lnTo>
                <a:lnTo>
                  <a:pt x="634" y="13081"/>
                </a:lnTo>
                <a:lnTo>
                  <a:pt x="43941" y="9651"/>
                </a:lnTo>
                <a:lnTo>
                  <a:pt x="85500" y="2418"/>
                </a:lnTo>
                <a:lnTo>
                  <a:pt x="9944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1627" y="2892551"/>
            <a:ext cx="90805" cy="101600"/>
          </a:xfrm>
          <a:custGeom>
            <a:avLst/>
            <a:gdLst/>
            <a:ahLst/>
            <a:cxnLst/>
            <a:rect l="l" t="t" r="r" b="b"/>
            <a:pathLst>
              <a:path w="90804" h="101600">
                <a:moveTo>
                  <a:pt x="4016" y="0"/>
                </a:moveTo>
                <a:lnTo>
                  <a:pt x="3990" y="10820"/>
                </a:lnTo>
                <a:lnTo>
                  <a:pt x="3238" y="21510"/>
                </a:lnTo>
                <a:lnTo>
                  <a:pt x="2176" y="32271"/>
                </a:lnTo>
                <a:lnTo>
                  <a:pt x="1222" y="43307"/>
                </a:lnTo>
                <a:lnTo>
                  <a:pt x="426" y="55481"/>
                </a:lnTo>
                <a:lnTo>
                  <a:pt x="0" y="68500"/>
                </a:lnTo>
                <a:lnTo>
                  <a:pt x="883" y="81401"/>
                </a:lnTo>
                <a:lnTo>
                  <a:pt x="4016" y="93218"/>
                </a:lnTo>
                <a:lnTo>
                  <a:pt x="11158" y="101222"/>
                </a:lnTo>
                <a:lnTo>
                  <a:pt x="19716" y="100584"/>
                </a:lnTo>
                <a:lnTo>
                  <a:pt x="48688" y="61563"/>
                </a:lnTo>
                <a:lnTo>
                  <a:pt x="60588" y="24834"/>
                </a:lnTo>
                <a:lnTo>
                  <a:pt x="64514" y="8907"/>
                </a:lnTo>
                <a:lnTo>
                  <a:pt x="66500" y="635"/>
                </a:lnTo>
                <a:lnTo>
                  <a:pt x="68167" y="11787"/>
                </a:lnTo>
                <a:lnTo>
                  <a:pt x="69357" y="23177"/>
                </a:lnTo>
                <a:lnTo>
                  <a:pt x="70643" y="34567"/>
                </a:lnTo>
                <a:lnTo>
                  <a:pt x="72596" y="45720"/>
                </a:lnTo>
                <a:lnTo>
                  <a:pt x="75628" y="53784"/>
                </a:lnTo>
                <a:lnTo>
                  <a:pt x="79898" y="61563"/>
                </a:lnTo>
                <a:lnTo>
                  <a:pt x="85026" y="68437"/>
                </a:lnTo>
                <a:lnTo>
                  <a:pt x="90630" y="7378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24929" y="2804160"/>
            <a:ext cx="128905" cy="103505"/>
          </a:xfrm>
          <a:custGeom>
            <a:avLst/>
            <a:gdLst/>
            <a:ahLst/>
            <a:cxnLst/>
            <a:rect l="l" t="t" r="r" b="b"/>
            <a:pathLst>
              <a:path w="128904" h="103505">
                <a:moveTo>
                  <a:pt x="0" y="35051"/>
                </a:moveTo>
                <a:lnTo>
                  <a:pt x="2224" y="44420"/>
                </a:lnTo>
                <a:lnTo>
                  <a:pt x="3508" y="53895"/>
                </a:lnTo>
                <a:lnTo>
                  <a:pt x="4625" y="63537"/>
                </a:lnTo>
                <a:lnTo>
                  <a:pt x="6350" y="73405"/>
                </a:lnTo>
                <a:lnTo>
                  <a:pt x="8709" y="82750"/>
                </a:lnTo>
                <a:lnTo>
                  <a:pt x="11699" y="90535"/>
                </a:lnTo>
                <a:lnTo>
                  <a:pt x="16047" y="97248"/>
                </a:lnTo>
                <a:lnTo>
                  <a:pt x="22479" y="103377"/>
                </a:lnTo>
                <a:lnTo>
                  <a:pt x="32605" y="92715"/>
                </a:lnTo>
                <a:lnTo>
                  <a:pt x="59055" y="57657"/>
                </a:lnTo>
                <a:lnTo>
                  <a:pt x="78676" y="26050"/>
                </a:lnTo>
                <a:lnTo>
                  <a:pt x="90558" y="11134"/>
                </a:lnTo>
                <a:lnTo>
                  <a:pt x="105155" y="635"/>
                </a:lnTo>
                <a:lnTo>
                  <a:pt x="107188" y="635"/>
                </a:lnTo>
                <a:lnTo>
                  <a:pt x="109093" y="253"/>
                </a:lnTo>
                <a:lnTo>
                  <a:pt x="110871" y="0"/>
                </a:lnTo>
                <a:lnTo>
                  <a:pt x="115139" y="12600"/>
                </a:lnTo>
                <a:lnTo>
                  <a:pt x="116824" y="25082"/>
                </a:lnTo>
                <a:lnTo>
                  <a:pt x="117818" y="37754"/>
                </a:lnTo>
                <a:lnTo>
                  <a:pt x="120015" y="50926"/>
                </a:lnTo>
                <a:lnTo>
                  <a:pt x="122029" y="58818"/>
                </a:lnTo>
                <a:lnTo>
                  <a:pt x="124031" y="66532"/>
                </a:lnTo>
                <a:lnTo>
                  <a:pt x="126247" y="74126"/>
                </a:lnTo>
                <a:lnTo>
                  <a:pt x="128904" y="8166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6314" y="2750185"/>
            <a:ext cx="73025" cy="118745"/>
          </a:xfrm>
          <a:custGeom>
            <a:avLst/>
            <a:gdLst/>
            <a:ahLst/>
            <a:cxnLst/>
            <a:rect l="l" t="t" r="r" b="b"/>
            <a:pathLst>
              <a:path w="73025" h="118744">
                <a:moveTo>
                  <a:pt x="72897" y="0"/>
                </a:moveTo>
                <a:lnTo>
                  <a:pt x="36947" y="20788"/>
                </a:lnTo>
                <a:lnTo>
                  <a:pt x="7874" y="63357"/>
                </a:lnTo>
                <a:lnTo>
                  <a:pt x="0" y="98425"/>
                </a:lnTo>
                <a:lnTo>
                  <a:pt x="3800" y="109964"/>
                </a:lnTo>
                <a:lnTo>
                  <a:pt x="10874" y="116347"/>
                </a:lnTo>
                <a:lnTo>
                  <a:pt x="20448" y="118659"/>
                </a:lnTo>
                <a:lnTo>
                  <a:pt x="31750" y="117982"/>
                </a:lnTo>
                <a:lnTo>
                  <a:pt x="35686" y="117348"/>
                </a:lnTo>
                <a:lnTo>
                  <a:pt x="39624" y="116459"/>
                </a:lnTo>
                <a:lnTo>
                  <a:pt x="43687" y="11556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81263" y="2705735"/>
            <a:ext cx="120014" cy="125730"/>
          </a:xfrm>
          <a:custGeom>
            <a:avLst/>
            <a:gdLst/>
            <a:ahLst/>
            <a:cxnLst/>
            <a:rect l="l" t="t" r="r" b="b"/>
            <a:pathLst>
              <a:path w="120015" h="125730">
                <a:moveTo>
                  <a:pt x="21288" y="89280"/>
                </a:moveTo>
                <a:lnTo>
                  <a:pt x="57146" y="63154"/>
                </a:lnTo>
                <a:lnTo>
                  <a:pt x="72469" y="26542"/>
                </a:lnTo>
                <a:lnTo>
                  <a:pt x="56594" y="0"/>
                </a:lnTo>
                <a:lnTo>
                  <a:pt x="41788" y="5639"/>
                </a:lnTo>
                <a:lnTo>
                  <a:pt x="10874" y="42037"/>
                </a:lnTo>
                <a:lnTo>
                  <a:pt x="0" y="74485"/>
                </a:lnTo>
                <a:lnTo>
                  <a:pt x="855" y="91471"/>
                </a:lnTo>
                <a:lnTo>
                  <a:pt x="8461" y="106934"/>
                </a:lnTo>
                <a:lnTo>
                  <a:pt x="22282" y="118121"/>
                </a:lnTo>
                <a:lnTo>
                  <a:pt x="38925" y="123570"/>
                </a:lnTo>
                <a:lnTo>
                  <a:pt x="56878" y="125114"/>
                </a:lnTo>
                <a:lnTo>
                  <a:pt x="74628" y="124587"/>
                </a:lnTo>
                <a:lnTo>
                  <a:pt x="87137" y="122539"/>
                </a:lnTo>
                <a:lnTo>
                  <a:pt x="98218" y="118872"/>
                </a:lnTo>
                <a:lnTo>
                  <a:pt x="108775" y="113871"/>
                </a:lnTo>
                <a:lnTo>
                  <a:pt x="119713" y="1078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4752" y="3533266"/>
            <a:ext cx="909955" cy="1534795"/>
          </a:xfrm>
          <a:custGeom>
            <a:avLst/>
            <a:gdLst/>
            <a:ahLst/>
            <a:cxnLst/>
            <a:rect l="l" t="t" r="r" b="b"/>
            <a:pathLst>
              <a:path w="909955" h="1534795">
                <a:moveTo>
                  <a:pt x="0" y="1534668"/>
                </a:moveTo>
                <a:lnTo>
                  <a:pt x="2063" y="1526623"/>
                </a:lnTo>
                <a:lnTo>
                  <a:pt x="3079" y="1521269"/>
                </a:lnTo>
                <a:lnTo>
                  <a:pt x="4143" y="1515915"/>
                </a:lnTo>
                <a:lnTo>
                  <a:pt x="21904" y="1459138"/>
                </a:lnTo>
                <a:lnTo>
                  <a:pt x="38150" y="1410590"/>
                </a:lnTo>
                <a:lnTo>
                  <a:pt x="55076" y="1362236"/>
                </a:lnTo>
                <a:lnTo>
                  <a:pt x="72669" y="1314086"/>
                </a:lnTo>
                <a:lnTo>
                  <a:pt x="90916" y="1266147"/>
                </a:lnTo>
                <a:lnTo>
                  <a:pt x="109805" y="1218428"/>
                </a:lnTo>
                <a:lnTo>
                  <a:pt x="129323" y="1170940"/>
                </a:lnTo>
                <a:lnTo>
                  <a:pt x="149457" y="1123689"/>
                </a:lnTo>
                <a:lnTo>
                  <a:pt x="170195" y="1076686"/>
                </a:lnTo>
                <a:lnTo>
                  <a:pt x="191524" y="1029940"/>
                </a:lnTo>
                <a:lnTo>
                  <a:pt x="213431" y="983458"/>
                </a:lnTo>
                <a:lnTo>
                  <a:pt x="235903" y="937250"/>
                </a:lnTo>
                <a:lnTo>
                  <a:pt x="258929" y="891325"/>
                </a:lnTo>
                <a:lnTo>
                  <a:pt x="282495" y="845693"/>
                </a:lnTo>
                <a:lnTo>
                  <a:pt x="306588" y="800360"/>
                </a:lnTo>
                <a:lnTo>
                  <a:pt x="331196" y="755337"/>
                </a:lnTo>
                <a:lnTo>
                  <a:pt x="356307" y="710633"/>
                </a:lnTo>
                <a:lnTo>
                  <a:pt x="381907" y="666256"/>
                </a:lnTo>
                <a:lnTo>
                  <a:pt x="407984" y="622215"/>
                </a:lnTo>
                <a:lnTo>
                  <a:pt x="434525" y="578519"/>
                </a:lnTo>
                <a:lnTo>
                  <a:pt x="461517" y="535178"/>
                </a:lnTo>
                <a:lnTo>
                  <a:pt x="490582" y="490659"/>
                </a:lnTo>
                <a:lnTo>
                  <a:pt x="520728" y="447809"/>
                </a:lnTo>
                <a:lnTo>
                  <a:pt x="551848" y="406409"/>
                </a:lnTo>
                <a:lnTo>
                  <a:pt x="583834" y="366238"/>
                </a:lnTo>
                <a:lnTo>
                  <a:pt x="616578" y="327077"/>
                </a:lnTo>
                <a:lnTo>
                  <a:pt x="649970" y="288706"/>
                </a:lnTo>
                <a:lnTo>
                  <a:pt x="683904" y="250904"/>
                </a:lnTo>
                <a:lnTo>
                  <a:pt x="718271" y="213453"/>
                </a:lnTo>
                <a:lnTo>
                  <a:pt x="752962" y="176131"/>
                </a:lnTo>
                <a:lnTo>
                  <a:pt x="787870" y="138720"/>
                </a:lnTo>
                <a:lnTo>
                  <a:pt x="822886" y="100999"/>
                </a:lnTo>
                <a:lnTo>
                  <a:pt x="857902" y="62749"/>
                </a:lnTo>
                <a:lnTo>
                  <a:pt x="892810" y="23749"/>
                </a:lnTo>
                <a:lnTo>
                  <a:pt x="907008" y="5818"/>
                </a:lnTo>
                <a:lnTo>
                  <a:pt x="90982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1395" y="3489896"/>
            <a:ext cx="158750" cy="235585"/>
          </a:xfrm>
          <a:custGeom>
            <a:avLst/>
            <a:gdLst/>
            <a:ahLst/>
            <a:cxnLst/>
            <a:rect l="l" t="t" r="r" b="b"/>
            <a:pathLst>
              <a:path w="158750" h="235585">
                <a:moveTo>
                  <a:pt x="0" y="33845"/>
                </a:moveTo>
                <a:lnTo>
                  <a:pt x="40094" y="28005"/>
                </a:lnTo>
                <a:lnTo>
                  <a:pt x="86709" y="13509"/>
                </a:lnTo>
                <a:lnTo>
                  <a:pt x="103278" y="8137"/>
                </a:lnTo>
                <a:lnTo>
                  <a:pt x="120015" y="3111"/>
                </a:lnTo>
                <a:lnTo>
                  <a:pt x="130369" y="769"/>
                </a:lnTo>
                <a:lnTo>
                  <a:pt x="141033" y="0"/>
                </a:lnTo>
                <a:lnTo>
                  <a:pt x="150268" y="2754"/>
                </a:lnTo>
                <a:lnTo>
                  <a:pt x="156337" y="10985"/>
                </a:lnTo>
                <a:lnTo>
                  <a:pt x="158392" y="25796"/>
                </a:lnTo>
                <a:lnTo>
                  <a:pt x="156591" y="43275"/>
                </a:lnTo>
                <a:lnTo>
                  <a:pt x="152693" y="60706"/>
                </a:lnTo>
                <a:lnTo>
                  <a:pt x="148462" y="75374"/>
                </a:lnTo>
                <a:lnTo>
                  <a:pt x="141291" y="97407"/>
                </a:lnTo>
                <a:lnTo>
                  <a:pt x="134048" y="119713"/>
                </a:lnTo>
                <a:lnTo>
                  <a:pt x="128139" y="142329"/>
                </a:lnTo>
                <a:lnTo>
                  <a:pt x="124968" y="165290"/>
                </a:lnTo>
                <a:lnTo>
                  <a:pt x="125003" y="183257"/>
                </a:lnTo>
                <a:lnTo>
                  <a:pt x="126777" y="200723"/>
                </a:lnTo>
                <a:lnTo>
                  <a:pt x="129932" y="217904"/>
                </a:lnTo>
                <a:lnTo>
                  <a:pt x="134112" y="23501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6387" y="4095241"/>
            <a:ext cx="280035" cy="327660"/>
          </a:xfrm>
          <a:custGeom>
            <a:avLst/>
            <a:gdLst/>
            <a:ahLst/>
            <a:cxnLst/>
            <a:rect l="l" t="t" r="r" b="b"/>
            <a:pathLst>
              <a:path w="280035" h="327660">
                <a:moveTo>
                  <a:pt x="90302" y="204215"/>
                </a:moveTo>
                <a:lnTo>
                  <a:pt x="84395" y="198568"/>
                </a:lnTo>
                <a:lnTo>
                  <a:pt x="80000" y="194373"/>
                </a:lnTo>
                <a:lnTo>
                  <a:pt x="74533" y="191607"/>
                </a:lnTo>
                <a:lnTo>
                  <a:pt x="65410" y="190245"/>
                </a:lnTo>
                <a:lnTo>
                  <a:pt x="49220" y="195044"/>
                </a:lnTo>
                <a:lnTo>
                  <a:pt x="23602" y="224643"/>
                </a:lnTo>
                <a:lnTo>
                  <a:pt x="2720" y="273065"/>
                </a:lnTo>
                <a:lnTo>
                  <a:pt x="0" y="291109"/>
                </a:lnTo>
                <a:lnTo>
                  <a:pt x="767" y="309117"/>
                </a:lnTo>
                <a:lnTo>
                  <a:pt x="4450" y="319785"/>
                </a:lnTo>
                <a:lnTo>
                  <a:pt x="4958" y="322833"/>
                </a:lnTo>
                <a:lnTo>
                  <a:pt x="11689" y="327151"/>
                </a:lnTo>
                <a:lnTo>
                  <a:pt x="26140" y="323728"/>
                </a:lnTo>
                <a:lnTo>
                  <a:pt x="38137" y="317579"/>
                </a:lnTo>
                <a:lnTo>
                  <a:pt x="73570" y="273329"/>
                </a:lnTo>
                <a:lnTo>
                  <a:pt x="96541" y="221930"/>
                </a:lnTo>
                <a:lnTo>
                  <a:pt x="114097" y="165167"/>
                </a:lnTo>
                <a:lnTo>
                  <a:pt x="127666" y="102469"/>
                </a:lnTo>
                <a:lnTo>
                  <a:pt x="135647" y="53024"/>
                </a:lnTo>
                <a:lnTo>
                  <a:pt x="139451" y="0"/>
                </a:lnTo>
                <a:lnTo>
                  <a:pt x="133105" y="20240"/>
                </a:lnTo>
                <a:lnTo>
                  <a:pt x="126414" y="61436"/>
                </a:lnTo>
                <a:lnTo>
                  <a:pt x="121548" y="123007"/>
                </a:lnTo>
                <a:lnTo>
                  <a:pt x="122433" y="163480"/>
                </a:lnTo>
                <a:lnTo>
                  <a:pt x="128462" y="203334"/>
                </a:lnTo>
                <a:lnTo>
                  <a:pt x="141229" y="241807"/>
                </a:lnTo>
                <a:lnTo>
                  <a:pt x="176537" y="277812"/>
                </a:lnTo>
                <a:lnTo>
                  <a:pt x="224446" y="258667"/>
                </a:lnTo>
                <a:lnTo>
                  <a:pt x="251747" y="203094"/>
                </a:lnTo>
                <a:lnTo>
                  <a:pt x="260375" y="135717"/>
                </a:lnTo>
                <a:lnTo>
                  <a:pt x="220858" y="136032"/>
                </a:lnTo>
                <a:lnTo>
                  <a:pt x="211532" y="188604"/>
                </a:lnTo>
                <a:lnTo>
                  <a:pt x="215136" y="227264"/>
                </a:lnTo>
                <a:lnTo>
                  <a:pt x="238353" y="267334"/>
                </a:lnTo>
                <a:lnTo>
                  <a:pt x="274706" y="266699"/>
                </a:lnTo>
                <a:lnTo>
                  <a:pt x="279913" y="26492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21399" y="4102861"/>
            <a:ext cx="24765" cy="243840"/>
          </a:xfrm>
          <a:custGeom>
            <a:avLst/>
            <a:gdLst/>
            <a:ahLst/>
            <a:cxnLst/>
            <a:rect l="l" t="t" r="r" b="b"/>
            <a:pathLst>
              <a:path w="24764" h="243839">
                <a:moveTo>
                  <a:pt x="17710" y="0"/>
                </a:moveTo>
                <a:lnTo>
                  <a:pt x="4137" y="54542"/>
                </a:lnTo>
                <a:lnTo>
                  <a:pt x="0" y="100978"/>
                </a:lnTo>
                <a:lnTo>
                  <a:pt x="168" y="128793"/>
                </a:lnTo>
                <a:lnTo>
                  <a:pt x="5518" y="184150"/>
                </a:lnTo>
                <a:lnTo>
                  <a:pt x="18413" y="229477"/>
                </a:lnTo>
                <a:lnTo>
                  <a:pt x="24187" y="24383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3211" y="4141978"/>
            <a:ext cx="327025" cy="175895"/>
          </a:xfrm>
          <a:custGeom>
            <a:avLst/>
            <a:gdLst/>
            <a:ahLst/>
            <a:cxnLst/>
            <a:rect l="l" t="t" r="r" b="b"/>
            <a:pathLst>
              <a:path w="327025" h="175895">
                <a:moveTo>
                  <a:pt x="2492" y="155702"/>
                </a:moveTo>
                <a:lnTo>
                  <a:pt x="347" y="164466"/>
                </a:lnTo>
                <a:lnTo>
                  <a:pt x="0" y="169433"/>
                </a:lnTo>
                <a:lnTo>
                  <a:pt x="3724" y="172329"/>
                </a:lnTo>
                <a:lnTo>
                  <a:pt x="13795" y="174879"/>
                </a:lnTo>
                <a:lnTo>
                  <a:pt x="44541" y="175857"/>
                </a:lnTo>
                <a:lnTo>
                  <a:pt x="75263" y="168513"/>
                </a:lnTo>
                <a:lnTo>
                  <a:pt x="129873" y="139192"/>
                </a:lnTo>
                <a:lnTo>
                  <a:pt x="163972" y="108346"/>
                </a:lnTo>
                <a:lnTo>
                  <a:pt x="189309" y="70358"/>
                </a:lnTo>
                <a:lnTo>
                  <a:pt x="195405" y="22860"/>
                </a:lnTo>
                <a:lnTo>
                  <a:pt x="182004" y="28922"/>
                </a:lnTo>
                <a:lnTo>
                  <a:pt x="157305" y="63373"/>
                </a:lnTo>
                <a:lnTo>
                  <a:pt x="146750" y="117201"/>
                </a:lnTo>
                <a:lnTo>
                  <a:pt x="162083" y="156273"/>
                </a:lnTo>
                <a:lnTo>
                  <a:pt x="202178" y="155578"/>
                </a:lnTo>
                <a:lnTo>
                  <a:pt x="240236" y="121539"/>
                </a:lnTo>
                <a:lnTo>
                  <a:pt x="266953" y="77908"/>
                </a:lnTo>
                <a:lnTo>
                  <a:pt x="273764" y="59055"/>
                </a:lnTo>
                <a:lnTo>
                  <a:pt x="274653" y="56388"/>
                </a:lnTo>
                <a:lnTo>
                  <a:pt x="275288" y="53340"/>
                </a:lnTo>
                <a:lnTo>
                  <a:pt x="274818" y="70479"/>
                </a:lnTo>
                <a:lnTo>
                  <a:pt x="274097" y="87582"/>
                </a:lnTo>
                <a:lnTo>
                  <a:pt x="273591" y="104614"/>
                </a:lnTo>
                <a:lnTo>
                  <a:pt x="274954" y="144081"/>
                </a:lnTo>
                <a:lnTo>
                  <a:pt x="276812" y="166624"/>
                </a:lnTo>
                <a:lnTo>
                  <a:pt x="281320" y="154606"/>
                </a:lnTo>
                <a:lnTo>
                  <a:pt x="284114" y="142589"/>
                </a:lnTo>
                <a:lnTo>
                  <a:pt x="286242" y="130333"/>
                </a:lnTo>
                <a:lnTo>
                  <a:pt x="288750" y="117602"/>
                </a:lnTo>
                <a:lnTo>
                  <a:pt x="298275" y="74183"/>
                </a:lnTo>
                <a:lnTo>
                  <a:pt x="311229" y="31623"/>
                </a:lnTo>
                <a:lnTo>
                  <a:pt x="322427" y="6905"/>
                </a:lnTo>
                <a:lnTo>
                  <a:pt x="32646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72979" y="4144645"/>
            <a:ext cx="192405" cy="131445"/>
          </a:xfrm>
          <a:custGeom>
            <a:avLst/>
            <a:gdLst/>
            <a:ahLst/>
            <a:cxnLst/>
            <a:rect l="l" t="t" r="r" b="b"/>
            <a:pathLst>
              <a:path w="192404" h="131445">
                <a:moveTo>
                  <a:pt x="267" y="19176"/>
                </a:moveTo>
                <a:lnTo>
                  <a:pt x="178" y="36278"/>
                </a:lnTo>
                <a:lnTo>
                  <a:pt x="29" y="53308"/>
                </a:lnTo>
                <a:lnTo>
                  <a:pt x="0" y="70290"/>
                </a:lnTo>
                <a:lnTo>
                  <a:pt x="1109" y="109394"/>
                </a:lnTo>
                <a:lnTo>
                  <a:pt x="3569" y="131444"/>
                </a:lnTo>
                <a:lnTo>
                  <a:pt x="7814" y="119651"/>
                </a:lnTo>
                <a:lnTo>
                  <a:pt x="11713" y="107775"/>
                </a:lnTo>
                <a:lnTo>
                  <a:pt x="15732" y="95922"/>
                </a:lnTo>
                <a:lnTo>
                  <a:pt x="36288" y="50498"/>
                </a:lnTo>
                <a:lnTo>
                  <a:pt x="63005" y="26796"/>
                </a:lnTo>
                <a:lnTo>
                  <a:pt x="65799" y="27177"/>
                </a:lnTo>
                <a:lnTo>
                  <a:pt x="68212" y="27177"/>
                </a:lnTo>
                <a:lnTo>
                  <a:pt x="84316" y="61775"/>
                </a:lnTo>
                <a:lnTo>
                  <a:pt x="86961" y="91439"/>
                </a:lnTo>
                <a:lnTo>
                  <a:pt x="87229" y="99786"/>
                </a:lnTo>
                <a:lnTo>
                  <a:pt x="87770" y="108203"/>
                </a:lnTo>
                <a:lnTo>
                  <a:pt x="97678" y="95994"/>
                </a:lnTo>
                <a:lnTo>
                  <a:pt x="106074" y="82819"/>
                </a:lnTo>
                <a:lnTo>
                  <a:pt x="113827" y="69002"/>
                </a:lnTo>
                <a:lnTo>
                  <a:pt x="121806" y="54863"/>
                </a:lnTo>
                <a:lnTo>
                  <a:pt x="131022" y="39076"/>
                </a:lnTo>
                <a:lnTo>
                  <a:pt x="141047" y="23907"/>
                </a:lnTo>
                <a:lnTo>
                  <a:pt x="152882" y="10501"/>
                </a:lnTo>
                <a:lnTo>
                  <a:pt x="167526" y="0"/>
                </a:lnTo>
                <a:lnTo>
                  <a:pt x="174045" y="7618"/>
                </a:lnTo>
                <a:lnTo>
                  <a:pt x="177480" y="16557"/>
                </a:lnTo>
                <a:lnTo>
                  <a:pt x="179081" y="26521"/>
                </a:lnTo>
                <a:lnTo>
                  <a:pt x="180099" y="37210"/>
                </a:lnTo>
                <a:lnTo>
                  <a:pt x="180883" y="52145"/>
                </a:lnTo>
                <a:lnTo>
                  <a:pt x="180846" y="67341"/>
                </a:lnTo>
                <a:lnTo>
                  <a:pt x="181260" y="82395"/>
                </a:lnTo>
                <a:lnTo>
                  <a:pt x="183401" y="96900"/>
                </a:lnTo>
                <a:lnTo>
                  <a:pt x="186449" y="104266"/>
                </a:lnTo>
                <a:lnTo>
                  <a:pt x="187338" y="106425"/>
                </a:lnTo>
                <a:lnTo>
                  <a:pt x="191910" y="10909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7373" y="4158107"/>
            <a:ext cx="6985" cy="125095"/>
          </a:xfrm>
          <a:custGeom>
            <a:avLst/>
            <a:gdLst/>
            <a:ahLst/>
            <a:cxnLst/>
            <a:rect l="l" t="t" r="r" b="b"/>
            <a:pathLst>
              <a:path w="6985" h="125095">
                <a:moveTo>
                  <a:pt x="2539" y="0"/>
                </a:moveTo>
                <a:lnTo>
                  <a:pt x="3089" y="13366"/>
                </a:lnTo>
                <a:lnTo>
                  <a:pt x="1984" y="26733"/>
                </a:lnTo>
                <a:lnTo>
                  <a:pt x="521" y="40290"/>
                </a:lnTo>
                <a:lnTo>
                  <a:pt x="0" y="54229"/>
                </a:lnTo>
                <a:lnTo>
                  <a:pt x="644" y="69465"/>
                </a:lnTo>
                <a:lnTo>
                  <a:pt x="1920" y="84582"/>
                </a:lnTo>
                <a:lnTo>
                  <a:pt x="3696" y="99698"/>
                </a:lnTo>
                <a:lnTo>
                  <a:pt x="5841" y="114935"/>
                </a:lnTo>
                <a:lnTo>
                  <a:pt x="6096" y="117983"/>
                </a:lnTo>
                <a:lnTo>
                  <a:pt x="6096" y="121285"/>
                </a:lnTo>
                <a:lnTo>
                  <a:pt x="6476" y="12458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3960" y="4071133"/>
            <a:ext cx="5715" cy="25400"/>
          </a:xfrm>
          <a:custGeom>
            <a:avLst/>
            <a:gdLst/>
            <a:ahLst/>
            <a:cxnLst/>
            <a:rect l="l" t="t" r="r" b="b"/>
            <a:pathLst>
              <a:path w="5714" h="25400">
                <a:moveTo>
                  <a:pt x="5572" y="11027"/>
                </a:moveTo>
                <a:lnTo>
                  <a:pt x="672" y="0"/>
                </a:lnTo>
                <a:lnTo>
                  <a:pt x="0" y="5201"/>
                </a:lnTo>
                <a:lnTo>
                  <a:pt x="1446" y="16902"/>
                </a:lnTo>
                <a:lnTo>
                  <a:pt x="2905" y="2537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13083" y="4133977"/>
            <a:ext cx="110489" cy="144145"/>
          </a:xfrm>
          <a:custGeom>
            <a:avLst/>
            <a:gdLst/>
            <a:ahLst/>
            <a:cxnLst/>
            <a:rect l="l" t="t" r="r" b="b"/>
            <a:pathLst>
              <a:path w="110489" h="144145">
                <a:moveTo>
                  <a:pt x="1539" y="143891"/>
                </a:moveTo>
                <a:lnTo>
                  <a:pt x="3325" y="129950"/>
                </a:lnTo>
                <a:lnTo>
                  <a:pt x="3349" y="115903"/>
                </a:lnTo>
                <a:lnTo>
                  <a:pt x="2468" y="101689"/>
                </a:lnTo>
                <a:lnTo>
                  <a:pt x="1539" y="87249"/>
                </a:lnTo>
                <a:lnTo>
                  <a:pt x="585" y="68556"/>
                </a:lnTo>
                <a:lnTo>
                  <a:pt x="0" y="49720"/>
                </a:lnTo>
                <a:lnTo>
                  <a:pt x="343" y="30884"/>
                </a:lnTo>
                <a:lnTo>
                  <a:pt x="2174" y="12192"/>
                </a:lnTo>
                <a:lnTo>
                  <a:pt x="3063" y="8890"/>
                </a:lnTo>
                <a:lnTo>
                  <a:pt x="3952" y="5461"/>
                </a:lnTo>
                <a:lnTo>
                  <a:pt x="4841" y="2159"/>
                </a:lnTo>
                <a:lnTo>
                  <a:pt x="14753" y="5445"/>
                </a:lnTo>
                <a:lnTo>
                  <a:pt x="22415" y="11398"/>
                </a:lnTo>
                <a:lnTo>
                  <a:pt x="29005" y="19589"/>
                </a:lnTo>
                <a:lnTo>
                  <a:pt x="35702" y="29591"/>
                </a:lnTo>
                <a:lnTo>
                  <a:pt x="41898" y="38731"/>
                </a:lnTo>
                <a:lnTo>
                  <a:pt x="48879" y="47942"/>
                </a:lnTo>
                <a:lnTo>
                  <a:pt x="56955" y="55915"/>
                </a:lnTo>
                <a:lnTo>
                  <a:pt x="66436" y="61341"/>
                </a:lnTo>
                <a:lnTo>
                  <a:pt x="73243" y="61503"/>
                </a:lnTo>
                <a:lnTo>
                  <a:pt x="78978" y="57499"/>
                </a:lnTo>
                <a:lnTo>
                  <a:pt x="83617" y="51446"/>
                </a:lnTo>
                <a:lnTo>
                  <a:pt x="87137" y="45466"/>
                </a:lnTo>
                <a:lnTo>
                  <a:pt x="92769" y="34039"/>
                </a:lnTo>
                <a:lnTo>
                  <a:pt x="98377" y="22637"/>
                </a:lnTo>
                <a:lnTo>
                  <a:pt x="104175" y="11283"/>
                </a:lnTo>
                <a:lnTo>
                  <a:pt x="11037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8960" y="4107179"/>
            <a:ext cx="74930" cy="125730"/>
          </a:xfrm>
          <a:custGeom>
            <a:avLst/>
            <a:gdLst/>
            <a:ahLst/>
            <a:cxnLst/>
            <a:rect l="l" t="t" r="r" b="b"/>
            <a:pathLst>
              <a:path w="74929" h="125729">
                <a:moveTo>
                  <a:pt x="30352" y="0"/>
                </a:moveTo>
                <a:lnTo>
                  <a:pt x="9653" y="41076"/>
                </a:lnTo>
                <a:lnTo>
                  <a:pt x="0" y="85455"/>
                </a:lnTo>
                <a:lnTo>
                  <a:pt x="861" y="100772"/>
                </a:lnTo>
                <a:lnTo>
                  <a:pt x="5461" y="114935"/>
                </a:lnTo>
                <a:lnTo>
                  <a:pt x="11525" y="121852"/>
                </a:lnTo>
                <a:lnTo>
                  <a:pt x="19113" y="123698"/>
                </a:lnTo>
                <a:lnTo>
                  <a:pt x="27177" y="121542"/>
                </a:lnTo>
                <a:lnTo>
                  <a:pt x="58334" y="80275"/>
                </a:lnTo>
                <a:lnTo>
                  <a:pt x="71739" y="43789"/>
                </a:lnTo>
                <a:lnTo>
                  <a:pt x="74040" y="35941"/>
                </a:lnTo>
                <a:lnTo>
                  <a:pt x="71846" y="50293"/>
                </a:lnTo>
                <a:lnTo>
                  <a:pt x="70008" y="64658"/>
                </a:lnTo>
                <a:lnTo>
                  <a:pt x="68790" y="79142"/>
                </a:lnTo>
                <a:lnTo>
                  <a:pt x="68452" y="93853"/>
                </a:lnTo>
                <a:lnTo>
                  <a:pt x="69226" y="102082"/>
                </a:lnTo>
                <a:lnTo>
                  <a:pt x="70738" y="109966"/>
                </a:lnTo>
                <a:lnTo>
                  <a:pt x="72632" y="117730"/>
                </a:lnTo>
                <a:lnTo>
                  <a:pt x="74549" y="12560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3689" y="4126738"/>
            <a:ext cx="125095" cy="99060"/>
          </a:xfrm>
          <a:custGeom>
            <a:avLst/>
            <a:gdLst/>
            <a:ahLst/>
            <a:cxnLst/>
            <a:rect l="l" t="t" r="r" b="b"/>
            <a:pathLst>
              <a:path w="125095" h="99060">
                <a:moveTo>
                  <a:pt x="25352" y="3556"/>
                </a:moveTo>
                <a:lnTo>
                  <a:pt x="18690" y="16966"/>
                </a:lnTo>
                <a:lnTo>
                  <a:pt x="11684" y="30924"/>
                </a:lnTo>
                <a:lnTo>
                  <a:pt x="5510" y="45168"/>
                </a:lnTo>
                <a:lnTo>
                  <a:pt x="1349" y="59436"/>
                </a:lnTo>
                <a:lnTo>
                  <a:pt x="13" y="69597"/>
                </a:lnTo>
                <a:lnTo>
                  <a:pt x="0" y="79295"/>
                </a:lnTo>
                <a:lnTo>
                  <a:pt x="1867" y="88207"/>
                </a:lnTo>
                <a:lnTo>
                  <a:pt x="6175" y="96012"/>
                </a:lnTo>
                <a:lnTo>
                  <a:pt x="17150" y="87649"/>
                </a:lnTo>
                <a:lnTo>
                  <a:pt x="26638" y="78263"/>
                </a:lnTo>
                <a:lnTo>
                  <a:pt x="35196" y="67972"/>
                </a:lnTo>
                <a:lnTo>
                  <a:pt x="43386" y="56895"/>
                </a:lnTo>
                <a:lnTo>
                  <a:pt x="53207" y="43608"/>
                </a:lnTo>
                <a:lnTo>
                  <a:pt x="63563" y="29940"/>
                </a:lnTo>
                <a:lnTo>
                  <a:pt x="74658" y="16891"/>
                </a:lnTo>
                <a:lnTo>
                  <a:pt x="86693" y="5461"/>
                </a:lnTo>
                <a:lnTo>
                  <a:pt x="93932" y="1524"/>
                </a:lnTo>
                <a:lnTo>
                  <a:pt x="95837" y="0"/>
                </a:lnTo>
                <a:lnTo>
                  <a:pt x="110085" y="36099"/>
                </a:lnTo>
                <a:lnTo>
                  <a:pt x="111077" y="48768"/>
                </a:lnTo>
                <a:lnTo>
                  <a:pt x="110767" y="59789"/>
                </a:lnTo>
                <a:lnTo>
                  <a:pt x="110124" y="73501"/>
                </a:lnTo>
                <a:lnTo>
                  <a:pt x="111005" y="86879"/>
                </a:lnTo>
                <a:lnTo>
                  <a:pt x="115268" y="96900"/>
                </a:lnTo>
                <a:lnTo>
                  <a:pt x="121110" y="98679"/>
                </a:lnTo>
                <a:lnTo>
                  <a:pt x="123269" y="98679"/>
                </a:lnTo>
                <a:lnTo>
                  <a:pt x="124793" y="9258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78808" y="4055998"/>
            <a:ext cx="8890" cy="198120"/>
          </a:xfrm>
          <a:custGeom>
            <a:avLst/>
            <a:gdLst/>
            <a:ahLst/>
            <a:cxnLst/>
            <a:rect l="l" t="t" r="r" b="b"/>
            <a:pathLst>
              <a:path w="8889" h="198120">
                <a:moveTo>
                  <a:pt x="5841" y="0"/>
                </a:moveTo>
                <a:lnTo>
                  <a:pt x="4393" y="18244"/>
                </a:lnTo>
                <a:lnTo>
                  <a:pt x="2444" y="36512"/>
                </a:lnTo>
                <a:lnTo>
                  <a:pt x="734" y="54971"/>
                </a:lnTo>
                <a:lnTo>
                  <a:pt x="0" y="73787"/>
                </a:lnTo>
                <a:lnTo>
                  <a:pt x="762" y="100230"/>
                </a:lnTo>
                <a:lnTo>
                  <a:pt x="2666" y="126364"/>
                </a:lnTo>
                <a:lnTo>
                  <a:pt x="5143" y="152403"/>
                </a:lnTo>
                <a:lnTo>
                  <a:pt x="7619" y="178562"/>
                </a:lnTo>
                <a:lnTo>
                  <a:pt x="7619" y="189611"/>
                </a:lnTo>
                <a:lnTo>
                  <a:pt x="7365" y="191388"/>
                </a:lnTo>
                <a:lnTo>
                  <a:pt x="8508" y="19773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1309" y="4114546"/>
            <a:ext cx="213995" cy="91440"/>
          </a:xfrm>
          <a:custGeom>
            <a:avLst/>
            <a:gdLst/>
            <a:ahLst/>
            <a:cxnLst/>
            <a:rect l="l" t="t" r="r" b="b"/>
            <a:pathLst>
              <a:path w="213995" h="91439">
                <a:moveTo>
                  <a:pt x="0" y="91439"/>
                </a:moveTo>
                <a:lnTo>
                  <a:pt x="14902" y="85536"/>
                </a:lnTo>
                <a:lnTo>
                  <a:pt x="29876" y="80025"/>
                </a:lnTo>
                <a:lnTo>
                  <a:pt x="44898" y="74634"/>
                </a:lnTo>
                <a:lnTo>
                  <a:pt x="59943" y="69087"/>
                </a:lnTo>
                <a:lnTo>
                  <a:pt x="127809" y="43100"/>
                </a:lnTo>
                <a:lnTo>
                  <a:pt x="194055" y="12445"/>
                </a:lnTo>
                <a:lnTo>
                  <a:pt x="207517" y="4190"/>
                </a:lnTo>
                <a:lnTo>
                  <a:pt x="213867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8959" y="5328310"/>
            <a:ext cx="83185" cy="229870"/>
          </a:xfrm>
          <a:custGeom>
            <a:avLst/>
            <a:gdLst/>
            <a:ahLst/>
            <a:cxnLst/>
            <a:rect l="l" t="t" r="r" b="b"/>
            <a:pathLst>
              <a:path w="83184" h="229870">
                <a:moveTo>
                  <a:pt x="82600" y="1752"/>
                </a:moveTo>
                <a:lnTo>
                  <a:pt x="70523" y="0"/>
                </a:lnTo>
                <a:lnTo>
                  <a:pt x="60502" y="402"/>
                </a:lnTo>
                <a:lnTo>
                  <a:pt x="50711" y="3163"/>
                </a:lnTo>
                <a:lnTo>
                  <a:pt x="14401" y="23818"/>
                </a:lnTo>
                <a:lnTo>
                  <a:pt x="0" y="48107"/>
                </a:lnTo>
                <a:lnTo>
                  <a:pt x="2786" y="62436"/>
                </a:lnTo>
                <a:lnTo>
                  <a:pt x="10172" y="76158"/>
                </a:lnTo>
                <a:lnTo>
                  <a:pt x="19330" y="89094"/>
                </a:lnTo>
                <a:lnTo>
                  <a:pt x="27431" y="101066"/>
                </a:lnTo>
                <a:lnTo>
                  <a:pt x="46481" y="136403"/>
                </a:lnTo>
                <a:lnTo>
                  <a:pt x="59131" y="174218"/>
                </a:lnTo>
                <a:lnTo>
                  <a:pt x="60193" y="187231"/>
                </a:lnTo>
                <a:lnTo>
                  <a:pt x="59397" y="202031"/>
                </a:lnTo>
                <a:lnTo>
                  <a:pt x="55573" y="215973"/>
                </a:lnTo>
                <a:lnTo>
                  <a:pt x="47548" y="226415"/>
                </a:lnTo>
                <a:lnTo>
                  <a:pt x="37457" y="229695"/>
                </a:lnTo>
                <a:lnTo>
                  <a:pt x="33337" y="223224"/>
                </a:lnTo>
                <a:lnTo>
                  <a:pt x="32589" y="212538"/>
                </a:lnTo>
                <a:lnTo>
                  <a:pt x="32613" y="20317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7338" y="5390641"/>
            <a:ext cx="142875" cy="121285"/>
          </a:xfrm>
          <a:custGeom>
            <a:avLst/>
            <a:gdLst/>
            <a:ahLst/>
            <a:cxnLst/>
            <a:rect l="l" t="t" r="r" b="b"/>
            <a:pathLst>
              <a:path w="142875" h="121285">
                <a:moveTo>
                  <a:pt x="0" y="0"/>
                </a:moveTo>
                <a:lnTo>
                  <a:pt x="7072" y="9854"/>
                </a:lnTo>
                <a:lnTo>
                  <a:pt x="11772" y="20923"/>
                </a:lnTo>
                <a:lnTo>
                  <a:pt x="15387" y="32896"/>
                </a:lnTo>
                <a:lnTo>
                  <a:pt x="19202" y="45466"/>
                </a:lnTo>
                <a:lnTo>
                  <a:pt x="44748" y="95561"/>
                </a:lnTo>
                <a:lnTo>
                  <a:pt x="83134" y="120792"/>
                </a:lnTo>
                <a:lnTo>
                  <a:pt x="96869" y="119564"/>
                </a:lnTo>
                <a:lnTo>
                  <a:pt x="128854" y="89725"/>
                </a:lnTo>
                <a:lnTo>
                  <a:pt x="141698" y="50442"/>
                </a:lnTo>
                <a:lnTo>
                  <a:pt x="142432" y="27693"/>
                </a:lnTo>
                <a:lnTo>
                  <a:pt x="142341" y="1651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3241" y="5332198"/>
            <a:ext cx="320040" cy="153670"/>
          </a:xfrm>
          <a:custGeom>
            <a:avLst/>
            <a:gdLst/>
            <a:ahLst/>
            <a:cxnLst/>
            <a:rect l="l" t="t" r="r" b="b"/>
            <a:pathLst>
              <a:path w="320040" h="153670">
                <a:moveTo>
                  <a:pt x="0" y="32535"/>
                </a:moveTo>
                <a:lnTo>
                  <a:pt x="1589" y="48533"/>
                </a:lnTo>
                <a:lnTo>
                  <a:pt x="2524" y="64508"/>
                </a:lnTo>
                <a:lnTo>
                  <a:pt x="3339" y="80434"/>
                </a:lnTo>
                <a:lnTo>
                  <a:pt x="4571" y="96289"/>
                </a:lnTo>
                <a:lnTo>
                  <a:pt x="11572" y="135562"/>
                </a:lnTo>
                <a:lnTo>
                  <a:pt x="17145" y="149883"/>
                </a:lnTo>
                <a:lnTo>
                  <a:pt x="18287" y="152042"/>
                </a:lnTo>
                <a:lnTo>
                  <a:pt x="50672" y="116990"/>
                </a:lnTo>
                <a:lnTo>
                  <a:pt x="61708" y="99722"/>
                </a:lnTo>
                <a:lnTo>
                  <a:pt x="85730" y="66091"/>
                </a:lnTo>
                <a:lnTo>
                  <a:pt x="119300" y="37933"/>
                </a:lnTo>
                <a:lnTo>
                  <a:pt x="129287" y="38107"/>
                </a:lnTo>
                <a:lnTo>
                  <a:pt x="138430" y="45997"/>
                </a:lnTo>
                <a:lnTo>
                  <a:pt x="143222" y="61664"/>
                </a:lnTo>
                <a:lnTo>
                  <a:pt x="144668" y="82748"/>
                </a:lnTo>
                <a:lnTo>
                  <a:pt x="145948" y="102665"/>
                </a:lnTo>
                <a:lnTo>
                  <a:pt x="150240" y="114831"/>
                </a:lnTo>
                <a:lnTo>
                  <a:pt x="151765" y="114323"/>
                </a:lnTo>
                <a:lnTo>
                  <a:pt x="153924" y="113688"/>
                </a:lnTo>
                <a:lnTo>
                  <a:pt x="156083" y="113053"/>
                </a:lnTo>
                <a:lnTo>
                  <a:pt x="163232" y="100175"/>
                </a:lnTo>
                <a:lnTo>
                  <a:pt x="170227" y="87177"/>
                </a:lnTo>
                <a:lnTo>
                  <a:pt x="177389" y="74227"/>
                </a:lnTo>
                <a:lnTo>
                  <a:pt x="207772" y="26535"/>
                </a:lnTo>
                <a:lnTo>
                  <a:pt x="239649" y="912"/>
                </a:lnTo>
                <a:lnTo>
                  <a:pt x="251543" y="0"/>
                </a:lnTo>
                <a:lnTo>
                  <a:pt x="261556" y="4278"/>
                </a:lnTo>
                <a:lnTo>
                  <a:pt x="285930" y="34139"/>
                </a:lnTo>
                <a:lnTo>
                  <a:pt x="300245" y="60078"/>
                </a:lnTo>
                <a:lnTo>
                  <a:pt x="307594" y="73429"/>
                </a:lnTo>
                <a:lnTo>
                  <a:pt x="313309" y="81049"/>
                </a:lnTo>
                <a:lnTo>
                  <a:pt x="315214" y="83208"/>
                </a:lnTo>
                <a:lnTo>
                  <a:pt x="319786" y="8803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94746" y="5300217"/>
            <a:ext cx="102235" cy="118110"/>
          </a:xfrm>
          <a:custGeom>
            <a:avLst/>
            <a:gdLst/>
            <a:ahLst/>
            <a:cxnLst/>
            <a:rect l="l" t="t" r="r" b="b"/>
            <a:pathLst>
              <a:path w="102235" h="118110">
                <a:moveTo>
                  <a:pt x="36847" y="0"/>
                </a:moveTo>
                <a:lnTo>
                  <a:pt x="8683" y="37951"/>
                </a:lnTo>
                <a:lnTo>
                  <a:pt x="0" y="67845"/>
                </a:lnTo>
                <a:lnTo>
                  <a:pt x="1017" y="82867"/>
                </a:lnTo>
                <a:lnTo>
                  <a:pt x="6203" y="96746"/>
                </a:lnTo>
                <a:lnTo>
                  <a:pt x="16019" y="108457"/>
                </a:lnTo>
                <a:lnTo>
                  <a:pt x="28547" y="115439"/>
                </a:lnTo>
                <a:lnTo>
                  <a:pt x="42134" y="117633"/>
                </a:lnTo>
                <a:lnTo>
                  <a:pt x="55935" y="115780"/>
                </a:lnTo>
                <a:lnTo>
                  <a:pt x="94124" y="83454"/>
                </a:lnTo>
                <a:lnTo>
                  <a:pt x="101998" y="46862"/>
                </a:lnTo>
                <a:lnTo>
                  <a:pt x="101155" y="35177"/>
                </a:lnTo>
                <a:lnTo>
                  <a:pt x="98395" y="24717"/>
                </a:lnTo>
                <a:lnTo>
                  <a:pt x="94230" y="14662"/>
                </a:lnTo>
                <a:lnTo>
                  <a:pt x="89171" y="419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69642" y="5078857"/>
            <a:ext cx="448945" cy="310515"/>
          </a:xfrm>
          <a:custGeom>
            <a:avLst/>
            <a:gdLst/>
            <a:ahLst/>
            <a:cxnLst/>
            <a:rect l="l" t="t" r="r" b="b"/>
            <a:pathLst>
              <a:path w="448944" h="310514">
                <a:moveTo>
                  <a:pt x="0" y="213106"/>
                </a:moveTo>
                <a:lnTo>
                  <a:pt x="2803" y="256397"/>
                </a:lnTo>
                <a:lnTo>
                  <a:pt x="15761" y="300351"/>
                </a:lnTo>
                <a:lnTo>
                  <a:pt x="20446" y="310007"/>
                </a:lnTo>
                <a:lnTo>
                  <a:pt x="29283" y="305016"/>
                </a:lnTo>
                <a:lnTo>
                  <a:pt x="55582" y="269122"/>
                </a:lnTo>
                <a:lnTo>
                  <a:pt x="63277" y="251380"/>
                </a:lnTo>
                <a:lnTo>
                  <a:pt x="73306" y="236186"/>
                </a:lnTo>
                <a:lnTo>
                  <a:pt x="87121" y="228600"/>
                </a:lnTo>
                <a:lnTo>
                  <a:pt x="93866" y="230818"/>
                </a:lnTo>
                <a:lnTo>
                  <a:pt x="103076" y="236632"/>
                </a:lnTo>
                <a:lnTo>
                  <a:pt x="112785" y="242780"/>
                </a:lnTo>
                <a:lnTo>
                  <a:pt x="121031" y="245999"/>
                </a:lnTo>
                <a:lnTo>
                  <a:pt x="160194" y="238252"/>
                </a:lnTo>
                <a:lnTo>
                  <a:pt x="190500" y="212217"/>
                </a:lnTo>
                <a:lnTo>
                  <a:pt x="203251" y="162460"/>
                </a:lnTo>
                <a:lnTo>
                  <a:pt x="193167" y="150876"/>
                </a:lnTo>
                <a:lnTo>
                  <a:pt x="183820" y="151157"/>
                </a:lnTo>
                <a:lnTo>
                  <a:pt x="165272" y="186775"/>
                </a:lnTo>
                <a:lnTo>
                  <a:pt x="189946" y="231517"/>
                </a:lnTo>
                <a:lnTo>
                  <a:pt x="240792" y="228981"/>
                </a:lnTo>
                <a:lnTo>
                  <a:pt x="274780" y="209264"/>
                </a:lnTo>
                <a:lnTo>
                  <a:pt x="289601" y="196941"/>
                </a:lnTo>
                <a:lnTo>
                  <a:pt x="305434" y="184785"/>
                </a:lnTo>
                <a:lnTo>
                  <a:pt x="313563" y="179052"/>
                </a:lnTo>
                <a:lnTo>
                  <a:pt x="321595" y="175021"/>
                </a:lnTo>
                <a:lnTo>
                  <a:pt x="329009" y="175873"/>
                </a:lnTo>
                <a:lnTo>
                  <a:pt x="335280" y="184785"/>
                </a:lnTo>
                <a:lnTo>
                  <a:pt x="338326" y="194393"/>
                </a:lnTo>
                <a:lnTo>
                  <a:pt x="339931" y="204978"/>
                </a:lnTo>
                <a:lnTo>
                  <a:pt x="340512" y="215753"/>
                </a:lnTo>
                <a:lnTo>
                  <a:pt x="340487" y="225933"/>
                </a:lnTo>
                <a:lnTo>
                  <a:pt x="340487" y="232918"/>
                </a:lnTo>
                <a:lnTo>
                  <a:pt x="340487" y="235077"/>
                </a:lnTo>
                <a:lnTo>
                  <a:pt x="338581" y="239268"/>
                </a:lnTo>
                <a:lnTo>
                  <a:pt x="336331" y="227435"/>
                </a:lnTo>
                <a:lnTo>
                  <a:pt x="335533" y="216900"/>
                </a:lnTo>
                <a:lnTo>
                  <a:pt x="336260" y="205960"/>
                </a:lnTo>
                <a:lnTo>
                  <a:pt x="344808" y="167909"/>
                </a:lnTo>
                <a:lnTo>
                  <a:pt x="362120" y="119903"/>
                </a:lnTo>
                <a:lnTo>
                  <a:pt x="389723" y="70294"/>
                </a:lnTo>
                <a:lnTo>
                  <a:pt x="427426" y="22177"/>
                </a:lnTo>
                <a:lnTo>
                  <a:pt x="44894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2850" y="5761024"/>
            <a:ext cx="25400" cy="198120"/>
          </a:xfrm>
          <a:custGeom>
            <a:avLst/>
            <a:gdLst/>
            <a:ahLst/>
            <a:cxnLst/>
            <a:rect l="l" t="t" r="r" b="b"/>
            <a:pathLst>
              <a:path w="25400" h="198120">
                <a:moveTo>
                  <a:pt x="24993" y="0"/>
                </a:moveTo>
                <a:lnTo>
                  <a:pt x="21926" y="17730"/>
                </a:lnTo>
                <a:lnTo>
                  <a:pt x="18745" y="35318"/>
                </a:lnTo>
                <a:lnTo>
                  <a:pt x="15563" y="52849"/>
                </a:lnTo>
                <a:lnTo>
                  <a:pt x="12496" y="70408"/>
                </a:lnTo>
                <a:lnTo>
                  <a:pt x="8272" y="94711"/>
                </a:lnTo>
                <a:lnTo>
                  <a:pt x="4533" y="119672"/>
                </a:lnTo>
                <a:lnTo>
                  <a:pt x="1652" y="144689"/>
                </a:lnTo>
                <a:lnTo>
                  <a:pt x="0" y="169163"/>
                </a:lnTo>
                <a:lnTo>
                  <a:pt x="942" y="178307"/>
                </a:lnTo>
                <a:lnTo>
                  <a:pt x="1371" y="185165"/>
                </a:lnTo>
                <a:lnTo>
                  <a:pt x="1114" y="191109"/>
                </a:lnTo>
                <a:lnTo>
                  <a:pt x="0" y="19751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9037" y="5717438"/>
            <a:ext cx="26670" cy="238125"/>
          </a:xfrm>
          <a:custGeom>
            <a:avLst/>
            <a:gdLst/>
            <a:ahLst/>
            <a:cxnLst/>
            <a:rect l="l" t="t" r="r" b="b"/>
            <a:pathLst>
              <a:path w="26669" h="238125">
                <a:moveTo>
                  <a:pt x="26212" y="0"/>
                </a:moveTo>
                <a:lnTo>
                  <a:pt x="12230" y="52425"/>
                </a:lnTo>
                <a:lnTo>
                  <a:pt x="3047" y="105765"/>
                </a:lnTo>
                <a:lnTo>
                  <a:pt x="1143" y="159524"/>
                </a:lnTo>
                <a:lnTo>
                  <a:pt x="1333" y="186389"/>
                </a:lnTo>
                <a:lnTo>
                  <a:pt x="1524" y="213055"/>
                </a:lnTo>
                <a:lnTo>
                  <a:pt x="1524" y="225856"/>
                </a:lnTo>
                <a:lnTo>
                  <a:pt x="1524" y="229514"/>
                </a:lnTo>
                <a:lnTo>
                  <a:pt x="0" y="23804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1936" y="5780532"/>
            <a:ext cx="192405" cy="41910"/>
          </a:xfrm>
          <a:custGeom>
            <a:avLst/>
            <a:gdLst/>
            <a:ahLst/>
            <a:cxnLst/>
            <a:rect l="l" t="t" r="r" b="b"/>
            <a:pathLst>
              <a:path w="192405" h="41910">
                <a:moveTo>
                  <a:pt x="0" y="41757"/>
                </a:moveTo>
                <a:lnTo>
                  <a:pt x="11315" y="39466"/>
                </a:lnTo>
                <a:lnTo>
                  <a:pt x="23088" y="37833"/>
                </a:lnTo>
                <a:lnTo>
                  <a:pt x="34975" y="36485"/>
                </a:lnTo>
                <a:lnTo>
                  <a:pt x="46634" y="35052"/>
                </a:lnTo>
                <a:lnTo>
                  <a:pt x="93764" y="26860"/>
                </a:lnTo>
                <a:lnTo>
                  <a:pt x="140207" y="16154"/>
                </a:lnTo>
                <a:lnTo>
                  <a:pt x="179341" y="4195"/>
                </a:lnTo>
                <a:lnTo>
                  <a:pt x="19232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8453" y="5870447"/>
            <a:ext cx="213360" cy="38100"/>
          </a:xfrm>
          <a:custGeom>
            <a:avLst/>
            <a:gdLst/>
            <a:ahLst/>
            <a:cxnLst/>
            <a:rect l="l" t="t" r="r" b="b"/>
            <a:pathLst>
              <a:path w="213359" h="38100">
                <a:moveTo>
                  <a:pt x="0" y="26517"/>
                </a:moveTo>
                <a:lnTo>
                  <a:pt x="5219" y="35294"/>
                </a:lnTo>
                <a:lnTo>
                  <a:pt x="13868" y="37757"/>
                </a:lnTo>
                <a:lnTo>
                  <a:pt x="25031" y="36504"/>
                </a:lnTo>
                <a:lnTo>
                  <a:pt x="37795" y="34137"/>
                </a:lnTo>
                <a:lnTo>
                  <a:pt x="62841" y="30137"/>
                </a:lnTo>
                <a:lnTo>
                  <a:pt x="112590" y="21450"/>
                </a:lnTo>
                <a:lnTo>
                  <a:pt x="156390" y="12858"/>
                </a:lnTo>
                <a:lnTo>
                  <a:pt x="194129" y="4248"/>
                </a:lnTo>
                <a:lnTo>
                  <a:pt x="213055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45164" y="5739079"/>
            <a:ext cx="71120" cy="158750"/>
          </a:xfrm>
          <a:custGeom>
            <a:avLst/>
            <a:gdLst/>
            <a:ahLst/>
            <a:cxnLst/>
            <a:rect l="l" t="t" r="r" b="b"/>
            <a:pathLst>
              <a:path w="71119" h="158750">
                <a:moveTo>
                  <a:pt x="28289" y="22250"/>
                </a:moveTo>
                <a:lnTo>
                  <a:pt x="9429" y="64341"/>
                </a:lnTo>
                <a:lnTo>
                  <a:pt x="0" y="112928"/>
                </a:lnTo>
                <a:lnTo>
                  <a:pt x="0" y="130511"/>
                </a:lnTo>
                <a:lnTo>
                  <a:pt x="3524" y="146608"/>
                </a:lnTo>
                <a:lnTo>
                  <a:pt x="9493" y="155495"/>
                </a:lnTo>
                <a:lnTo>
                  <a:pt x="17462" y="158267"/>
                </a:lnTo>
                <a:lnTo>
                  <a:pt x="26241" y="156124"/>
                </a:lnTo>
                <a:lnTo>
                  <a:pt x="54530" y="120738"/>
                </a:lnTo>
                <a:lnTo>
                  <a:pt x="68865" y="69451"/>
                </a:lnTo>
                <a:lnTo>
                  <a:pt x="70612" y="34961"/>
                </a:lnTo>
                <a:lnTo>
                  <a:pt x="69437" y="17373"/>
                </a:lnTo>
                <a:lnTo>
                  <a:pt x="68421" y="7619"/>
                </a:lnTo>
                <a:lnTo>
                  <a:pt x="68802" y="5181"/>
                </a:lnTo>
                <a:lnTo>
                  <a:pt x="6575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04136" y="5569584"/>
            <a:ext cx="67310" cy="291465"/>
          </a:xfrm>
          <a:custGeom>
            <a:avLst/>
            <a:gdLst/>
            <a:ahLst/>
            <a:cxnLst/>
            <a:rect l="l" t="t" r="r" b="b"/>
            <a:pathLst>
              <a:path w="67310" h="291464">
                <a:moveTo>
                  <a:pt x="0" y="291109"/>
                </a:moveTo>
                <a:lnTo>
                  <a:pt x="20700" y="258190"/>
                </a:lnTo>
                <a:lnTo>
                  <a:pt x="25273" y="217157"/>
                </a:lnTo>
                <a:lnTo>
                  <a:pt x="25665" y="196340"/>
                </a:lnTo>
                <a:lnTo>
                  <a:pt x="25654" y="175894"/>
                </a:lnTo>
                <a:lnTo>
                  <a:pt x="25013" y="143581"/>
                </a:lnTo>
                <a:lnTo>
                  <a:pt x="24431" y="111467"/>
                </a:lnTo>
                <a:lnTo>
                  <a:pt x="28067" y="47269"/>
                </a:lnTo>
                <a:lnTo>
                  <a:pt x="40800" y="7053"/>
                </a:lnTo>
                <a:lnTo>
                  <a:pt x="51562" y="0"/>
                </a:lnTo>
                <a:lnTo>
                  <a:pt x="60706" y="888"/>
                </a:lnTo>
                <a:lnTo>
                  <a:pt x="63373" y="1269"/>
                </a:lnTo>
                <a:lnTo>
                  <a:pt x="66801" y="761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61846" y="5708903"/>
            <a:ext cx="129539" cy="45720"/>
          </a:xfrm>
          <a:custGeom>
            <a:avLst/>
            <a:gdLst/>
            <a:ahLst/>
            <a:cxnLst/>
            <a:rect l="l" t="t" r="r" b="b"/>
            <a:pathLst>
              <a:path w="129539" h="45720">
                <a:moveTo>
                  <a:pt x="0" y="45415"/>
                </a:moveTo>
                <a:lnTo>
                  <a:pt x="18712" y="39471"/>
                </a:lnTo>
                <a:lnTo>
                  <a:pt x="37115" y="32613"/>
                </a:lnTo>
                <a:lnTo>
                  <a:pt x="55471" y="25527"/>
                </a:lnTo>
                <a:lnTo>
                  <a:pt x="74040" y="18897"/>
                </a:lnTo>
                <a:lnTo>
                  <a:pt x="87874" y="14230"/>
                </a:lnTo>
                <a:lnTo>
                  <a:pt x="101647" y="9448"/>
                </a:lnTo>
                <a:lnTo>
                  <a:pt x="115492" y="4667"/>
                </a:lnTo>
                <a:lnTo>
                  <a:pt x="12954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23542" y="5674461"/>
            <a:ext cx="106680" cy="135890"/>
          </a:xfrm>
          <a:custGeom>
            <a:avLst/>
            <a:gdLst/>
            <a:ahLst/>
            <a:cxnLst/>
            <a:rect l="l" t="t" r="r" b="b"/>
            <a:pathLst>
              <a:path w="106680" h="135889">
                <a:moveTo>
                  <a:pt x="37591" y="14935"/>
                </a:moveTo>
                <a:lnTo>
                  <a:pt x="41782" y="7315"/>
                </a:lnTo>
                <a:lnTo>
                  <a:pt x="43687" y="5486"/>
                </a:lnTo>
                <a:lnTo>
                  <a:pt x="41147" y="0"/>
                </a:lnTo>
                <a:lnTo>
                  <a:pt x="7072" y="38561"/>
                </a:lnTo>
                <a:lnTo>
                  <a:pt x="0" y="84124"/>
                </a:lnTo>
                <a:lnTo>
                  <a:pt x="2944" y="99702"/>
                </a:lnTo>
                <a:lnTo>
                  <a:pt x="33019" y="129235"/>
                </a:lnTo>
                <a:lnTo>
                  <a:pt x="62261" y="135331"/>
                </a:lnTo>
                <a:lnTo>
                  <a:pt x="76489" y="131206"/>
                </a:lnTo>
                <a:lnTo>
                  <a:pt x="90931" y="123139"/>
                </a:lnTo>
                <a:lnTo>
                  <a:pt x="96012" y="118567"/>
                </a:lnTo>
                <a:lnTo>
                  <a:pt x="101600" y="114300"/>
                </a:lnTo>
                <a:lnTo>
                  <a:pt x="106680" y="10972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71247" y="5547614"/>
            <a:ext cx="67945" cy="213995"/>
          </a:xfrm>
          <a:custGeom>
            <a:avLst/>
            <a:gdLst/>
            <a:ahLst/>
            <a:cxnLst/>
            <a:rect l="l" t="t" r="r" b="b"/>
            <a:pathLst>
              <a:path w="67944" h="213995">
                <a:moveTo>
                  <a:pt x="16887" y="15621"/>
                </a:moveTo>
                <a:lnTo>
                  <a:pt x="12696" y="7620"/>
                </a:lnTo>
                <a:lnTo>
                  <a:pt x="11172" y="5842"/>
                </a:lnTo>
                <a:lnTo>
                  <a:pt x="10283" y="0"/>
                </a:lnTo>
                <a:lnTo>
                  <a:pt x="3486" y="9680"/>
                </a:lnTo>
                <a:lnTo>
                  <a:pt x="773" y="20485"/>
                </a:lnTo>
                <a:lnTo>
                  <a:pt x="371" y="32489"/>
                </a:lnTo>
                <a:lnTo>
                  <a:pt x="504" y="45770"/>
                </a:lnTo>
                <a:lnTo>
                  <a:pt x="0" y="69649"/>
                </a:lnTo>
                <a:lnTo>
                  <a:pt x="2039" y="118551"/>
                </a:lnTo>
                <a:lnTo>
                  <a:pt x="11054" y="161542"/>
                </a:lnTo>
                <a:lnTo>
                  <a:pt x="42541" y="207619"/>
                </a:lnTo>
                <a:lnTo>
                  <a:pt x="61418" y="213920"/>
                </a:lnTo>
                <a:lnTo>
                  <a:pt x="67560" y="21249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11980" y="5600700"/>
            <a:ext cx="63500" cy="114935"/>
          </a:xfrm>
          <a:custGeom>
            <a:avLst/>
            <a:gdLst/>
            <a:ahLst/>
            <a:cxnLst/>
            <a:rect l="l" t="t" r="r" b="b"/>
            <a:pathLst>
              <a:path w="63500" h="114935">
                <a:moveTo>
                  <a:pt x="8233" y="64922"/>
                </a:moveTo>
                <a:lnTo>
                  <a:pt x="4964" y="73613"/>
                </a:lnTo>
                <a:lnTo>
                  <a:pt x="1899" y="83477"/>
                </a:lnTo>
                <a:lnTo>
                  <a:pt x="0" y="93511"/>
                </a:lnTo>
                <a:lnTo>
                  <a:pt x="232" y="102717"/>
                </a:lnTo>
                <a:lnTo>
                  <a:pt x="5641" y="111813"/>
                </a:lnTo>
                <a:lnTo>
                  <a:pt x="14932" y="114681"/>
                </a:lnTo>
                <a:lnTo>
                  <a:pt x="25413" y="113090"/>
                </a:lnTo>
                <a:lnTo>
                  <a:pt x="54683" y="78466"/>
                </a:lnTo>
                <a:lnTo>
                  <a:pt x="62732" y="38785"/>
                </a:lnTo>
                <a:lnTo>
                  <a:pt x="62936" y="24698"/>
                </a:lnTo>
                <a:lnTo>
                  <a:pt x="62462" y="10668"/>
                </a:lnTo>
                <a:lnTo>
                  <a:pt x="61827" y="7010"/>
                </a:lnTo>
                <a:lnTo>
                  <a:pt x="61192" y="3657"/>
                </a:lnTo>
                <a:lnTo>
                  <a:pt x="6093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10383" y="5573014"/>
            <a:ext cx="50165" cy="163830"/>
          </a:xfrm>
          <a:custGeom>
            <a:avLst/>
            <a:gdLst/>
            <a:ahLst/>
            <a:cxnLst/>
            <a:rect l="l" t="t" r="r" b="b"/>
            <a:pathLst>
              <a:path w="50164" h="163829">
                <a:moveTo>
                  <a:pt x="0" y="0"/>
                </a:moveTo>
                <a:lnTo>
                  <a:pt x="18879" y="47069"/>
                </a:lnTo>
                <a:lnTo>
                  <a:pt x="35048" y="72653"/>
                </a:lnTo>
                <a:lnTo>
                  <a:pt x="42418" y="85902"/>
                </a:lnTo>
                <a:lnTo>
                  <a:pt x="47315" y="97913"/>
                </a:lnTo>
                <a:lnTo>
                  <a:pt x="49974" y="110439"/>
                </a:lnTo>
                <a:lnTo>
                  <a:pt x="50061" y="123193"/>
                </a:lnTo>
                <a:lnTo>
                  <a:pt x="47243" y="135890"/>
                </a:lnTo>
                <a:lnTo>
                  <a:pt x="42612" y="144376"/>
                </a:lnTo>
                <a:lnTo>
                  <a:pt x="35718" y="153035"/>
                </a:lnTo>
                <a:lnTo>
                  <a:pt x="27348" y="159978"/>
                </a:lnTo>
                <a:lnTo>
                  <a:pt x="18288" y="163322"/>
                </a:lnTo>
                <a:lnTo>
                  <a:pt x="10550" y="161421"/>
                </a:lnTo>
                <a:lnTo>
                  <a:pt x="8207" y="155435"/>
                </a:lnTo>
                <a:lnTo>
                  <a:pt x="8840" y="147677"/>
                </a:lnTo>
                <a:lnTo>
                  <a:pt x="10033" y="14046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9957" y="5482463"/>
            <a:ext cx="20320" cy="259715"/>
          </a:xfrm>
          <a:custGeom>
            <a:avLst/>
            <a:gdLst/>
            <a:ahLst/>
            <a:cxnLst/>
            <a:rect l="l" t="t" r="r" b="b"/>
            <a:pathLst>
              <a:path w="20319" h="259714">
                <a:moveTo>
                  <a:pt x="16510" y="0"/>
                </a:moveTo>
                <a:lnTo>
                  <a:pt x="19980" y="1946"/>
                </a:lnTo>
                <a:lnTo>
                  <a:pt x="19224" y="12239"/>
                </a:lnTo>
                <a:lnTo>
                  <a:pt x="16635" y="25842"/>
                </a:lnTo>
                <a:lnTo>
                  <a:pt x="14605" y="37718"/>
                </a:lnTo>
                <a:lnTo>
                  <a:pt x="10207" y="90474"/>
                </a:lnTo>
                <a:lnTo>
                  <a:pt x="6476" y="143230"/>
                </a:lnTo>
                <a:lnTo>
                  <a:pt x="4175" y="190207"/>
                </a:lnTo>
                <a:lnTo>
                  <a:pt x="3208" y="213739"/>
                </a:lnTo>
                <a:lnTo>
                  <a:pt x="2159" y="237413"/>
                </a:lnTo>
                <a:lnTo>
                  <a:pt x="1524" y="248996"/>
                </a:lnTo>
                <a:lnTo>
                  <a:pt x="1269" y="252044"/>
                </a:lnTo>
                <a:lnTo>
                  <a:pt x="0" y="25966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87219" y="5404358"/>
            <a:ext cx="418465" cy="241300"/>
          </a:xfrm>
          <a:custGeom>
            <a:avLst/>
            <a:gdLst/>
            <a:ahLst/>
            <a:cxnLst/>
            <a:rect l="l" t="t" r="r" b="b"/>
            <a:pathLst>
              <a:path w="418464" h="241300">
                <a:moveTo>
                  <a:pt x="0" y="231089"/>
                </a:moveTo>
                <a:lnTo>
                  <a:pt x="7552" y="236337"/>
                </a:lnTo>
                <a:lnTo>
                  <a:pt x="14605" y="239699"/>
                </a:lnTo>
                <a:lnTo>
                  <a:pt x="23181" y="241119"/>
                </a:lnTo>
                <a:lnTo>
                  <a:pt x="35306" y="240537"/>
                </a:lnTo>
                <a:lnTo>
                  <a:pt x="76422" y="233032"/>
                </a:lnTo>
                <a:lnTo>
                  <a:pt x="115443" y="218897"/>
                </a:lnTo>
                <a:lnTo>
                  <a:pt x="151098" y="197526"/>
                </a:lnTo>
                <a:lnTo>
                  <a:pt x="181610" y="169544"/>
                </a:lnTo>
                <a:lnTo>
                  <a:pt x="189864" y="129920"/>
                </a:lnTo>
                <a:lnTo>
                  <a:pt x="151511" y="143890"/>
                </a:lnTo>
                <a:lnTo>
                  <a:pt x="130222" y="181813"/>
                </a:lnTo>
                <a:lnTo>
                  <a:pt x="138937" y="221335"/>
                </a:lnTo>
                <a:lnTo>
                  <a:pt x="193927" y="221892"/>
                </a:lnTo>
                <a:lnTo>
                  <a:pt x="238902" y="189255"/>
                </a:lnTo>
                <a:lnTo>
                  <a:pt x="263651" y="159765"/>
                </a:lnTo>
                <a:lnTo>
                  <a:pt x="285876" y="116458"/>
                </a:lnTo>
                <a:lnTo>
                  <a:pt x="284501" y="133823"/>
                </a:lnTo>
                <a:lnTo>
                  <a:pt x="283162" y="151076"/>
                </a:lnTo>
                <a:lnTo>
                  <a:pt x="282037" y="168247"/>
                </a:lnTo>
                <a:lnTo>
                  <a:pt x="281305" y="185369"/>
                </a:lnTo>
                <a:lnTo>
                  <a:pt x="281094" y="191998"/>
                </a:lnTo>
                <a:lnTo>
                  <a:pt x="280860" y="198627"/>
                </a:lnTo>
                <a:lnTo>
                  <a:pt x="280626" y="205257"/>
                </a:lnTo>
                <a:lnTo>
                  <a:pt x="280416" y="211886"/>
                </a:lnTo>
                <a:lnTo>
                  <a:pt x="279225" y="198164"/>
                </a:lnTo>
                <a:lnTo>
                  <a:pt x="283082" y="158876"/>
                </a:lnTo>
                <a:lnTo>
                  <a:pt x="297100" y="113014"/>
                </a:lnTo>
                <a:lnTo>
                  <a:pt x="317881" y="70103"/>
                </a:lnTo>
                <a:lnTo>
                  <a:pt x="340359" y="36941"/>
                </a:lnTo>
                <a:lnTo>
                  <a:pt x="368173" y="8254"/>
                </a:lnTo>
                <a:lnTo>
                  <a:pt x="384301" y="0"/>
                </a:lnTo>
                <a:lnTo>
                  <a:pt x="383442" y="9143"/>
                </a:lnTo>
                <a:lnTo>
                  <a:pt x="382095" y="18002"/>
                </a:lnTo>
                <a:lnTo>
                  <a:pt x="380105" y="27003"/>
                </a:lnTo>
                <a:lnTo>
                  <a:pt x="377317" y="36575"/>
                </a:lnTo>
                <a:lnTo>
                  <a:pt x="372169" y="56350"/>
                </a:lnTo>
                <a:lnTo>
                  <a:pt x="381635" y="112267"/>
                </a:lnTo>
                <a:lnTo>
                  <a:pt x="398446" y="135778"/>
                </a:lnTo>
                <a:lnTo>
                  <a:pt x="407227" y="147361"/>
                </a:lnTo>
                <a:lnTo>
                  <a:pt x="414781" y="159765"/>
                </a:lnTo>
                <a:lnTo>
                  <a:pt x="418461" y="170726"/>
                </a:lnTo>
                <a:lnTo>
                  <a:pt x="417639" y="179635"/>
                </a:lnTo>
                <a:lnTo>
                  <a:pt x="382650" y="213486"/>
                </a:lnTo>
                <a:lnTo>
                  <a:pt x="369990" y="220983"/>
                </a:lnTo>
                <a:lnTo>
                  <a:pt x="357758" y="228650"/>
                </a:lnTo>
                <a:lnTo>
                  <a:pt x="354456" y="231089"/>
                </a:lnTo>
                <a:lnTo>
                  <a:pt x="351663" y="233222"/>
                </a:lnTo>
                <a:lnTo>
                  <a:pt x="348614" y="23535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83138" y="4701540"/>
            <a:ext cx="180340" cy="119380"/>
          </a:xfrm>
          <a:custGeom>
            <a:avLst/>
            <a:gdLst/>
            <a:ahLst/>
            <a:cxnLst/>
            <a:rect l="l" t="t" r="r" b="b"/>
            <a:pathLst>
              <a:path w="180340" h="119379">
                <a:moveTo>
                  <a:pt x="666" y="5842"/>
                </a:moveTo>
                <a:lnTo>
                  <a:pt x="166" y="14986"/>
                </a:lnTo>
                <a:lnTo>
                  <a:pt x="0" y="24130"/>
                </a:lnTo>
                <a:lnTo>
                  <a:pt x="166" y="33274"/>
                </a:lnTo>
                <a:lnTo>
                  <a:pt x="666" y="42418"/>
                </a:lnTo>
                <a:lnTo>
                  <a:pt x="1313" y="55358"/>
                </a:lnTo>
                <a:lnTo>
                  <a:pt x="3206" y="94487"/>
                </a:lnTo>
                <a:lnTo>
                  <a:pt x="4984" y="119126"/>
                </a:lnTo>
                <a:lnTo>
                  <a:pt x="11231" y="108327"/>
                </a:lnTo>
                <a:lnTo>
                  <a:pt x="16859" y="97313"/>
                </a:lnTo>
                <a:lnTo>
                  <a:pt x="22201" y="86157"/>
                </a:lnTo>
                <a:lnTo>
                  <a:pt x="27590" y="74930"/>
                </a:lnTo>
                <a:lnTo>
                  <a:pt x="51486" y="30102"/>
                </a:lnTo>
                <a:lnTo>
                  <a:pt x="84486" y="0"/>
                </a:lnTo>
                <a:lnTo>
                  <a:pt x="91910" y="8304"/>
                </a:lnTo>
                <a:lnTo>
                  <a:pt x="96535" y="16240"/>
                </a:lnTo>
                <a:lnTo>
                  <a:pt x="99327" y="25199"/>
                </a:lnTo>
                <a:lnTo>
                  <a:pt x="101250" y="36576"/>
                </a:lnTo>
                <a:lnTo>
                  <a:pt x="101657" y="42751"/>
                </a:lnTo>
                <a:lnTo>
                  <a:pt x="102409" y="53498"/>
                </a:lnTo>
                <a:lnTo>
                  <a:pt x="103661" y="64007"/>
                </a:lnTo>
                <a:lnTo>
                  <a:pt x="105568" y="69468"/>
                </a:lnTo>
                <a:lnTo>
                  <a:pt x="107727" y="68834"/>
                </a:lnTo>
                <a:lnTo>
                  <a:pt x="109886" y="68580"/>
                </a:lnTo>
                <a:lnTo>
                  <a:pt x="132365" y="34417"/>
                </a:lnTo>
                <a:lnTo>
                  <a:pt x="137691" y="24514"/>
                </a:lnTo>
                <a:lnTo>
                  <a:pt x="143255" y="16351"/>
                </a:lnTo>
                <a:lnTo>
                  <a:pt x="150010" y="9378"/>
                </a:lnTo>
                <a:lnTo>
                  <a:pt x="158908" y="3048"/>
                </a:lnTo>
                <a:lnTo>
                  <a:pt x="163089" y="11674"/>
                </a:lnTo>
                <a:lnTo>
                  <a:pt x="167782" y="21097"/>
                </a:lnTo>
                <a:lnTo>
                  <a:pt x="172071" y="30640"/>
                </a:lnTo>
                <a:lnTo>
                  <a:pt x="175037" y="39624"/>
                </a:lnTo>
                <a:lnTo>
                  <a:pt x="175418" y="50037"/>
                </a:lnTo>
                <a:lnTo>
                  <a:pt x="175037" y="52705"/>
                </a:lnTo>
                <a:lnTo>
                  <a:pt x="180244" y="5727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9104" y="4638268"/>
            <a:ext cx="122555" cy="126364"/>
          </a:xfrm>
          <a:custGeom>
            <a:avLst/>
            <a:gdLst/>
            <a:ahLst/>
            <a:cxnLst/>
            <a:rect l="l" t="t" r="r" b="b"/>
            <a:pathLst>
              <a:path w="122554" h="126364">
                <a:moveTo>
                  <a:pt x="4318" y="70256"/>
                </a:moveTo>
                <a:lnTo>
                  <a:pt x="7149" y="77319"/>
                </a:lnTo>
                <a:lnTo>
                  <a:pt x="10874" y="81131"/>
                </a:lnTo>
                <a:lnTo>
                  <a:pt x="16337" y="81633"/>
                </a:lnTo>
                <a:lnTo>
                  <a:pt x="24384" y="78765"/>
                </a:lnTo>
                <a:lnTo>
                  <a:pt x="40247" y="67972"/>
                </a:lnTo>
                <a:lnTo>
                  <a:pt x="52990" y="53000"/>
                </a:lnTo>
                <a:lnTo>
                  <a:pt x="61781" y="35385"/>
                </a:lnTo>
                <a:lnTo>
                  <a:pt x="65786" y="16662"/>
                </a:lnTo>
                <a:lnTo>
                  <a:pt x="65786" y="7772"/>
                </a:lnTo>
                <a:lnTo>
                  <a:pt x="65786" y="5105"/>
                </a:lnTo>
                <a:lnTo>
                  <a:pt x="62484" y="152"/>
                </a:lnTo>
                <a:lnTo>
                  <a:pt x="48712" y="0"/>
                </a:lnTo>
                <a:lnTo>
                  <a:pt x="38226" y="3407"/>
                </a:lnTo>
                <a:lnTo>
                  <a:pt x="11429" y="36520"/>
                </a:lnTo>
                <a:lnTo>
                  <a:pt x="0" y="83972"/>
                </a:lnTo>
                <a:lnTo>
                  <a:pt x="4067" y="98143"/>
                </a:lnTo>
                <a:lnTo>
                  <a:pt x="37465" y="123342"/>
                </a:lnTo>
                <a:lnTo>
                  <a:pt x="73755" y="126136"/>
                </a:lnTo>
                <a:lnTo>
                  <a:pt x="91578" y="123842"/>
                </a:lnTo>
                <a:lnTo>
                  <a:pt x="109093" y="119405"/>
                </a:lnTo>
                <a:lnTo>
                  <a:pt x="113665" y="117500"/>
                </a:lnTo>
                <a:lnTo>
                  <a:pt x="117982" y="115976"/>
                </a:lnTo>
                <a:lnTo>
                  <a:pt x="122554" y="11419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60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182562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CS</a:t>
            </a:r>
            <a:r>
              <a:rPr sz="4000" spc="-100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index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906" y="2521966"/>
            <a:ext cx="201295" cy="277495"/>
          </a:xfrm>
          <a:custGeom>
            <a:avLst/>
            <a:gdLst/>
            <a:ahLst/>
            <a:cxnLst/>
            <a:rect l="l" t="t" r="r" b="b"/>
            <a:pathLst>
              <a:path w="201295" h="277494">
                <a:moveTo>
                  <a:pt x="126796" y="33147"/>
                </a:moveTo>
                <a:lnTo>
                  <a:pt x="119152" y="21984"/>
                </a:lnTo>
                <a:lnTo>
                  <a:pt x="109537" y="11096"/>
                </a:lnTo>
                <a:lnTo>
                  <a:pt x="98036" y="2946"/>
                </a:lnTo>
                <a:lnTo>
                  <a:pt x="84734" y="0"/>
                </a:lnTo>
                <a:lnTo>
                  <a:pt x="71099" y="3708"/>
                </a:lnTo>
                <a:lnTo>
                  <a:pt x="40538" y="35051"/>
                </a:lnTo>
                <a:lnTo>
                  <a:pt x="11810" y="93868"/>
                </a:lnTo>
                <a:lnTo>
                  <a:pt x="0" y="158496"/>
                </a:lnTo>
                <a:lnTo>
                  <a:pt x="995" y="182512"/>
                </a:lnTo>
                <a:lnTo>
                  <a:pt x="16244" y="227165"/>
                </a:lnTo>
                <a:lnTo>
                  <a:pt x="47944" y="260020"/>
                </a:lnTo>
                <a:lnTo>
                  <a:pt x="89463" y="275078"/>
                </a:lnTo>
                <a:lnTo>
                  <a:pt x="111252" y="276987"/>
                </a:lnTo>
                <a:lnTo>
                  <a:pt x="134688" y="274792"/>
                </a:lnTo>
                <a:lnTo>
                  <a:pt x="157467" y="269049"/>
                </a:lnTo>
                <a:lnTo>
                  <a:pt x="179617" y="261020"/>
                </a:lnTo>
                <a:lnTo>
                  <a:pt x="201168" y="2519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303" y="2499385"/>
            <a:ext cx="150495" cy="273050"/>
          </a:xfrm>
          <a:custGeom>
            <a:avLst/>
            <a:gdLst/>
            <a:ahLst/>
            <a:cxnLst/>
            <a:rect l="l" t="t" r="r" b="b"/>
            <a:pathLst>
              <a:path w="150495" h="273050">
                <a:moveTo>
                  <a:pt x="112014" y="863"/>
                </a:moveTo>
                <a:lnTo>
                  <a:pt x="100917" y="0"/>
                </a:lnTo>
                <a:lnTo>
                  <a:pt x="89077" y="148"/>
                </a:lnTo>
                <a:lnTo>
                  <a:pt x="77123" y="1416"/>
                </a:lnTo>
                <a:lnTo>
                  <a:pt x="36614" y="15261"/>
                </a:lnTo>
                <a:lnTo>
                  <a:pt x="2800" y="41213"/>
                </a:lnTo>
                <a:lnTo>
                  <a:pt x="0" y="50361"/>
                </a:lnTo>
                <a:lnTo>
                  <a:pt x="1771" y="59842"/>
                </a:lnTo>
                <a:lnTo>
                  <a:pt x="7772" y="69824"/>
                </a:lnTo>
                <a:lnTo>
                  <a:pt x="21655" y="84316"/>
                </a:lnTo>
                <a:lnTo>
                  <a:pt x="37680" y="97176"/>
                </a:lnTo>
                <a:lnTo>
                  <a:pt x="54449" y="109061"/>
                </a:lnTo>
                <a:lnTo>
                  <a:pt x="70561" y="120624"/>
                </a:lnTo>
                <a:lnTo>
                  <a:pt x="108889" y="148722"/>
                </a:lnTo>
                <a:lnTo>
                  <a:pt x="141274" y="183108"/>
                </a:lnTo>
                <a:lnTo>
                  <a:pt x="150404" y="222881"/>
                </a:lnTo>
                <a:lnTo>
                  <a:pt x="146456" y="235305"/>
                </a:lnTo>
                <a:lnTo>
                  <a:pt x="110880" y="262630"/>
                </a:lnTo>
                <a:lnTo>
                  <a:pt x="75018" y="273055"/>
                </a:lnTo>
                <a:lnTo>
                  <a:pt x="64412" y="272409"/>
                </a:lnTo>
                <a:lnTo>
                  <a:pt x="53492" y="268833"/>
                </a:lnTo>
                <a:lnTo>
                  <a:pt x="47091" y="264896"/>
                </a:lnTo>
                <a:lnTo>
                  <a:pt x="44653" y="263626"/>
                </a:lnTo>
                <a:lnTo>
                  <a:pt x="44043" y="2581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190" y="2438400"/>
            <a:ext cx="153035" cy="318770"/>
          </a:xfrm>
          <a:custGeom>
            <a:avLst/>
            <a:gdLst/>
            <a:ahLst/>
            <a:cxnLst/>
            <a:rect l="l" t="t" r="r" b="b"/>
            <a:pathLst>
              <a:path w="153034" h="318769">
                <a:moveTo>
                  <a:pt x="120743" y="0"/>
                </a:moveTo>
                <a:lnTo>
                  <a:pt x="77042" y="29765"/>
                </a:lnTo>
                <a:lnTo>
                  <a:pt x="42714" y="70103"/>
                </a:lnTo>
                <a:lnTo>
                  <a:pt x="14787" y="125587"/>
                </a:lnTo>
                <a:lnTo>
                  <a:pt x="347" y="185927"/>
                </a:lnTo>
                <a:lnTo>
                  <a:pt x="0" y="216898"/>
                </a:lnTo>
                <a:lnTo>
                  <a:pt x="6253" y="247475"/>
                </a:lnTo>
                <a:lnTo>
                  <a:pt x="41190" y="298069"/>
                </a:lnTo>
                <a:lnTo>
                  <a:pt x="77500" y="314912"/>
                </a:lnTo>
                <a:lnTo>
                  <a:pt x="117695" y="318515"/>
                </a:lnTo>
                <a:lnTo>
                  <a:pt x="129168" y="316680"/>
                </a:lnTo>
                <a:lnTo>
                  <a:pt x="137698" y="314975"/>
                </a:lnTo>
                <a:lnTo>
                  <a:pt x="144913" y="312818"/>
                </a:lnTo>
                <a:lnTo>
                  <a:pt x="152442" y="3096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560" y="2574321"/>
            <a:ext cx="112395" cy="116839"/>
          </a:xfrm>
          <a:custGeom>
            <a:avLst/>
            <a:gdLst/>
            <a:ahLst/>
            <a:cxnLst/>
            <a:rect l="l" t="t" r="r" b="b"/>
            <a:pathLst>
              <a:path w="112394" h="116839">
                <a:moveTo>
                  <a:pt x="67256" y="9112"/>
                </a:moveTo>
                <a:lnTo>
                  <a:pt x="59250" y="1805"/>
                </a:lnTo>
                <a:lnTo>
                  <a:pt x="51215" y="0"/>
                </a:lnTo>
                <a:lnTo>
                  <a:pt x="42438" y="3004"/>
                </a:lnTo>
                <a:lnTo>
                  <a:pt x="13954" y="29432"/>
                </a:lnTo>
                <a:lnTo>
                  <a:pt x="0" y="65668"/>
                </a:lnTo>
                <a:lnTo>
                  <a:pt x="581" y="78279"/>
                </a:lnTo>
                <a:lnTo>
                  <a:pt x="24741" y="109408"/>
                </a:lnTo>
                <a:lnTo>
                  <a:pt x="67560" y="116427"/>
                </a:lnTo>
                <a:lnTo>
                  <a:pt x="79914" y="115258"/>
                </a:lnTo>
                <a:lnTo>
                  <a:pt x="90725" y="112410"/>
                </a:lnTo>
                <a:lnTo>
                  <a:pt x="101079" y="108301"/>
                </a:lnTo>
                <a:lnTo>
                  <a:pt x="112061" y="1033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0866" y="2472817"/>
            <a:ext cx="77470" cy="287655"/>
          </a:xfrm>
          <a:custGeom>
            <a:avLst/>
            <a:gdLst/>
            <a:ahLst/>
            <a:cxnLst/>
            <a:rect l="l" t="t" r="r" b="b"/>
            <a:pathLst>
              <a:path w="77469" h="287655">
                <a:moveTo>
                  <a:pt x="0" y="0"/>
                </a:moveTo>
                <a:lnTo>
                  <a:pt x="985" y="8794"/>
                </a:lnTo>
                <a:lnTo>
                  <a:pt x="5600" y="17399"/>
                </a:lnTo>
                <a:lnTo>
                  <a:pt x="12215" y="26003"/>
                </a:lnTo>
                <a:lnTo>
                  <a:pt x="19202" y="34798"/>
                </a:lnTo>
                <a:lnTo>
                  <a:pt x="32775" y="54447"/>
                </a:lnTo>
                <a:lnTo>
                  <a:pt x="53063" y="95269"/>
                </a:lnTo>
                <a:lnTo>
                  <a:pt x="70537" y="141021"/>
                </a:lnTo>
                <a:lnTo>
                  <a:pt x="77309" y="188606"/>
                </a:lnTo>
                <a:lnTo>
                  <a:pt x="75895" y="213995"/>
                </a:lnTo>
                <a:lnTo>
                  <a:pt x="64750" y="264769"/>
                </a:lnTo>
                <a:lnTo>
                  <a:pt x="55473" y="284734"/>
                </a:lnTo>
                <a:lnTo>
                  <a:pt x="53949" y="2871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6957" y="2596642"/>
            <a:ext cx="94615" cy="30480"/>
          </a:xfrm>
          <a:custGeom>
            <a:avLst/>
            <a:gdLst/>
            <a:ahLst/>
            <a:cxnLst/>
            <a:rect l="l" t="t" r="r" b="b"/>
            <a:pathLst>
              <a:path w="94615" h="30480">
                <a:moveTo>
                  <a:pt x="0" y="0"/>
                </a:moveTo>
                <a:lnTo>
                  <a:pt x="33528" y="25908"/>
                </a:lnTo>
                <a:lnTo>
                  <a:pt x="71800" y="29997"/>
                </a:lnTo>
                <a:lnTo>
                  <a:pt x="84709" y="29845"/>
                </a:lnTo>
                <a:lnTo>
                  <a:pt x="87756" y="30099"/>
                </a:lnTo>
                <a:lnTo>
                  <a:pt x="91186" y="30099"/>
                </a:lnTo>
                <a:lnTo>
                  <a:pt x="94234" y="304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4958" y="2693161"/>
            <a:ext cx="165100" cy="20955"/>
          </a:xfrm>
          <a:custGeom>
            <a:avLst/>
            <a:gdLst/>
            <a:ahLst/>
            <a:cxnLst/>
            <a:rect l="l" t="t" r="r" b="b"/>
            <a:pathLst>
              <a:path w="165100" h="20955">
                <a:moveTo>
                  <a:pt x="0" y="0"/>
                </a:moveTo>
                <a:lnTo>
                  <a:pt x="34670" y="19812"/>
                </a:lnTo>
                <a:lnTo>
                  <a:pt x="70532" y="20764"/>
                </a:lnTo>
                <a:lnTo>
                  <a:pt x="88588" y="20347"/>
                </a:lnTo>
                <a:lnTo>
                  <a:pt x="106679" y="19812"/>
                </a:lnTo>
                <a:lnTo>
                  <a:pt x="121273" y="18885"/>
                </a:lnTo>
                <a:lnTo>
                  <a:pt x="135889" y="17065"/>
                </a:lnTo>
                <a:lnTo>
                  <a:pt x="150506" y="14650"/>
                </a:lnTo>
                <a:lnTo>
                  <a:pt x="165100" y="11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0363" y="2284555"/>
            <a:ext cx="267970" cy="122555"/>
          </a:xfrm>
          <a:custGeom>
            <a:avLst/>
            <a:gdLst/>
            <a:ahLst/>
            <a:cxnLst/>
            <a:rect l="l" t="t" r="r" b="b"/>
            <a:pathLst>
              <a:path w="267970" h="122555">
                <a:moveTo>
                  <a:pt x="13970" y="9699"/>
                </a:moveTo>
                <a:lnTo>
                  <a:pt x="7308" y="47829"/>
                </a:lnTo>
                <a:lnTo>
                  <a:pt x="4238" y="88042"/>
                </a:lnTo>
                <a:lnTo>
                  <a:pt x="3149" y="101514"/>
                </a:lnTo>
                <a:lnTo>
                  <a:pt x="1524" y="114855"/>
                </a:lnTo>
                <a:lnTo>
                  <a:pt x="888" y="117268"/>
                </a:lnTo>
                <a:lnTo>
                  <a:pt x="253" y="120062"/>
                </a:lnTo>
                <a:lnTo>
                  <a:pt x="0" y="122475"/>
                </a:lnTo>
                <a:lnTo>
                  <a:pt x="4075" y="109118"/>
                </a:lnTo>
                <a:lnTo>
                  <a:pt x="8509" y="96012"/>
                </a:lnTo>
                <a:lnTo>
                  <a:pt x="25348" y="53955"/>
                </a:lnTo>
                <a:lnTo>
                  <a:pt x="51815" y="6270"/>
                </a:lnTo>
                <a:lnTo>
                  <a:pt x="62781" y="35"/>
                </a:lnTo>
                <a:lnTo>
                  <a:pt x="73056" y="968"/>
                </a:lnTo>
                <a:lnTo>
                  <a:pt x="99308" y="34514"/>
                </a:lnTo>
                <a:lnTo>
                  <a:pt x="114663" y="75920"/>
                </a:lnTo>
                <a:lnTo>
                  <a:pt x="120396" y="105330"/>
                </a:lnTo>
                <a:lnTo>
                  <a:pt x="120396" y="107489"/>
                </a:lnTo>
                <a:lnTo>
                  <a:pt x="122174" y="113331"/>
                </a:lnTo>
                <a:lnTo>
                  <a:pt x="130448" y="100949"/>
                </a:lnTo>
                <a:lnTo>
                  <a:pt x="137699" y="88090"/>
                </a:lnTo>
                <a:lnTo>
                  <a:pt x="144426" y="74898"/>
                </a:lnTo>
                <a:lnTo>
                  <a:pt x="151129" y="61515"/>
                </a:lnTo>
                <a:lnTo>
                  <a:pt x="159369" y="45872"/>
                </a:lnTo>
                <a:lnTo>
                  <a:pt x="168560" y="30384"/>
                </a:lnTo>
                <a:lnTo>
                  <a:pt x="179419" y="16206"/>
                </a:lnTo>
                <a:lnTo>
                  <a:pt x="192659" y="4492"/>
                </a:lnTo>
                <a:lnTo>
                  <a:pt x="203057" y="0"/>
                </a:lnTo>
                <a:lnTo>
                  <a:pt x="211645" y="1508"/>
                </a:lnTo>
                <a:lnTo>
                  <a:pt x="236855" y="46164"/>
                </a:lnTo>
                <a:lnTo>
                  <a:pt x="245363" y="76374"/>
                </a:lnTo>
                <a:lnTo>
                  <a:pt x="248675" y="86933"/>
                </a:lnTo>
                <a:lnTo>
                  <a:pt x="252904" y="95694"/>
                </a:lnTo>
                <a:lnTo>
                  <a:pt x="258919" y="102574"/>
                </a:lnTo>
                <a:lnTo>
                  <a:pt x="267588" y="10748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3181" y="2273554"/>
            <a:ext cx="200660" cy="130810"/>
          </a:xfrm>
          <a:custGeom>
            <a:avLst/>
            <a:gdLst/>
            <a:ahLst/>
            <a:cxnLst/>
            <a:rect l="l" t="t" r="r" b="b"/>
            <a:pathLst>
              <a:path w="200660" h="130810">
                <a:moveTo>
                  <a:pt x="77358" y="0"/>
                </a:moveTo>
                <a:lnTo>
                  <a:pt x="40703" y="21066"/>
                </a:lnTo>
                <a:lnTo>
                  <a:pt x="12715" y="52705"/>
                </a:lnTo>
                <a:lnTo>
                  <a:pt x="0" y="99460"/>
                </a:lnTo>
                <a:lnTo>
                  <a:pt x="4460" y="114808"/>
                </a:lnTo>
                <a:lnTo>
                  <a:pt x="16638" y="127178"/>
                </a:lnTo>
                <a:lnTo>
                  <a:pt x="32543" y="130714"/>
                </a:lnTo>
                <a:lnTo>
                  <a:pt x="49520" y="127916"/>
                </a:lnTo>
                <a:lnTo>
                  <a:pt x="92710" y="98520"/>
                </a:lnTo>
                <a:lnTo>
                  <a:pt x="119635" y="58136"/>
                </a:lnTo>
                <a:lnTo>
                  <a:pt x="132476" y="23113"/>
                </a:lnTo>
                <a:lnTo>
                  <a:pt x="134294" y="32684"/>
                </a:lnTo>
                <a:lnTo>
                  <a:pt x="147345" y="74011"/>
                </a:lnTo>
                <a:lnTo>
                  <a:pt x="173116" y="104140"/>
                </a:lnTo>
                <a:lnTo>
                  <a:pt x="193047" y="109729"/>
                </a:lnTo>
                <a:lnTo>
                  <a:pt x="200548" y="1093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8782" y="2272466"/>
            <a:ext cx="152400" cy="104775"/>
          </a:xfrm>
          <a:custGeom>
            <a:avLst/>
            <a:gdLst/>
            <a:ahLst/>
            <a:cxnLst/>
            <a:rect l="l" t="t" r="r" b="b"/>
            <a:pathLst>
              <a:path w="152400" h="104775">
                <a:moveTo>
                  <a:pt x="0" y="3119"/>
                </a:moveTo>
                <a:lnTo>
                  <a:pt x="3085" y="0"/>
                </a:lnTo>
                <a:lnTo>
                  <a:pt x="6397" y="5024"/>
                </a:lnTo>
                <a:lnTo>
                  <a:pt x="10447" y="13763"/>
                </a:lnTo>
                <a:lnTo>
                  <a:pt x="15747" y="21788"/>
                </a:lnTo>
                <a:lnTo>
                  <a:pt x="55145" y="56239"/>
                </a:lnTo>
                <a:lnTo>
                  <a:pt x="97361" y="86304"/>
                </a:lnTo>
                <a:lnTo>
                  <a:pt x="134612" y="104104"/>
                </a:lnTo>
                <a:lnTo>
                  <a:pt x="140493" y="104782"/>
                </a:lnTo>
                <a:lnTo>
                  <a:pt x="146137" y="104032"/>
                </a:lnTo>
                <a:lnTo>
                  <a:pt x="152400" y="1019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4050" y="2281173"/>
            <a:ext cx="93980" cy="151130"/>
          </a:xfrm>
          <a:custGeom>
            <a:avLst/>
            <a:gdLst/>
            <a:ahLst/>
            <a:cxnLst/>
            <a:rect l="l" t="t" r="r" b="b"/>
            <a:pathLst>
              <a:path w="93979" h="151130">
                <a:moveTo>
                  <a:pt x="93979" y="0"/>
                </a:moveTo>
                <a:lnTo>
                  <a:pt x="61904" y="39933"/>
                </a:lnTo>
                <a:lnTo>
                  <a:pt x="31781" y="87598"/>
                </a:lnTo>
                <a:lnTo>
                  <a:pt x="13462" y="121920"/>
                </a:lnTo>
                <a:lnTo>
                  <a:pt x="6778" y="136350"/>
                </a:lnTo>
                <a:lnTo>
                  <a:pt x="3514" y="143654"/>
                </a:lnTo>
                <a:lnTo>
                  <a:pt x="0" y="150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0965" y="2829560"/>
            <a:ext cx="116839" cy="115570"/>
          </a:xfrm>
          <a:custGeom>
            <a:avLst/>
            <a:gdLst/>
            <a:ahLst/>
            <a:cxnLst/>
            <a:rect l="l" t="t" r="r" b="b"/>
            <a:pathLst>
              <a:path w="116839" h="115569">
                <a:moveTo>
                  <a:pt x="0" y="10540"/>
                </a:moveTo>
                <a:lnTo>
                  <a:pt x="5024" y="2246"/>
                </a:lnTo>
                <a:lnTo>
                  <a:pt x="11144" y="0"/>
                </a:lnTo>
                <a:lnTo>
                  <a:pt x="18645" y="2039"/>
                </a:lnTo>
                <a:lnTo>
                  <a:pt x="58620" y="33071"/>
                </a:lnTo>
                <a:lnTo>
                  <a:pt x="88519" y="72612"/>
                </a:lnTo>
                <a:lnTo>
                  <a:pt x="98230" y="87582"/>
                </a:lnTo>
                <a:lnTo>
                  <a:pt x="108585" y="101980"/>
                </a:lnTo>
                <a:lnTo>
                  <a:pt x="114681" y="107823"/>
                </a:lnTo>
                <a:lnTo>
                  <a:pt x="116839" y="108965"/>
                </a:lnTo>
                <a:lnTo>
                  <a:pt x="116839" y="1154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0077" y="2813939"/>
            <a:ext cx="120014" cy="165735"/>
          </a:xfrm>
          <a:custGeom>
            <a:avLst/>
            <a:gdLst/>
            <a:ahLst/>
            <a:cxnLst/>
            <a:rect l="l" t="t" r="r" b="b"/>
            <a:pathLst>
              <a:path w="120014" h="165735">
                <a:moveTo>
                  <a:pt x="119507" y="0"/>
                </a:moveTo>
                <a:lnTo>
                  <a:pt x="108884" y="4220"/>
                </a:lnTo>
                <a:lnTo>
                  <a:pt x="101012" y="10810"/>
                </a:lnTo>
                <a:lnTo>
                  <a:pt x="94164" y="19520"/>
                </a:lnTo>
                <a:lnTo>
                  <a:pt x="86613" y="30099"/>
                </a:lnTo>
                <a:lnTo>
                  <a:pt x="72020" y="49948"/>
                </a:lnTo>
                <a:lnTo>
                  <a:pt x="43358" y="90267"/>
                </a:lnTo>
                <a:lnTo>
                  <a:pt x="21326" y="122330"/>
                </a:lnTo>
                <a:lnTo>
                  <a:pt x="1270" y="159638"/>
                </a:lnTo>
                <a:lnTo>
                  <a:pt x="635" y="163702"/>
                </a:lnTo>
                <a:lnTo>
                  <a:pt x="0" y="16548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2652" y="2971164"/>
            <a:ext cx="41275" cy="104775"/>
          </a:xfrm>
          <a:custGeom>
            <a:avLst/>
            <a:gdLst/>
            <a:ahLst/>
            <a:cxnLst/>
            <a:rect l="l" t="t" r="r" b="b"/>
            <a:pathLst>
              <a:path w="41275" h="104775">
                <a:moveTo>
                  <a:pt x="40939" y="0"/>
                </a:moveTo>
                <a:lnTo>
                  <a:pt x="33907" y="4583"/>
                </a:lnTo>
                <a:lnTo>
                  <a:pt x="31446" y="11239"/>
                </a:lnTo>
                <a:lnTo>
                  <a:pt x="31224" y="19609"/>
                </a:lnTo>
                <a:lnTo>
                  <a:pt x="30906" y="29337"/>
                </a:lnTo>
                <a:lnTo>
                  <a:pt x="22651" y="75057"/>
                </a:lnTo>
                <a:lnTo>
                  <a:pt x="7411" y="104267"/>
                </a:lnTo>
                <a:lnTo>
                  <a:pt x="2480" y="97454"/>
                </a:lnTo>
                <a:lnTo>
                  <a:pt x="347" y="92344"/>
                </a:lnTo>
                <a:lnTo>
                  <a:pt x="0" y="86496"/>
                </a:lnTo>
                <a:lnTo>
                  <a:pt x="426" y="774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7528" y="288582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4" h="1269">
                <a:moveTo>
                  <a:pt x="0" y="1269"/>
                </a:moveTo>
                <a:lnTo>
                  <a:pt x="1905" y="888"/>
                </a:lnTo>
                <a:lnTo>
                  <a:pt x="3937" y="634"/>
                </a:lnTo>
                <a:lnTo>
                  <a:pt x="546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4617" y="2798317"/>
            <a:ext cx="111760" cy="154305"/>
          </a:xfrm>
          <a:custGeom>
            <a:avLst/>
            <a:gdLst/>
            <a:ahLst/>
            <a:cxnLst/>
            <a:rect l="l" t="t" r="r" b="b"/>
            <a:pathLst>
              <a:path w="111760" h="154305">
                <a:moveTo>
                  <a:pt x="53086" y="0"/>
                </a:moveTo>
                <a:lnTo>
                  <a:pt x="15621" y="28956"/>
                </a:lnTo>
                <a:lnTo>
                  <a:pt x="1333" y="68210"/>
                </a:lnTo>
                <a:lnTo>
                  <a:pt x="0" y="82042"/>
                </a:lnTo>
                <a:lnTo>
                  <a:pt x="948" y="95636"/>
                </a:lnTo>
                <a:lnTo>
                  <a:pt x="19558" y="131445"/>
                </a:lnTo>
                <a:lnTo>
                  <a:pt x="54705" y="151858"/>
                </a:lnTo>
                <a:lnTo>
                  <a:pt x="67056" y="154305"/>
                </a:lnTo>
                <a:lnTo>
                  <a:pt x="78771" y="153725"/>
                </a:lnTo>
                <a:lnTo>
                  <a:pt x="90297" y="151098"/>
                </a:lnTo>
                <a:lnTo>
                  <a:pt x="101346" y="147089"/>
                </a:lnTo>
                <a:lnTo>
                  <a:pt x="111633" y="14236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0901" y="2888869"/>
            <a:ext cx="73025" cy="13335"/>
          </a:xfrm>
          <a:custGeom>
            <a:avLst/>
            <a:gdLst/>
            <a:ahLst/>
            <a:cxnLst/>
            <a:rect l="l" t="t" r="r" b="b"/>
            <a:pathLst>
              <a:path w="73025" h="13335">
                <a:moveTo>
                  <a:pt x="3688" y="0"/>
                </a:moveTo>
                <a:lnTo>
                  <a:pt x="0" y="5893"/>
                </a:lnTo>
                <a:lnTo>
                  <a:pt x="275" y="9620"/>
                </a:lnTo>
                <a:lnTo>
                  <a:pt x="4385" y="11680"/>
                </a:lnTo>
                <a:lnTo>
                  <a:pt x="12197" y="12572"/>
                </a:lnTo>
                <a:lnTo>
                  <a:pt x="22193" y="12967"/>
                </a:lnTo>
                <a:lnTo>
                  <a:pt x="32629" y="12588"/>
                </a:lnTo>
                <a:lnTo>
                  <a:pt x="43041" y="11662"/>
                </a:lnTo>
                <a:lnTo>
                  <a:pt x="52964" y="10413"/>
                </a:lnTo>
                <a:lnTo>
                  <a:pt x="63124" y="7365"/>
                </a:lnTo>
                <a:lnTo>
                  <a:pt x="66172" y="6730"/>
                </a:lnTo>
                <a:lnTo>
                  <a:pt x="72522" y="49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1879" y="2750820"/>
            <a:ext cx="104139" cy="248920"/>
          </a:xfrm>
          <a:custGeom>
            <a:avLst/>
            <a:gdLst/>
            <a:ahLst/>
            <a:cxnLst/>
            <a:rect l="l" t="t" r="r" b="b"/>
            <a:pathLst>
              <a:path w="104139" h="248919">
                <a:moveTo>
                  <a:pt x="6286" y="233171"/>
                </a:moveTo>
                <a:lnTo>
                  <a:pt x="2349" y="225091"/>
                </a:lnTo>
                <a:lnTo>
                  <a:pt x="317" y="216439"/>
                </a:lnTo>
                <a:lnTo>
                  <a:pt x="0" y="207168"/>
                </a:lnTo>
                <a:lnTo>
                  <a:pt x="1206" y="197230"/>
                </a:lnTo>
                <a:lnTo>
                  <a:pt x="9001" y="158750"/>
                </a:lnTo>
                <a:lnTo>
                  <a:pt x="18224" y="120650"/>
                </a:lnTo>
                <a:lnTo>
                  <a:pt x="28765" y="78374"/>
                </a:lnTo>
                <a:lnTo>
                  <a:pt x="40449" y="36575"/>
                </a:lnTo>
                <a:lnTo>
                  <a:pt x="43368" y="27396"/>
                </a:lnTo>
                <a:lnTo>
                  <a:pt x="46275" y="18192"/>
                </a:lnTo>
                <a:lnTo>
                  <a:pt x="49254" y="9036"/>
                </a:lnTo>
                <a:lnTo>
                  <a:pt x="52387" y="0"/>
                </a:lnTo>
                <a:lnTo>
                  <a:pt x="59114" y="11360"/>
                </a:lnTo>
                <a:lnTo>
                  <a:pt x="62579" y="23828"/>
                </a:lnTo>
                <a:lnTo>
                  <a:pt x="64281" y="37272"/>
                </a:lnTo>
                <a:lnTo>
                  <a:pt x="65722" y="51562"/>
                </a:lnTo>
                <a:lnTo>
                  <a:pt x="69925" y="81946"/>
                </a:lnTo>
                <a:lnTo>
                  <a:pt x="79474" y="142716"/>
                </a:lnTo>
                <a:lnTo>
                  <a:pt x="87846" y="190492"/>
                </a:lnTo>
                <a:lnTo>
                  <a:pt x="97232" y="224178"/>
                </a:lnTo>
                <a:lnTo>
                  <a:pt x="102044" y="241426"/>
                </a:lnTo>
                <a:lnTo>
                  <a:pt x="102679" y="243839"/>
                </a:lnTo>
                <a:lnTo>
                  <a:pt x="103314" y="246252"/>
                </a:lnTo>
                <a:lnTo>
                  <a:pt x="103822" y="2486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0136" y="2926079"/>
            <a:ext cx="72390" cy="8890"/>
          </a:xfrm>
          <a:custGeom>
            <a:avLst/>
            <a:gdLst/>
            <a:ahLst/>
            <a:cxnLst/>
            <a:rect l="l" t="t" r="r" b="b"/>
            <a:pathLst>
              <a:path w="72389" h="8889">
                <a:moveTo>
                  <a:pt x="7365" y="8509"/>
                </a:moveTo>
                <a:lnTo>
                  <a:pt x="4952" y="6985"/>
                </a:lnTo>
                <a:lnTo>
                  <a:pt x="2412" y="5842"/>
                </a:lnTo>
                <a:lnTo>
                  <a:pt x="0" y="4318"/>
                </a:lnTo>
                <a:lnTo>
                  <a:pt x="8270" y="2875"/>
                </a:lnTo>
                <a:lnTo>
                  <a:pt x="16541" y="1539"/>
                </a:lnTo>
                <a:lnTo>
                  <a:pt x="24860" y="513"/>
                </a:lnTo>
                <a:lnTo>
                  <a:pt x="33274" y="0"/>
                </a:lnTo>
                <a:lnTo>
                  <a:pt x="42969" y="313"/>
                </a:lnTo>
                <a:lnTo>
                  <a:pt x="52736" y="1460"/>
                </a:lnTo>
                <a:lnTo>
                  <a:pt x="62456" y="3178"/>
                </a:lnTo>
                <a:lnTo>
                  <a:pt x="72009" y="52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6322" y="2948051"/>
            <a:ext cx="31115" cy="51435"/>
          </a:xfrm>
          <a:custGeom>
            <a:avLst/>
            <a:gdLst/>
            <a:ahLst/>
            <a:cxnLst/>
            <a:rect l="l" t="t" r="r" b="b"/>
            <a:pathLst>
              <a:path w="31114" h="51435">
                <a:moveTo>
                  <a:pt x="7451" y="0"/>
                </a:moveTo>
                <a:lnTo>
                  <a:pt x="0" y="38389"/>
                </a:lnTo>
                <a:lnTo>
                  <a:pt x="1498" y="44989"/>
                </a:lnTo>
                <a:lnTo>
                  <a:pt x="5782" y="49351"/>
                </a:lnTo>
                <a:lnTo>
                  <a:pt x="14055" y="50926"/>
                </a:lnTo>
                <a:lnTo>
                  <a:pt x="20831" y="48605"/>
                </a:lnTo>
                <a:lnTo>
                  <a:pt x="25215" y="42925"/>
                </a:lnTo>
                <a:lnTo>
                  <a:pt x="28146" y="35817"/>
                </a:lnTo>
                <a:lnTo>
                  <a:pt x="30565" y="2921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10691" y="2835910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89">
                <a:moveTo>
                  <a:pt x="10509" y="8762"/>
                </a:moveTo>
                <a:lnTo>
                  <a:pt x="3040" y="3929"/>
                </a:lnTo>
                <a:lnTo>
                  <a:pt x="0" y="1524"/>
                </a:lnTo>
                <a:lnTo>
                  <a:pt x="2436" y="547"/>
                </a:lnTo>
                <a:lnTo>
                  <a:pt x="1139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4761" y="2506345"/>
            <a:ext cx="83185" cy="102870"/>
          </a:xfrm>
          <a:custGeom>
            <a:avLst/>
            <a:gdLst/>
            <a:ahLst/>
            <a:cxnLst/>
            <a:rect l="l" t="t" r="r" b="b"/>
            <a:pathLst>
              <a:path w="83185" h="102869">
                <a:moveTo>
                  <a:pt x="0" y="0"/>
                </a:moveTo>
                <a:lnTo>
                  <a:pt x="1875" y="8407"/>
                </a:lnTo>
                <a:lnTo>
                  <a:pt x="5953" y="14970"/>
                </a:lnTo>
                <a:lnTo>
                  <a:pt x="11340" y="21127"/>
                </a:lnTo>
                <a:lnTo>
                  <a:pt x="17145" y="28320"/>
                </a:lnTo>
                <a:lnTo>
                  <a:pt x="23389" y="36542"/>
                </a:lnTo>
                <a:lnTo>
                  <a:pt x="29765" y="44656"/>
                </a:lnTo>
                <a:lnTo>
                  <a:pt x="36308" y="52699"/>
                </a:lnTo>
                <a:lnTo>
                  <a:pt x="43052" y="60705"/>
                </a:lnTo>
                <a:lnTo>
                  <a:pt x="49194" y="68683"/>
                </a:lnTo>
                <a:lnTo>
                  <a:pt x="55324" y="77088"/>
                </a:lnTo>
                <a:lnTo>
                  <a:pt x="61573" y="85209"/>
                </a:lnTo>
                <a:lnTo>
                  <a:pt x="68072" y="92328"/>
                </a:lnTo>
                <a:lnTo>
                  <a:pt x="75311" y="96646"/>
                </a:lnTo>
                <a:lnTo>
                  <a:pt x="78104" y="98425"/>
                </a:lnTo>
                <a:lnTo>
                  <a:pt x="82676" y="1024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72763" y="2519426"/>
            <a:ext cx="86995" cy="109855"/>
          </a:xfrm>
          <a:custGeom>
            <a:avLst/>
            <a:gdLst/>
            <a:ahLst/>
            <a:cxnLst/>
            <a:rect l="l" t="t" r="r" b="b"/>
            <a:pathLst>
              <a:path w="86995" h="109855">
                <a:moveTo>
                  <a:pt x="86867" y="0"/>
                </a:moveTo>
                <a:lnTo>
                  <a:pt x="51250" y="31438"/>
                </a:lnTo>
                <a:lnTo>
                  <a:pt x="25908" y="60960"/>
                </a:lnTo>
                <a:lnTo>
                  <a:pt x="4190" y="97536"/>
                </a:lnTo>
                <a:lnTo>
                  <a:pt x="1142" y="103632"/>
                </a:lnTo>
                <a:lnTo>
                  <a:pt x="0" y="105156"/>
                </a:lnTo>
                <a:lnTo>
                  <a:pt x="888" y="10972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65553" y="2435351"/>
            <a:ext cx="100330" cy="67945"/>
          </a:xfrm>
          <a:custGeom>
            <a:avLst/>
            <a:gdLst/>
            <a:ahLst/>
            <a:cxnLst/>
            <a:rect l="l" t="t" r="r" b="b"/>
            <a:pathLst>
              <a:path w="100329" h="67944">
                <a:moveTo>
                  <a:pt x="3272" y="67690"/>
                </a:moveTo>
                <a:lnTo>
                  <a:pt x="0" y="60196"/>
                </a:lnTo>
                <a:lnTo>
                  <a:pt x="240" y="55260"/>
                </a:lnTo>
                <a:lnTo>
                  <a:pt x="4504" y="52349"/>
                </a:lnTo>
                <a:lnTo>
                  <a:pt x="13305" y="50926"/>
                </a:lnTo>
                <a:lnTo>
                  <a:pt x="22107" y="50682"/>
                </a:lnTo>
                <a:lnTo>
                  <a:pt x="31053" y="51165"/>
                </a:lnTo>
                <a:lnTo>
                  <a:pt x="39951" y="52195"/>
                </a:lnTo>
                <a:lnTo>
                  <a:pt x="48611" y="53594"/>
                </a:lnTo>
                <a:lnTo>
                  <a:pt x="55846" y="54768"/>
                </a:lnTo>
                <a:lnTo>
                  <a:pt x="62962" y="56134"/>
                </a:lnTo>
                <a:lnTo>
                  <a:pt x="70078" y="57308"/>
                </a:lnTo>
                <a:lnTo>
                  <a:pt x="77313" y="57912"/>
                </a:lnTo>
                <a:lnTo>
                  <a:pt x="86437" y="57360"/>
                </a:lnTo>
                <a:lnTo>
                  <a:pt x="92680" y="54832"/>
                </a:lnTo>
                <a:lnTo>
                  <a:pt x="96637" y="49589"/>
                </a:lnTo>
                <a:lnTo>
                  <a:pt x="98903" y="40894"/>
                </a:lnTo>
                <a:lnTo>
                  <a:pt x="100173" y="32893"/>
                </a:lnTo>
                <a:lnTo>
                  <a:pt x="96744" y="24384"/>
                </a:lnTo>
                <a:lnTo>
                  <a:pt x="93696" y="17399"/>
                </a:lnTo>
                <a:lnTo>
                  <a:pt x="90140" y="9398"/>
                </a:lnTo>
                <a:lnTo>
                  <a:pt x="84552" y="5461"/>
                </a:lnTo>
                <a:lnTo>
                  <a:pt x="7794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1065" y="2575305"/>
            <a:ext cx="36195" cy="140335"/>
          </a:xfrm>
          <a:custGeom>
            <a:avLst/>
            <a:gdLst/>
            <a:ahLst/>
            <a:cxnLst/>
            <a:rect l="l" t="t" r="r" b="b"/>
            <a:pathLst>
              <a:path w="36195" h="140335">
                <a:moveTo>
                  <a:pt x="35687" y="27432"/>
                </a:moveTo>
                <a:lnTo>
                  <a:pt x="16976" y="69050"/>
                </a:lnTo>
                <a:lnTo>
                  <a:pt x="14335" y="77295"/>
                </a:lnTo>
                <a:lnTo>
                  <a:pt x="5135" y="121967"/>
                </a:lnTo>
                <a:lnTo>
                  <a:pt x="4318" y="131318"/>
                </a:lnTo>
                <a:lnTo>
                  <a:pt x="4318" y="134366"/>
                </a:lnTo>
                <a:lnTo>
                  <a:pt x="4063" y="136779"/>
                </a:lnTo>
                <a:lnTo>
                  <a:pt x="4063" y="139827"/>
                </a:lnTo>
                <a:lnTo>
                  <a:pt x="7278" y="129903"/>
                </a:lnTo>
                <a:lnTo>
                  <a:pt x="11588" y="118729"/>
                </a:lnTo>
                <a:lnTo>
                  <a:pt x="13565" y="110198"/>
                </a:lnTo>
                <a:lnTo>
                  <a:pt x="9779" y="108204"/>
                </a:lnTo>
                <a:lnTo>
                  <a:pt x="5750" y="112934"/>
                </a:lnTo>
                <a:lnTo>
                  <a:pt x="2984" y="122047"/>
                </a:lnTo>
                <a:lnTo>
                  <a:pt x="1170" y="131921"/>
                </a:lnTo>
                <a:lnTo>
                  <a:pt x="0" y="138938"/>
                </a:lnTo>
                <a:lnTo>
                  <a:pt x="1654" y="132076"/>
                </a:lnTo>
                <a:lnTo>
                  <a:pt x="3333" y="125190"/>
                </a:lnTo>
                <a:lnTo>
                  <a:pt x="4964" y="118256"/>
                </a:lnTo>
                <a:lnTo>
                  <a:pt x="6476" y="111252"/>
                </a:lnTo>
                <a:lnTo>
                  <a:pt x="8463" y="101115"/>
                </a:lnTo>
                <a:lnTo>
                  <a:pt x="10461" y="90932"/>
                </a:lnTo>
                <a:lnTo>
                  <a:pt x="12531" y="80748"/>
                </a:lnTo>
                <a:lnTo>
                  <a:pt x="14732" y="70612"/>
                </a:lnTo>
                <a:lnTo>
                  <a:pt x="16964" y="60249"/>
                </a:lnTo>
                <a:lnTo>
                  <a:pt x="19161" y="49815"/>
                </a:lnTo>
                <a:lnTo>
                  <a:pt x="21429" y="39429"/>
                </a:lnTo>
                <a:lnTo>
                  <a:pt x="23875" y="29210"/>
                </a:lnTo>
                <a:lnTo>
                  <a:pt x="26052" y="21931"/>
                </a:lnTo>
                <a:lnTo>
                  <a:pt x="28051" y="14700"/>
                </a:lnTo>
                <a:lnTo>
                  <a:pt x="29930" y="7421"/>
                </a:lnTo>
                <a:lnTo>
                  <a:pt x="3175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5228" y="2619517"/>
            <a:ext cx="93980" cy="115570"/>
          </a:xfrm>
          <a:custGeom>
            <a:avLst/>
            <a:gdLst/>
            <a:ahLst/>
            <a:cxnLst/>
            <a:rect l="l" t="t" r="r" b="b"/>
            <a:pathLst>
              <a:path w="93979" h="115569">
                <a:moveTo>
                  <a:pt x="8890" y="25511"/>
                </a:moveTo>
                <a:lnTo>
                  <a:pt x="6096" y="25892"/>
                </a:lnTo>
                <a:lnTo>
                  <a:pt x="2794" y="26146"/>
                </a:lnTo>
                <a:lnTo>
                  <a:pt x="0" y="26400"/>
                </a:lnTo>
                <a:lnTo>
                  <a:pt x="40259" y="2397"/>
                </a:lnTo>
                <a:lnTo>
                  <a:pt x="56229" y="0"/>
                </a:lnTo>
                <a:lnTo>
                  <a:pt x="64154" y="629"/>
                </a:lnTo>
                <a:lnTo>
                  <a:pt x="93853" y="26400"/>
                </a:lnTo>
                <a:lnTo>
                  <a:pt x="93849" y="32785"/>
                </a:lnTo>
                <a:lnTo>
                  <a:pt x="63309" y="60039"/>
                </a:lnTo>
                <a:lnTo>
                  <a:pt x="47535" y="62134"/>
                </a:lnTo>
                <a:lnTo>
                  <a:pt x="39957" y="62055"/>
                </a:lnTo>
                <a:lnTo>
                  <a:pt x="32402" y="61452"/>
                </a:lnTo>
                <a:lnTo>
                  <a:pt x="24765" y="60563"/>
                </a:lnTo>
                <a:lnTo>
                  <a:pt x="31521" y="68522"/>
                </a:lnTo>
                <a:lnTo>
                  <a:pt x="61358" y="95609"/>
                </a:lnTo>
                <a:lnTo>
                  <a:pt x="85344" y="111236"/>
                </a:lnTo>
                <a:lnTo>
                  <a:pt x="87249" y="112760"/>
                </a:lnTo>
                <a:lnTo>
                  <a:pt x="89026" y="114284"/>
                </a:lnTo>
                <a:lnTo>
                  <a:pt x="90805" y="1151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3749" y="2548223"/>
            <a:ext cx="134620" cy="153670"/>
          </a:xfrm>
          <a:custGeom>
            <a:avLst/>
            <a:gdLst/>
            <a:ahLst/>
            <a:cxnLst/>
            <a:rect l="l" t="t" r="r" b="b"/>
            <a:pathLst>
              <a:path w="134620" h="153669">
                <a:moveTo>
                  <a:pt x="81414" y="539"/>
                </a:moveTo>
                <a:lnTo>
                  <a:pt x="71987" y="0"/>
                </a:lnTo>
                <a:lnTo>
                  <a:pt x="63904" y="508"/>
                </a:lnTo>
                <a:lnTo>
                  <a:pt x="56036" y="2397"/>
                </a:lnTo>
                <a:lnTo>
                  <a:pt x="20605" y="27896"/>
                </a:lnTo>
                <a:lnTo>
                  <a:pt x="0" y="72896"/>
                </a:lnTo>
                <a:lnTo>
                  <a:pt x="388" y="86137"/>
                </a:lnTo>
                <a:lnTo>
                  <a:pt x="18337" y="122570"/>
                </a:lnTo>
                <a:lnTo>
                  <a:pt x="53506" y="145526"/>
                </a:lnTo>
                <a:lnTo>
                  <a:pt x="92209" y="153171"/>
                </a:lnTo>
                <a:lnTo>
                  <a:pt x="103512" y="152638"/>
                </a:lnTo>
                <a:lnTo>
                  <a:pt x="114530" y="150032"/>
                </a:lnTo>
                <a:lnTo>
                  <a:pt x="125356" y="144938"/>
                </a:lnTo>
                <a:lnTo>
                  <a:pt x="128658" y="143160"/>
                </a:lnTo>
                <a:lnTo>
                  <a:pt x="131452" y="140747"/>
                </a:lnTo>
                <a:lnTo>
                  <a:pt x="134500" y="1388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6297" y="2638679"/>
            <a:ext cx="109220" cy="12065"/>
          </a:xfrm>
          <a:custGeom>
            <a:avLst/>
            <a:gdLst/>
            <a:ahLst/>
            <a:cxnLst/>
            <a:rect l="l" t="t" r="r" b="b"/>
            <a:pathLst>
              <a:path w="109220" h="12064">
                <a:moveTo>
                  <a:pt x="0" y="7620"/>
                </a:moveTo>
                <a:lnTo>
                  <a:pt x="12495" y="10243"/>
                </a:lnTo>
                <a:lnTo>
                  <a:pt x="24717" y="11747"/>
                </a:lnTo>
                <a:lnTo>
                  <a:pt x="37058" y="12013"/>
                </a:lnTo>
                <a:lnTo>
                  <a:pt x="49911" y="10922"/>
                </a:lnTo>
                <a:lnTo>
                  <a:pt x="62341" y="8757"/>
                </a:lnTo>
                <a:lnTo>
                  <a:pt x="74580" y="6365"/>
                </a:lnTo>
                <a:lnTo>
                  <a:pt x="86772" y="3903"/>
                </a:lnTo>
                <a:lnTo>
                  <a:pt x="99060" y="1524"/>
                </a:lnTo>
                <a:lnTo>
                  <a:pt x="102362" y="888"/>
                </a:lnTo>
                <a:lnTo>
                  <a:pt x="105663" y="254"/>
                </a:lnTo>
                <a:lnTo>
                  <a:pt x="10871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1657" y="2499360"/>
            <a:ext cx="127000" cy="222885"/>
          </a:xfrm>
          <a:custGeom>
            <a:avLst/>
            <a:gdLst/>
            <a:ahLst/>
            <a:cxnLst/>
            <a:rect l="l" t="t" r="r" b="b"/>
            <a:pathLst>
              <a:path w="127000" h="222885">
                <a:moveTo>
                  <a:pt x="0" y="222503"/>
                </a:moveTo>
                <a:lnTo>
                  <a:pt x="6863" y="211554"/>
                </a:lnTo>
                <a:lnTo>
                  <a:pt x="11953" y="200151"/>
                </a:lnTo>
                <a:lnTo>
                  <a:pt x="16019" y="188178"/>
                </a:lnTo>
                <a:lnTo>
                  <a:pt x="19812" y="175513"/>
                </a:lnTo>
                <a:lnTo>
                  <a:pt x="27324" y="151838"/>
                </a:lnTo>
                <a:lnTo>
                  <a:pt x="35051" y="128222"/>
                </a:lnTo>
                <a:lnTo>
                  <a:pt x="42779" y="104630"/>
                </a:lnTo>
                <a:lnTo>
                  <a:pt x="50291" y="81025"/>
                </a:lnTo>
                <a:lnTo>
                  <a:pt x="62293" y="43449"/>
                </a:lnTo>
                <a:lnTo>
                  <a:pt x="76580" y="6730"/>
                </a:lnTo>
                <a:lnTo>
                  <a:pt x="80517" y="0"/>
                </a:lnTo>
                <a:lnTo>
                  <a:pt x="85355" y="15748"/>
                </a:lnTo>
                <a:lnTo>
                  <a:pt x="87979" y="31305"/>
                </a:lnTo>
                <a:lnTo>
                  <a:pt x="89697" y="47148"/>
                </a:lnTo>
                <a:lnTo>
                  <a:pt x="91820" y="63753"/>
                </a:lnTo>
                <a:lnTo>
                  <a:pt x="98663" y="108140"/>
                </a:lnTo>
                <a:lnTo>
                  <a:pt x="107314" y="152145"/>
                </a:lnTo>
                <a:lnTo>
                  <a:pt x="119066" y="192901"/>
                </a:lnTo>
                <a:lnTo>
                  <a:pt x="123825" y="205993"/>
                </a:lnTo>
                <a:lnTo>
                  <a:pt x="124332" y="209041"/>
                </a:lnTo>
                <a:lnTo>
                  <a:pt x="125348" y="212089"/>
                </a:lnTo>
                <a:lnTo>
                  <a:pt x="126491" y="2157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40834" y="2666745"/>
            <a:ext cx="104775" cy="5080"/>
          </a:xfrm>
          <a:custGeom>
            <a:avLst/>
            <a:gdLst/>
            <a:ahLst/>
            <a:cxnLst/>
            <a:rect l="l" t="t" r="r" b="b"/>
            <a:pathLst>
              <a:path w="104775" h="5080">
                <a:moveTo>
                  <a:pt x="0" y="3555"/>
                </a:moveTo>
                <a:lnTo>
                  <a:pt x="11201" y="4691"/>
                </a:lnTo>
                <a:lnTo>
                  <a:pt x="22177" y="5016"/>
                </a:lnTo>
                <a:lnTo>
                  <a:pt x="33272" y="4770"/>
                </a:lnTo>
                <a:lnTo>
                  <a:pt x="44830" y="4190"/>
                </a:lnTo>
                <a:lnTo>
                  <a:pt x="59660" y="3500"/>
                </a:lnTo>
                <a:lnTo>
                  <a:pt x="74501" y="2666"/>
                </a:lnTo>
                <a:lnTo>
                  <a:pt x="89461" y="1547"/>
                </a:lnTo>
                <a:lnTo>
                  <a:pt x="10464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15802" y="2659379"/>
            <a:ext cx="41275" cy="74295"/>
          </a:xfrm>
          <a:custGeom>
            <a:avLst/>
            <a:gdLst/>
            <a:ahLst/>
            <a:cxnLst/>
            <a:rect l="l" t="t" r="r" b="b"/>
            <a:pathLst>
              <a:path w="41275" h="74294">
                <a:moveTo>
                  <a:pt x="2196" y="0"/>
                </a:moveTo>
                <a:lnTo>
                  <a:pt x="1131" y="8830"/>
                </a:lnTo>
                <a:lnTo>
                  <a:pt x="339" y="17113"/>
                </a:lnTo>
                <a:lnTo>
                  <a:pt x="0" y="25538"/>
                </a:lnTo>
                <a:lnTo>
                  <a:pt x="291" y="34798"/>
                </a:lnTo>
                <a:lnTo>
                  <a:pt x="17779" y="73856"/>
                </a:lnTo>
                <a:lnTo>
                  <a:pt x="24882" y="72850"/>
                </a:lnTo>
                <a:lnTo>
                  <a:pt x="31150" y="68439"/>
                </a:lnTo>
                <a:lnTo>
                  <a:pt x="35978" y="62230"/>
                </a:lnTo>
                <a:lnTo>
                  <a:pt x="37502" y="58547"/>
                </a:lnTo>
                <a:lnTo>
                  <a:pt x="39407" y="55118"/>
                </a:lnTo>
                <a:lnTo>
                  <a:pt x="40931" y="518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12593" y="2555113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20" h="13335">
                <a:moveTo>
                  <a:pt x="16073" y="1904"/>
                </a:moveTo>
                <a:lnTo>
                  <a:pt x="8508" y="0"/>
                </a:lnTo>
                <a:lnTo>
                  <a:pt x="1944" y="476"/>
                </a:lnTo>
                <a:lnTo>
                  <a:pt x="0" y="3476"/>
                </a:lnTo>
                <a:lnTo>
                  <a:pt x="6294" y="9144"/>
                </a:lnTo>
                <a:lnTo>
                  <a:pt x="13279" y="12191"/>
                </a:lnTo>
                <a:lnTo>
                  <a:pt x="15184" y="13081"/>
                </a:lnTo>
                <a:lnTo>
                  <a:pt x="20264" y="119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7839" y="2275077"/>
            <a:ext cx="24765" cy="106680"/>
          </a:xfrm>
          <a:custGeom>
            <a:avLst/>
            <a:gdLst/>
            <a:ahLst/>
            <a:cxnLst/>
            <a:rect l="l" t="t" r="r" b="b"/>
            <a:pathLst>
              <a:path w="24764" h="106680">
                <a:moveTo>
                  <a:pt x="24384" y="8127"/>
                </a:moveTo>
                <a:lnTo>
                  <a:pt x="21971" y="2032"/>
                </a:lnTo>
                <a:lnTo>
                  <a:pt x="21590" y="0"/>
                </a:lnTo>
                <a:lnTo>
                  <a:pt x="16129" y="2412"/>
                </a:lnTo>
                <a:lnTo>
                  <a:pt x="14188" y="15819"/>
                </a:lnTo>
                <a:lnTo>
                  <a:pt x="11842" y="29178"/>
                </a:lnTo>
                <a:lnTo>
                  <a:pt x="9449" y="42489"/>
                </a:lnTo>
                <a:lnTo>
                  <a:pt x="7366" y="55752"/>
                </a:lnTo>
                <a:lnTo>
                  <a:pt x="5639" y="66563"/>
                </a:lnTo>
                <a:lnTo>
                  <a:pt x="3651" y="77184"/>
                </a:lnTo>
                <a:lnTo>
                  <a:pt x="1901" y="87756"/>
                </a:lnTo>
                <a:lnTo>
                  <a:pt x="889" y="98425"/>
                </a:lnTo>
                <a:lnTo>
                  <a:pt x="635" y="101092"/>
                </a:lnTo>
                <a:lnTo>
                  <a:pt x="254" y="103632"/>
                </a:lnTo>
                <a:lnTo>
                  <a:pt x="0" y="10668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3130" y="2434923"/>
            <a:ext cx="280670" cy="32384"/>
          </a:xfrm>
          <a:custGeom>
            <a:avLst/>
            <a:gdLst/>
            <a:ahLst/>
            <a:cxnLst/>
            <a:rect l="l" t="t" r="r" b="b"/>
            <a:pathLst>
              <a:path w="280669" h="32385">
                <a:moveTo>
                  <a:pt x="0" y="25701"/>
                </a:moveTo>
                <a:lnTo>
                  <a:pt x="4230" y="31263"/>
                </a:lnTo>
                <a:lnTo>
                  <a:pt x="12509" y="32099"/>
                </a:lnTo>
                <a:lnTo>
                  <a:pt x="23074" y="30434"/>
                </a:lnTo>
                <a:lnTo>
                  <a:pt x="34162" y="28495"/>
                </a:lnTo>
                <a:lnTo>
                  <a:pt x="57896" y="25620"/>
                </a:lnTo>
                <a:lnTo>
                  <a:pt x="81629" y="22542"/>
                </a:lnTo>
                <a:lnTo>
                  <a:pt x="105314" y="19298"/>
                </a:lnTo>
                <a:lnTo>
                  <a:pt x="128905" y="15922"/>
                </a:lnTo>
                <a:lnTo>
                  <a:pt x="152185" y="12763"/>
                </a:lnTo>
                <a:lnTo>
                  <a:pt x="175418" y="9604"/>
                </a:lnTo>
                <a:lnTo>
                  <a:pt x="198699" y="6492"/>
                </a:lnTo>
                <a:lnTo>
                  <a:pt x="222123" y="3476"/>
                </a:lnTo>
                <a:lnTo>
                  <a:pt x="234944" y="1577"/>
                </a:lnTo>
                <a:lnTo>
                  <a:pt x="250396" y="0"/>
                </a:lnTo>
                <a:lnTo>
                  <a:pt x="265682" y="922"/>
                </a:lnTo>
                <a:lnTo>
                  <a:pt x="278002" y="6524"/>
                </a:lnTo>
                <a:lnTo>
                  <a:pt x="278511" y="8683"/>
                </a:lnTo>
                <a:lnTo>
                  <a:pt x="279526" y="11096"/>
                </a:lnTo>
                <a:lnTo>
                  <a:pt x="280416" y="132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3522" y="2601335"/>
            <a:ext cx="140970" cy="100965"/>
          </a:xfrm>
          <a:custGeom>
            <a:avLst/>
            <a:gdLst/>
            <a:ahLst/>
            <a:cxnLst/>
            <a:rect l="l" t="t" r="r" b="b"/>
            <a:pathLst>
              <a:path w="140969" h="100964">
                <a:moveTo>
                  <a:pt x="82041" y="132"/>
                </a:moveTo>
                <a:lnTo>
                  <a:pt x="36067" y="11054"/>
                </a:lnTo>
                <a:lnTo>
                  <a:pt x="4314" y="48434"/>
                </a:lnTo>
                <a:lnTo>
                  <a:pt x="0" y="63886"/>
                </a:lnTo>
                <a:lnTo>
                  <a:pt x="1021" y="75705"/>
                </a:lnTo>
                <a:lnTo>
                  <a:pt x="6175" y="84905"/>
                </a:lnTo>
                <a:lnTo>
                  <a:pt x="14591" y="91819"/>
                </a:lnTo>
                <a:lnTo>
                  <a:pt x="25400" y="96779"/>
                </a:lnTo>
                <a:lnTo>
                  <a:pt x="42977" y="100584"/>
                </a:lnTo>
                <a:lnTo>
                  <a:pt x="60007" y="100447"/>
                </a:lnTo>
                <a:lnTo>
                  <a:pt x="106410" y="89796"/>
                </a:lnTo>
                <a:lnTo>
                  <a:pt x="129381" y="80545"/>
                </a:lnTo>
                <a:lnTo>
                  <a:pt x="140842" y="750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02535" y="2323901"/>
            <a:ext cx="304165" cy="242570"/>
          </a:xfrm>
          <a:custGeom>
            <a:avLst/>
            <a:gdLst/>
            <a:ahLst/>
            <a:cxnLst/>
            <a:rect l="l" t="t" r="r" b="b"/>
            <a:pathLst>
              <a:path w="304164" h="242569">
                <a:moveTo>
                  <a:pt x="179577" y="3500"/>
                </a:moveTo>
                <a:lnTo>
                  <a:pt x="175154" y="1730"/>
                </a:lnTo>
                <a:lnTo>
                  <a:pt x="170005" y="388"/>
                </a:lnTo>
                <a:lnTo>
                  <a:pt x="163165" y="0"/>
                </a:lnTo>
                <a:lnTo>
                  <a:pt x="153669" y="1087"/>
                </a:lnTo>
                <a:lnTo>
                  <a:pt x="99615" y="19867"/>
                </a:lnTo>
                <a:lnTo>
                  <a:pt x="49656" y="47696"/>
                </a:lnTo>
                <a:lnTo>
                  <a:pt x="18287" y="75509"/>
                </a:lnTo>
                <a:lnTo>
                  <a:pt x="24949" y="79928"/>
                </a:lnTo>
                <a:lnTo>
                  <a:pt x="65922" y="93718"/>
                </a:lnTo>
                <a:lnTo>
                  <a:pt x="87137" y="98559"/>
                </a:lnTo>
                <a:lnTo>
                  <a:pt x="107995" y="104449"/>
                </a:lnTo>
                <a:lnTo>
                  <a:pt x="127126" y="112720"/>
                </a:lnTo>
                <a:lnTo>
                  <a:pt x="129286" y="114498"/>
                </a:lnTo>
                <a:lnTo>
                  <a:pt x="131318" y="116276"/>
                </a:lnTo>
                <a:lnTo>
                  <a:pt x="133857" y="118435"/>
                </a:lnTo>
                <a:lnTo>
                  <a:pt x="106044" y="152598"/>
                </a:lnTo>
                <a:lnTo>
                  <a:pt x="72005" y="179691"/>
                </a:lnTo>
                <a:lnTo>
                  <a:pt x="50051" y="195780"/>
                </a:lnTo>
                <a:lnTo>
                  <a:pt x="39862" y="203573"/>
                </a:lnTo>
                <a:lnTo>
                  <a:pt x="9604" y="230290"/>
                </a:lnTo>
                <a:lnTo>
                  <a:pt x="0" y="241625"/>
                </a:lnTo>
                <a:lnTo>
                  <a:pt x="11828" y="242212"/>
                </a:lnTo>
                <a:lnTo>
                  <a:pt x="23383" y="240895"/>
                </a:lnTo>
                <a:lnTo>
                  <a:pt x="35057" y="238482"/>
                </a:lnTo>
                <a:lnTo>
                  <a:pt x="47243" y="235783"/>
                </a:lnTo>
                <a:lnTo>
                  <a:pt x="71566" y="231282"/>
                </a:lnTo>
                <a:lnTo>
                  <a:pt x="120735" y="223853"/>
                </a:lnTo>
                <a:lnTo>
                  <a:pt x="178202" y="218527"/>
                </a:lnTo>
                <a:lnTo>
                  <a:pt x="210931" y="217749"/>
                </a:lnTo>
                <a:lnTo>
                  <a:pt x="243730" y="217924"/>
                </a:lnTo>
                <a:lnTo>
                  <a:pt x="276732" y="218384"/>
                </a:lnTo>
                <a:lnTo>
                  <a:pt x="285180" y="218836"/>
                </a:lnTo>
                <a:lnTo>
                  <a:pt x="291258" y="219717"/>
                </a:lnTo>
                <a:lnTo>
                  <a:pt x="296931" y="221170"/>
                </a:lnTo>
                <a:lnTo>
                  <a:pt x="304164" y="2233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0005" y="2743835"/>
            <a:ext cx="3175" cy="81280"/>
          </a:xfrm>
          <a:custGeom>
            <a:avLst/>
            <a:gdLst/>
            <a:ahLst/>
            <a:cxnLst/>
            <a:rect l="l" t="t" r="r" b="b"/>
            <a:pathLst>
              <a:path w="3175" h="81280">
                <a:moveTo>
                  <a:pt x="3048" y="0"/>
                </a:moveTo>
                <a:lnTo>
                  <a:pt x="2482" y="9515"/>
                </a:lnTo>
                <a:lnTo>
                  <a:pt x="1857" y="18875"/>
                </a:lnTo>
                <a:lnTo>
                  <a:pt x="1351" y="28164"/>
                </a:lnTo>
                <a:lnTo>
                  <a:pt x="1143" y="37464"/>
                </a:lnTo>
                <a:lnTo>
                  <a:pt x="1035" y="46872"/>
                </a:lnTo>
                <a:lnTo>
                  <a:pt x="761" y="55959"/>
                </a:lnTo>
                <a:lnTo>
                  <a:pt x="392" y="64879"/>
                </a:lnTo>
                <a:lnTo>
                  <a:pt x="0" y="73787"/>
                </a:lnTo>
                <a:lnTo>
                  <a:pt x="0" y="76200"/>
                </a:lnTo>
                <a:lnTo>
                  <a:pt x="0" y="78359"/>
                </a:lnTo>
                <a:lnTo>
                  <a:pt x="0" y="807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72894" y="2681604"/>
            <a:ext cx="14604" cy="12065"/>
          </a:xfrm>
          <a:custGeom>
            <a:avLst/>
            <a:gdLst/>
            <a:ahLst/>
            <a:cxnLst/>
            <a:rect l="l" t="t" r="r" b="b"/>
            <a:pathLst>
              <a:path w="14605" h="12064">
                <a:moveTo>
                  <a:pt x="2793" y="11937"/>
                </a:moveTo>
                <a:lnTo>
                  <a:pt x="0" y="0"/>
                </a:lnTo>
                <a:lnTo>
                  <a:pt x="5587" y="3937"/>
                </a:lnTo>
                <a:lnTo>
                  <a:pt x="14350" y="584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75001" y="2700273"/>
            <a:ext cx="95885" cy="8255"/>
          </a:xfrm>
          <a:custGeom>
            <a:avLst/>
            <a:gdLst/>
            <a:ahLst/>
            <a:cxnLst/>
            <a:rect l="l" t="t" r="r" b="b"/>
            <a:pathLst>
              <a:path w="95885" h="8255">
                <a:moveTo>
                  <a:pt x="0" y="0"/>
                </a:moveTo>
                <a:lnTo>
                  <a:pt x="5274" y="5728"/>
                </a:lnTo>
                <a:lnTo>
                  <a:pt x="11525" y="7635"/>
                </a:lnTo>
                <a:lnTo>
                  <a:pt x="18966" y="7375"/>
                </a:lnTo>
                <a:lnTo>
                  <a:pt x="27812" y="6603"/>
                </a:lnTo>
                <a:lnTo>
                  <a:pt x="40151" y="6639"/>
                </a:lnTo>
                <a:lnTo>
                  <a:pt x="52514" y="6889"/>
                </a:lnTo>
                <a:lnTo>
                  <a:pt x="64781" y="6996"/>
                </a:lnTo>
                <a:lnTo>
                  <a:pt x="76835" y="6603"/>
                </a:lnTo>
                <a:lnTo>
                  <a:pt x="87249" y="5461"/>
                </a:lnTo>
                <a:lnTo>
                  <a:pt x="89408" y="4190"/>
                </a:lnTo>
                <a:lnTo>
                  <a:pt x="95504" y="66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0176" y="2756916"/>
            <a:ext cx="138430" cy="29845"/>
          </a:xfrm>
          <a:custGeom>
            <a:avLst/>
            <a:gdLst/>
            <a:ahLst/>
            <a:cxnLst/>
            <a:rect l="l" t="t" r="r" b="b"/>
            <a:pathLst>
              <a:path w="138430" h="29844">
                <a:moveTo>
                  <a:pt x="0" y="20700"/>
                </a:moveTo>
                <a:lnTo>
                  <a:pt x="0" y="23495"/>
                </a:lnTo>
                <a:lnTo>
                  <a:pt x="0" y="26543"/>
                </a:lnTo>
                <a:lnTo>
                  <a:pt x="0" y="29210"/>
                </a:lnTo>
                <a:lnTo>
                  <a:pt x="11106" y="29668"/>
                </a:lnTo>
                <a:lnTo>
                  <a:pt x="60821" y="23441"/>
                </a:lnTo>
                <a:lnTo>
                  <a:pt x="111506" y="9779"/>
                </a:lnTo>
                <a:lnTo>
                  <a:pt x="120278" y="7233"/>
                </a:lnTo>
                <a:lnTo>
                  <a:pt x="126825" y="5127"/>
                </a:lnTo>
                <a:lnTo>
                  <a:pt x="132347" y="2903"/>
                </a:lnTo>
                <a:lnTo>
                  <a:pt x="13804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39730" y="2687447"/>
            <a:ext cx="17145" cy="112395"/>
          </a:xfrm>
          <a:custGeom>
            <a:avLst/>
            <a:gdLst/>
            <a:ahLst/>
            <a:cxnLst/>
            <a:rect l="l" t="t" r="r" b="b"/>
            <a:pathLst>
              <a:path w="17144" h="112394">
                <a:moveTo>
                  <a:pt x="2911" y="0"/>
                </a:moveTo>
                <a:lnTo>
                  <a:pt x="1512" y="10582"/>
                </a:lnTo>
                <a:lnTo>
                  <a:pt x="482" y="21320"/>
                </a:lnTo>
                <a:lnTo>
                  <a:pt x="0" y="32129"/>
                </a:lnTo>
                <a:lnTo>
                  <a:pt x="244" y="42925"/>
                </a:lnTo>
                <a:lnTo>
                  <a:pt x="8548" y="82734"/>
                </a:lnTo>
                <a:lnTo>
                  <a:pt x="14849" y="103631"/>
                </a:lnTo>
                <a:lnTo>
                  <a:pt x="15738" y="106299"/>
                </a:lnTo>
                <a:lnTo>
                  <a:pt x="17008" y="11188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62860" y="2097658"/>
            <a:ext cx="205740" cy="120650"/>
          </a:xfrm>
          <a:custGeom>
            <a:avLst/>
            <a:gdLst/>
            <a:ahLst/>
            <a:cxnLst/>
            <a:rect l="l" t="t" r="r" b="b"/>
            <a:pathLst>
              <a:path w="205739" h="120650">
                <a:moveTo>
                  <a:pt x="56387" y="0"/>
                </a:moveTo>
                <a:lnTo>
                  <a:pt x="18287" y="33527"/>
                </a:lnTo>
                <a:lnTo>
                  <a:pt x="410" y="72640"/>
                </a:lnTo>
                <a:lnTo>
                  <a:pt x="0" y="86867"/>
                </a:lnTo>
                <a:lnTo>
                  <a:pt x="4512" y="99573"/>
                </a:lnTo>
                <a:lnTo>
                  <a:pt x="13620" y="108791"/>
                </a:lnTo>
                <a:lnTo>
                  <a:pt x="25538" y="114889"/>
                </a:lnTo>
                <a:lnTo>
                  <a:pt x="38481" y="118237"/>
                </a:lnTo>
                <a:lnTo>
                  <a:pt x="61382" y="120336"/>
                </a:lnTo>
                <a:lnTo>
                  <a:pt x="85677" y="119887"/>
                </a:lnTo>
                <a:lnTo>
                  <a:pt x="132587" y="114300"/>
                </a:lnTo>
                <a:lnTo>
                  <a:pt x="169735" y="104632"/>
                </a:lnTo>
                <a:lnTo>
                  <a:pt x="187666" y="98172"/>
                </a:lnTo>
                <a:lnTo>
                  <a:pt x="205739" y="9105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99844" y="2020595"/>
            <a:ext cx="5271211" cy="3203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0909" y="2030222"/>
            <a:ext cx="8255" cy="266065"/>
          </a:xfrm>
          <a:custGeom>
            <a:avLst/>
            <a:gdLst/>
            <a:ahLst/>
            <a:cxnLst/>
            <a:rect l="l" t="t" r="r" b="b"/>
            <a:pathLst>
              <a:path w="8255" h="266064">
                <a:moveTo>
                  <a:pt x="7207" y="0"/>
                </a:moveTo>
                <a:lnTo>
                  <a:pt x="8058" y="14783"/>
                </a:lnTo>
                <a:lnTo>
                  <a:pt x="7731" y="29495"/>
                </a:lnTo>
                <a:lnTo>
                  <a:pt x="6760" y="44255"/>
                </a:lnTo>
                <a:lnTo>
                  <a:pt x="5683" y="59181"/>
                </a:lnTo>
                <a:lnTo>
                  <a:pt x="5024" y="82603"/>
                </a:lnTo>
                <a:lnTo>
                  <a:pt x="4508" y="106156"/>
                </a:lnTo>
                <a:lnTo>
                  <a:pt x="3754" y="129780"/>
                </a:lnTo>
                <a:lnTo>
                  <a:pt x="2381" y="153415"/>
                </a:lnTo>
                <a:lnTo>
                  <a:pt x="750" y="181475"/>
                </a:lnTo>
                <a:lnTo>
                  <a:pt x="0" y="209486"/>
                </a:lnTo>
                <a:lnTo>
                  <a:pt x="59" y="237497"/>
                </a:lnTo>
                <a:lnTo>
                  <a:pt x="857" y="2655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8097" y="2362168"/>
            <a:ext cx="393065" cy="39370"/>
          </a:xfrm>
          <a:custGeom>
            <a:avLst/>
            <a:gdLst/>
            <a:ahLst/>
            <a:cxnLst/>
            <a:rect l="l" t="t" r="r" b="b"/>
            <a:pathLst>
              <a:path w="393064" h="39369">
                <a:moveTo>
                  <a:pt x="0" y="37242"/>
                </a:moveTo>
                <a:lnTo>
                  <a:pt x="15111" y="39112"/>
                </a:lnTo>
                <a:lnTo>
                  <a:pt x="30019" y="39243"/>
                </a:lnTo>
                <a:lnTo>
                  <a:pt x="45094" y="38278"/>
                </a:lnTo>
                <a:lnTo>
                  <a:pt x="95833" y="33186"/>
                </a:lnTo>
                <a:lnTo>
                  <a:pt x="166040" y="23074"/>
                </a:lnTo>
                <a:lnTo>
                  <a:pt x="201167" y="17684"/>
                </a:lnTo>
                <a:lnTo>
                  <a:pt x="234902" y="12971"/>
                </a:lnTo>
                <a:lnTo>
                  <a:pt x="268541" y="8842"/>
                </a:lnTo>
                <a:lnTo>
                  <a:pt x="302180" y="5165"/>
                </a:lnTo>
                <a:lnTo>
                  <a:pt x="335914" y="1809"/>
                </a:lnTo>
                <a:lnTo>
                  <a:pt x="348980" y="488"/>
                </a:lnTo>
                <a:lnTo>
                  <a:pt x="366998" y="0"/>
                </a:lnTo>
                <a:lnTo>
                  <a:pt x="383635" y="3559"/>
                </a:lnTo>
                <a:lnTo>
                  <a:pt x="392556" y="14382"/>
                </a:lnTo>
                <a:lnTo>
                  <a:pt x="392048" y="17049"/>
                </a:lnTo>
                <a:lnTo>
                  <a:pt x="391032" y="20097"/>
                </a:lnTo>
                <a:lnTo>
                  <a:pt x="390525" y="226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4207" y="2675254"/>
            <a:ext cx="147320" cy="100330"/>
          </a:xfrm>
          <a:custGeom>
            <a:avLst/>
            <a:gdLst/>
            <a:ahLst/>
            <a:cxnLst/>
            <a:rect l="l" t="t" r="r" b="b"/>
            <a:pathLst>
              <a:path w="147320" h="100330">
                <a:moveTo>
                  <a:pt x="0" y="99949"/>
                </a:moveTo>
                <a:lnTo>
                  <a:pt x="35145" y="79218"/>
                </a:lnTo>
                <a:lnTo>
                  <a:pt x="66166" y="77343"/>
                </a:lnTo>
                <a:lnTo>
                  <a:pt x="77847" y="77561"/>
                </a:lnTo>
                <a:lnTo>
                  <a:pt x="89598" y="78136"/>
                </a:lnTo>
                <a:lnTo>
                  <a:pt x="101349" y="78950"/>
                </a:lnTo>
                <a:lnTo>
                  <a:pt x="113029" y="79883"/>
                </a:lnTo>
                <a:lnTo>
                  <a:pt x="120850" y="80754"/>
                </a:lnTo>
                <a:lnTo>
                  <a:pt x="131492" y="81518"/>
                </a:lnTo>
                <a:lnTo>
                  <a:pt x="141444" y="80543"/>
                </a:lnTo>
                <a:lnTo>
                  <a:pt x="147192" y="76200"/>
                </a:lnTo>
                <a:lnTo>
                  <a:pt x="146327" y="68990"/>
                </a:lnTo>
                <a:lnTo>
                  <a:pt x="141223" y="60150"/>
                </a:lnTo>
                <a:lnTo>
                  <a:pt x="134977" y="51714"/>
                </a:lnTo>
                <a:lnTo>
                  <a:pt x="130682" y="45720"/>
                </a:lnTo>
                <a:lnTo>
                  <a:pt x="126730" y="36006"/>
                </a:lnTo>
                <a:lnTo>
                  <a:pt x="125349" y="26685"/>
                </a:lnTo>
                <a:lnTo>
                  <a:pt x="125110" y="17198"/>
                </a:lnTo>
                <a:lnTo>
                  <a:pt x="124587" y="6985"/>
                </a:lnTo>
                <a:lnTo>
                  <a:pt x="124078" y="4572"/>
                </a:lnTo>
                <a:lnTo>
                  <a:pt x="123697" y="2412"/>
                </a:lnTo>
                <a:lnTo>
                  <a:pt x="1230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24428" y="1863598"/>
            <a:ext cx="437515" cy="743585"/>
          </a:xfrm>
          <a:custGeom>
            <a:avLst/>
            <a:gdLst/>
            <a:ahLst/>
            <a:cxnLst/>
            <a:rect l="l" t="t" r="r" b="b"/>
            <a:pathLst>
              <a:path w="437514" h="743585">
                <a:moveTo>
                  <a:pt x="345059" y="205739"/>
                </a:moveTo>
                <a:lnTo>
                  <a:pt x="345761" y="197965"/>
                </a:lnTo>
                <a:lnTo>
                  <a:pt x="346392" y="189833"/>
                </a:lnTo>
                <a:lnTo>
                  <a:pt x="346737" y="181272"/>
                </a:lnTo>
                <a:lnTo>
                  <a:pt x="346583" y="172212"/>
                </a:lnTo>
                <a:lnTo>
                  <a:pt x="345660" y="158682"/>
                </a:lnTo>
                <a:lnTo>
                  <a:pt x="344820" y="145129"/>
                </a:lnTo>
                <a:lnTo>
                  <a:pt x="344100" y="131528"/>
                </a:lnTo>
                <a:lnTo>
                  <a:pt x="343535" y="117855"/>
                </a:lnTo>
                <a:lnTo>
                  <a:pt x="342596" y="87993"/>
                </a:lnTo>
                <a:lnTo>
                  <a:pt x="342026" y="57356"/>
                </a:lnTo>
                <a:lnTo>
                  <a:pt x="340909" y="27505"/>
                </a:lnTo>
                <a:lnTo>
                  <a:pt x="338327" y="0"/>
                </a:lnTo>
                <a:lnTo>
                  <a:pt x="310251" y="19468"/>
                </a:lnTo>
                <a:lnTo>
                  <a:pt x="283638" y="40497"/>
                </a:lnTo>
                <a:lnTo>
                  <a:pt x="257764" y="62454"/>
                </a:lnTo>
                <a:lnTo>
                  <a:pt x="231901" y="84709"/>
                </a:lnTo>
                <a:lnTo>
                  <a:pt x="187975" y="120102"/>
                </a:lnTo>
                <a:lnTo>
                  <a:pt x="142430" y="154400"/>
                </a:lnTo>
                <a:lnTo>
                  <a:pt x="97742" y="189507"/>
                </a:lnTo>
                <a:lnTo>
                  <a:pt x="56387" y="227329"/>
                </a:lnTo>
                <a:lnTo>
                  <a:pt x="46511" y="246689"/>
                </a:lnTo>
                <a:lnTo>
                  <a:pt x="49022" y="255397"/>
                </a:lnTo>
                <a:lnTo>
                  <a:pt x="65641" y="279560"/>
                </a:lnTo>
                <a:lnTo>
                  <a:pt x="91868" y="302402"/>
                </a:lnTo>
                <a:lnTo>
                  <a:pt x="119691" y="324887"/>
                </a:lnTo>
                <a:lnTo>
                  <a:pt x="141097" y="347979"/>
                </a:lnTo>
                <a:lnTo>
                  <a:pt x="151461" y="364654"/>
                </a:lnTo>
                <a:lnTo>
                  <a:pt x="160099" y="381555"/>
                </a:lnTo>
                <a:lnTo>
                  <a:pt x="166189" y="399289"/>
                </a:lnTo>
                <a:lnTo>
                  <a:pt x="168910" y="418464"/>
                </a:lnTo>
                <a:lnTo>
                  <a:pt x="166171" y="437159"/>
                </a:lnTo>
                <a:lnTo>
                  <a:pt x="159099" y="454675"/>
                </a:lnTo>
                <a:lnTo>
                  <a:pt x="149979" y="471453"/>
                </a:lnTo>
                <a:lnTo>
                  <a:pt x="141097" y="487934"/>
                </a:lnTo>
                <a:lnTo>
                  <a:pt x="123162" y="523476"/>
                </a:lnTo>
                <a:lnTo>
                  <a:pt x="103917" y="558149"/>
                </a:lnTo>
                <a:lnTo>
                  <a:pt x="83768" y="592322"/>
                </a:lnTo>
                <a:lnTo>
                  <a:pt x="63119" y="626363"/>
                </a:lnTo>
                <a:lnTo>
                  <a:pt x="47220" y="652732"/>
                </a:lnTo>
                <a:lnTo>
                  <a:pt x="31464" y="679196"/>
                </a:lnTo>
                <a:lnTo>
                  <a:pt x="15755" y="705659"/>
                </a:lnTo>
                <a:lnTo>
                  <a:pt x="0" y="732027"/>
                </a:lnTo>
                <a:lnTo>
                  <a:pt x="9820" y="730055"/>
                </a:lnTo>
                <a:lnTo>
                  <a:pt x="19700" y="728059"/>
                </a:lnTo>
                <a:lnTo>
                  <a:pt x="29700" y="725920"/>
                </a:lnTo>
                <a:lnTo>
                  <a:pt x="39877" y="723518"/>
                </a:lnTo>
                <a:lnTo>
                  <a:pt x="68123" y="717059"/>
                </a:lnTo>
                <a:lnTo>
                  <a:pt x="96297" y="710803"/>
                </a:lnTo>
                <a:lnTo>
                  <a:pt x="124710" y="705284"/>
                </a:lnTo>
                <a:lnTo>
                  <a:pt x="153670" y="701039"/>
                </a:lnTo>
                <a:lnTo>
                  <a:pt x="190448" y="698861"/>
                </a:lnTo>
                <a:lnTo>
                  <a:pt x="226536" y="700754"/>
                </a:lnTo>
                <a:lnTo>
                  <a:pt x="298069" y="714755"/>
                </a:lnTo>
                <a:lnTo>
                  <a:pt x="339574" y="733365"/>
                </a:lnTo>
                <a:lnTo>
                  <a:pt x="353313" y="739393"/>
                </a:lnTo>
                <a:lnTo>
                  <a:pt x="367282" y="742654"/>
                </a:lnTo>
                <a:lnTo>
                  <a:pt x="381619" y="743473"/>
                </a:lnTo>
                <a:lnTo>
                  <a:pt x="396122" y="742697"/>
                </a:lnTo>
                <a:lnTo>
                  <a:pt x="435610" y="728726"/>
                </a:lnTo>
                <a:lnTo>
                  <a:pt x="437110" y="721887"/>
                </a:lnTo>
                <a:lnTo>
                  <a:pt x="436943" y="713454"/>
                </a:lnTo>
                <a:lnTo>
                  <a:pt x="436110" y="704973"/>
                </a:lnTo>
                <a:lnTo>
                  <a:pt x="435610" y="697991"/>
                </a:lnTo>
                <a:lnTo>
                  <a:pt x="435659" y="680180"/>
                </a:lnTo>
                <a:lnTo>
                  <a:pt x="435816" y="662559"/>
                </a:lnTo>
                <a:lnTo>
                  <a:pt x="436092" y="645128"/>
                </a:lnTo>
                <a:lnTo>
                  <a:pt x="436499" y="627888"/>
                </a:lnTo>
                <a:lnTo>
                  <a:pt x="435903" y="618845"/>
                </a:lnTo>
                <a:lnTo>
                  <a:pt x="434213" y="610981"/>
                </a:lnTo>
                <a:lnTo>
                  <a:pt x="432141" y="603474"/>
                </a:lnTo>
                <a:lnTo>
                  <a:pt x="430402" y="595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47203" y="1972310"/>
            <a:ext cx="243204" cy="437515"/>
          </a:xfrm>
          <a:custGeom>
            <a:avLst/>
            <a:gdLst/>
            <a:ahLst/>
            <a:cxnLst/>
            <a:rect l="l" t="t" r="r" b="b"/>
            <a:pathLst>
              <a:path w="243204" h="437514">
                <a:moveTo>
                  <a:pt x="174960" y="362457"/>
                </a:moveTo>
                <a:lnTo>
                  <a:pt x="171249" y="351174"/>
                </a:lnTo>
                <a:lnTo>
                  <a:pt x="168038" y="339820"/>
                </a:lnTo>
                <a:lnTo>
                  <a:pt x="164923" y="328418"/>
                </a:lnTo>
                <a:lnTo>
                  <a:pt x="161498" y="316991"/>
                </a:lnTo>
                <a:lnTo>
                  <a:pt x="143424" y="279201"/>
                </a:lnTo>
                <a:lnTo>
                  <a:pt x="113809" y="250316"/>
                </a:lnTo>
                <a:lnTo>
                  <a:pt x="63722" y="253007"/>
                </a:lnTo>
                <a:lnTo>
                  <a:pt x="29333" y="291155"/>
                </a:lnTo>
                <a:lnTo>
                  <a:pt x="8981" y="334204"/>
                </a:lnTo>
                <a:lnTo>
                  <a:pt x="0" y="380630"/>
                </a:lnTo>
                <a:lnTo>
                  <a:pt x="2748" y="403605"/>
                </a:lnTo>
                <a:lnTo>
                  <a:pt x="9673" y="418903"/>
                </a:lnTo>
                <a:lnTo>
                  <a:pt x="21004" y="430260"/>
                </a:lnTo>
                <a:lnTo>
                  <a:pt x="35716" y="436735"/>
                </a:lnTo>
                <a:lnTo>
                  <a:pt x="52786" y="437388"/>
                </a:lnTo>
                <a:lnTo>
                  <a:pt x="74598" y="430176"/>
                </a:lnTo>
                <a:lnTo>
                  <a:pt x="110650" y="399990"/>
                </a:lnTo>
                <a:lnTo>
                  <a:pt x="146585" y="333089"/>
                </a:lnTo>
                <a:lnTo>
                  <a:pt x="158243" y="280162"/>
                </a:lnTo>
                <a:lnTo>
                  <a:pt x="162163" y="225615"/>
                </a:lnTo>
                <a:lnTo>
                  <a:pt x="161498" y="172212"/>
                </a:lnTo>
                <a:lnTo>
                  <a:pt x="156323" y="106775"/>
                </a:lnTo>
                <a:lnTo>
                  <a:pt x="147528" y="41528"/>
                </a:lnTo>
                <a:lnTo>
                  <a:pt x="139908" y="0"/>
                </a:lnTo>
                <a:lnTo>
                  <a:pt x="141569" y="25989"/>
                </a:lnTo>
                <a:lnTo>
                  <a:pt x="146319" y="77491"/>
                </a:lnTo>
                <a:lnTo>
                  <a:pt x="153933" y="141648"/>
                </a:lnTo>
                <a:lnTo>
                  <a:pt x="159529" y="180054"/>
                </a:lnTo>
                <a:lnTo>
                  <a:pt x="165983" y="218316"/>
                </a:lnTo>
                <a:lnTo>
                  <a:pt x="173436" y="256412"/>
                </a:lnTo>
                <a:lnTo>
                  <a:pt x="186136" y="312007"/>
                </a:lnTo>
                <a:lnTo>
                  <a:pt x="205694" y="365505"/>
                </a:lnTo>
                <a:lnTo>
                  <a:pt x="234650" y="398144"/>
                </a:lnTo>
                <a:lnTo>
                  <a:pt x="237444" y="392938"/>
                </a:lnTo>
                <a:lnTo>
                  <a:pt x="240238" y="388112"/>
                </a:lnTo>
                <a:lnTo>
                  <a:pt x="242905" y="3831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0950" y="1993767"/>
            <a:ext cx="84455" cy="420370"/>
          </a:xfrm>
          <a:custGeom>
            <a:avLst/>
            <a:gdLst/>
            <a:ahLst/>
            <a:cxnLst/>
            <a:rect l="l" t="t" r="r" b="b"/>
            <a:pathLst>
              <a:path w="84454" h="420369">
                <a:moveTo>
                  <a:pt x="83905" y="2926"/>
                </a:moveTo>
                <a:lnTo>
                  <a:pt x="42130" y="53502"/>
                </a:lnTo>
                <a:lnTo>
                  <a:pt x="21730" y="109156"/>
                </a:lnTo>
                <a:lnTo>
                  <a:pt x="6703" y="173749"/>
                </a:lnTo>
                <a:lnTo>
                  <a:pt x="0" y="246187"/>
                </a:lnTo>
                <a:lnTo>
                  <a:pt x="720" y="282834"/>
                </a:lnTo>
                <a:lnTo>
                  <a:pt x="9388" y="336825"/>
                </a:lnTo>
                <a:lnTo>
                  <a:pt x="30819" y="386720"/>
                </a:lnTo>
                <a:lnTo>
                  <a:pt x="64305" y="415938"/>
                </a:lnTo>
                <a:lnTo>
                  <a:pt x="81111" y="4202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29742" y="2202814"/>
            <a:ext cx="137795" cy="141605"/>
          </a:xfrm>
          <a:custGeom>
            <a:avLst/>
            <a:gdLst/>
            <a:ahLst/>
            <a:cxnLst/>
            <a:rect l="l" t="t" r="r" b="b"/>
            <a:pathLst>
              <a:path w="137795" h="141605">
                <a:moveTo>
                  <a:pt x="5730" y="0"/>
                </a:moveTo>
                <a:lnTo>
                  <a:pt x="168" y="10031"/>
                </a:lnTo>
                <a:lnTo>
                  <a:pt x="0" y="19383"/>
                </a:lnTo>
                <a:lnTo>
                  <a:pt x="3998" y="29235"/>
                </a:lnTo>
                <a:lnTo>
                  <a:pt x="34290" y="70469"/>
                </a:lnTo>
                <a:lnTo>
                  <a:pt x="62499" y="96265"/>
                </a:lnTo>
                <a:lnTo>
                  <a:pt x="103630" y="125358"/>
                </a:lnTo>
                <a:lnTo>
                  <a:pt x="118506" y="133731"/>
                </a:lnTo>
                <a:lnTo>
                  <a:pt x="127396" y="139319"/>
                </a:lnTo>
                <a:lnTo>
                  <a:pt x="129809" y="141350"/>
                </a:lnTo>
                <a:lnTo>
                  <a:pt x="137175" y="1402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37885" y="2177160"/>
            <a:ext cx="96520" cy="215900"/>
          </a:xfrm>
          <a:custGeom>
            <a:avLst/>
            <a:gdLst/>
            <a:ahLst/>
            <a:cxnLst/>
            <a:rect l="l" t="t" r="r" b="b"/>
            <a:pathLst>
              <a:path w="96520" h="215900">
                <a:moveTo>
                  <a:pt x="96012" y="0"/>
                </a:moveTo>
                <a:lnTo>
                  <a:pt x="73330" y="32450"/>
                </a:lnTo>
                <a:lnTo>
                  <a:pt x="48799" y="86375"/>
                </a:lnTo>
                <a:lnTo>
                  <a:pt x="31114" y="128650"/>
                </a:lnTo>
                <a:lnTo>
                  <a:pt x="23614" y="146478"/>
                </a:lnTo>
                <a:lnTo>
                  <a:pt x="9326" y="182514"/>
                </a:lnTo>
                <a:lnTo>
                  <a:pt x="1524" y="210947"/>
                </a:lnTo>
                <a:lnTo>
                  <a:pt x="0" y="21577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16296" y="2049779"/>
            <a:ext cx="151130" cy="102870"/>
          </a:xfrm>
          <a:custGeom>
            <a:avLst/>
            <a:gdLst/>
            <a:ahLst/>
            <a:cxnLst/>
            <a:rect l="l" t="t" r="r" b="b"/>
            <a:pathLst>
              <a:path w="151129" h="102869">
                <a:moveTo>
                  <a:pt x="0" y="99695"/>
                </a:moveTo>
                <a:lnTo>
                  <a:pt x="13549" y="101290"/>
                </a:lnTo>
                <a:lnTo>
                  <a:pt x="26669" y="102171"/>
                </a:lnTo>
                <a:lnTo>
                  <a:pt x="39790" y="102481"/>
                </a:lnTo>
                <a:lnTo>
                  <a:pt x="53339" y="102362"/>
                </a:lnTo>
                <a:lnTo>
                  <a:pt x="98792" y="97397"/>
                </a:lnTo>
                <a:lnTo>
                  <a:pt x="140739" y="84875"/>
                </a:lnTo>
                <a:lnTo>
                  <a:pt x="150645" y="69540"/>
                </a:lnTo>
                <a:lnTo>
                  <a:pt x="149002" y="59848"/>
                </a:lnTo>
                <a:lnTo>
                  <a:pt x="144264" y="50490"/>
                </a:lnTo>
                <a:lnTo>
                  <a:pt x="138429" y="42037"/>
                </a:lnTo>
                <a:lnTo>
                  <a:pt x="130768" y="32916"/>
                </a:lnTo>
                <a:lnTo>
                  <a:pt x="122761" y="24034"/>
                </a:lnTo>
                <a:lnTo>
                  <a:pt x="114873" y="15105"/>
                </a:lnTo>
                <a:lnTo>
                  <a:pt x="107568" y="5842"/>
                </a:lnTo>
                <a:lnTo>
                  <a:pt x="105790" y="3937"/>
                </a:lnTo>
                <a:lnTo>
                  <a:pt x="103886" y="1778"/>
                </a:lnTo>
                <a:lnTo>
                  <a:pt x="1023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62600" y="2406395"/>
            <a:ext cx="53975" cy="99060"/>
          </a:xfrm>
          <a:custGeom>
            <a:avLst/>
            <a:gdLst/>
            <a:ahLst/>
            <a:cxnLst/>
            <a:rect l="l" t="t" r="r" b="b"/>
            <a:pathLst>
              <a:path w="53975" h="99060">
                <a:moveTo>
                  <a:pt x="53594" y="0"/>
                </a:moveTo>
                <a:lnTo>
                  <a:pt x="50480" y="8947"/>
                </a:lnTo>
                <a:lnTo>
                  <a:pt x="47831" y="17954"/>
                </a:lnTo>
                <a:lnTo>
                  <a:pt x="45396" y="27128"/>
                </a:lnTo>
                <a:lnTo>
                  <a:pt x="42925" y="36575"/>
                </a:lnTo>
                <a:lnTo>
                  <a:pt x="39169" y="48357"/>
                </a:lnTo>
                <a:lnTo>
                  <a:pt x="16966" y="86090"/>
                </a:lnTo>
                <a:lnTo>
                  <a:pt x="6004" y="94630"/>
                </a:lnTo>
                <a:lnTo>
                  <a:pt x="0" y="988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1809" y="2277491"/>
            <a:ext cx="8890" cy="15875"/>
          </a:xfrm>
          <a:custGeom>
            <a:avLst/>
            <a:gdLst/>
            <a:ahLst/>
            <a:cxnLst/>
            <a:rect l="l" t="t" r="r" b="b"/>
            <a:pathLst>
              <a:path w="8889" h="15875">
                <a:moveTo>
                  <a:pt x="2159" y="15875"/>
                </a:moveTo>
                <a:lnTo>
                  <a:pt x="3048" y="3301"/>
                </a:lnTo>
                <a:lnTo>
                  <a:pt x="0" y="1778"/>
                </a:lnTo>
                <a:lnTo>
                  <a:pt x="863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4265" y="2340864"/>
            <a:ext cx="42545" cy="177165"/>
          </a:xfrm>
          <a:custGeom>
            <a:avLst/>
            <a:gdLst/>
            <a:ahLst/>
            <a:cxnLst/>
            <a:rect l="l" t="t" r="r" b="b"/>
            <a:pathLst>
              <a:path w="42545" h="177164">
                <a:moveTo>
                  <a:pt x="26162" y="9144"/>
                </a:moveTo>
                <a:lnTo>
                  <a:pt x="26416" y="5841"/>
                </a:lnTo>
                <a:lnTo>
                  <a:pt x="26416" y="3048"/>
                </a:lnTo>
                <a:lnTo>
                  <a:pt x="26797" y="0"/>
                </a:lnTo>
                <a:lnTo>
                  <a:pt x="42447" y="48706"/>
                </a:lnTo>
                <a:lnTo>
                  <a:pt x="42052" y="64817"/>
                </a:lnTo>
                <a:lnTo>
                  <a:pt x="33000" y="114885"/>
                </a:lnTo>
                <a:lnTo>
                  <a:pt x="17641" y="157648"/>
                </a:lnTo>
                <a:lnTo>
                  <a:pt x="2032" y="175895"/>
                </a:lnTo>
                <a:lnTo>
                  <a:pt x="0" y="1767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9609" y="2202709"/>
            <a:ext cx="170815" cy="161925"/>
          </a:xfrm>
          <a:custGeom>
            <a:avLst/>
            <a:gdLst/>
            <a:ahLst/>
            <a:cxnLst/>
            <a:rect l="l" t="t" r="r" b="b"/>
            <a:pathLst>
              <a:path w="170814" h="161925">
                <a:moveTo>
                  <a:pt x="0" y="3788"/>
                </a:moveTo>
                <a:lnTo>
                  <a:pt x="7110" y="0"/>
                </a:lnTo>
                <a:lnTo>
                  <a:pt x="12684" y="1200"/>
                </a:lnTo>
                <a:lnTo>
                  <a:pt x="18234" y="5663"/>
                </a:lnTo>
                <a:lnTo>
                  <a:pt x="25273" y="11662"/>
                </a:lnTo>
                <a:lnTo>
                  <a:pt x="37869" y="22669"/>
                </a:lnTo>
                <a:lnTo>
                  <a:pt x="49561" y="34474"/>
                </a:lnTo>
                <a:lnTo>
                  <a:pt x="60920" y="46684"/>
                </a:lnTo>
                <a:lnTo>
                  <a:pt x="72516" y="58906"/>
                </a:lnTo>
                <a:lnTo>
                  <a:pt x="86344" y="73290"/>
                </a:lnTo>
                <a:lnTo>
                  <a:pt x="100075" y="87687"/>
                </a:lnTo>
                <a:lnTo>
                  <a:pt x="113807" y="102108"/>
                </a:lnTo>
                <a:lnTo>
                  <a:pt x="127635" y="116564"/>
                </a:lnTo>
                <a:lnTo>
                  <a:pt x="136775" y="126061"/>
                </a:lnTo>
                <a:lnTo>
                  <a:pt x="145891" y="135487"/>
                </a:lnTo>
                <a:lnTo>
                  <a:pt x="154959" y="144817"/>
                </a:lnTo>
                <a:lnTo>
                  <a:pt x="163956" y="154029"/>
                </a:lnTo>
                <a:lnTo>
                  <a:pt x="166115" y="156696"/>
                </a:lnTo>
                <a:lnTo>
                  <a:pt x="168528" y="159236"/>
                </a:lnTo>
                <a:lnTo>
                  <a:pt x="170687" y="16190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4247" y="2205227"/>
            <a:ext cx="95250" cy="211454"/>
          </a:xfrm>
          <a:custGeom>
            <a:avLst/>
            <a:gdLst/>
            <a:ahLst/>
            <a:cxnLst/>
            <a:rect l="l" t="t" r="r" b="b"/>
            <a:pathLst>
              <a:path w="95250" h="211455">
                <a:moveTo>
                  <a:pt x="94741" y="0"/>
                </a:moveTo>
                <a:lnTo>
                  <a:pt x="84911" y="3788"/>
                </a:lnTo>
                <a:lnTo>
                  <a:pt x="79152" y="11255"/>
                </a:lnTo>
                <a:lnTo>
                  <a:pt x="75346" y="21413"/>
                </a:lnTo>
                <a:lnTo>
                  <a:pt x="71374" y="33274"/>
                </a:lnTo>
                <a:lnTo>
                  <a:pt x="63281" y="52605"/>
                </a:lnTo>
                <a:lnTo>
                  <a:pt x="54832" y="71818"/>
                </a:lnTo>
                <a:lnTo>
                  <a:pt x="46335" y="91031"/>
                </a:lnTo>
                <a:lnTo>
                  <a:pt x="38100" y="110362"/>
                </a:lnTo>
                <a:lnTo>
                  <a:pt x="28057" y="135459"/>
                </a:lnTo>
                <a:lnTo>
                  <a:pt x="18240" y="160543"/>
                </a:lnTo>
                <a:lnTo>
                  <a:pt x="8828" y="185747"/>
                </a:lnTo>
                <a:lnTo>
                  <a:pt x="0" y="2112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95241" y="2292730"/>
            <a:ext cx="109220" cy="147955"/>
          </a:xfrm>
          <a:custGeom>
            <a:avLst/>
            <a:gdLst/>
            <a:ahLst/>
            <a:cxnLst/>
            <a:rect l="l" t="t" r="r" b="b"/>
            <a:pathLst>
              <a:path w="109220" h="147955">
                <a:moveTo>
                  <a:pt x="809" y="0"/>
                </a:moveTo>
                <a:lnTo>
                  <a:pt x="255" y="9300"/>
                </a:lnTo>
                <a:lnTo>
                  <a:pt x="0" y="18589"/>
                </a:lnTo>
                <a:lnTo>
                  <a:pt x="148" y="27949"/>
                </a:lnTo>
                <a:lnTo>
                  <a:pt x="809" y="37465"/>
                </a:lnTo>
                <a:lnTo>
                  <a:pt x="2420" y="52010"/>
                </a:lnTo>
                <a:lnTo>
                  <a:pt x="3698" y="66389"/>
                </a:lnTo>
                <a:lnTo>
                  <a:pt x="4738" y="80720"/>
                </a:lnTo>
                <a:lnTo>
                  <a:pt x="5635" y="95123"/>
                </a:lnTo>
                <a:lnTo>
                  <a:pt x="6423" y="106547"/>
                </a:lnTo>
                <a:lnTo>
                  <a:pt x="7175" y="117935"/>
                </a:lnTo>
                <a:lnTo>
                  <a:pt x="7475" y="129252"/>
                </a:lnTo>
                <a:lnTo>
                  <a:pt x="6905" y="140462"/>
                </a:lnTo>
                <a:lnTo>
                  <a:pt x="6270" y="142621"/>
                </a:lnTo>
                <a:lnTo>
                  <a:pt x="6016" y="145415"/>
                </a:lnTo>
                <a:lnTo>
                  <a:pt x="5635" y="147447"/>
                </a:lnTo>
                <a:lnTo>
                  <a:pt x="5435" y="132423"/>
                </a:lnTo>
                <a:lnTo>
                  <a:pt x="6318" y="117649"/>
                </a:lnTo>
                <a:lnTo>
                  <a:pt x="13243" y="71512"/>
                </a:lnTo>
                <a:lnTo>
                  <a:pt x="33067" y="26543"/>
                </a:lnTo>
                <a:lnTo>
                  <a:pt x="63293" y="4826"/>
                </a:lnTo>
                <a:lnTo>
                  <a:pt x="70608" y="8227"/>
                </a:lnTo>
                <a:lnTo>
                  <a:pt x="75231" y="14605"/>
                </a:lnTo>
                <a:lnTo>
                  <a:pt x="77759" y="22506"/>
                </a:lnTo>
                <a:lnTo>
                  <a:pt x="78787" y="30480"/>
                </a:lnTo>
                <a:lnTo>
                  <a:pt x="78311" y="40695"/>
                </a:lnTo>
                <a:lnTo>
                  <a:pt x="58767" y="76346"/>
                </a:lnTo>
                <a:lnTo>
                  <a:pt x="31924" y="99314"/>
                </a:lnTo>
                <a:lnTo>
                  <a:pt x="37288" y="104905"/>
                </a:lnTo>
                <a:lnTo>
                  <a:pt x="75469" y="120729"/>
                </a:lnTo>
                <a:lnTo>
                  <a:pt x="84972" y="123926"/>
                </a:lnTo>
                <a:lnTo>
                  <a:pt x="93773" y="127635"/>
                </a:lnTo>
                <a:lnTo>
                  <a:pt x="100504" y="132207"/>
                </a:lnTo>
                <a:lnTo>
                  <a:pt x="102917" y="134112"/>
                </a:lnTo>
                <a:lnTo>
                  <a:pt x="109013" y="1341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5792" y="2058289"/>
            <a:ext cx="216535" cy="98425"/>
          </a:xfrm>
          <a:custGeom>
            <a:avLst/>
            <a:gdLst/>
            <a:ahLst/>
            <a:cxnLst/>
            <a:rect l="l" t="t" r="r" b="b"/>
            <a:pathLst>
              <a:path w="216535" h="98425">
                <a:moveTo>
                  <a:pt x="4927" y="96393"/>
                </a:moveTo>
                <a:lnTo>
                  <a:pt x="0" y="92001"/>
                </a:lnTo>
                <a:lnTo>
                  <a:pt x="7038" y="90122"/>
                </a:lnTo>
                <a:lnTo>
                  <a:pt x="19053" y="89695"/>
                </a:lnTo>
                <a:lnTo>
                  <a:pt x="29057" y="89662"/>
                </a:lnTo>
                <a:lnTo>
                  <a:pt x="47424" y="89009"/>
                </a:lnTo>
                <a:lnTo>
                  <a:pt x="65887" y="88534"/>
                </a:lnTo>
                <a:lnTo>
                  <a:pt x="84349" y="88465"/>
                </a:lnTo>
                <a:lnTo>
                  <a:pt x="102717" y="89026"/>
                </a:lnTo>
                <a:lnTo>
                  <a:pt x="122144" y="90314"/>
                </a:lnTo>
                <a:lnTo>
                  <a:pt x="141547" y="92090"/>
                </a:lnTo>
                <a:lnTo>
                  <a:pt x="160903" y="94081"/>
                </a:lnTo>
                <a:lnTo>
                  <a:pt x="180187" y="96012"/>
                </a:lnTo>
                <a:lnTo>
                  <a:pt x="190803" y="97276"/>
                </a:lnTo>
                <a:lnTo>
                  <a:pt x="199872" y="97837"/>
                </a:lnTo>
                <a:lnTo>
                  <a:pt x="208083" y="96279"/>
                </a:lnTo>
                <a:lnTo>
                  <a:pt x="216128" y="91186"/>
                </a:lnTo>
                <a:lnTo>
                  <a:pt x="213794" y="83010"/>
                </a:lnTo>
                <a:lnTo>
                  <a:pt x="210127" y="75977"/>
                </a:lnTo>
                <a:lnTo>
                  <a:pt x="205269" y="69469"/>
                </a:lnTo>
                <a:lnTo>
                  <a:pt x="199364" y="62864"/>
                </a:lnTo>
                <a:lnTo>
                  <a:pt x="191726" y="54768"/>
                </a:lnTo>
                <a:lnTo>
                  <a:pt x="184171" y="46577"/>
                </a:lnTo>
                <a:lnTo>
                  <a:pt x="176593" y="38433"/>
                </a:lnTo>
                <a:lnTo>
                  <a:pt x="168884" y="30480"/>
                </a:lnTo>
                <a:lnTo>
                  <a:pt x="162385" y="22788"/>
                </a:lnTo>
                <a:lnTo>
                  <a:pt x="160518" y="15906"/>
                </a:lnTo>
                <a:lnTo>
                  <a:pt x="162294" y="8691"/>
                </a:lnTo>
                <a:lnTo>
                  <a:pt x="16672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34734" y="2011933"/>
            <a:ext cx="139700" cy="434340"/>
          </a:xfrm>
          <a:custGeom>
            <a:avLst/>
            <a:gdLst/>
            <a:ahLst/>
            <a:cxnLst/>
            <a:rect l="l" t="t" r="r" b="b"/>
            <a:pathLst>
              <a:path w="139700" h="434339">
                <a:moveTo>
                  <a:pt x="0" y="0"/>
                </a:moveTo>
                <a:lnTo>
                  <a:pt x="4863" y="13969"/>
                </a:lnTo>
                <a:lnTo>
                  <a:pt x="11858" y="26225"/>
                </a:lnTo>
                <a:lnTo>
                  <a:pt x="20448" y="37718"/>
                </a:lnTo>
                <a:lnTo>
                  <a:pt x="30099" y="49402"/>
                </a:lnTo>
                <a:lnTo>
                  <a:pt x="47888" y="72163"/>
                </a:lnTo>
                <a:lnTo>
                  <a:pt x="80516" y="119018"/>
                </a:lnTo>
                <a:lnTo>
                  <a:pt x="110654" y="171634"/>
                </a:lnTo>
                <a:lnTo>
                  <a:pt x="133399" y="230915"/>
                </a:lnTo>
                <a:lnTo>
                  <a:pt x="139318" y="262127"/>
                </a:lnTo>
                <a:lnTo>
                  <a:pt x="139158" y="296606"/>
                </a:lnTo>
                <a:lnTo>
                  <a:pt x="118119" y="357800"/>
                </a:lnTo>
                <a:lnTo>
                  <a:pt x="88175" y="399905"/>
                </a:lnTo>
                <a:lnTo>
                  <a:pt x="45974" y="431926"/>
                </a:lnTo>
                <a:lnTo>
                  <a:pt x="40766" y="433196"/>
                </a:lnTo>
                <a:lnTo>
                  <a:pt x="38353" y="4338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83705" y="1912620"/>
            <a:ext cx="235585" cy="1032510"/>
          </a:xfrm>
          <a:custGeom>
            <a:avLst/>
            <a:gdLst/>
            <a:ahLst/>
            <a:cxnLst/>
            <a:rect l="l" t="t" r="r" b="b"/>
            <a:pathLst>
              <a:path w="235584" h="1032510">
                <a:moveTo>
                  <a:pt x="0" y="0"/>
                </a:moveTo>
                <a:lnTo>
                  <a:pt x="13456" y="2762"/>
                </a:lnTo>
                <a:lnTo>
                  <a:pt x="26114" y="5048"/>
                </a:lnTo>
                <a:lnTo>
                  <a:pt x="38987" y="6715"/>
                </a:lnTo>
                <a:lnTo>
                  <a:pt x="53086" y="7619"/>
                </a:lnTo>
                <a:lnTo>
                  <a:pt x="92315" y="7427"/>
                </a:lnTo>
                <a:lnTo>
                  <a:pt x="131365" y="6175"/>
                </a:lnTo>
                <a:lnTo>
                  <a:pt x="170297" y="5709"/>
                </a:lnTo>
                <a:lnTo>
                  <a:pt x="209169" y="7874"/>
                </a:lnTo>
                <a:lnTo>
                  <a:pt x="203662" y="24616"/>
                </a:lnTo>
                <a:lnTo>
                  <a:pt x="197215" y="40941"/>
                </a:lnTo>
                <a:lnTo>
                  <a:pt x="189791" y="57433"/>
                </a:lnTo>
                <a:lnTo>
                  <a:pt x="181356" y="74675"/>
                </a:lnTo>
                <a:lnTo>
                  <a:pt x="162203" y="114739"/>
                </a:lnTo>
                <a:lnTo>
                  <a:pt x="143088" y="158559"/>
                </a:lnTo>
                <a:lnTo>
                  <a:pt x="126008" y="204901"/>
                </a:lnTo>
                <a:lnTo>
                  <a:pt x="112961" y="252529"/>
                </a:lnTo>
                <a:lnTo>
                  <a:pt x="105942" y="300208"/>
                </a:lnTo>
                <a:lnTo>
                  <a:pt x="106951" y="346703"/>
                </a:lnTo>
                <a:lnTo>
                  <a:pt x="117983" y="390778"/>
                </a:lnTo>
                <a:lnTo>
                  <a:pt x="155352" y="434387"/>
                </a:lnTo>
                <a:lnTo>
                  <a:pt x="208534" y="456945"/>
                </a:lnTo>
                <a:lnTo>
                  <a:pt x="219150" y="460238"/>
                </a:lnTo>
                <a:lnTo>
                  <a:pt x="228790" y="463946"/>
                </a:lnTo>
                <a:lnTo>
                  <a:pt x="235001" y="470251"/>
                </a:lnTo>
                <a:lnTo>
                  <a:pt x="235330" y="481329"/>
                </a:lnTo>
                <a:lnTo>
                  <a:pt x="219918" y="513556"/>
                </a:lnTo>
                <a:lnTo>
                  <a:pt x="196040" y="544829"/>
                </a:lnTo>
                <a:lnTo>
                  <a:pt x="171233" y="576484"/>
                </a:lnTo>
                <a:lnTo>
                  <a:pt x="153035" y="609853"/>
                </a:lnTo>
                <a:lnTo>
                  <a:pt x="144226" y="641840"/>
                </a:lnTo>
                <a:lnTo>
                  <a:pt x="140192" y="673338"/>
                </a:lnTo>
                <a:lnTo>
                  <a:pt x="140229" y="705098"/>
                </a:lnTo>
                <a:lnTo>
                  <a:pt x="143637" y="737869"/>
                </a:lnTo>
                <a:lnTo>
                  <a:pt x="153350" y="784209"/>
                </a:lnTo>
                <a:lnTo>
                  <a:pt x="165623" y="830452"/>
                </a:lnTo>
                <a:lnTo>
                  <a:pt x="175730" y="876887"/>
                </a:lnTo>
                <a:lnTo>
                  <a:pt x="178943" y="923797"/>
                </a:lnTo>
                <a:lnTo>
                  <a:pt x="166989" y="969851"/>
                </a:lnTo>
                <a:lnTo>
                  <a:pt x="137795" y="1007332"/>
                </a:lnTo>
                <a:lnTo>
                  <a:pt x="96504" y="1030097"/>
                </a:lnTo>
                <a:lnTo>
                  <a:pt x="48260" y="1032001"/>
                </a:lnTo>
                <a:lnTo>
                  <a:pt x="35238" y="1027814"/>
                </a:lnTo>
                <a:lnTo>
                  <a:pt x="4064" y="1001267"/>
                </a:lnTo>
                <a:lnTo>
                  <a:pt x="2159" y="998219"/>
                </a:lnTo>
                <a:lnTo>
                  <a:pt x="635" y="9958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60804" y="3457066"/>
            <a:ext cx="17780" cy="219075"/>
          </a:xfrm>
          <a:custGeom>
            <a:avLst/>
            <a:gdLst/>
            <a:ahLst/>
            <a:cxnLst/>
            <a:rect l="l" t="t" r="r" b="b"/>
            <a:pathLst>
              <a:path w="17780" h="219075">
                <a:moveTo>
                  <a:pt x="17398" y="19431"/>
                </a:moveTo>
                <a:lnTo>
                  <a:pt x="12191" y="8255"/>
                </a:lnTo>
                <a:lnTo>
                  <a:pt x="11302" y="5207"/>
                </a:lnTo>
                <a:lnTo>
                  <a:pt x="4825" y="0"/>
                </a:lnTo>
                <a:lnTo>
                  <a:pt x="4302" y="13452"/>
                </a:lnTo>
                <a:lnTo>
                  <a:pt x="3968" y="26939"/>
                </a:lnTo>
                <a:lnTo>
                  <a:pt x="3682" y="40451"/>
                </a:lnTo>
                <a:lnTo>
                  <a:pt x="3301" y="53975"/>
                </a:lnTo>
                <a:lnTo>
                  <a:pt x="2107" y="74543"/>
                </a:lnTo>
                <a:lnTo>
                  <a:pt x="984" y="95075"/>
                </a:lnTo>
                <a:lnTo>
                  <a:pt x="194" y="115536"/>
                </a:lnTo>
                <a:lnTo>
                  <a:pt x="0" y="135890"/>
                </a:lnTo>
                <a:lnTo>
                  <a:pt x="254" y="152441"/>
                </a:lnTo>
                <a:lnTo>
                  <a:pt x="1079" y="168481"/>
                </a:lnTo>
                <a:lnTo>
                  <a:pt x="2571" y="184449"/>
                </a:lnTo>
                <a:lnTo>
                  <a:pt x="4825" y="200787"/>
                </a:lnTo>
                <a:lnTo>
                  <a:pt x="6731" y="210947"/>
                </a:lnTo>
                <a:lnTo>
                  <a:pt x="6350" y="213360"/>
                </a:lnTo>
                <a:lnTo>
                  <a:pt x="9778" y="2188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51964" y="3696618"/>
            <a:ext cx="273685" cy="31750"/>
          </a:xfrm>
          <a:custGeom>
            <a:avLst/>
            <a:gdLst/>
            <a:ahLst/>
            <a:cxnLst/>
            <a:rect l="l" t="t" r="r" b="b"/>
            <a:pathLst>
              <a:path w="273685" h="31750">
                <a:moveTo>
                  <a:pt x="0" y="14321"/>
                </a:moveTo>
                <a:lnTo>
                  <a:pt x="4401" y="25013"/>
                </a:lnTo>
                <a:lnTo>
                  <a:pt x="11207" y="30037"/>
                </a:lnTo>
                <a:lnTo>
                  <a:pt x="21109" y="31394"/>
                </a:lnTo>
                <a:lnTo>
                  <a:pt x="34798" y="31085"/>
                </a:lnTo>
                <a:lnTo>
                  <a:pt x="84074" y="26624"/>
                </a:lnTo>
                <a:lnTo>
                  <a:pt x="132969" y="18258"/>
                </a:lnTo>
                <a:lnTo>
                  <a:pt x="182213" y="8304"/>
                </a:lnTo>
                <a:lnTo>
                  <a:pt x="207085" y="3631"/>
                </a:lnTo>
                <a:lnTo>
                  <a:pt x="232029" y="351"/>
                </a:lnTo>
                <a:lnTo>
                  <a:pt x="242355" y="0"/>
                </a:lnTo>
                <a:lnTo>
                  <a:pt x="252730" y="494"/>
                </a:lnTo>
                <a:lnTo>
                  <a:pt x="263104" y="1297"/>
                </a:lnTo>
                <a:lnTo>
                  <a:pt x="273431" y="18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36166" y="3860099"/>
            <a:ext cx="222250" cy="163195"/>
          </a:xfrm>
          <a:custGeom>
            <a:avLst/>
            <a:gdLst/>
            <a:ahLst/>
            <a:cxnLst/>
            <a:rect l="l" t="t" r="r" b="b"/>
            <a:pathLst>
              <a:path w="222250" h="163195">
                <a:moveTo>
                  <a:pt x="87121" y="25846"/>
                </a:moveTo>
                <a:lnTo>
                  <a:pt x="90804" y="15432"/>
                </a:lnTo>
                <a:lnTo>
                  <a:pt x="90423" y="12638"/>
                </a:lnTo>
                <a:lnTo>
                  <a:pt x="88010" y="1716"/>
                </a:lnTo>
                <a:lnTo>
                  <a:pt x="78628" y="0"/>
                </a:lnTo>
                <a:lnTo>
                  <a:pt x="71151" y="81"/>
                </a:lnTo>
                <a:lnTo>
                  <a:pt x="34289" y="29148"/>
                </a:lnTo>
                <a:lnTo>
                  <a:pt x="5048" y="79313"/>
                </a:lnTo>
                <a:lnTo>
                  <a:pt x="0" y="106872"/>
                </a:lnTo>
                <a:lnTo>
                  <a:pt x="3808" y="131050"/>
                </a:lnTo>
                <a:lnTo>
                  <a:pt x="16557" y="147893"/>
                </a:lnTo>
                <a:lnTo>
                  <a:pt x="35950" y="158164"/>
                </a:lnTo>
                <a:lnTo>
                  <a:pt x="59689" y="162625"/>
                </a:lnTo>
                <a:lnTo>
                  <a:pt x="88977" y="161669"/>
                </a:lnTo>
                <a:lnTo>
                  <a:pt x="144647" y="146516"/>
                </a:lnTo>
                <a:lnTo>
                  <a:pt x="188404" y="125297"/>
                </a:lnTo>
                <a:lnTo>
                  <a:pt x="211153" y="112252"/>
                </a:lnTo>
                <a:lnTo>
                  <a:pt x="222122" y="1053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75472" y="4092106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1053" y="5675"/>
                </a:moveTo>
                <a:lnTo>
                  <a:pt x="0" y="0"/>
                </a:lnTo>
                <a:lnTo>
                  <a:pt x="5863" y="182"/>
                </a:lnTo>
                <a:lnTo>
                  <a:pt x="15037" y="3175"/>
                </a:lnTo>
                <a:lnTo>
                  <a:pt x="23913" y="59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96819" y="4380865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4" h="130175">
                <a:moveTo>
                  <a:pt x="84962" y="0"/>
                </a:moveTo>
                <a:lnTo>
                  <a:pt x="86288" y="9336"/>
                </a:lnTo>
                <a:lnTo>
                  <a:pt x="87566" y="18875"/>
                </a:lnTo>
                <a:lnTo>
                  <a:pt x="88177" y="28342"/>
                </a:lnTo>
                <a:lnTo>
                  <a:pt x="87503" y="37465"/>
                </a:lnTo>
                <a:lnTo>
                  <a:pt x="75108" y="74880"/>
                </a:lnTo>
                <a:lnTo>
                  <a:pt x="52482" y="107457"/>
                </a:lnTo>
                <a:lnTo>
                  <a:pt x="16176" y="130111"/>
                </a:lnTo>
                <a:lnTo>
                  <a:pt x="9530" y="128932"/>
                </a:lnTo>
                <a:lnTo>
                  <a:pt x="3682" y="123443"/>
                </a:lnTo>
                <a:lnTo>
                  <a:pt x="2412" y="121031"/>
                </a:lnTo>
                <a:lnTo>
                  <a:pt x="1524" y="118872"/>
                </a:lnTo>
                <a:lnTo>
                  <a:pt x="0" y="1164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1171" y="3464052"/>
            <a:ext cx="163830" cy="323850"/>
          </a:xfrm>
          <a:custGeom>
            <a:avLst/>
            <a:gdLst/>
            <a:ahLst/>
            <a:cxnLst/>
            <a:rect l="l" t="t" r="r" b="b"/>
            <a:pathLst>
              <a:path w="163829" h="323850">
                <a:moveTo>
                  <a:pt x="133095" y="308483"/>
                </a:moveTo>
                <a:lnTo>
                  <a:pt x="134068" y="262830"/>
                </a:lnTo>
                <a:lnTo>
                  <a:pt x="116546" y="221638"/>
                </a:lnTo>
                <a:lnTo>
                  <a:pt x="78166" y="191769"/>
                </a:lnTo>
                <a:lnTo>
                  <a:pt x="30190" y="199909"/>
                </a:lnTo>
                <a:lnTo>
                  <a:pt x="6223" y="238379"/>
                </a:lnTo>
                <a:lnTo>
                  <a:pt x="0" y="271414"/>
                </a:lnTo>
                <a:lnTo>
                  <a:pt x="1793" y="288331"/>
                </a:lnTo>
                <a:lnTo>
                  <a:pt x="7492" y="304546"/>
                </a:lnTo>
                <a:lnTo>
                  <a:pt x="16635" y="316093"/>
                </a:lnTo>
                <a:lnTo>
                  <a:pt x="28622" y="322246"/>
                </a:lnTo>
                <a:lnTo>
                  <a:pt x="42300" y="323423"/>
                </a:lnTo>
                <a:lnTo>
                  <a:pt x="56514" y="320040"/>
                </a:lnTo>
                <a:lnTo>
                  <a:pt x="105314" y="278622"/>
                </a:lnTo>
                <a:lnTo>
                  <a:pt x="132206" y="219202"/>
                </a:lnTo>
                <a:lnTo>
                  <a:pt x="144637" y="157511"/>
                </a:lnTo>
                <a:lnTo>
                  <a:pt x="148589" y="94487"/>
                </a:lnTo>
                <a:lnTo>
                  <a:pt x="149113" y="55895"/>
                </a:lnTo>
                <a:lnTo>
                  <a:pt x="148607" y="36605"/>
                </a:lnTo>
                <a:lnTo>
                  <a:pt x="147446" y="17399"/>
                </a:lnTo>
                <a:lnTo>
                  <a:pt x="146430" y="7874"/>
                </a:lnTo>
                <a:lnTo>
                  <a:pt x="146430" y="5461"/>
                </a:lnTo>
                <a:lnTo>
                  <a:pt x="134348" y="48238"/>
                </a:lnTo>
                <a:lnTo>
                  <a:pt x="130780" y="114361"/>
                </a:lnTo>
                <a:lnTo>
                  <a:pt x="131524" y="163052"/>
                </a:lnTo>
                <a:lnTo>
                  <a:pt x="135721" y="211528"/>
                </a:lnTo>
                <a:lnTo>
                  <a:pt x="143763" y="259969"/>
                </a:lnTo>
                <a:lnTo>
                  <a:pt x="156069" y="292240"/>
                </a:lnTo>
                <a:lnTo>
                  <a:pt x="163829" y="3011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76213" y="3451605"/>
            <a:ext cx="138430" cy="313690"/>
          </a:xfrm>
          <a:custGeom>
            <a:avLst/>
            <a:gdLst/>
            <a:ahLst/>
            <a:cxnLst/>
            <a:rect l="l" t="t" r="r" b="b"/>
            <a:pathLst>
              <a:path w="138429" h="313689">
                <a:moveTo>
                  <a:pt x="98276" y="0"/>
                </a:moveTo>
                <a:lnTo>
                  <a:pt x="56253" y="33057"/>
                </a:lnTo>
                <a:lnTo>
                  <a:pt x="30553" y="73415"/>
                </a:lnTo>
                <a:lnTo>
                  <a:pt x="8645" y="128188"/>
                </a:lnTo>
                <a:lnTo>
                  <a:pt x="0" y="182624"/>
                </a:lnTo>
                <a:lnTo>
                  <a:pt x="1676" y="209184"/>
                </a:lnTo>
                <a:lnTo>
                  <a:pt x="18520" y="259080"/>
                </a:lnTo>
                <a:lnTo>
                  <a:pt x="50349" y="292481"/>
                </a:lnTo>
                <a:lnTo>
                  <a:pt x="92561" y="311785"/>
                </a:lnTo>
                <a:lnTo>
                  <a:pt x="127636" y="313695"/>
                </a:lnTo>
                <a:lnTo>
                  <a:pt x="137900" y="3135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14190" y="3601211"/>
            <a:ext cx="182245" cy="141605"/>
          </a:xfrm>
          <a:custGeom>
            <a:avLst/>
            <a:gdLst/>
            <a:ahLst/>
            <a:cxnLst/>
            <a:rect l="l" t="t" r="r" b="b"/>
            <a:pathLst>
              <a:path w="182245" h="141604">
                <a:moveTo>
                  <a:pt x="0" y="12445"/>
                </a:moveTo>
                <a:lnTo>
                  <a:pt x="14251" y="51379"/>
                </a:lnTo>
                <a:lnTo>
                  <a:pt x="42660" y="92545"/>
                </a:lnTo>
                <a:lnTo>
                  <a:pt x="49657" y="102362"/>
                </a:lnTo>
                <a:lnTo>
                  <a:pt x="71882" y="135889"/>
                </a:lnTo>
                <a:lnTo>
                  <a:pt x="73406" y="138430"/>
                </a:lnTo>
                <a:lnTo>
                  <a:pt x="95376" y="112140"/>
                </a:lnTo>
                <a:lnTo>
                  <a:pt x="104195" y="101064"/>
                </a:lnTo>
                <a:lnTo>
                  <a:pt x="113538" y="90773"/>
                </a:lnTo>
                <a:lnTo>
                  <a:pt x="123166" y="80815"/>
                </a:lnTo>
                <a:lnTo>
                  <a:pt x="132842" y="70738"/>
                </a:lnTo>
                <a:lnTo>
                  <a:pt x="169935" y="27019"/>
                </a:lnTo>
                <a:lnTo>
                  <a:pt x="181863" y="3937"/>
                </a:lnTo>
                <a:lnTo>
                  <a:pt x="18224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66310" y="3458845"/>
            <a:ext cx="170815" cy="109220"/>
          </a:xfrm>
          <a:custGeom>
            <a:avLst/>
            <a:gdLst/>
            <a:ahLst/>
            <a:cxnLst/>
            <a:rect l="l" t="t" r="r" b="b"/>
            <a:pathLst>
              <a:path w="170814" h="109220">
                <a:moveTo>
                  <a:pt x="0" y="109092"/>
                </a:moveTo>
                <a:lnTo>
                  <a:pt x="5113" y="102735"/>
                </a:lnTo>
                <a:lnTo>
                  <a:pt x="13001" y="99186"/>
                </a:lnTo>
                <a:lnTo>
                  <a:pt x="22770" y="97162"/>
                </a:lnTo>
                <a:lnTo>
                  <a:pt x="33527" y="95376"/>
                </a:lnTo>
                <a:lnTo>
                  <a:pt x="50377" y="92402"/>
                </a:lnTo>
                <a:lnTo>
                  <a:pt x="101473" y="84454"/>
                </a:lnTo>
                <a:lnTo>
                  <a:pt x="142406" y="80990"/>
                </a:lnTo>
                <a:lnTo>
                  <a:pt x="156083" y="79882"/>
                </a:lnTo>
                <a:lnTo>
                  <a:pt x="166927" y="78343"/>
                </a:lnTo>
                <a:lnTo>
                  <a:pt x="170354" y="75374"/>
                </a:lnTo>
                <a:lnTo>
                  <a:pt x="167852" y="70024"/>
                </a:lnTo>
                <a:lnTo>
                  <a:pt x="160909" y="61340"/>
                </a:lnTo>
                <a:lnTo>
                  <a:pt x="154616" y="53899"/>
                </a:lnTo>
                <a:lnTo>
                  <a:pt x="148478" y="46291"/>
                </a:lnTo>
                <a:lnTo>
                  <a:pt x="125452" y="8876"/>
                </a:lnTo>
                <a:lnTo>
                  <a:pt x="12433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98594" y="3743578"/>
            <a:ext cx="53975" cy="93980"/>
          </a:xfrm>
          <a:custGeom>
            <a:avLst/>
            <a:gdLst/>
            <a:ahLst/>
            <a:cxnLst/>
            <a:rect l="l" t="t" r="r" b="b"/>
            <a:pathLst>
              <a:path w="53975" h="93979">
                <a:moveTo>
                  <a:pt x="30733" y="0"/>
                </a:moveTo>
                <a:lnTo>
                  <a:pt x="7090" y="32756"/>
                </a:lnTo>
                <a:lnTo>
                  <a:pt x="0" y="66421"/>
                </a:lnTo>
                <a:lnTo>
                  <a:pt x="841" y="74693"/>
                </a:lnTo>
                <a:lnTo>
                  <a:pt x="3587" y="82502"/>
                </a:lnTo>
                <a:lnTo>
                  <a:pt x="8572" y="88905"/>
                </a:lnTo>
                <a:lnTo>
                  <a:pt x="16128" y="92964"/>
                </a:lnTo>
                <a:lnTo>
                  <a:pt x="26523" y="93773"/>
                </a:lnTo>
                <a:lnTo>
                  <a:pt x="36036" y="90963"/>
                </a:lnTo>
                <a:lnTo>
                  <a:pt x="45025" y="86106"/>
                </a:lnTo>
                <a:lnTo>
                  <a:pt x="53847" y="8077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63745" y="3683253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7365" y="8128"/>
                </a:moveTo>
                <a:lnTo>
                  <a:pt x="634" y="2032"/>
                </a:lnTo>
                <a:lnTo>
                  <a:pt x="0" y="0"/>
                </a:lnTo>
                <a:lnTo>
                  <a:pt x="13715" y="11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40705" y="3453638"/>
            <a:ext cx="115570" cy="334645"/>
          </a:xfrm>
          <a:custGeom>
            <a:avLst/>
            <a:gdLst/>
            <a:ahLst/>
            <a:cxnLst/>
            <a:rect l="l" t="t" r="r" b="b"/>
            <a:pathLst>
              <a:path w="115570" h="334645">
                <a:moveTo>
                  <a:pt x="0" y="0"/>
                </a:moveTo>
                <a:lnTo>
                  <a:pt x="11779" y="6832"/>
                </a:lnTo>
                <a:lnTo>
                  <a:pt x="21462" y="15509"/>
                </a:lnTo>
                <a:lnTo>
                  <a:pt x="30575" y="25449"/>
                </a:lnTo>
                <a:lnTo>
                  <a:pt x="40640" y="36067"/>
                </a:lnTo>
                <a:lnTo>
                  <a:pt x="73310" y="74088"/>
                </a:lnTo>
                <a:lnTo>
                  <a:pt x="98171" y="117348"/>
                </a:lnTo>
                <a:lnTo>
                  <a:pt x="113760" y="166338"/>
                </a:lnTo>
                <a:lnTo>
                  <a:pt x="115101" y="191428"/>
                </a:lnTo>
                <a:lnTo>
                  <a:pt x="111252" y="217424"/>
                </a:lnTo>
                <a:lnTo>
                  <a:pt x="87280" y="272161"/>
                </a:lnTo>
                <a:lnTo>
                  <a:pt x="47879" y="317373"/>
                </a:lnTo>
                <a:lnTo>
                  <a:pt x="27912" y="330606"/>
                </a:lnTo>
                <a:lnTo>
                  <a:pt x="20828" y="3341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21959" y="1468537"/>
            <a:ext cx="612140" cy="368935"/>
          </a:xfrm>
          <a:custGeom>
            <a:avLst/>
            <a:gdLst/>
            <a:ahLst/>
            <a:cxnLst/>
            <a:rect l="l" t="t" r="r" b="b"/>
            <a:pathLst>
              <a:path w="612140" h="368935">
                <a:moveTo>
                  <a:pt x="0" y="368771"/>
                </a:moveTo>
                <a:lnTo>
                  <a:pt x="19877" y="316747"/>
                </a:lnTo>
                <a:lnTo>
                  <a:pt x="56355" y="259467"/>
                </a:lnTo>
                <a:lnTo>
                  <a:pt x="86228" y="222287"/>
                </a:lnTo>
                <a:lnTo>
                  <a:pt x="119112" y="187805"/>
                </a:lnTo>
                <a:lnTo>
                  <a:pt x="154653" y="156061"/>
                </a:lnTo>
                <a:lnTo>
                  <a:pt x="192497" y="127099"/>
                </a:lnTo>
                <a:lnTo>
                  <a:pt x="232292" y="100960"/>
                </a:lnTo>
                <a:lnTo>
                  <a:pt x="273685" y="77687"/>
                </a:lnTo>
                <a:lnTo>
                  <a:pt x="319149" y="55235"/>
                </a:lnTo>
                <a:lnTo>
                  <a:pt x="368417" y="34427"/>
                </a:lnTo>
                <a:lnTo>
                  <a:pt x="420147" y="17076"/>
                </a:lnTo>
                <a:lnTo>
                  <a:pt x="472999" y="4996"/>
                </a:lnTo>
                <a:lnTo>
                  <a:pt x="525633" y="0"/>
                </a:lnTo>
                <a:lnTo>
                  <a:pt x="576707" y="3900"/>
                </a:lnTo>
                <a:lnTo>
                  <a:pt x="587349" y="6883"/>
                </a:lnTo>
                <a:lnTo>
                  <a:pt x="595931" y="10996"/>
                </a:lnTo>
                <a:lnTo>
                  <a:pt x="603728" y="15848"/>
                </a:lnTo>
                <a:lnTo>
                  <a:pt x="612013" y="2104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07353" y="1731264"/>
            <a:ext cx="187960" cy="118110"/>
          </a:xfrm>
          <a:custGeom>
            <a:avLst/>
            <a:gdLst/>
            <a:ahLst/>
            <a:cxnLst/>
            <a:rect l="l" t="t" r="r" b="b"/>
            <a:pathLst>
              <a:path w="187960" h="118110">
                <a:moveTo>
                  <a:pt x="0" y="0"/>
                </a:moveTo>
                <a:lnTo>
                  <a:pt x="2416" y="8272"/>
                </a:lnTo>
                <a:lnTo>
                  <a:pt x="4857" y="16271"/>
                </a:lnTo>
                <a:lnTo>
                  <a:pt x="7536" y="24199"/>
                </a:lnTo>
                <a:lnTo>
                  <a:pt x="10668" y="32258"/>
                </a:lnTo>
                <a:lnTo>
                  <a:pt x="13868" y="42578"/>
                </a:lnTo>
                <a:lnTo>
                  <a:pt x="16367" y="53482"/>
                </a:lnTo>
                <a:lnTo>
                  <a:pt x="18365" y="64601"/>
                </a:lnTo>
                <a:lnTo>
                  <a:pt x="20066" y="75564"/>
                </a:lnTo>
                <a:lnTo>
                  <a:pt x="21451" y="84103"/>
                </a:lnTo>
                <a:lnTo>
                  <a:pt x="27686" y="115188"/>
                </a:lnTo>
                <a:lnTo>
                  <a:pt x="28575" y="117601"/>
                </a:lnTo>
                <a:lnTo>
                  <a:pt x="38858" y="115010"/>
                </a:lnTo>
                <a:lnTo>
                  <a:pt x="48831" y="112775"/>
                </a:lnTo>
                <a:lnTo>
                  <a:pt x="58900" y="111208"/>
                </a:lnTo>
                <a:lnTo>
                  <a:pt x="69469" y="110616"/>
                </a:lnTo>
                <a:lnTo>
                  <a:pt x="76063" y="110833"/>
                </a:lnTo>
                <a:lnTo>
                  <a:pt x="82692" y="111394"/>
                </a:lnTo>
                <a:lnTo>
                  <a:pt x="89346" y="112170"/>
                </a:lnTo>
                <a:lnTo>
                  <a:pt x="96012" y="113030"/>
                </a:lnTo>
                <a:lnTo>
                  <a:pt x="102792" y="113474"/>
                </a:lnTo>
                <a:lnTo>
                  <a:pt x="141874" y="102774"/>
                </a:lnTo>
                <a:lnTo>
                  <a:pt x="181504" y="82883"/>
                </a:lnTo>
                <a:lnTo>
                  <a:pt x="187451" y="7950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43954" y="1358138"/>
            <a:ext cx="164465" cy="228600"/>
          </a:xfrm>
          <a:custGeom>
            <a:avLst/>
            <a:gdLst/>
            <a:ahLst/>
            <a:cxnLst/>
            <a:rect l="l" t="t" r="r" b="b"/>
            <a:pathLst>
              <a:path w="164465" h="228600">
                <a:moveTo>
                  <a:pt x="0" y="40004"/>
                </a:moveTo>
                <a:lnTo>
                  <a:pt x="11938" y="2539"/>
                </a:lnTo>
                <a:lnTo>
                  <a:pt x="13207" y="0"/>
                </a:lnTo>
                <a:lnTo>
                  <a:pt x="14152" y="8516"/>
                </a:lnTo>
                <a:lnTo>
                  <a:pt x="14859" y="17081"/>
                </a:lnTo>
                <a:lnTo>
                  <a:pt x="15565" y="25646"/>
                </a:lnTo>
                <a:lnTo>
                  <a:pt x="16510" y="34162"/>
                </a:lnTo>
                <a:lnTo>
                  <a:pt x="18724" y="51607"/>
                </a:lnTo>
                <a:lnTo>
                  <a:pt x="20700" y="69040"/>
                </a:lnTo>
                <a:lnTo>
                  <a:pt x="29323" y="121243"/>
                </a:lnTo>
                <a:lnTo>
                  <a:pt x="43306" y="173482"/>
                </a:lnTo>
                <a:lnTo>
                  <a:pt x="59817" y="211836"/>
                </a:lnTo>
                <a:lnTo>
                  <a:pt x="82042" y="228600"/>
                </a:lnTo>
                <a:lnTo>
                  <a:pt x="90086" y="225550"/>
                </a:lnTo>
                <a:lnTo>
                  <a:pt x="124122" y="196846"/>
                </a:lnTo>
                <a:lnTo>
                  <a:pt x="155448" y="158876"/>
                </a:lnTo>
                <a:lnTo>
                  <a:pt x="164036" y="135064"/>
                </a:lnTo>
                <a:lnTo>
                  <a:pt x="163323" y="123086"/>
                </a:lnTo>
                <a:lnTo>
                  <a:pt x="132730" y="90773"/>
                </a:lnTo>
                <a:lnTo>
                  <a:pt x="89632" y="78898"/>
                </a:lnTo>
                <a:lnTo>
                  <a:pt x="52450" y="83820"/>
                </a:lnTo>
                <a:lnTo>
                  <a:pt x="49784" y="85344"/>
                </a:lnTo>
                <a:lnTo>
                  <a:pt x="47625" y="8686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31173" y="1388046"/>
            <a:ext cx="106045" cy="128905"/>
          </a:xfrm>
          <a:custGeom>
            <a:avLst/>
            <a:gdLst/>
            <a:ahLst/>
            <a:cxnLst/>
            <a:rect l="l" t="t" r="r" b="b"/>
            <a:pathLst>
              <a:path w="106045" h="128905">
                <a:moveTo>
                  <a:pt x="35919" y="96329"/>
                </a:moveTo>
                <a:lnTo>
                  <a:pt x="72003" y="71596"/>
                </a:lnTo>
                <a:lnTo>
                  <a:pt x="72987" y="29083"/>
                </a:lnTo>
                <a:lnTo>
                  <a:pt x="41745" y="0"/>
                </a:lnTo>
                <a:lnTo>
                  <a:pt x="31662" y="1746"/>
                </a:lnTo>
                <a:lnTo>
                  <a:pt x="21949" y="7683"/>
                </a:lnTo>
                <a:lnTo>
                  <a:pt x="10203" y="21881"/>
                </a:lnTo>
                <a:lnTo>
                  <a:pt x="3042" y="39925"/>
                </a:lnTo>
                <a:lnTo>
                  <a:pt x="0" y="59279"/>
                </a:lnTo>
                <a:lnTo>
                  <a:pt x="613" y="77406"/>
                </a:lnTo>
                <a:lnTo>
                  <a:pt x="24116" y="116697"/>
                </a:lnTo>
                <a:lnTo>
                  <a:pt x="55137" y="128742"/>
                </a:lnTo>
                <a:lnTo>
                  <a:pt x="72320" y="127857"/>
                </a:lnTo>
                <a:lnTo>
                  <a:pt x="89241" y="123686"/>
                </a:lnTo>
                <a:lnTo>
                  <a:pt x="105769" y="11791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62596" y="1310894"/>
            <a:ext cx="57785" cy="172085"/>
          </a:xfrm>
          <a:custGeom>
            <a:avLst/>
            <a:gdLst/>
            <a:ahLst/>
            <a:cxnLst/>
            <a:rect l="l" t="t" r="r" b="b"/>
            <a:pathLst>
              <a:path w="57784" h="172084">
                <a:moveTo>
                  <a:pt x="2921" y="0"/>
                </a:moveTo>
                <a:lnTo>
                  <a:pt x="0" y="10713"/>
                </a:lnTo>
                <a:lnTo>
                  <a:pt x="126" y="21129"/>
                </a:lnTo>
                <a:lnTo>
                  <a:pt x="2349" y="31807"/>
                </a:lnTo>
                <a:lnTo>
                  <a:pt x="19780" y="81184"/>
                </a:lnTo>
                <a:lnTo>
                  <a:pt x="37464" y="117728"/>
                </a:lnTo>
                <a:lnTo>
                  <a:pt x="43721" y="131038"/>
                </a:lnTo>
                <a:lnTo>
                  <a:pt x="49418" y="144478"/>
                </a:lnTo>
                <a:lnTo>
                  <a:pt x="54092" y="158037"/>
                </a:lnTo>
                <a:lnTo>
                  <a:pt x="57276" y="17170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95414" y="1331722"/>
            <a:ext cx="324485" cy="149860"/>
          </a:xfrm>
          <a:custGeom>
            <a:avLst/>
            <a:gdLst/>
            <a:ahLst/>
            <a:cxnLst/>
            <a:rect l="l" t="t" r="r" b="b"/>
            <a:pathLst>
              <a:path w="324484" h="149859">
                <a:moveTo>
                  <a:pt x="0" y="128015"/>
                </a:moveTo>
                <a:lnTo>
                  <a:pt x="17930" y="92868"/>
                </a:lnTo>
                <a:lnTo>
                  <a:pt x="61166" y="60753"/>
                </a:lnTo>
                <a:lnTo>
                  <a:pt x="95503" y="43179"/>
                </a:lnTo>
                <a:lnTo>
                  <a:pt x="119078" y="35877"/>
                </a:lnTo>
                <a:lnTo>
                  <a:pt x="131812" y="35929"/>
                </a:lnTo>
                <a:lnTo>
                  <a:pt x="156803" y="77849"/>
                </a:lnTo>
                <a:lnTo>
                  <a:pt x="158495" y="89915"/>
                </a:lnTo>
                <a:lnTo>
                  <a:pt x="160529" y="103284"/>
                </a:lnTo>
                <a:lnTo>
                  <a:pt x="174370" y="141986"/>
                </a:lnTo>
                <a:lnTo>
                  <a:pt x="190706" y="149367"/>
                </a:lnTo>
                <a:lnTo>
                  <a:pt x="199892" y="147718"/>
                </a:lnTo>
                <a:lnTo>
                  <a:pt x="230300" y="114167"/>
                </a:lnTo>
                <a:lnTo>
                  <a:pt x="240309" y="83101"/>
                </a:lnTo>
                <a:lnTo>
                  <a:pt x="241807" y="76453"/>
                </a:lnTo>
                <a:lnTo>
                  <a:pt x="260738" y="110547"/>
                </a:lnTo>
                <a:lnTo>
                  <a:pt x="288702" y="126444"/>
                </a:lnTo>
                <a:lnTo>
                  <a:pt x="298668" y="126251"/>
                </a:lnTo>
                <a:lnTo>
                  <a:pt x="323338" y="95966"/>
                </a:lnTo>
                <a:lnTo>
                  <a:pt x="324103" y="85343"/>
                </a:lnTo>
                <a:lnTo>
                  <a:pt x="323058" y="67873"/>
                </a:lnTo>
                <a:lnTo>
                  <a:pt x="319071" y="50831"/>
                </a:lnTo>
                <a:lnTo>
                  <a:pt x="312870" y="34409"/>
                </a:lnTo>
                <a:lnTo>
                  <a:pt x="305180" y="18795"/>
                </a:lnTo>
                <a:lnTo>
                  <a:pt x="299974" y="9398"/>
                </a:lnTo>
                <a:lnTo>
                  <a:pt x="298450" y="6603"/>
                </a:lnTo>
                <a:lnTo>
                  <a:pt x="29629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63062" y="1287224"/>
            <a:ext cx="88900" cy="146685"/>
          </a:xfrm>
          <a:custGeom>
            <a:avLst/>
            <a:gdLst/>
            <a:ahLst/>
            <a:cxnLst/>
            <a:rect l="l" t="t" r="r" b="b"/>
            <a:pathLst>
              <a:path w="88900" h="146684">
                <a:moveTo>
                  <a:pt x="1158" y="87677"/>
                </a:moveTo>
                <a:lnTo>
                  <a:pt x="216" y="96258"/>
                </a:lnTo>
                <a:lnTo>
                  <a:pt x="0" y="102600"/>
                </a:lnTo>
                <a:lnTo>
                  <a:pt x="998" y="107894"/>
                </a:lnTo>
                <a:lnTo>
                  <a:pt x="47259" y="104187"/>
                </a:lnTo>
                <a:lnTo>
                  <a:pt x="77942" y="70094"/>
                </a:lnTo>
                <a:lnTo>
                  <a:pt x="88852" y="31067"/>
                </a:lnTo>
                <a:lnTo>
                  <a:pt x="86292" y="18942"/>
                </a:lnTo>
                <a:lnTo>
                  <a:pt x="79517" y="8175"/>
                </a:lnTo>
                <a:lnTo>
                  <a:pt x="68851" y="1033"/>
                </a:lnTo>
                <a:lnTo>
                  <a:pt x="57150" y="0"/>
                </a:lnTo>
                <a:lnTo>
                  <a:pt x="45424" y="3371"/>
                </a:lnTo>
                <a:lnTo>
                  <a:pt x="13255" y="34401"/>
                </a:lnTo>
                <a:lnTo>
                  <a:pt x="1712" y="82466"/>
                </a:lnTo>
                <a:lnTo>
                  <a:pt x="19446" y="126793"/>
                </a:lnTo>
                <a:lnTo>
                  <a:pt x="49111" y="143259"/>
                </a:lnTo>
                <a:lnTo>
                  <a:pt x="60340" y="14660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84998" y="1290818"/>
            <a:ext cx="79375" cy="114300"/>
          </a:xfrm>
          <a:custGeom>
            <a:avLst/>
            <a:gdLst/>
            <a:ahLst/>
            <a:cxnLst/>
            <a:rect l="l" t="t" r="r" b="b"/>
            <a:pathLst>
              <a:path w="79375" h="114300">
                <a:moveTo>
                  <a:pt x="9778" y="74431"/>
                </a:moveTo>
                <a:lnTo>
                  <a:pt x="3048" y="81416"/>
                </a:lnTo>
                <a:lnTo>
                  <a:pt x="0" y="82940"/>
                </a:lnTo>
                <a:lnTo>
                  <a:pt x="1777" y="89671"/>
                </a:lnTo>
                <a:lnTo>
                  <a:pt x="43306" y="81416"/>
                </a:lnTo>
                <a:lnTo>
                  <a:pt x="71006" y="51752"/>
                </a:lnTo>
                <a:lnTo>
                  <a:pt x="78803" y="19282"/>
                </a:lnTo>
                <a:lnTo>
                  <a:pt x="75775" y="9661"/>
                </a:lnTo>
                <a:lnTo>
                  <a:pt x="68579" y="2422"/>
                </a:lnTo>
                <a:lnTo>
                  <a:pt x="57120" y="0"/>
                </a:lnTo>
                <a:lnTo>
                  <a:pt x="45386" y="3423"/>
                </a:lnTo>
                <a:lnTo>
                  <a:pt x="15499" y="29239"/>
                </a:lnTo>
                <a:lnTo>
                  <a:pt x="3301" y="71637"/>
                </a:lnTo>
                <a:lnTo>
                  <a:pt x="22840" y="106285"/>
                </a:lnTo>
                <a:lnTo>
                  <a:pt x="58554" y="113918"/>
                </a:lnTo>
                <a:lnTo>
                  <a:pt x="65531" y="11367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90932" y="1284456"/>
            <a:ext cx="153670" cy="85725"/>
          </a:xfrm>
          <a:custGeom>
            <a:avLst/>
            <a:gdLst/>
            <a:ahLst/>
            <a:cxnLst/>
            <a:rect l="l" t="t" r="r" b="b"/>
            <a:pathLst>
              <a:path w="153670" h="85725">
                <a:moveTo>
                  <a:pt x="25130" y="10943"/>
                </a:moveTo>
                <a:lnTo>
                  <a:pt x="2905" y="52980"/>
                </a:lnTo>
                <a:lnTo>
                  <a:pt x="0" y="69411"/>
                </a:lnTo>
                <a:lnTo>
                  <a:pt x="601" y="77394"/>
                </a:lnTo>
                <a:lnTo>
                  <a:pt x="2905" y="85365"/>
                </a:lnTo>
                <a:lnTo>
                  <a:pt x="10800" y="75116"/>
                </a:lnTo>
                <a:lnTo>
                  <a:pt x="18256" y="64617"/>
                </a:lnTo>
                <a:lnTo>
                  <a:pt x="25497" y="53951"/>
                </a:lnTo>
                <a:lnTo>
                  <a:pt x="32750" y="43201"/>
                </a:lnTo>
                <a:lnTo>
                  <a:pt x="40757" y="31638"/>
                </a:lnTo>
                <a:lnTo>
                  <a:pt x="49847" y="20421"/>
                </a:lnTo>
                <a:lnTo>
                  <a:pt x="60199" y="10465"/>
                </a:lnTo>
                <a:lnTo>
                  <a:pt x="71993" y="2688"/>
                </a:lnTo>
                <a:lnTo>
                  <a:pt x="82994" y="0"/>
                </a:lnTo>
                <a:lnTo>
                  <a:pt x="93614" y="2514"/>
                </a:lnTo>
                <a:lnTo>
                  <a:pt x="123455" y="27340"/>
                </a:lnTo>
                <a:lnTo>
                  <a:pt x="149209" y="67077"/>
                </a:lnTo>
                <a:lnTo>
                  <a:pt x="151876" y="75205"/>
                </a:lnTo>
                <a:lnTo>
                  <a:pt x="153400" y="7952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69852" y="1662429"/>
            <a:ext cx="144780" cy="233679"/>
          </a:xfrm>
          <a:custGeom>
            <a:avLst/>
            <a:gdLst/>
            <a:ahLst/>
            <a:cxnLst/>
            <a:rect l="l" t="t" r="r" b="b"/>
            <a:pathLst>
              <a:path w="144779" h="233680">
                <a:moveTo>
                  <a:pt x="106130" y="155448"/>
                </a:moveTo>
                <a:lnTo>
                  <a:pt x="102250" y="148486"/>
                </a:lnTo>
                <a:lnTo>
                  <a:pt x="98240" y="141287"/>
                </a:lnTo>
                <a:lnTo>
                  <a:pt x="93825" y="134373"/>
                </a:lnTo>
                <a:lnTo>
                  <a:pt x="53425" y="115443"/>
                </a:lnTo>
                <a:lnTo>
                  <a:pt x="17367" y="142053"/>
                </a:lnTo>
                <a:lnTo>
                  <a:pt x="355" y="185531"/>
                </a:lnTo>
                <a:lnTo>
                  <a:pt x="0" y="201519"/>
                </a:lnTo>
                <a:lnTo>
                  <a:pt x="3133" y="216662"/>
                </a:lnTo>
                <a:lnTo>
                  <a:pt x="9753" y="227042"/>
                </a:lnTo>
                <a:lnTo>
                  <a:pt x="19516" y="232457"/>
                </a:lnTo>
                <a:lnTo>
                  <a:pt x="30993" y="233467"/>
                </a:lnTo>
                <a:lnTo>
                  <a:pt x="42757" y="230632"/>
                </a:lnTo>
                <a:lnTo>
                  <a:pt x="74491" y="200199"/>
                </a:lnTo>
                <a:lnTo>
                  <a:pt x="89366" y="157861"/>
                </a:lnTo>
                <a:lnTo>
                  <a:pt x="96510" y="98313"/>
                </a:lnTo>
                <a:lnTo>
                  <a:pt x="93557" y="38100"/>
                </a:lnTo>
                <a:lnTo>
                  <a:pt x="86953" y="0"/>
                </a:lnTo>
                <a:lnTo>
                  <a:pt x="86088" y="18877"/>
                </a:lnTo>
                <a:lnTo>
                  <a:pt x="93303" y="73152"/>
                </a:lnTo>
                <a:lnTo>
                  <a:pt x="107035" y="116157"/>
                </a:lnTo>
                <a:lnTo>
                  <a:pt x="130768" y="155067"/>
                </a:lnTo>
                <a:lnTo>
                  <a:pt x="139658" y="163068"/>
                </a:lnTo>
                <a:lnTo>
                  <a:pt x="144230" y="16662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88695" y="1741042"/>
            <a:ext cx="116839" cy="99060"/>
          </a:xfrm>
          <a:custGeom>
            <a:avLst/>
            <a:gdLst/>
            <a:ahLst/>
            <a:cxnLst/>
            <a:rect l="l" t="t" r="r" b="b"/>
            <a:pathLst>
              <a:path w="116840" h="99060">
                <a:moveTo>
                  <a:pt x="40322" y="0"/>
                </a:moveTo>
                <a:lnTo>
                  <a:pt x="4635" y="28575"/>
                </a:lnTo>
                <a:lnTo>
                  <a:pt x="0" y="56816"/>
                </a:lnTo>
                <a:lnTo>
                  <a:pt x="2313" y="70883"/>
                </a:lnTo>
                <a:lnTo>
                  <a:pt x="7937" y="83820"/>
                </a:lnTo>
                <a:lnTo>
                  <a:pt x="15436" y="92676"/>
                </a:lnTo>
                <a:lnTo>
                  <a:pt x="24780" y="97710"/>
                </a:lnTo>
                <a:lnTo>
                  <a:pt x="35387" y="98911"/>
                </a:lnTo>
                <a:lnTo>
                  <a:pt x="46672" y="96266"/>
                </a:lnTo>
                <a:lnTo>
                  <a:pt x="80200" y="59436"/>
                </a:lnTo>
                <a:lnTo>
                  <a:pt x="89344" y="16129"/>
                </a:lnTo>
                <a:lnTo>
                  <a:pt x="93255" y="65143"/>
                </a:lnTo>
                <a:lnTo>
                  <a:pt x="105427" y="74668"/>
                </a:lnTo>
                <a:lnTo>
                  <a:pt x="116776" y="7493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16775" y="1615348"/>
            <a:ext cx="43180" cy="188595"/>
          </a:xfrm>
          <a:custGeom>
            <a:avLst/>
            <a:gdLst/>
            <a:ahLst/>
            <a:cxnLst/>
            <a:rect l="l" t="t" r="r" b="b"/>
            <a:pathLst>
              <a:path w="43179" h="188594">
                <a:moveTo>
                  <a:pt x="0" y="3393"/>
                </a:moveTo>
                <a:lnTo>
                  <a:pt x="422" y="0"/>
                </a:lnTo>
                <a:lnTo>
                  <a:pt x="1381" y="9489"/>
                </a:lnTo>
                <a:lnTo>
                  <a:pt x="2411" y="22502"/>
                </a:lnTo>
                <a:lnTo>
                  <a:pt x="3048" y="29682"/>
                </a:lnTo>
                <a:lnTo>
                  <a:pt x="7429" y="50819"/>
                </a:lnTo>
                <a:lnTo>
                  <a:pt x="12477" y="71814"/>
                </a:lnTo>
                <a:lnTo>
                  <a:pt x="17764" y="92761"/>
                </a:lnTo>
                <a:lnTo>
                  <a:pt x="22859" y="113756"/>
                </a:lnTo>
                <a:lnTo>
                  <a:pt x="27221" y="130887"/>
                </a:lnTo>
                <a:lnTo>
                  <a:pt x="32130" y="147649"/>
                </a:lnTo>
                <a:lnTo>
                  <a:pt x="37040" y="164387"/>
                </a:lnTo>
                <a:lnTo>
                  <a:pt x="41401" y="181447"/>
                </a:lnTo>
                <a:lnTo>
                  <a:pt x="41401" y="183860"/>
                </a:lnTo>
                <a:lnTo>
                  <a:pt x="42036" y="185765"/>
                </a:lnTo>
                <a:lnTo>
                  <a:pt x="42672" y="18817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94550" y="1683385"/>
            <a:ext cx="230504" cy="89535"/>
          </a:xfrm>
          <a:custGeom>
            <a:avLst/>
            <a:gdLst/>
            <a:ahLst/>
            <a:cxnLst/>
            <a:rect l="l" t="t" r="r" b="b"/>
            <a:pathLst>
              <a:path w="230504" h="89535">
                <a:moveTo>
                  <a:pt x="0" y="72262"/>
                </a:moveTo>
                <a:lnTo>
                  <a:pt x="36236" y="53046"/>
                </a:lnTo>
                <a:lnTo>
                  <a:pt x="80756" y="36433"/>
                </a:lnTo>
                <a:lnTo>
                  <a:pt x="96359" y="30430"/>
                </a:lnTo>
                <a:lnTo>
                  <a:pt x="131905" y="12604"/>
                </a:lnTo>
                <a:lnTo>
                  <a:pt x="138302" y="8254"/>
                </a:lnTo>
                <a:lnTo>
                  <a:pt x="133391" y="18520"/>
                </a:lnTo>
                <a:lnTo>
                  <a:pt x="118201" y="59781"/>
                </a:lnTo>
                <a:lnTo>
                  <a:pt x="117792" y="70961"/>
                </a:lnTo>
                <a:lnTo>
                  <a:pt x="120336" y="81331"/>
                </a:lnTo>
                <a:lnTo>
                  <a:pt x="127380" y="88391"/>
                </a:lnTo>
                <a:lnTo>
                  <a:pt x="137687" y="89298"/>
                </a:lnTo>
                <a:lnTo>
                  <a:pt x="148780" y="84978"/>
                </a:lnTo>
                <a:lnTo>
                  <a:pt x="183022" y="46608"/>
                </a:lnTo>
                <a:lnTo>
                  <a:pt x="197484" y="9143"/>
                </a:lnTo>
                <a:lnTo>
                  <a:pt x="198374" y="6476"/>
                </a:lnTo>
                <a:lnTo>
                  <a:pt x="198120" y="0"/>
                </a:lnTo>
                <a:lnTo>
                  <a:pt x="197223" y="11711"/>
                </a:lnTo>
                <a:lnTo>
                  <a:pt x="197897" y="21494"/>
                </a:lnTo>
                <a:lnTo>
                  <a:pt x="214598" y="58785"/>
                </a:lnTo>
                <a:lnTo>
                  <a:pt x="221226" y="64486"/>
                </a:lnTo>
                <a:lnTo>
                  <a:pt x="230377" y="7048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07315" y="1584325"/>
            <a:ext cx="81915" cy="363220"/>
          </a:xfrm>
          <a:custGeom>
            <a:avLst/>
            <a:gdLst/>
            <a:ahLst/>
            <a:cxnLst/>
            <a:rect l="l" t="t" r="r" b="b"/>
            <a:pathLst>
              <a:path w="81915" h="363219">
                <a:moveTo>
                  <a:pt x="55991" y="358139"/>
                </a:moveTo>
                <a:lnTo>
                  <a:pt x="47571" y="363047"/>
                </a:lnTo>
                <a:lnTo>
                  <a:pt x="42354" y="359965"/>
                </a:lnTo>
                <a:lnTo>
                  <a:pt x="38685" y="351621"/>
                </a:lnTo>
                <a:lnTo>
                  <a:pt x="25824" y="313517"/>
                </a:lnTo>
                <a:lnTo>
                  <a:pt x="13656" y="257784"/>
                </a:lnTo>
                <a:lnTo>
                  <a:pt x="3065" y="184864"/>
                </a:lnTo>
                <a:lnTo>
                  <a:pt x="0" y="140430"/>
                </a:lnTo>
                <a:lnTo>
                  <a:pt x="767" y="96043"/>
                </a:lnTo>
                <a:lnTo>
                  <a:pt x="6334" y="51562"/>
                </a:lnTo>
                <a:lnTo>
                  <a:pt x="29372" y="5234"/>
                </a:lnTo>
                <a:lnTo>
                  <a:pt x="46466" y="0"/>
                </a:lnTo>
                <a:lnTo>
                  <a:pt x="59773" y="3303"/>
                </a:lnTo>
                <a:lnTo>
                  <a:pt x="69389" y="12049"/>
                </a:lnTo>
                <a:lnTo>
                  <a:pt x="75862" y="23913"/>
                </a:lnTo>
                <a:lnTo>
                  <a:pt x="79740" y="36575"/>
                </a:lnTo>
                <a:lnTo>
                  <a:pt x="81416" y="55044"/>
                </a:lnTo>
                <a:lnTo>
                  <a:pt x="78867" y="72882"/>
                </a:lnTo>
                <a:lnTo>
                  <a:pt x="58015" y="117510"/>
                </a:lnTo>
                <a:lnTo>
                  <a:pt x="31226" y="14147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31886" y="1552066"/>
            <a:ext cx="63500" cy="94615"/>
          </a:xfrm>
          <a:custGeom>
            <a:avLst/>
            <a:gdLst/>
            <a:ahLst/>
            <a:cxnLst/>
            <a:rect l="l" t="t" r="r" b="b"/>
            <a:pathLst>
              <a:path w="63500" h="94614">
                <a:moveTo>
                  <a:pt x="14859" y="20955"/>
                </a:moveTo>
                <a:lnTo>
                  <a:pt x="8929" y="28515"/>
                </a:lnTo>
                <a:lnTo>
                  <a:pt x="4381" y="36290"/>
                </a:lnTo>
                <a:lnTo>
                  <a:pt x="1357" y="44779"/>
                </a:lnTo>
                <a:lnTo>
                  <a:pt x="0" y="54483"/>
                </a:lnTo>
                <a:lnTo>
                  <a:pt x="486" y="65329"/>
                </a:lnTo>
                <a:lnTo>
                  <a:pt x="3413" y="75723"/>
                </a:lnTo>
                <a:lnTo>
                  <a:pt x="8983" y="84736"/>
                </a:lnTo>
                <a:lnTo>
                  <a:pt x="17399" y="91440"/>
                </a:lnTo>
                <a:lnTo>
                  <a:pt x="26199" y="94089"/>
                </a:lnTo>
                <a:lnTo>
                  <a:pt x="35321" y="93678"/>
                </a:lnTo>
                <a:lnTo>
                  <a:pt x="61229" y="63246"/>
                </a:lnTo>
                <a:lnTo>
                  <a:pt x="62882" y="50673"/>
                </a:lnTo>
                <a:lnTo>
                  <a:pt x="62738" y="39243"/>
                </a:lnTo>
                <a:lnTo>
                  <a:pt x="61531" y="29592"/>
                </a:lnTo>
                <a:lnTo>
                  <a:pt x="59658" y="19764"/>
                </a:lnTo>
                <a:lnTo>
                  <a:pt x="57737" y="9864"/>
                </a:lnTo>
                <a:lnTo>
                  <a:pt x="5638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49489" y="1550542"/>
            <a:ext cx="52069" cy="83820"/>
          </a:xfrm>
          <a:custGeom>
            <a:avLst/>
            <a:gdLst/>
            <a:ahLst/>
            <a:cxnLst/>
            <a:rect l="l" t="t" r="r" b="b"/>
            <a:pathLst>
              <a:path w="52070" h="83819">
                <a:moveTo>
                  <a:pt x="0" y="0"/>
                </a:moveTo>
                <a:lnTo>
                  <a:pt x="4899" y="8203"/>
                </a:lnTo>
                <a:lnTo>
                  <a:pt x="8334" y="16763"/>
                </a:lnTo>
                <a:lnTo>
                  <a:pt x="11412" y="25610"/>
                </a:lnTo>
                <a:lnTo>
                  <a:pt x="15239" y="34671"/>
                </a:lnTo>
                <a:lnTo>
                  <a:pt x="21276" y="45898"/>
                </a:lnTo>
                <a:lnTo>
                  <a:pt x="27336" y="55530"/>
                </a:lnTo>
                <a:lnTo>
                  <a:pt x="33920" y="64639"/>
                </a:lnTo>
                <a:lnTo>
                  <a:pt x="41528" y="74295"/>
                </a:lnTo>
                <a:lnTo>
                  <a:pt x="45465" y="80772"/>
                </a:lnTo>
                <a:lnTo>
                  <a:pt x="46354" y="82931"/>
                </a:lnTo>
                <a:lnTo>
                  <a:pt x="51561" y="8382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4028" y="148310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4318" y="12192"/>
                </a:moveTo>
                <a:lnTo>
                  <a:pt x="873" y="3226"/>
                </a:lnTo>
                <a:lnTo>
                  <a:pt x="0" y="0"/>
                </a:lnTo>
                <a:lnTo>
                  <a:pt x="3317" y="1726"/>
                </a:lnTo>
                <a:lnTo>
                  <a:pt x="12446" y="762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47659" y="1488313"/>
            <a:ext cx="97790" cy="135255"/>
          </a:xfrm>
          <a:custGeom>
            <a:avLst/>
            <a:gdLst/>
            <a:ahLst/>
            <a:cxnLst/>
            <a:rect l="l" t="t" r="r" b="b"/>
            <a:pathLst>
              <a:path w="97790" h="135255">
                <a:moveTo>
                  <a:pt x="0" y="131952"/>
                </a:moveTo>
                <a:lnTo>
                  <a:pt x="6258" y="134798"/>
                </a:lnTo>
                <a:lnTo>
                  <a:pt x="7969" y="126333"/>
                </a:lnTo>
                <a:lnTo>
                  <a:pt x="7536" y="112772"/>
                </a:lnTo>
                <a:lnTo>
                  <a:pt x="7366" y="100329"/>
                </a:lnTo>
                <a:lnTo>
                  <a:pt x="16224" y="44608"/>
                </a:lnTo>
                <a:lnTo>
                  <a:pt x="34395" y="5772"/>
                </a:lnTo>
                <a:lnTo>
                  <a:pt x="40894" y="0"/>
                </a:lnTo>
                <a:lnTo>
                  <a:pt x="50051" y="5294"/>
                </a:lnTo>
                <a:lnTo>
                  <a:pt x="69197" y="44761"/>
                </a:lnTo>
                <a:lnTo>
                  <a:pt x="73358" y="58118"/>
                </a:lnTo>
                <a:lnTo>
                  <a:pt x="78019" y="71213"/>
                </a:lnTo>
                <a:lnTo>
                  <a:pt x="84074" y="83820"/>
                </a:lnTo>
                <a:lnTo>
                  <a:pt x="89026" y="91821"/>
                </a:lnTo>
                <a:lnTo>
                  <a:pt x="90805" y="94869"/>
                </a:lnTo>
                <a:lnTo>
                  <a:pt x="97536" y="9690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95488" y="1348739"/>
            <a:ext cx="92710" cy="201930"/>
          </a:xfrm>
          <a:custGeom>
            <a:avLst/>
            <a:gdLst/>
            <a:ahLst/>
            <a:cxnLst/>
            <a:rect l="l" t="t" r="r" b="b"/>
            <a:pathLst>
              <a:path w="92709" h="201930">
                <a:moveTo>
                  <a:pt x="0" y="0"/>
                </a:moveTo>
                <a:lnTo>
                  <a:pt x="6590" y="10380"/>
                </a:lnTo>
                <a:lnTo>
                  <a:pt x="11096" y="23225"/>
                </a:lnTo>
                <a:lnTo>
                  <a:pt x="14626" y="37093"/>
                </a:lnTo>
                <a:lnTo>
                  <a:pt x="18287" y="50546"/>
                </a:lnTo>
                <a:lnTo>
                  <a:pt x="33750" y="95789"/>
                </a:lnTo>
                <a:lnTo>
                  <a:pt x="50545" y="140462"/>
                </a:lnTo>
                <a:lnTo>
                  <a:pt x="74602" y="184663"/>
                </a:lnTo>
                <a:lnTo>
                  <a:pt x="88391" y="198755"/>
                </a:lnTo>
                <a:lnTo>
                  <a:pt x="90169" y="200279"/>
                </a:lnTo>
                <a:lnTo>
                  <a:pt x="92328" y="20180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66531" y="1400302"/>
            <a:ext cx="192405" cy="178435"/>
          </a:xfrm>
          <a:custGeom>
            <a:avLst/>
            <a:gdLst/>
            <a:ahLst/>
            <a:cxnLst/>
            <a:rect l="l" t="t" r="r" b="b"/>
            <a:pathLst>
              <a:path w="192404" h="178434">
                <a:moveTo>
                  <a:pt x="0" y="90424"/>
                </a:moveTo>
                <a:lnTo>
                  <a:pt x="2956" y="79883"/>
                </a:lnTo>
                <a:lnTo>
                  <a:pt x="10509" y="71913"/>
                </a:lnTo>
                <a:lnTo>
                  <a:pt x="21252" y="65135"/>
                </a:lnTo>
                <a:lnTo>
                  <a:pt x="33782" y="58165"/>
                </a:lnTo>
                <a:lnTo>
                  <a:pt x="48601" y="49752"/>
                </a:lnTo>
                <a:lnTo>
                  <a:pt x="63373" y="41433"/>
                </a:lnTo>
                <a:lnTo>
                  <a:pt x="78144" y="33162"/>
                </a:lnTo>
                <a:lnTo>
                  <a:pt x="92964" y="24892"/>
                </a:lnTo>
                <a:lnTo>
                  <a:pt x="104628" y="18109"/>
                </a:lnTo>
                <a:lnTo>
                  <a:pt x="116458" y="11303"/>
                </a:lnTo>
                <a:lnTo>
                  <a:pt x="128575" y="5068"/>
                </a:lnTo>
                <a:lnTo>
                  <a:pt x="141097" y="0"/>
                </a:lnTo>
                <a:lnTo>
                  <a:pt x="136034" y="9413"/>
                </a:lnTo>
                <a:lnTo>
                  <a:pt x="132318" y="18542"/>
                </a:lnTo>
                <a:lnTo>
                  <a:pt x="146415" y="59324"/>
                </a:lnTo>
                <a:lnTo>
                  <a:pt x="155608" y="68117"/>
                </a:lnTo>
                <a:lnTo>
                  <a:pt x="164338" y="76708"/>
                </a:lnTo>
                <a:lnTo>
                  <a:pt x="172989" y="86869"/>
                </a:lnTo>
                <a:lnTo>
                  <a:pt x="181355" y="97424"/>
                </a:lnTo>
                <a:lnTo>
                  <a:pt x="188198" y="108765"/>
                </a:lnTo>
                <a:lnTo>
                  <a:pt x="192277" y="121285"/>
                </a:lnTo>
                <a:lnTo>
                  <a:pt x="192020" y="133238"/>
                </a:lnTo>
                <a:lnTo>
                  <a:pt x="160551" y="167342"/>
                </a:lnTo>
                <a:lnTo>
                  <a:pt x="127762" y="178308"/>
                </a:lnTo>
                <a:lnTo>
                  <a:pt x="119507" y="178308"/>
                </a:lnTo>
                <a:lnTo>
                  <a:pt x="116077" y="178308"/>
                </a:lnTo>
                <a:lnTo>
                  <a:pt x="111251" y="17424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31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6856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Four </a:t>
            </a:r>
            <a:r>
              <a:rPr sz="4000" dirty="0">
                <a:latin typeface="Modern No. 20"/>
                <a:cs typeface="Modern No. 20"/>
              </a:rPr>
              <a:t>spherical</a:t>
            </a:r>
            <a:r>
              <a:rPr sz="4000" spc="-8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clusters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 descr="There are two examples in this image. The first is a scatterplot with four spherical clusters, c equals four. The second example is a Harden FCM that also shows four spherical clusters."/>
          <p:cNvSpPr/>
          <p:nvPr/>
        </p:nvSpPr>
        <p:spPr>
          <a:xfrm>
            <a:off x="304800" y="2285949"/>
            <a:ext cx="8534400" cy="4216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8389" y="4144645"/>
            <a:ext cx="6350" cy="259079"/>
          </a:xfrm>
          <a:custGeom>
            <a:avLst/>
            <a:gdLst/>
            <a:ahLst/>
            <a:cxnLst/>
            <a:rect l="l" t="t" r="r" b="b"/>
            <a:pathLst>
              <a:path w="6350" h="259079">
                <a:moveTo>
                  <a:pt x="3270" y="8508"/>
                </a:moveTo>
                <a:lnTo>
                  <a:pt x="2635" y="5460"/>
                </a:lnTo>
                <a:lnTo>
                  <a:pt x="2000" y="3047"/>
                </a:lnTo>
                <a:lnTo>
                  <a:pt x="1492" y="0"/>
                </a:lnTo>
                <a:lnTo>
                  <a:pt x="257" y="10870"/>
                </a:lnTo>
                <a:lnTo>
                  <a:pt x="0" y="21907"/>
                </a:lnTo>
                <a:lnTo>
                  <a:pt x="170" y="33039"/>
                </a:lnTo>
                <a:lnTo>
                  <a:pt x="222" y="44195"/>
                </a:lnTo>
                <a:lnTo>
                  <a:pt x="222" y="68615"/>
                </a:lnTo>
                <a:lnTo>
                  <a:pt x="222" y="92963"/>
                </a:lnTo>
                <a:lnTo>
                  <a:pt x="222" y="117312"/>
                </a:lnTo>
                <a:lnTo>
                  <a:pt x="222" y="141731"/>
                </a:lnTo>
                <a:lnTo>
                  <a:pt x="313" y="164216"/>
                </a:lnTo>
                <a:lnTo>
                  <a:pt x="686" y="209472"/>
                </a:lnTo>
                <a:lnTo>
                  <a:pt x="4992" y="252299"/>
                </a:lnTo>
                <a:lnTo>
                  <a:pt x="6318" y="25907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3973" y="4308744"/>
            <a:ext cx="125095" cy="5080"/>
          </a:xfrm>
          <a:custGeom>
            <a:avLst/>
            <a:gdLst/>
            <a:ahLst/>
            <a:cxnLst/>
            <a:rect l="l" t="t" r="r" b="b"/>
            <a:pathLst>
              <a:path w="125095" h="5079">
                <a:moveTo>
                  <a:pt x="0" y="4810"/>
                </a:moveTo>
                <a:lnTo>
                  <a:pt x="7560" y="553"/>
                </a:lnTo>
                <a:lnTo>
                  <a:pt x="15525" y="0"/>
                </a:lnTo>
                <a:lnTo>
                  <a:pt x="24395" y="1470"/>
                </a:lnTo>
                <a:lnTo>
                  <a:pt x="34671" y="3286"/>
                </a:lnTo>
                <a:lnTo>
                  <a:pt x="53794" y="4976"/>
                </a:lnTo>
                <a:lnTo>
                  <a:pt x="71929" y="4905"/>
                </a:lnTo>
                <a:lnTo>
                  <a:pt x="89945" y="3643"/>
                </a:lnTo>
                <a:lnTo>
                  <a:pt x="108712" y="1762"/>
                </a:lnTo>
                <a:lnTo>
                  <a:pt x="114300" y="1381"/>
                </a:lnTo>
                <a:lnTo>
                  <a:pt x="119379" y="1127"/>
                </a:lnTo>
                <a:lnTo>
                  <a:pt x="124967" y="49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0122" y="4154170"/>
            <a:ext cx="33020" cy="259079"/>
          </a:xfrm>
          <a:custGeom>
            <a:avLst/>
            <a:gdLst/>
            <a:ahLst/>
            <a:cxnLst/>
            <a:rect l="l" t="t" r="r" b="b"/>
            <a:pathLst>
              <a:path w="33020" h="259079">
                <a:moveTo>
                  <a:pt x="8762" y="0"/>
                </a:moveTo>
                <a:lnTo>
                  <a:pt x="7375" y="13650"/>
                </a:lnTo>
                <a:lnTo>
                  <a:pt x="4524" y="26241"/>
                </a:lnTo>
                <a:lnTo>
                  <a:pt x="1601" y="38951"/>
                </a:lnTo>
                <a:lnTo>
                  <a:pt x="0" y="52958"/>
                </a:lnTo>
                <a:lnTo>
                  <a:pt x="242" y="78243"/>
                </a:lnTo>
                <a:lnTo>
                  <a:pt x="1555" y="103695"/>
                </a:lnTo>
                <a:lnTo>
                  <a:pt x="3393" y="129147"/>
                </a:lnTo>
                <a:lnTo>
                  <a:pt x="5206" y="154431"/>
                </a:lnTo>
                <a:lnTo>
                  <a:pt x="10001" y="195722"/>
                </a:lnTo>
                <a:lnTo>
                  <a:pt x="19176" y="235584"/>
                </a:lnTo>
                <a:lnTo>
                  <a:pt x="27606" y="254855"/>
                </a:lnTo>
                <a:lnTo>
                  <a:pt x="32892" y="25869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806" y="4271083"/>
            <a:ext cx="104775" cy="102235"/>
          </a:xfrm>
          <a:custGeom>
            <a:avLst/>
            <a:gdLst/>
            <a:ahLst/>
            <a:cxnLst/>
            <a:rect l="l" t="t" r="r" b="b"/>
            <a:pathLst>
              <a:path w="104775" h="102235">
                <a:moveTo>
                  <a:pt x="62023" y="12626"/>
                </a:moveTo>
                <a:lnTo>
                  <a:pt x="56933" y="7322"/>
                </a:lnTo>
                <a:lnTo>
                  <a:pt x="50546" y="2768"/>
                </a:lnTo>
                <a:lnTo>
                  <a:pt x="43039" y="0"/>
                </a:lnTo>
                <a:lnTo>
                  <a:pt x="34591" y="53"/>
                </a:lnTo>
                <a:lnTo>
                  <a:pt x="5889" y="34851"/>
                </a:lnTo>
                <a:lnTo>
                  <a:pt x="0" y="65839"/>
                </a:lnTo>
                <a:lnTo>
                  <a:pt x="1906" y="81607"/>
                </a:lnTo>
                <a:lnTo>
                  <a:pt x="9826" y="94541"/>
                </a:lnTo>
                <a:lnTo>
                  <a:pt x="18002" y="98653"/>
                </a:lnTo>
                <a:lnTo>
                  <a:pt x="26844" y="97907"/>
                </a:lnTo>
                <a:lnTo>
                  <a:pt x="60245" y="70665"/>
                </a:lnTo>
                <a:lnTo>
                  <a:pt x="77771" y="37899"/>
                </a:lnTo>
                <a:lnTo>
                  <a:pt x="81200" y="32692"/>
                </a:lnTo>
                <a:lnTo>
                  <a:pt x="83788" y="43054"/>
                </a:lnTo>
                <a:lnTo>
                  <a:pt x="85232" y="53298"/>
                </a:lnTo>
                <a:lnTo>
                  <a:pt x="86344" y="63589"/>
                </a:lnTo>
                <a:lnTo>
                  <a:pt x="87931" y="74094"/>
                </a:lnTo>
                <a:lnTo>
                  <a:pt x="90277" y="82244"/>
                </a:lnTo>
                <a:lnTo>
                  <a:pt x="94027" y="89001"/>
                </a:lnTo>
                <a:lnTo>
                  <a:pt x="98825" y="95257"/>
                </a:lnTo>
                <a:lnTo>
                  <a:pt x="104314" y="10190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8827" y="4287901"/>
            <a:ext cx="82550" cy="102870"/>
          </a:xfrm>
          <a:custGeom>
            <a:avLst/>
            <a:gdLst/>
            <a:ahLst/>
            <a:cxnLst/>
            <a:rect l="l" t="t" r="r" b="b"/>
            <a:pathLst>
              <a:path w="82550" h="102870">
                <a:moveTo>
                  <a:pt x="1143" y="66801"/>
                </a:moveTo>
                <a:lnTo>
                  <a:pt x="1357" y="75953"/>
                </a:lnTo>
                <a:lnTo>
                  <a:pt x="1142" y="84867"/>
                </a:lnTo>
                <a:lnTo>
                  <a:pt x="642" y="93733"/>
                </a:lnTo>
                <a:lnTo>
                  <a:pt x="0" y="102743"/>
                </a:lnTo>
                <a:lnTo>
                  <a:pt x="2164" y="93442"/>
                </a:lnTo>
                <a:lnTo>
                  <a:pt x="14368" y="51786"/>
                </a:lnTo>
                <a:lnTo>
                  <a:pt x="38353" y="15621"/>
                </a:lnTo>
                <a:lnTo>
                  <a:pt x="70786" y="1654"/>
                </a:lnTo>
                <a:lnTo>
                  <a:pt x="8255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0308" y="4158107"/>
            <a:ext cx="156845" cy="218440"/>
          </a:xfrm>
          <a:custGeom>
            <a:avLst/>
            <a:gdLst/>
            <a:ahLst/>
            <a:cxnLst/>
            <a:rect l="l" t="t" r="r" b="b"/>
            <a:pathLst>
              <a:path w="156845" h="218439">
                <a:moveTo>
                  <a:pt x="81502" y="147193"/>
                </a:moveTo>
                <a:lnTo>
                  <a:pt x="30708" y="152759"/>
                </a:lnTo>
                <a:lnTo>
                  <a:pt x="2508" y="191389"/>
                </a:lnTo>
                <a:lnTo>
                  <a:pt x="0" y="204914"/>
                </a:lnTo>
                <a:lnTo>
                  <a:pt x="1043" y="210820"/>
                </a:lnTo>
                <a:lnTo>
                  <a:pt x="3397" y="217297"/>
                </a:lnTo>
                <a:lnTo>
                  <a:pt x="14343" y="218293"/>
                </a:lnTo>
                <a:lnTo>
                  <a:pt x="23907" y="216027"/>
                </a:lnTo>
                <a:lnTo>
                  <a:pt x="66714" y="173906"/>
                </a:lnTo>
                <a:lnTo>
                  <a:pt x="83438" y="139414"/>
                </a:lnTo>
                <a:lnTo>
                  <a:pt x="93924" y="102207"/>
                </a:lnTo>
                <a:lnTo>
                  <a:pt x="101455" y="51542"/>
                </a:lnTo>
                <a:lnTo>
                  <a:pt x="103298" y="31464"/>
                </a:lnTo>
                <a:lnTo>
                  <a:pt x="103165" y="11814"/>
                </a:lnTo>
                <a:lnTo>
                  <a:pt x="98901" y="0"/>
                </a:lnTo>
                <a:lnTo>
                  <a:pt x="96361" y="635"/>
                </a:lnTo>
                <a:lnTo>
                  <a:pt x="93948" y="1524"/>
                </a:lnTo>
                <a:lnTo>
                  <a:pt x="91535" y="2413"/>
                </a:lnTo>
                <a:lnTo>
                  <a:pt x="90572" y="26074"/>
                </a:lnTo>
                <a:lnTo>
                  <a:pt x="91265" y="49307"/>
                </a:lnTo>
                <a:lnTo>
                  <a:pt x="93553" y="72493"/>
                </a:lnTo>
                <a:lnTo>
                  <a:pt x="102213" y="116863"/>
                </a:lnTo>
                <a:lnTo>
                  <a:pt x="119219" y="160948"/>
                </a:lnTo>
                <a:lnTo>
                  <a:pt x="139930" y="184931"/>
                </a:lnTo>
                <a:lnTo>
                  <a:pt x="146113" y="189515"/>
                </a:lnTo>
                <a:lnTo>
                  <a:pt x="151201" y="193766"/>
                </a:lnTo>
                <a:lnTo>
                  <a:pt x="156432" y="19875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034" y="4260631"/>
            <a:ext cx="51435" cy="104775"/>
          </a:xfrm>
          <a:custGeom>
            <a:avLst/>
            <a:gdLst/>
            <a:ahLst/>
            <a:cxnLst/>
            <a:rect l="l" t="t" r="r" b="b"/>
            <a:pathLst>
              <a:path w="51434" h="104775">
                <a:moveTo>
                  <a:pt x="0" y="63845"/>
                </a:moveTo>
                <a:lnTo>
                  <a:pt x="42068" y="39334"/>
                </a:lnTo>
                <a:lnTo>
                  <a:pt x="51181" y="14823"/>
                </a:lnTo>
                <a:lnTo>
                  <a:pt x="49506" y="5373"/>
                </a:lnTo>
                <a:lnTo>
                  <a:pt x="44068" y="567"/>
                </a:lnTo>
                <a:lnTo>
                  <a:pt x="36250" y="0"/>
                </a:lnTo>
                <a:lnTo>
                  <a:pt x="27432" y="3266"/>
                </a:lnTo>
                <a:lnTo>
                  <a:pt x="2412" y="43144"/>
                </a:lnTo>
                <a:lnTo>
                  <a:pt x="3931" y="81649"/>
                </a:lnTo>
                <a:lnTo>
                  <a:pt x="22224" y="96738"/>
                </a:lnTo>
                <a:lnTo>
                  <a:pt x="25908" y="98643"/>
                </a:lnTo>
                <a:lnTo>
                  <a:pt x="32258" y="10435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5908" y="4276344"/>
            <a:ext cx="168275" cy="90170"/>
          </a:xfrm>
          <a:custGeom>
            <a:avLst/>
            <a:gdLst/>
            <a:ahLst/>
            <a:cxnLst/>
            <a:rect l="l" t="t" r="r" b="b"/>
            <a:pathLst>
              <a:path w="168275" h="90170">
                <a:moveTo>
                  <a:pt x="14606" y="0"/>
                </a:moveTo>
                <a:lnTo>
                  <a:pt x="509" y="43941"/>
                </a:lnTo>
                <a:lnTo>
                  <a:pt x="0" y="53855"/>
                </a:lnTo>
                <a:lnTo>
                  <a:pt x="240" y="63626"/>
                </a:lnTo>
                <a:lnTo>
                  <a:pt x="1313" y="73302"/>
                </a:lnTo>
                <a:lnTo>
                  <a:pt x="3303" y="82930"/>
                </a:lnTo>
                <a:lnTo>
                  <a:pt x="15291" y="80728"/>
                </a:lnTo>
                <a:lnTo>
                  <a:pt x="24909" y="75787"/>
                </a:lnTo>
                <a:lnTo>
                  <a:pt x="33789" y="68607"/>
                </a:lnTo>
                <a:lnTo>
                  <a:pt x="43562" y="59689"/>
                </a:lnTo>
                <a:lnTo>
                  <a:pt x="56330" y="47873"/>
                </a:lnTo>
                <a:lnTo>
                  <a:pt x="69312" y="36020"/>
                </a:lnTo>
                <a:lnTo>
                  <a:pt x="82817" y="24667"/>
                </a:lnTo>
                <a:lnTo>
                  <a:pt x="97156" y="14350"/>
                </a:lnTo>
                <a:lnTo>
                  <a:pt x="106570" y="8878"/>
                </a:lnTo>
                <a:lnTo>
                  <a:pt x="116556" y="5524"/>
                </a:lnTo>
                <a:lnTo>
                  <a:pt x="126589" y="5885"/>
                </a:lnTo>
                <a:lnTo>
                  <a:pt x="151612" y="45168"/>
                </a:lnTo>
                <a:lnTo>
                  <a:pt x="154433" y="56387"/>
                </a:lnTo>
                <a:lnTo>
                  <a:pt x="157162" y="65319"/>
                </a:lnTo>
                <a:lnTo>
                  <a:pt x="160260" y="73358"/>
                </a:lnTo>
                <a:lnTo>
                  <a:pt x="163810" y="81230"/>
                </a:lnTo>
                <a:lnTo>
                  <a:pt x="167895" y="8966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9872" y="4165727"/>
            <a:ext cx="12700" cy="229870"/>
          </a:xfrm>
          <a:custGeom>
            <a:avLst/>
            <a:gdLst/>
            <a:ahLst/>
            <a:cxnLst/>
            <a:rect l="l" t="t" r="r" b="b"/>
            <a:pathLst>
              <a:path w="12700" h="229870">
                <a:moveTo>
                  <a:pt x="3750" y="0"/>
                </a:moveTo>
                <a:lnTo>
                  <a:pt x="1166" y="12963"/>
                </a:lnTo>
                <a:lnTo>
                  <a:pt x="35" y="25892"/>
                </a:lnTo>
                <a:lnTo>
                  <a:pt x="0" y="38987"/>
                </a:lnTo>
                <a:lnTo>
                  <a:pt x="702" y="52450"/>
                </a:lnTo>
                <a:lnTo>
                  <a:pt x="2607" y="76604"/>
                </a:lnTo>
                <a:lnTo>
                  <a:pt x="5179" y="100711"/>
                </a:lnTo>
                <a:lnTo>
                  <a:pt x="7703" y="124817"/>
                </a:lnTo>
                <a:lnTo>
                  <a:pt x="9465" y="148971"/>
                </a:lnTo>
                <a:lnTo>
                  <a:pt x="10509" y="169142"/>
                </a:lnTo>
                <a:lnTo>
                  <a:pt x="11338" y="189277"/>
                </a:lnTo>
                <a:lnTo>
                  <a:pt x="11930" y="209389"/>
                </a:lnTo>
                <a:lnTo>
                  <a:pt x="12259" y="22948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1585" y="4158202"/>
            <a:ext cx="182245" cy="39370"/>
          </a:xfrm>
          <a:custGeom>
            <a:avLst/>
            <a:gdLst/>
            <a:ahLst/>
            <a:cxnLst/>
            <a:rect l="l" t="t" r="r" b="b"/>
            <a:pathLst>
              <a:path w="182245" h="39370">
                <a:moveTo>
                  <a:pt x="0" y="39147"/>
                </a:moveTo>
                <a:lnTo>
                  <a:pt x="41648" y="16734"/>
                </a:lnTo>
                <a:lnTo>
                  <a:pt x="78745" y="6981"/>
                </a:lnTo>
                <a:lnTo>
                  <a:pt x="120794" y="1321"/>
                </a:lnTo>
                <a:lnTo>
                  <a:pt x="152449" y="0"/>
                </a:lnTo>
                <a:lnTo>
                  <a:pt x="162258" y="126"/>
                </a:lnTo>
                <a:lnTo>
                  <a:pt x="171900" y="873"/>
                </a:lnTo>
                <a:lnTo>
                  <a:pt x="181864" y="257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8040" y="4277867"/>
            <a:ext cx="120650" cy="10795"/>
          </a:xfrm>
          <a:custGeom>
            <a:avLst/>
            <a:gdLst/>
            <a:ahLst/>
            <a:cxnLst/>
            <a:rect l="l" t="t" r="r" b="b"/>
            <a:pathLst>
              <a:path w="120650" h="10795">
                <a:moveTo>
                  <a:pt x="0" y="7365"/>
                </a:moveTo>
                <a:lnTo>
                  <a:pt x="9100" y="10705"/>
                </a:lnTo>
                <a:lnTo>
                  <a:pt x="17843" y="10556"/>
                </a:lnTo>
                <a:lnTo>
                  <a:pt x="27253" y="8812"/>
                </a:lnTo>
                <a:lnTo>
                  <a:pt x="38353" y="7365"/>
                </a:lnTo>
                <a:lnTo>
                  <a:pt x="58927" y="5875"/>
                </a:lnTo>
                <a:lnTo>
                  <a:pt x="79501" y="4206"/>
                </a:lnTo>
                <a:lnTo>
                  <a:pt x="100075" y="2276"/>
                </a:lnTo>
                <a:lnTo>
                  <a:pt x="12065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9395" y="4212590"/>
            <a:ext cx="95250" cy="161925"/>
          </a:xfrm>
          <a:custGeom>
            <a:avLst/>
            <a:gdLst/>
            <a:ahLst/>
            <a:cxnLst/>
            <a:rect l="l" t="t" r="r" b="b"/>
            <a:pathLst>
              <a:path w="95250" h="161925">
                <a:moveTo>
                  <a:pt x="94742" y="0"/>
                </a:moveTo>
                <a:lnTo>
                  <a:pt x="54558" y="19163"/>
                </a:lnTo>
                <a:lnTo>
                  <a:pt x="13223" y="60293"/>
                </a:lnTo>
                <a:lnTo>
                  <a:pt x="0" y="100076"/>
                </a:lnTo>
                <a:lnTo>
                  <a:pt x="1656" y="114935"/>
                </a:lnTo>
                <a:lnTo>
                  <a:pt x="28321" y="150368"/>
                </a:lnTo>
                <a:lnTo>
                  <a:pt x="78112" y="161351"/>
                </a:lnTo>
                <a:lnTo>
                  <a:pt x="94742" y="16129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31607" y="4209541"/>
            <a:ext cx="304800" cy="170815"/>
          </a:xfrm>
          <a:custGeom>
            <a:avLst/>
            <a:gdLst/>
            <a:ahLst/>
            <a:cxnLst/>
            <a:rect l="l" t="t" r="r" b="b"/>
            <a:pathLst>
              <a:path w="304800" h="170814">
                <a:moveTo>
                  <a:pt x="3301" y="159765"/>
                </a:moveTo>
                <a:lnTo>
                  <a:pt x="2413" y="163067"/>
                </a:lnTo>
                <a:lnTo>
                  <a:pt x="1270" y="166750"/>
                </a:lnTo>
                <a:lnTo>
                  <a:pt x="0" y="170433"/>
                </a:lnTo>
                <a:lnTo>
                  <a:pt x="2996" y="159565"/>
                </a:lnTo>
                <a:lnTo>
                  <a:pt x="6730" y="148828"/>
                </a:lnTo>
                <a:lnTo>
                  <a:pt x="10751" y="138162"/>
                </a:lnTo>
                <a:lnTo>
                  <a:pt x="14605" y="127507"/>
                </a:lnTo>
                <a:lnTo>
                  <a:pt x="26114" y="89185"/>
                </a:lnTo>
                <a:lnTo>
                  <a:pt x="42672" y="53339"/>
                </a:lnTo>
                <a:lnTo>
                  <a:pt x="46609" y="50037"/>
                </a:lnTo>
                <a:lnTo>
                  <a:pt x="48514" y="48259"/>
                </a:lnTo>
                <a:lnTo>
                  <a:pt x="79678" y="86074"/>
                </a:lnTo>
                <a:lnTo>
                  <a:pt x="86121" y="98996"/>
                </a:lnTo>
                <a:lnTo>
                  <a:pt x="92779" y="111728"/>
                </a:lnTo>
                <a:lnTo>
                  <a:pt x="99949" y="124078"/>
                </a:lnTo>
                <a:lnTo>
                  <a:pt x="105062" y="131093"/>
                </a:lnTo>
                <a:lnTo>
                  <a:pt x="111331" y="136763"/>
                </a:lnTo>
                <a:lnTo>
                  <a:pt x="118862" y="139455"/>
                </a:lnTo>
                <a:lnTo>
                  <a:pt x="127762" y="137540"/>
                </a:lnTo>
                <a:lnTo>
                  <a:pt x="158658" y="100947"/>
                </a:lnTo>
                <a:lnTo>
                  <a:pt x="179893" y="65508"/>
                </a:lnTo>
                <a:lnTo>
                  <a:pt x="195119" y="38734"/>
                </a:lnTo>
                <a:lnTo>
                  <a:pt x="212988" y="14628"/>
                </a:lnTo>
                <a:lnTo>
                  <a:pt x="234061" y="0"/>
                </a:lnTo>
                <a:lnTo>
                  <a:pt x="244411" y="1887"/>
                </a:lnTo>
                <a:lnTo>
                  <a:pt x="251047" y="12049"/>
                </a:lnTo>
                <a:lnTo>
                  <a:pt x="255063" y="24949"/>
                </a:lnTo>
                <a:lnTo>
                  <a:pt x="257556" y="35051"/>
                </a:lnTo>
                <a:lnTo>
                  <a:pt x="262909" y="53296"/>
                </a:lnTo>
                <a:lnTo>
                  <a:pt x="267716" y="71754"/>
                </a:lnTo>
                <a:lnTo>
                  <a:pt x="272236" y="90308"/>
                </a:lnTo>
                <a:lnTo>
                  <a:pt x="276733" y="108838"/>
                </a:lnTo>
                <a:lnTo>
                  <a:pt x="279902" y="120459"/>
                </a:lnTo>
                <a:lnTo>
                  <a:pt x="284464" y="132175"/>
                </a:lnTo>
                <a:lnTo>
                  <a:pt x="290716" y="142986"/>
                </a:lnTo>
                <a:lnTo>
                  <a:pt x="298958" y="151891"/>
                </a:lnTo>
                <a:lnTo>
                  <a:pt x="301117" y="152780"/>
                </a:lnTo>
                <a:lnTo>
                  <a:pt x="303022" y="153669"/>
                </a:lnTo>
                <a:lnTo>
                  <a:pt x="304800" y="15455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3486" y="4157265"/>
            <a:ext cx="134620" cy="246379"/>
          </a:xfrm>
          <a:custGeom>
            <a:avLst/>
            <a:gdLst/>
            <a:ahLst/>
            <a:cxnLst/>
            <a:rect l="l" t="t" r="r" b="b"/>
            <a:pathLst>
              <a:path w="134619" h="246379">
                <a:moveTo>
                  <a:pt x="134112" y="33099"/>
                </a:moveTo>
                <a:lnTo>
                  <a:pt x="127472" y="26247"/>
                </a:lnTo>
                <a:lnTo>
                  <a:pt x="121284" y="19145"/>
                </a:lnTo>
                <a:lnTo>
                  <a:pt x="114716" y="12257"/>
                </a:lnTo>
                <a:lnTo>
                  <a:pt x="106934" y="6048"/>
                </a:lnTo>
                <a:lnTo>
                  <a:pt x="97196" y="1744"/>
                </a:lnTo>
                <a:lnTo>
                  <a:pt x="86661" y="0"/>
                </a:lnTo>
                <a:lnTo>
                  <a:pt x="75912" y="422"/>
                </a:lnTo>
                <a:lnTo>
                  <a:pt x="39084" y="14843"/>
                </a:lnTo>
                <a:lnTo>
                  <a:pt x="15948" y="45827"/>
                </a:lnTo>
                <a:lnTo>
                  <a:pt x="17891" y="56753"/>
                </a:lnTo>
                <a:lnTo>
                  <a:pt x="41648" y="91622"/>
                </a:lnTo>
                <a:lnTo>
                  <a:pt x="70080" y="120657"/>
                </a:lnTo>
                <a:lnTo>
                  <a:pt x="83438" y="135842"/>
                </a:lnTo>
                <a:lnTo>
                  <a:pt x="93394" y="148472"/>
                </a:lnTo>
                <a:lnTo>
                  <a:pt x="103743" y="163544"/>
                </a:lnTo>
                <a:lnTo>
                  <a:pt x="111496" y="179687"/>
                </a:lnTo>
                <a:lnTo>
                  <a:pt x="113665" y="195532"/>
                </a:lnTo>
                <a:lnTo>
                  <a:pt x="105171" y="215874"/>
                </a:lnTo>
                <a:lnTo>
                  <a:pt x="87534" y="231489"/>
                </a:lnTo>
                <a:lnTo>
                  <a:pt x="65659" y="241698"/>
                </a:lnTo>
                <a:lnTo>
                  <a:pt x="44450" y="245824"/>
                </a:lnTo>
                <a:lnTo>
                  <a:pt x="31355" y="245727"/>
                </a:lnTo>
                <a:lnTo>
                  <a:pt x="19986" y="243046"/>
                </a:lnTo>
                <a:lnTo>
                  <a:pt x="10499" y="237055"/>
                </a:lnTo>
                <a:lnTo>
                  <a:pt x="3047" y="227028"/>
                </a:lnTo>
                <a:lnTo>
                  <a:pt x="2159" y="223980"/>
                </a:lnTo>
                <a:lnTo>
                  <a:pt x="1143" y="221440"/>
                </a:lnTo>
                <a:lnTo>
                  <a:pt x="0" y="21839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5510" y="4245864"/>
            <a:ext cx="74295" cy="125095"/>
          </a:xfrm>
          <a:custGeom>
            <a:avLst/>
            <a:gdLst/>
            <a:ahLst/>
            <a:cxnLst/>
            <a:rect l="l" t="t" r="r" b="b"/>
            <a:pathLst>
              <a:path w="74294" h="125095">
                <a:moveTo>
                  <a:pt x="74040" y="0"/>
                </a:moveTo>
                <a:lnTo>
                  <a:pt x="37718" y="18542"/>
                </a:lnTo>
                <a:lnTo>
                  <a:pt x="10429" y="47053"/>
                </a:lnTo>
                <a:lnTo>
                  <a:pt x="0" y="84709"/>
                </a:lnTo>
                <a:lnTo>
                  <a:pt x="2694" y="96686"/>
                </a:lnTo>
                <a:lnTo>
                  <a:pt x="40189" y="122725"/>
                </a:lnTo>
                <a:lnTo>
                  <a:pt x="60291" y="124511"/>
                </a:lnTo>
                <a:lnTo>
                  <a:pt x="71246" y="12433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1336" y="4267200"/>
            <a:ext cx="132715" cy="104775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43813" y="0"/>
                </a:moveTo>
                <a:lnTo>
                  <a:pt x="13487" y="23163"/>
                </a:lnTo>
                <a:lnTo>
                  <a:pt x="77" y="61944"/>
                </a:lnTo>
                <a:lnTo>
                  <a:pt x="0" y="75402"/>
                </a:lnTo>
                <a:lnTo>
                  <a:pt x="3935" y="87502"/>
                </a:lnTo>
                <a:lnTo>
                  <a:pt x="11029" y="94563"/>
                </a:lnTo>
                <a:lnTo>
                  <a:pt x="20302" y="97027"/>
                </a:lnTo>
                <a:lnTo>
                  <a:pt x="30313" y="96254"/>
                </a:lnTo>
                <a:lnTo>
                  <a:pt x="72715" y="68828"/>
                </a:lnTo>
                <a:lnTo>
                  <a:pt x="93485" y="43529"/>
                </a:lnTo>
                <a:lnTo>
                  <a:pt x="99397" y="36937"/>
                </a:lnTo>
                <a:lnTo>
                  <a:pt x="106678" y="31750"/>
                </a:lnTo>
                <a:lnTo>
                  <a:pt x="107160" y="41086"/>
                </a:lnTo>
                <a:lnTo>
                  <a:pt x="107392" y="50434"/>
                </a:lnTo>
                <a:lnTo>
                  <a:pt x="107553" y="59807"/>
                </a:lnTo>
                <a:lnTo>
                  <a:pt x="107821" y="69214"/>
                </a:lnTo>
                <a:lnTo>
                  <a:pt x="108398" y="77981"/>
                </a:lnTo>
                <a:lnTo>
                  <a:pt x="110059" y="90296"/>
                </a:lnTo>
                <a:lnTo>
                  <a:pt x="114125" y="100897"/>
                </a:lnTo>
                <a:lnTo>
                  <a:pt x="121918" y="104520"/>
                </a:lnTo>
                <a:lnTo>
                  <a:pt x="125220" y="102107"/>
                </a:lnTo>
                <a:lnTo>
                  <a:pt x="128649" y="99313"/>
                </a:lnTo>
                <a:lnTo>
                  <a:pt x="132205" y="9690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9233" y="4184903"/>
            <a:ext cx="27305" cy="193040"/>
          </a:xfrm>
          <a:custGeom>
            <a:avLst/>
            <a:gdLst/>
            <a:ahLst/>
            <a:cxnLst/>
            <a:rect l="l" t="t" r="r" b="b"/>
            <a:pathLst>
              <a:path w="27305" h="193039">
                <a:moveTo>
                  <a:pt x="0" y="0"/>
                </a:moveTo>
                <a:lnTo>
                  <a:pt x="12184" y="53510"/>
                </a:lnTo>
                <a:lnTo>
                  <a:pt x="14033" y="74993"/>
                </a:lnTo>
                <a:lnTo>
                  <a:pt x="16168" y="96476"/>
                </a:lnTo>
                <a:lnTo>
                  <a:pt x="18542" y="117983"/>
                </a:lnTo>
                <a:lnTo>
                  <a:pt x="20996" y="134536"/>
                </a:lnTo>
                <a:lnTo>
                  <a:pt x="23510" y="151161"/>
                </a:lnTo>
                <a:lnTo>
                  <a:pt x="25667" y="167739"/>
                </a:lnTo>
                <a:lnTo>
                  <a:pt x="27051" y="184150"/>
                </a:lnTo>
                <a:lnTo>
                  <a:pt x="27051" y="186817"/>
                </a:lnTo>
                <a:lnTo>
                  <a:pt x="27051" y="189865"/>
                </a:lnTo>
                <a:lnTo>
                  <a:pt x="26797" y="19265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4176" y="4282185"/>
            <a:ext cx="170180" cy="69850"/>
          </a:xfrm>
          <a:custGeom>
            <a:avLst/>
            <a:gdLst/>
            <a:ahLst/>
            <a:cxnLst/>
            <a:rect l="l" t="t" r="r" b="b"/>
            <a:pathLst>
              <a:path w="170180" h="69850">
                <a:moveTo>
                  <a:pt x="0" y="69468"/>
                </a:moveTo>
                <a:lnTo>
                  <a:pt x="13886" y="64478"/>
                </a:lnTo>
                <a:lnTo>
                  <a:pt x="27654" y="59928"/>
                </a:lnTo>
                <a:lnTo>
                  <a:pt x="41469" y="55735"/>
                </a:lnTo>
                <a:lnTo>
                  <a:pt x="55499" y="51815"/>
                </a:lnTo>
                <a:lnTo>
                  <a:pt x="80736" y="44557"/>
                </a:lnTo>
                <a:lnTo>
                  <a:pt x="105568" y="36036"/>
                </a:lnTo>
                <a:lnTo>
                  <a:pt x="129686" y="25562"/>
                </a:lnTo>
                <a:lnTo>
                  <a:pt x="152781" y="12445"/>
                </a:lnTo>
                <a:lnTo>
                  <a:pt x="158496" y="8127"/>
                </a:lnTo>
                <a:lnTo>
                  <a:pt x="163956" y="4190"/>
                </a:lnTo>
                <a:lnTo>
                  <a:pt x="16979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8773" y="4155947"/>
            <a:ext cx="29209" cy="226060"/>
          </a:xfrm>
          <a:custGeom>
            <a:avLst/>
            <a:gdLst/>
            <a:ahLst/>
            <a:cxnLst/>
            <a:rect l="l" t="t" r="r" b="b"/>
            <a:pathLst>
              <a:path w="29210" h="226060">
                <a:moveTo>
                  <a:pt x="12445" y="0"/>
                </a:moveTo>
                <a:lnTo>
                  <a:pt x="7304" y="17172"/>
                </a:lnTo>
                <a:lnTo>
                  <a:pt x="3603" y="33940"/>
                </a:lnTo>
                <a:lnTo>
                  <a:pt x="1212" y="51042"/>
                </a:lnTo>
                <a:lnTo>
                  <a:pt x="0" y="69214"/>
                </a:lnTo>
                <a:lnTo>
                  <a:pt x="77" y="93382"/>
                </a:lnTo>
                <a:lnTo>
                  <a:pt x="5375" y="141813"/>
                </a:lnTo>
                <a:lnTo>
                  <a:pt x="15132" y="178919"/>
                </a:lnTo>
                <a:lnTo>
                  <a:pt x="20478" y="192595"/>
                </a:lnTo>
                <a:lnTo>
                  <a:pt x="25491" y="206271"/>
                </a:lnTo>
                <a:lnTo>
                  <a:pt x="28956" y="219709"/>
                </a:lnTo>
                <a:lnTo>
                  <a:pt x="28575" y="221869"/>
                </a:lnTo>
                <a:lnTo>
                  <a:pt x="28575" y="223774"/>
                </a:lnTo>
                <a:lnTo>
                  <a:pt x="28320" y="22555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74417" y="4290314"/>
            <a:ext cx="142875" cy="29209"/>
          </a:xfrm>
          <a:custGeom>
            <a:avLst/>
            <a:gdLst/>
            <a:ahLst/>
            <a:cxnLst/>
            <a:rect l="l" t="t" r="r" b="b"/>
            <a:pathLst>
              <a:path w="142875" h="29210">
                <a:moveTo>
                  <a:pt x="0" y="28702"/>
                </a:moveTo>
                <a:lnTo>
                  <a:pt x="9213" y="25925"/>
                </a:lnTo>
                <a:lnTo>
                  <a:pt x="18557" y="23828"/>
                </a:lnTo>
                <a:lnTo>
                  <a:pt x="28021" y="22040"/>
                </a:lnTo>
                <a:lnTo>
                  <a:pt x="37592" y="20193"/>
                </a:lnTo>
                <a:lnTo>
                  <a:pt x="55780" y="16758"/>
                </a:lnTo>
                <a:lnTo>
                  <a:pt x="73850" y="13287"/>
                </a:lnTo>
                <a:lnTo>
                  <a:pt x="91920" y="9745"/>
                </a:lnTo>
                <a:lnTo>
                  <a:pt x="110108" y="6096"/>
                </a:lnTo>
                <a:lnTo>
                  <a:pt x="120453" y="4375"/>
                </a:lnTo>
                <a:lnTo>
                  <a:pt x="128285" y="3000"/>
                </a:lnTo>
                <a:lnTo>
                  <a:pt x="135094" y="1649"/>
                </a:lnTo>
                <a:lnTo>
                  <a:pt x="142367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47900" y="4256843"/>
            <a:ext cx="68580" cy="142240"/>
          </a:xfrm>
          <a:custGeom>
            <a:avLst/>
            <a:gdLst/>
            <a:ahLst/>
            <a:cxnLst/>
            <a:rect l="l" t="t" r="r" b="b"/>
            <a:pathLst>
              <a:path w="68580" h="142239">
                <a:moveTo>
                  <a:pt x="0" y="76142"/>
                </a:moveTo>
                <a:lnTo>
                  <a:pt x="41453" y="68589"/>
                </a:lnTo>
                <a:lnTo>
                  <a:pt x="66420" y="36264"/>
                </a:lnTo>
                <a:lnTo>
                  <a:pt x="68083" y="27604"/>
                </a:lnTo>
                <a:lnTo>
                  <a:pt x="68008" y="17849"/>
                </a:lnTo>
                <a:lnTo>
                  <a:pt x="65456" y="8761"/>
                </a:lnTo>
                <a:lnTo>
                  <a:pt x="59689" y="2101"/>
                </a:lnTo>
                <a:lnTo>
                  <a:pt x="50752" y="0"/>
                </a:lnTo>
                <a:lnTo>
                  <a:pt x="41529" y="3673"/>
                </a:lnTo>
                <a:lnTo>
                  <a:pt x="13461" y="49012"/>
                </a:lnTo>
                <a:lnTo>
                  <a:pt x="12291" y="98956"/>
                </a:lnTo>
                <a:lnTo>
                  <a:pt x="36830" y="133800"/>
                </a:lnTo>
                <a:lnTo>
                  <a:pt x="49402" y="141674"/>
                </a:lnTo>
                <a:lnTo>
                  <a:pt x="57276" y="13964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5280" y="4227829"/>
            <a:ext cx="86360" cy="142875"/>
          </a:xfrm>
          <a:custGeom>
            <a:avLst/>
            <a:gdLst/>
            <a:ahLst/>
            <a:cxnLst/>
            <a:rect l="l" t="t" r="r" b="b"/>
            <a:pathLst>
              <a:path w="86360" h="142875">
                <a:moveTo>
                  <a:pt x="0" y="94234"/>
                </a:moveTo>
                <a:lnTo>
                  <a:pt x="295" y="104207"/>
                </a:lnTo>
                <a:lnTo>
                  <a:pt x="555" y="114014"/>
                </a:lnTo>
                <a:lnTo>
                  <a:pt x="696" y="123773"/>
                </a:lnTo>
                <a:lnTo>
                  <a:pt x="635" y="133604"/>
                </a:lnTo>
                <a:lnTo>
                  <a:pt x="635" y="136652"/>
                </a:lnTo>
                <a:lnTo>
                  <a:pt x="635" y="139319"/>
                </a:lnTo>
                <a:lnTo>
                  <a:pt x="635" y="142367"/>
                </a:lnTo>
                <a:lnTo>
                  <a:pt x="7242" y="129256"/>
                </a:lnTo>
                <a:lnTo>
                  <a:pt x="12636" y="116252"/>
                </a:lnTo>
                <a:lnTo>
                  <a:pt x="17744" y="103129"/>
                </a:lnTo>
                <a:lnTo>
                  <a:pt x="23494" y="89662"/>
                </a:lnTo>
                <a:lnTo>
                  <a:pt x="40227" y="54435"/>
                </a:lnTo>
                <a:lnTo>
                  <a:pt x="61341" y="21971"/>
                </a:lnTo>
                <a:lnTo>
                  <a:pt x="79986" y="3986"/>
                </a:lnTo>
                <a:lnTo>
                  <a:pt x="86232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4304" y="4245228"/>
            <a:ext cx="63500" cy="266065"/>
          </a:xfrm>
          <a:custGeom>
            <a:avLst/>
            <a:gdLst/>
            <a:ahLst/>
            <a:cxnLst/>
            <a:rect l="l" t="t" r="r" b="b"/>
            <a:pathLst>
              <a:path w="63500" h="266064">
                <a:moveTo>
                  <a:pt x="16890" y="266065"/>
                </a:moveTo>
                <a:lnTo>
                  <a:pt x="3764" y="214254"/>
                </a:lnTo>
                <a:lnTo>
                  <a:pt x="0" y="167854"/>
                </a:lnTo>
                <a:lnTo>
                  <a:pt x="793" y="140335"/>
                </a:lnTo>
                <a:lnTo>
                  <a:pt x="8000" y="85344"/>
                </a:lnTo>
                <a:lnTo>
                  <a:pt x="17811" y="43576"/>
                </a:lnTo>
                <a:lnTo>
                  <a:pt x="38481" y="6096"/>
                </a:lnTo>
                <a:lnTo>
                  <a:pt x="45846" y="1270"/>
                </a:lnTo>
                <a:lnTo>
                  <a:pt x="47625" y="0"/>
                </a:lnTo>
                <a:lnTo>
                  <a:pt x="53720" y="1524"/>
                </a:lnTo>
                <a:lnTo>
                  <a:pt x="59047" y="14718"/>
                </a:lnTo>
                <a:lnTo>
                  <a:pt x="62134" y="28019"/>
                </a:lnTo>
                <a:lnTo>
                  <a:pt x="63079" y="41725"/>
                </a:lnTo>
                <a:lnTo>
                  <a:pt x="61975" y="56134"/>
                </a:lnTo>
                <a:lnTo>
                  <a:pt x="45634" y="106908"/>
                </a:lnTo>
                <a:lnTo>
                  <a:pt x="16922" y="134743"/>
                </a:lnTo>
                <a:lnTo>
                  <a:pt x="8636" y="13144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1338" y="4152900"/>
            <a:ext cx="26034" cy="211454"/>
          </a:xfrm>
          <a:custGeom>
            <a:avLst/>
            <a:gdLst/>
            <a:ahLst/>
            <a:cxnLst/>
            <a:rect l="l" t="t" r="r" b="b"/>
            <a:pathLst>
              <a:path w="26035" h="211454">
                <a:moveTo>
                  <a:pt x="0" y="0"/>
                </a:moveTo>
                <a:lnTo>
                  <a:pt x="4827" y="16670"/>
                </a:lnTo>
                <a:lnTo>
                  <a:pt x="6619" y="32686"/>
                </a:lnTo>
                <a:lnTo>
                  <a:pt x="6911" y="49059"/>
                </a:lnTo>
                <a:lnTo>
                  <a:pt x="7238" y="66801"/>
                </a:lnTo>
                <a:lnTo>
                  <a:pt x="9231" y="89705"/>
                </a:lnTo>
                <a:lnTo>
                  <a:pt x="11937" y="112394"/>
                </a:lnTo>
                <a:lnTo>
                  <a:pt x="14739" y="134989"/>
                </a:lnTo>
                <a:lnTo>
                  <a:pt x="17018" y="157606"/>
                </a:lnTo>
                <a:lnTo>
                  <a:pt x="18579" y="171227"/>
                </a:lnTo>
                <a:lnTo>
                  <a:pt x="20558" y="184467"/>
                </a:lnTo>
                <a:lnTo>
                  <a:pt x="22893" y="197611"/>
                </a:lnTo>
                <a:lnTo>
                  <a:pt x="25526" y="21094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0850" y="4231894"/>
            <a:ext cx="78740" cy="119380"/>
          </a:xfrm>
          <a:custGeom>
            <a:avLst/>
            <a:gdLst/>
            <a:ahLst/>
            <a:cxnLst/>
            <a:rect l="l" t="t" r="r" b="b"/>
            <a:pathLst>
              <a:path w="78739" h="119379">
                <a:moveTo>
                  <a:pt x="31579" y="23113"/>
                </a:moveTo>
                <a:lnTo>
                  <a:pt x="6629" y="63565"/>
                </a:lnTo>
                <a:lnTo>
                  <a:pt x="0" y="90531"/>
                </a:lnTo>
                <a:lnTo>
                  <a:pt x="1639" y="102234"/>
                </a:lnTo>
                <a:lnTo>
                  <a:pt x="7231" y="111938"/>
                </a:lnTo>
                <a:lnTo>
                  <a:pt x="17609" y="117855"/>
                </a:lnTo>
                <a:lnTo>
                  <a:pt x="29650" y="118939"/>
                </a:lnTo>
                <a:lnTo>
                  <a:pt x="41834" y="116236"/>
                </a:lnTo>
                <a:lnTo>
                  <a:pt x="70800" y="90743"/>
                </a:lnTo>
                <a:lnTo>
                  <a:pt x="78569" y="46862"/>
                </a:lnTo>
                <a:lnTo>
                  <a:pt x="76235" y="34700"/>
                </a:lnTo>
                <a:lnTo>
                  <a:pt x="72282" y="22621"/>
                </a:lnTo>
                <a:lnTo>
                  <a:pt x="67282" y="10947"/>
                </a:lnTo>
                <a:lnTo>
                  <a:pt x="61805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9114" y="4117594"/>
            <a:ext cx="24765" cy="279400"/>
          </a:xfrm>
          <a:custGeom>
            <a:avLst/>
            <a:gdLst/>
            <a:ahLst/>
            <a:cxnLst/>
            <a:rect l="l" t="t" r="r" b="b"/>
            <a:pathLst>
              <a:path w="24764" h="279400">
                <a:moveTo>
                  <a:pt x="0" y="0"/>
                </a:moveTo>
                <a:lnTo>
                  <a:pt x="1833" y="19595"/>
                </a:lnTo>
                <a:lnTo>
                  <a:pt x="2762" y="38941"/>
                </a:lnTo>
                <a:lnTo>
                  <a:pt x="3357" y="58310"/>
                </a:lnTo>
                <a:lnTo>
                  <a:pt x="4191" y="77977"/>
                </a:lnTo>
                <a:lnTo>
                  <a:pt x="6409" y="107443"/>
                </a:lnTo>
                <a:lnTo>
                  <a:pt x="9461" y="136826"/>
                </a:lnTo>
                <a:lnTo>
                  <a:pt x="12799" y="166185"/>
                </a:lnTo>
                <a:lnTo>
                  <a:pt x="15875" y="195579"/>
                </a:lnTo>
                <a:lnTo>
                  <a:pt x="19558" y="234314"/>
                </a:lnTo>
                <a:lnTo>
                  <a:pt x="24003" y="273049"/>
                </a:lnTo>
                <a:lnTo>
                  <a:pt x="24384" y="274827"/>
                </a:lnTo>
                <a:lnTo>
                  <a:pt x="24637" y="276732"/>
                </a:lnTo>
                <a:lnTo>
                  <a:pt x="24637" y="27889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8310" y="4208398"/>
            <a:ext cx="275590" cy="83820"/>
          </a:xfrm>
          <a:custGeom>
            <a:avLst/>
            <a:gdLst/>
            <a:ahLst/>
            <a:cxnLst/>
            <a:rect l="l" t="t" r="r" b="b"/>
            <a:pathLst>
              <a:path w="275589" h="83820">
                <a:moveTo>
                  <a:pt x="0" y="83819"/>
                </a:moveTo>
                <a:lnTo>
                  <a:pt x="14670" y="79865"/>
                </a:lnTo>
                <a:lnTo>
                  <a:pt x="29733" y="76565"/>
                </a:lnTo>
                <a:lnTo>
                  <a:pt x="44916" y="73622"/>
                </a:lnTo>
                <a:lnTo>
                  <a:pt x="59943" y="70738"/>
                </a:lnTo>
                <a:lnTo>
                  <a:pt x="87796" y="65137"/>
                </a:lnTo>
                <a:lnTo>
                  <a:pt x="143025" y="52218"/>
                </a:lnTo>
                <a:lnTo>
                  <a:pt x="197899" y="35986"/>
                </a:lnTo>
                <a:lnTo>
                  <a:pt x="249941" y="13487"/>
                </a:lnTo>
                <a:lnTo>
                  <a:pt x="275463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07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68566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Four </a:t>
            </a:r>
            <a:r>
              <a:rPr sz="4000" dirty="0">
                <a:latin typeface="Modern No. 20"/>
                <a:cs typeface="Modern No. 20"/>
              </a:rPr>
              <a:t>spherical</a:t>
            </a:r>
            <a:r>
              <a:rPr sz="4000" spc="-8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clusters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 descr="This image is a data chart. The highlighted numbers are as follows: 0.236, 0.618, 0.779, 0.365, 0.080, 0.780, 0.771."/>
          <p:cNvSpPr/>
          <p:nvPr/>
        </p:nvSpPr>
        <p:spPr>
          <a:xfrm>
            <a:off x="351142" y="2286000"/>
            <a:ext cx="8411845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14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73583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Mixture </a:t>
            </a:r>
            <a:r>
              <a:rPr sz="4000" spc="-5" dirty="0">
                <a:latin typeface="Modern No. 20"/>
                <a:cs typeface="Modern No. 20"/>
              </a:rPr>
              <a:t>of spherical </a:t>
            </a:r>
            <a:r>
              <a:rPr sz="4000" spc="-10" dirty="0">
                <a:latin typeface="Modern No. 20"/>
                <a:cs typeface="Modern No. 20"/>
              </a:rPr>
              <a:t>and</a:t>
            </a:r>
            <a:r>
              <a:rPr sz="4000" spc="-5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ellipsoidal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 descr="There are two examples in this image. The first is a scatter plot with a mixture of spherical and ellipsoidal data points. The second is a Harden FCM with a mixture of spherical and ellipsoidal data points."/>
          <p:cNvSpPr/>
          <p:nvPr/>
        </p:nvSpPr>
        <p:spPr>
          <a:xfrm>
            <a:off x="193433" y="2285936"/>
            <a:ext cx="8798179" cy="4357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855" y="2619755"/>
            <a:ext cx="130810" cy="257175"/>
          </a:xfrm>
          <a:custGeom>
            <a:avLst/>
            <a:gdLst/>
            <a:ahLst/>
            <a:cxnLst/>
            <a:rect l="l" t="t" r="r" b="b"/>
            <a:pathLst>
              <a:path w="130810" h="257175">
                <a:moveTo>
                  <a:pt x="130429" y="0"/>
                </a:moveTo>
                <a:lnTo>
                  <a:pt x="92388" y="10572"/>
                </a:lnTo>
                <a:lnTo>
                  <a:pt x="48498" y="32638"/>
                </a:lnTo>
                <a:lnTo>
                  <a:pt x="12553" y="61839"/>
                </a:lnTo>
                <a:lnTo>
                  <a:pt x="8826" y="70024"/>
                </a:lnTo>
                <a:lnTo>
                  <a:pt x="9671" y="78567"/>
                </a:lnTo>
                <a:lnTo>
                  <a:pt x="15875" y="87503"/>
                </a:lnTo>
                <a:lnTo>
                  <a:pt x="27195" y="97718"/>
                </a:lnTo>
                <a:lnTo>
                  <a:pt x="39671" y="106648"/>
                </a:lnTo>
                <a:lnTo>
                  <a:pt x="52504" y="115149"/>
                </a:lnTo>
                <a:lnTo>
                  <a:pt x="64897" y="124079"/>
                </a:lnTo>
                <a:lnTo>
                  <a:pt x="76440" y="134794"/>
                </a:lnTo>
                <a:lnTo>
                  <a:pt x="86471" y="146939"/>
                </a:lnTo>
                <a:lnTo>
                  <a:pt x="93811" y="160512"/>
                </a:lnTo>
                <a:lnTo>
                  <a:pt x="97282" y="175514"/>
                </a:lnTo>
                <a:lnTo>
                  <a:pt x="95674" y="189487"/>
                </a:lnTo>
                <a:lnTo>
                  <a:pt x="69850" y="224028"/>
                </a:lnTo>
                <a:lnTo>
                  <a:pt x="29094" y="244959"/>
                </a:lnTo>
                <a:lnTo>
                  <a:pt x="14986" y="250571"/>
                </a:lnTo>
                <a:lnTo>
                  <a:pt x="7366" y="254254"/>
                </a:lnTo>
                <a:lnTo>
                  <a:pt x="5207" y="255143"/>
                </a:lnTo>
                <a:lnTo>
                  <a:pt x="0" y="25692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0819" y="2742445"/>
            <a:ext cx="69850" cy="116205"/>
          </a:xfrm>
          <a:custGeom>
            <a:avLst/>
            <a:gdLst/>
            <a:ahLst/>
            <a:cxnLst/>
            <a:rect l="l" t="t" r="r" b="b"/>
            <a:pathLst>
              <a:path w="69850" h="116205">
                <a:moveTo>
                  <a:pt x="69828" y="2278"/>
                </a:moveTo>
                <a:lnTo>
                  <a:pt x="60229" y="0"/>
                </a:lnTo>
                <a:lnTo>
                  <a:pt x="51524" y="1579"/>
                </a:lnTo>
                <a:lnTo>
                  <a:pt x="42985" y="6492"/>
                </a:lnTo>
                <a:lnTo>
                  <a:pt x="15789" y="36568"/>
                </a:lnTo>
                <a:lnTo>
                  <a:pt x="0" y="75003"/>
                </a:lnTo>
                <a:lnTo>
                  <a:pt x="57" y="85764"/>
                </a:lnTo>
                <a:lnTo>
                  <a:pt x="29045" y="115244"/>
                </a:lnTo>
                <a:lnTo>
                  <a:pt x="38611" y="115883"/>
                </a:lnTo>
                <a:lnTo>
                  <a:pt x="49762" y="11530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6277" y="2766314"/>
            <a:ext cx="114300" cy="69850"/>
          </a:xfrm>
          <a:custGeom>
            <a:avLst/>
            <a:gdLst/>
            <a:ahLst/>
            <a:cxnLst/>
            <a:rect l="l" t="t" r="r" b="b"/>
            <a:pathLst>
              <a:path w="114300" h="69850">
                <a:moveTo>
                  <a:pt x="46666" y="11049"/>
                </a:moveTo>
                <a:lnTo>
                  <a:pt x="46412" y="7365"/>
                </a:lnTo>
                <a:lnTo>
                  <a:pt x="46031" y="3683"/>
                </a:lnTo>
                <a:lnTo>
                  <a:pt x="45396" y="0"/>
                </a:lnTo>
                <a:lnTo>
                  <a:pt x="34361" y="2212"/>
                </a:lnTo>
                <a:lnTo>
                  <a:pt x="6171" y="32833"/>
                </a:lnTo>
                <a:lnTo>
                  <a:pt x="0" y="54129"/>
                </a:lnTo>
                <a:lnTo>
                  <a:pt x="2724" y="62230"/>
                </a:lnTo>
                <a:lnTo>
                  <a:pt x="11844" y="67621"/>
                </a:lnTo>
                <a:lnTo>
                  <a:pt x="22346" y="67738"/>
                </a:lnTo>
                <a:lnTo>
                  <a:pt x="32942" y="64498"/>
                </a:lnTo>
                <a:lnTo>
                  <a:pt x="73602" y="35528"/>
                </a:lnTo>
                <a:lnTo>
                  <a:pt x="91116" y="18287"/>
                </a:lnTo>
                <a:lnTo>
                  <a:pt x="96323" y="14986"/>
                </a:lnTo>
                <a:lnTo>
                  <a:pt x="96523" y="23506"/>
                </a:lnTo>
                <a:lnTo>
                  <a:pt x="96117" y="31813"/>
                </a:lnTo>
                <a:lnTo>
                  <a:pt x="95591" y="40024"/>
                </a:lnTo>
                <a:lnTo>
                  <a:pt x="95434" y="48260"/>
                </a:lnTo>
                <a:lnTo>
                  <a:pt x="96273" y="59856"/>
                </a:lnTo>
                <a:lnTo>
                  <a:pt x="98053" y="66833"/>
                </a:lnTo>
                <a:lnTo>
                  <a:pt x="103096" y="69762"/>
                </a:lnTo>
                <a:lnTo>
                  <a:pt x="113722" y="6921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4676" y="2673730"/>
            <a:ext cx="27305" cy="173990"/>
          </a:xfrm>
          <a:custGeom>
            <a:avLst/>
            <a:gdLst/>
            <a:ahLst/>
            <a:cxnLst/>
            <a:rect l="l" t="t" r="r" b="b"/>
            <a:pathLst>
              <a:path w="27304" h="173989">
                <a:moveTo>
                  <a:pt x="27177" y="0"/>
                </a:moveTo>
                <a:lnTo>
                  <a:pt x="16908" y="38790"/>
                </a:lnTo>
                <a:lnTo>
                  <a:pt x="8953" y="88519"/>
                </a:lnTo>
                <a:lnTo>
                  <a:pt x="5018" y="137539"/>
                </a:lnTo>
                <a:lnTo>
                  <a:pt x="3921" y="149748"/>
                </a:lnTo>
                <a:lnTo>
                  <a:pt x="2323" y="161887"/>
                </a:lnTo>
                <a:lnTo>
                  <a:pt x="0" y="17399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1590" y="2773045"/>
            <a:ext cx="111760" cy="40005"/>
          </a:xfrm>
          <a:custGeom>
            <a:avLst/>
            <a:gdLst/>
            <a:ahLst/>
            <a:cxnLst/>
            <a:rect l="l" t="t" r="r" b="b"/>
            <a:pathLst>
              <a:path w="111760" h="40005">
                <a:moveTo>
                  <a:pt x="0" y="40004"/>
                </a:moveTo>
                <a:lnTo>
                  <a:pt x="10640" y="36314"/>
                </a:lnTo>
                <a:lnTo>
                  <a:pt x="22066" y="33813"/>
                </a:lnTo>
                <a:lnTo>
                  <a:pt x="33825" y="31646"/>
                </a:lnTo>
                <a:lnTo>
                  <a:pt x="45465" y="28955"/>
                </a:lnTo>
                <a:lnTo>
                  <a:pt x="62859" y="23306"/>
                </a:lnTo>
                <a:lnTo>
                  <a:pt x="79263" y="16525"/>
                </a:lnTo>
                <a:lnTo>
                  <a:pt x="95311" y="8721"/>
                </a:lnTo>
                <a:lnTo>
                  <a:pt x="111633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4737" y="2651125"/>
            <a:ext cx="33020" cy="200025"/>
          </a:xfrm>
          <a:custGeom>
            <a:avLst/>
            <a:gdLst/>
            <a:ahLst/>
            <a:cxnLst/>
            <a:rect l="l" t="t" r="r" b="b"/>
            <a:pathLst>
              <a:path w="33020" h="200025">
                <a:moveTo>
                  <a:pt x="32559" y="0"/>
                </a:moveTo>
                <a:lnTo>
                  <a:pt x="9064" y="39624"/>
                </a:lnTo>
                <a:lnTo>
                  <a:pt x="3524" y="80263"/>
                </a:lnTo>
                <a:lnTo>
                  <a:pt x="936" y="121285"/>
                </a:lnTo>
                <a:lnTo>
                  <a:pt x="0" y="154336"/>
                </a:lnTo>
                <a:lnTo>
                  <a:pt x="1061" y="171219"/>
                </a:lnTo>
                <a:lnTo>
                  <a:pt x="4492" y="186816"/>
                </a:lnTo>
                <a:lnTo>
                  <a:pt x="8810" y="193548"/>
                </a:lnTo>
                <a:lnTo>
                  <a:pt x="10334" y="194817"/>
                </a:lnTo>
                <a:lnTo>
                  <a:pt x="9064" y="20002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240" y="2780664"/>
            <a:ext cx="76200" cy="13335"/>
          </a:xfrm>
          <a:custGeom>
            <a:avLst/>
            <a:gdLst/>
            <a:ahLst/>
            <a:cxnLst/>
            <a:rect l="l" t="t" r="r" b="b"/>
            <a:pathLst>
              <a:path w="76200" h="13335">
                <a:moveTo>
                  <a:pt x="0" y="13081"/>
                </a:moveTo>
                <a:lnTo>
                  <a:pt x="7538" y="6223"/>
                </a:lnTo>
                <a:lnTo>
                  <a:pt x="14589" y="3270"/>
                </a:lnTo>
                <a:lnTo>
                  <a:pt x="22663" y="2651"/>
                </a:lnTo>
                <a:lnTo>
                  <a:pt x="33274" y="2794"/>
                </a:lnTo>
                <a:lnTo>
                  <a:pt x="44017" y="2250"/>
                </a:lnTo>
                <a:lnTo>
                  <a:pt x="54737" y="1397"/>
                </a:lnTo>
                <a:lnTo>
                  <a:pt x="65456" y="543"/>
                </a:lnTo>
                <a:lnTo>
                  <a:pt x="7620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1907" y="2743835"/>
            <a:ext cx="90805" cy="103505"/>
          </a:xfrm>
          <a:custGeom>
            <a:avLst/>
            <a:gdLst/>
            <a:ahLst/>
            <a:cxnLst/>
            <a:rect l="l" t="t" r="r" b="b"/>
            <a:pathLst>
              <a:path w="90804" h="103505">
                <a:moveTo>
                  <a:pt x="0" y="75564"/>
                </a:moveTo>
                <a:lnTo>
                  <a:pt x="44096" y="65865"/>
                </a:lnTo>
                <a:lnTo>
                  <a:pt x="75564" y="36575"/>
                </a:lnTo>
                <a:lnTo>
                  <a:pt x="90804" y="0"/>
                </a:lnTo>
                <a:lnTo>
                  <a:pt x="77114" y="1541"/>
                </a:lnTo>
                <a:lnTo>
                  <a:pt x="35204" y="32710"/>
                </a:lnTo>
                <a:lnTo>
                  <a:pt x="18541" y="74929"/>
                </a:lnTo>
                <a:lnTo>
                  <a:pt x="52450" y="102997"/>
                </a:lnTo>
                <a:lnTo>
                  <a:pt x="56641" y="102742"/>
                </a:lnTo>
                <a:lnTo>
                  <a:pt x="63626" y="9778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3225" y="2721864"/>
            <a:ext cx="108585" cy="120014"/>
          </a:xfrm>
          <a:custGeom>
            <a:avLst/>
            <a:gdLst/>
            <a:ahLst/>
            <a:cxnLst/>
            <a:rect l="l" t="t" r="r" b="b"/>
            <a:pathLst>
              <a:path w="108585" h="120014">
                <a:moveTo>
                  <a:pt x="0" y="52705"/>
                </a:moveTo>
                <a:lnTo>
                  <a:pt x="8509" y="94487"/>
                </a:lnTo>
                <a:lnTo>
                  <a:pt x="8675" y="102580"/>
                </a:lnTo>
                <a:lnTo>
                  <a:pt x="9366" y="108838"/>
                </a:lnTo>
                <a:lnTo>
                  <a:pt x="10866" y="114240"/>
                </a:lnTo>
                <a:lnTo>
                  <a:pt x="13462" y="119761"/>
                </a:lnTo>
                <a:lnTo>
                  <a:pt x="20774" y="112379"/>
                </a:lnTo>
                <a:lnTo>
                  <a:pt x="26146" y="103092"/>
                </a:lnTo>
                <a:lnTo>
                  <a:pt x="30732" y="92614"/>
                </a:lnTo>
                <a:lnTo>
                  <a:pt x="35687" y="81661"/>
                </a:lnTo>
                <a:lnTo>
                  <a:pt x="62279" y="40512"/>
                </a:lnTo>
                <a:lnTo>
                  <a:pt x="89915" y="12985"/>
                </a:lnTo>
                <a:lnTo>
                  <a:pt x="98976" y="6385"/>
                </a:lnTo>
                <a:lnTo>
                  <a:pt x="108585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8164" y="3007153"/>
            <a:ext cx="114935" cy="248285"/>
          </a:xfrm>
          <a:custGeom>
            <a:avLst/>
            <a:gdLst/>
            <a:ahLst/>
            <a:cxnLst/>
            <a:rect l="l" t="t" r="r" b="b"/>
            <a:pathLst>
              <a:path w="114935" h="248285">
                <a:moveTo>
                  <a:pt x="2905" y="247856"/>
                </a:moveTo>
                <a:lnTo>
                  <a:pt x="0" y="232737"/>
                </a:lnTo>
                <a:lnTo>
                  <a:pt x="47" y="218344"/>
                </a:lnTo>
                <a:lnTo>
                  <a:pt x="1904" y="203690"/>
                </a:lnTo>
                <a:lnTo>
                  <a:pt x="9318" y="162292"/>
                </a:lnTo>
                <a:lnTo>
                  <a:pt x="23002" y="112258"/>
                </a:lnTo>
                <a:lnTo>
                  <a:pt x="39264" y="67188"/>
                </a:lnTo>
                <a:lnTo>
                  <a:pt x="59771" y="25846"/>
                </a:lnTo>
                <a:lnTo>
                  <a:pt x="94519" y="0"/>
                </a:lnTo>
                <a:lnTo>
                  <a:pt x="104415" y="3288"/>
                </a:lnTo>
                <a:lnTo>
                  <a:pt x="111490" y="13160"/>
                </a:lnTo>
                <a:lnTo>
                  <a:pt x="114740" y="27850"/>
                </a:lnTo>
                <a:lnTo>
                  <a:pt x="114538" y="44195"/>
                </a:lnTo>
                <a:lnTo>
                  <a:pt x="99353" y="88018"/>
                </a:lnTo>
                <a:lnTo>
                  <a:pt x="65135" y="120094"/>
                </a:lnTo>
                <a:lnTo>
                  <a:pt x="42021" y="12796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9825" y="2962655"/>
            <a:ext cx="13970" cy="193040"/>
          </a:xfrm>
          <a:custGeom>
            <a:avLst/>
            <a:gdLst/>
            <a:ahLst/>
            <a:cxnLst/>
            <a:rect l="l" t="t" r="r" b="b"/>
            <a:pathLst>
              <a:path w="13970" h="193039">
                <a:moveTo>
                  <a:pt x="888" y="0"/>
                </a:moveTo>
                <a:lnTo>
                  <a:pt x="9461" y="4123"/>
                </a:lnTo>
                <a:lnTo>
                  <a:pt x="12890" y="12033"/>
                </a:lnTo>
                <a:lnTo>
                  <a:pt x="13462" y="22467"/>
                </a:lnTo>
                <a:lnTo>
                  <a:pt x="13462" y="34163"/>
                </a:lnTo>
                <a:lnTo>
                  <a:pt x="13700" y="55570"/>
                </a:lnTo>
                <a:lnTo>
                  <a:pt x="12033" y="98242"/>
                </a:lnTo>
                <a:lnTo>
                  <a:pt x="8425" y="136655"/>
                </a:lnTo>
                <a:lnTo>
                  <a:pt x="888" y="187198"/>
                </a:lnTo>
                <a:lnTo>
                  <a:pt x="635" y="188976"/>
                </a:lnTo>
                <a:lnTo>
                  <a:pt x="380" y="191135"/>
                </a:lnTo>
                <a:lnTo>
                  <a:pt x="0" y="19291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8615" y="3011677"/>
            <a:ext cx="90805" cy="114300"/>
          </a:xfrm>
          <a:custGeom>
            <a:avLst/>
            <a:gdLst/>
            <a:ahLst/>
            <a:cxnLst/>
            <a:rect l="l" t="t" r="r" b="b"/>
            <a:pathLst>
              <a:path w="90804" h="114300">
                <a:moveTo>
                  <a:pt x="7635" y="24764"/>
                </a:moveTo>
                <a:lnTo>
                  <a:pt x="9413" y="22860"/>
                </a:lnTo>
                <a:lnTo>
                  <a:pt x="11318" y="21336"/>
                </a:lnTo>
                <a:lnTo>
                  <a:pt x="13096" y="19304"/>
                </a:lnTo>
                <a:lnTo>
                  <a:pt x="140" y="67935"/>
                </a:lnTo>
                <a:lnTo>
                  <a:pt x="0" y="81708"/>
                </a:lnTo>
                <a:lnTo>
                  <a:pt x="2597" y="94982"/>
                </a:lnTo>
                <a:lnTo>
                  <a:pt x="9159" y="106172"/>
                </a:lnTo>
                <a:lnTo>
                  <a:pt x="19899" y="112609"/>
                </a:lnTo>
                <a:lnTo>
                  <a:pt x="32400" y="113855"/>
                </a:lnTo>
                <a:lnTo>
                  <a:pt x="45092" y="111386"/>
                </a:lnTo>
                <a:lnTo>
                  <a:pt x="78168" y="88217"/>
                </a:lnTo>
                <a:lnTo>
                  <a:pt x="90638" y="49139"/>
                </a:lnTo>
                <a:lnTo>
                  <a:pt x="88249" y="37893"/>
                </a:lnTo>
                <a:lnTo>
                  <a:pt x="83431" y="27386"/>
                </a:lnTo>
                <a:lnTo>
                  <a:pt x="76850" y="16510"/>
                </a:lnTo>
                <a:lnTo>
                  <a:pt x="70373" y="7366"/>
                </a:lnTo>
                <a:lnTo>
                  <a:pt x="68595" y="4572"/>
                </a:lnTo>
                <a:lnTo>
                  <a:pt x="6338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8716" y="2951733"/>
            <a:ext cx="19050" cy="210185"/>
          </a:xfrm>
          <a:custGeom>
            <a:avLst/>
            <a:gdLst/>
            <a:ahLst/>
            <a:cxnLst/>
            <a:rect l="l" t="t" r="r" b="b"/>
            <a:pathLst>
              <a:path w="19050" h="210185">
                <a:moveTo>
                  <a:pt x="0" y="0"/>
                </a:moveTo>
                <a:lnTo>
                  <a:pt x="12608" y="42058"/>
                </a:lnTo>
                <a:lnTo>
                  <a:pt x="14456" y="80383"/>
                </a:lnTo>
                <a:lnTo>
                  <a:pt x="15873" y="126642"/>
                </a:lnTo>
                <a:lnTo>
                  <a:pt x="16510" y="149605"/>
                </a:lnTo>
                <a:lnTo>
                  <a:pt x="17234" y="163139"/>
                </a:lnTo>
                <a:lnTo>
                  <a:pt x="18113" y="177006"/>
                </a:lnTo>
                <a:lnTo>
                  <a:pt x="18635" y="190825"/>
                </a:lnTo>
                <a:lnTo>
                  <a:pt x="18287" y="204215"/>
                </a:lnTo>
                <a:lnTo>
                  <a:pt x="18034" y="206248"/>
                </a:lnTo>
                <a:lnTo>
                  <a:pt x="17399" y="207771"/>
                </a:lnTo>
                <a:lnTo>
                  <a:pt x="17145" y="20993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7121" y="3048889"/>
            <a:ext cx="288290" cy="41275"/>
          </a:xfrm>
          <a:custGeom>
            <a:avLst/>
            <a:gdLst/>
            <a:ahLst/>
            <a:cxnLst/>
            <a:rect l="l" t="t" r="r" b="b"/>
            <a:pathLst>
              <a:path w="288289" h="41275">
                <a:moveTo>
                  <a:pt x="0" y="40259"/>
                </a:moveTo>
                <a:lnTo>
                  <a:pt x="15644" y="40846"/>
                </a:lnTo>
                <a:lnTo>
                  <a:pt x="31337" y="40290"/>
                </a:lnTo>
                <a:lnTo>
                  <a:pt x="47077" y="39116"/>
                </a:lnTo>
                <a:lnTo>
                  <a:pt x="62864" y="37846"/>
                </a:lnTo>
                <a:lnTo>
                  <a:pt x="94164" y="35331"/>
                </a:lnTo>
                <a:lnTo>
                  <a:pt x="157144" y="29112"/>
                </a:lnTo>
                <a:lnTo>
                  <a:pt x="213290" y="19341"/>
                </a:lnTo>
                <a:lnTo>
                  <a:pt x="262935" y="6971"/>
                </a:lnTo>
                <a:lnTo>
                  <a:pt x="287781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6466" y="2546350"/>
            <a:ext cx="15240" cy="169545"/>
          </a:xfrm>
          <a:custGeom>
            <a:avLst/>
            <a:gdLst/>
            <a:ahLst/>
            <a:cxnLst/>
            <a:rect l="l" t="t" r="r" b="b"/>
            <a:pathLst>
              <a:path w="15240" h="169544">
                <a:moveTo>
                  <a:pt x="14858" y="6350"/>
                </a:moveTo>
                <a:lnTo>
                  <a:pt x="14858" y="4190"/>
                </a:lnTo>
                <a:lnTo>
                  <a:pt x="14858" y="2032"/>
                </a:lnTo>
                <a:lnTo>
                  <a:pt x="14858" y="0"/>
                </a:lnTo>
                <a:lnTo>
                  <a:pt x="12416" y="9157"/>
                </a:lnTo>
                <a:lnTo>
                  <a:pt x="11033" y="18399"/>
                </a:lnTo>
                <a:lnTo>
                  <a:pt x="10197" y="27807"/>
                </a:lnTo>
                <a:lnTo>
                  <a:pt x="9398" y="37464"/>
                </a:lnTo>
                <a:lnTo>
                  <a:pt x="7887" y="54032"/>
                </a:lnTo>
                <a:lnTo>
                  <a:pt x="6270" y="70754"/>
                </a:lnTo>
                <a:lnTo>
                  <a:pt x="4915" y="87596"/>
                </a:lnTo>
                <a:lnTo>
                  <a:pt x="4190" y="104521"/>
                </a:lnTo>
                <a:lnTo>
                  <a:pt x="4087" y="116963"/>
                </a:lnTo>
                <a:lnTo>
                  <a:pt x="4318" y="129571"/>
                </a:lnTo>
                <a:lnTo>
                  <a:pt x="4262" y="142132"/>
                </a:lnTo>
                <a:lnTo>
                  <a:pt x="3301" y="154432"/>
                </a:lnTo>
                <a:lnTo>
                  <a:pt x="1524" y="162433"/>
                </a:lnTo>
                <a:lnTo>
                  <a:pt x="888" y="164211"/>
                </a:lnTo>
                <a:lnTo>
                  <a:pt x="0" y="16941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8619" y="2614929"/>
            <a:ext cx="139065" cy="27940"/>
          </a:xfrm>
          <a:custGeom>
            <a:avLst/>
            <a:gdLst/>
            <a:ahLst/>
            <a:cxnLst/>
            <a:rect l="l" t="t" r="r" b="b"/>
            <a:pathLst>
              <a:path w="139065" h="27939">
                <a:moveTo>
                  <a:pt x="0" y="27432"/>
                </a:moveTo>
                <a:lnTo>
                  <a:pt x="8905" y="20248"/>
                </a:lnTo>
                <a:lnTo>
                  <a:pt x="17716" y="16637"/>
                </a:lnTo>
                <a:lnTo>
                  <a:pt x="27574" y="15216"/>
                </a:lnTo>
                <a:lnTo>
                  <a:pt x="39624" y="14605"/>
                </a:lnTo>
                <a:lnTo>
                  <a:pt x="54586" y="13797"/>
                </a:lnTo>
                <a:lnTo>
                  <a:pt x="98805" y="10922"/>
                </a:lnTo>
                <a:lnTo>
                  <a:pt x="128577" y="4028"/>
                </a:lnTo>
                <a:lnTo>
                  <a:pt x="138683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68076" y="2519807"/>
            <a:ext cx="15875" cy="183515"/>
          </a:xfrm>
          <a:custGeom>
            <a:avLst/>
            <a:gdLst/>
            <a:ahLst/>
            <a:cxnLst/>
            <a:rect l="l" t="t" r="r" b="b"/>
            <a:pathLst>
              <a:path w="15875" h="183514">
                <a:moveTo>
                  <a:pt x="3357" y="0"/>
                </a:moveTo>
                <a:lnTo>
                  <a:pt x="1238" y="12013"/>
                </a:lnTo>
                <a:lnTo>
                  <a:pt x="214" y="24002"/>
                </a:lnTo>
                <a:lnTo>
                  <a:pt x="0" y="36183"/>
                </a:lnTo>
                <a:lnTo>
                  <a:pt x="309" y="48767"/>
                </a:lnTo>
                <a:lnTo>
                  <a:pt x="1355" y="67619"/>
                </a:lnTo>
                <a:lnTo>
                  <a:pt x="2770" y="86328"/>
                </a:lnTo>
                <a:lnTo>
                  <a:pt x="4542" y="104989"/>
                </a:lnTo>
                <a:lnTo>
                  <a:pt x="6659" y="123697"/>
                </a:lnTo>
                <a:lnTo>
                  <a:pt x="8352" y="139098"/>
                </a:lnTo>
                <a:lnTo>
                  <a:pt x="10294" y="153939"/>
                </a:lnTo>
                <a:lnTo>
                  <a:pt x="12642" y="168614"/>
                </a:lnTo>
                <a:lnTo>
                  <a:pt x="15549" y="18351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1604" y="2616914"/>
            <a:ext cx="116839" cy="99695"/>
          </a:xfrm>
          <a:custGeom>
            <a:avLst/>
            <a:gdLst/>
            <a:ahLst/>
            <a:cxnLst/>
            <a:rect l="l" t="t" r="r" b="b"/>
            <a:pathLst>
              <a:path w="116840" h="99694">
                <a:moveTo>
                  <a:pt x="65531" y="5000"/>
                </a:moveTo>
                <a:lnTo>
                  <a:pt x="53159" y="1232"/>
                </a:lnTo>
                <a:lnTo>
                  <a:pt x="43227" y="0"/>
                </a:lnTo>
                <a:lnTo>
                  <a:pt x="33938" y="2696"/>
                </a:lnTo>
                <a:lnTo>
                  <a:pt x="6937" y="33004"/>
                </a:lnTo>
                <a:lnTo>
                  <a:pt x="0" y="59864"/>
                </a:lnTo>
                <a:lnTo>
                  <a:pt x="2260" y="72366"/>
                </a:lnTo>
                <a:lnTo>
                  <a:pt x="41781" y="99153"/>
                </a:lnTo>
                <a:lnTo>
                  <a:pt x="55102" y="99567"/>
                </a:lnTo>
                <a:lnTo>
                  <a:pt x="68304" y="97815"/>
                </a:lnTo>
                <a:lnTo>
                  <a:pt x="105878" y="75811"/>
                </a:lnTo>
                <a:lnTo>
                  <a:pt x="116713" y="56657"/>
                </a:lnTo>
                <a:lnTo>
                  <a:pt x="114712" y="59511"/>
                </a:lnTo>
                <a:lnTo>
                  <a:pt x="112141" y="6900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22893" y="2595372"/>
            <a:ext cx="40640" cy="126364"/>
          </a:xfrm>
          <a:custGeom>
            <a:avLst/>
            <a:gdLst/>
            <a:ahLst/>
            <a:cxnLst/>
            <a:rect l="l" t="t" r="r" b="b"/>
            <a:pathLst>
              <a:path w="40640" h="126364">
                <a:moveTo>
                  <a:pt x="5079" y="82041"/>
                </a:moveTo>
                <a:lnTo>
                  <a:pt x="4256" y="91324"/>
                </a:lnTo>
                <a:lnTo>
                  <a:pt x="3444" y="100774"/>
                </a:lnTo>
                <a:lnTo>
                  <a:pt x="2561" y="110224"/>
                </a:lnTo>
                <a:lnTo>
                  <a:pt x="1524" y="119506"/>
                </a:lnTo>
                <a:lnTo>
                  <a:pt x="1142" y="121665"/>
                </a:lnTo>
                <a:lnTo>
                  <a:pt x="507" y="124078"/>
                </a:lnTo>
                <a:lnTo>
                  <a:pt x="0" y="126237"/>
                </a:lnTo>
                <a:lnTo>
                  <a:pt x="2198" y="115099"/>
                </a:lnTo>
                <a:lnTo>
                  <a:pt x="3778" y="104092"/>
                </a:lnTo>
                <a:lnTo>
                  <a:pt x="5214" y="93108"/>
                </a:lnTo>
                <a:lnTo>
                  <a:pt x="6984" y="82041"/>
                </a:lnTo>
                <a:lnTo>
                  <a:pt x="18415" y="36857"/>
                </a:lnTo>
                <a:lnTo>
                  <a:pt x="34718" y="4508"/>
                </a:lnTo>
                <a:lnTo>
                  <a:pt x="40512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8050" y="2531617"/>
            <a:ext cx="83185" cy="182245"/>
          </a:xfrm>
          <a:custGeom>
            <a:avLst/>
            <a:gdLst/>
            <a:ahLst/>
            <a:cxnLst/>
            <a:rect l="l" t="t" r="r" b="b"/>
            <a:pathLst>
              <a:path w="83184" h="182244">
                <a:moveTo>
                  <a:pt x="33367" y="92710"/>
                </a:moveTo>
                <a:lnTo>
                  <a:pt x="3448" y="123156"/>
                </a:lnTo>
                <a:lnTo>
                  <a:pt x="0" y="146186"/>
                </a:lnTo>
                <a:lnTo>
                  <a:pt x="1109" y="157607"/>
                </a:lnTo>
                <a:lnTo>
                  <a:pt x="3778" y="165985"/>
                </a:lnTo>
                <a:lnTo>
                  <a:pt x="8459" y="173291"/>
                </a:lnTo>
                <a:lnTo>
                  <a:pt x="15021" y="178788"/>
                </a:lnTo>
                <a:lnTo>
                  <a:pt x="23334" y="181737"/>
                </a:lnTo>
                <a:lnTo>
                  <a:pt x="33408" y="180895"/>
                </a:lnTo>
                <a:lnTo>
                  <a:pt x="65496" y="147468"/>
                </a:lnTo>
                <a:lnTo>
                  <a:pt x="77944" y="98552"/>
                </a:lnTo>
                <a:lnTo>
                  <a:pt x="81024" y="60404"/>
                </a:lnTo>
                <a:lnTo>
                  <a:pt x="81087" y="41348"/>
                </a:lnTo>
                <a:lnTo>
                  <a:pt x="80103" y="22352"/>
                </a:lnTo>
                <a:lnTo>
                  <a:pt x="78198" y="10668"/>
                </a:lnTo>
                <a:lnTo>
                  <a:pt x="77563" y="7620"/>
                </a:lnTo>
                <a:lnTo>
                  <a:pt x="76674" y="0"/>
                </a:lnTo>
                <a:lnTo>
                  <a:pt x="73221" y="16414"/>
                </a:lnTo>
                <a:lnTo>
                  <a:pt x="71245" y="32448"/>
                </a:lnTo>
                <a:lnTo>
                  <a:pt x="70459" y="48577"/>
                </a:lnTo>
                <a:lnTo>
                  <a:pt x="70578" y="65278"/>
                </a:lnTo>
                <a:lnTo>
                  <a:pt x="73356" y="103743"/>
                </a:lnTo>
                <a:lnTo>
                  <a:pt x="79087" y="141732"/>
                </a:lnTo>
                <a:lnTo>
                  <a:pt x="80611" y="146685"/>
                </a:lnTo>
                <a:lnTo>
                  <a:pt x="81627" y="151892"/>
                </a:lnTo>
                <a:lnTo>
                  <a:pt x="83151" y="15646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23162" y="2609191"/>
            <a:ext cx="71755" cy="111760"/>
          </a:xfrm>
          <a:custGeom>
            <a:avLst/>
            <a:gdLst/>
            <a:ahLst/>
            <a:cxnLst/>
            <a:rect l="l" t="t" r="r" b="b"/>
            <a:pathLst>
              <a:path w="71754" h="111760">
                <a:moveTo>
                  <a:pt x="29473" y="74826"/>
                </a:moveTo>
                <a:lnTo>
                  <a:pt x="60630" y="51452"/>
                </a:lnTo>
                <a:lnTo>
                  <a:pt x="71256" y="22502"/>
                </a:lnTo>
                <a:lnTo>
                  <a:pt x="71223" y="12430"/>
                </a:lnTo>
                <a:lnTo>
                  <a:pt x="68129" y="4405"/>
                </a:lnTo>
                <a:lnTo>
                  <a:pt x="61487" y="0"/>
                </a:lnTo>
                <a:lnTo>
                  <a:pt x="50809" y="785"/>
                </a:lnTo>
                <a:lnTo>
                  <a:pt x="20574" y="26342"/>
                </a:lnTo>
                <a:lnTo>
                  <a:pt x="1772" y="61142"/>
                </a:lnTo>
                <a:lnTo>
                  <a:pt x="0" y="74076"/>
                </a:lnTo>
                <a:lnTo>
                  <a:pt x="1406" y="87653"/>
                </a:lnTo>
                <a:lnTo>
                  <a:pt x="4012" y="94646"/>
                </a:lnTo>
                <a:lnTo>
                  <a:pt x="7772" y="100449"/>
                </a:lnTo>
                <a:lnTo>
                  <a:pt x="12319" y="105727"/>
                </a:lnTo>
                <a:lnTo>
                  <a:pt x="17281" y="11114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6611" y="2631948"/>
            <a:ext cx="73660" cy="95885"/>
          </a:xfrm>
          <a:custGeom>
            <a:avLst/>
            <a:gdLst/>
            <a:ahLst/>
            <a:cxnLst/>
            <a:rect l="l" t="t" r="r" b="b"/>
            <a:pathLst>
              <a:path w="73659" h="95885">
                <a:moveTo>
                  <a:pt x="18923" y="21336"/>
                </a:moveTo>
                <a:lnTo>
                  <a:pt x="0" y="65277"/>
                </a:lnTo>
                <a:lnTo>
                  <a:pt x="0" y="68579"/>
                </a:lnTo>
                <a:lnTo>
                  <a:pt x="2413" y="78359"/>
                </a:lnTo>
                <a:lnTo>
                  <a:pt x="8985" y="72308"/>
                </a:lnTo>
                <a:lnTo>
                  <a:pt x="30535" y="40544"/>
                </a:lnTo>
                <a:lnTo>
                  <a:pt x="36798" y="29717"/>
                </a:lnTo>
                <a:lnTo>
                  <a:pt x="43203" y="18891"/>
                </a:lnTo>
                <a:lnTo>
                  <a:pt x="50038" y="8254"/>
                </a:lnTo>
                <a:lnTo>
                  <a:pt x="54229" y="1777"/>
                </a:lnTo>
                <a:lnTo>
                  <a:pt x="56134" y="0"/>
                </a:lnTo>
                <a:lnTo>
                  <a:pt x="62230" y="0"/>
                </a:lnTo>
                <a:lnTo>
                  <a:pt x="63801" y="12420"/>
                </a:lnTo>
                <a:lnTo>
                  <a:pt x="65087" y="24876"/>
                </a:lnTo>
                <a:lnTo>
                  <a:pt x="66373" y="37308"/>
                </a:lnTo>
                <a:lnTo>
                  <a:pt x="67945" y="49656"/>
                </a:lnTo>
                <a:lnTo>
                  <a:pt x="69687" y="61229"/>
                </a:lnTo>
                <a:lnTo>
                  <a:pt x="71215" y="72421"/>
                </a:lnTo>
                <a:lnTo>
                  <a:pt x="72409" y="83661"/>
                </a:lnTo>
                <a:lnTo>
                  <a:pt x="73152" y="9537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5338" y="2856229"/>
            <a:ext cx="15240" cy="189230"/>
          </a:xfrm>
          <a:custGeom>
            <a:avLst/>
            <a:gdLst/>
            <a:ahLst/>
            <a:cxnLst/>
            <a:rect l="l" t="t" r="r" b="b"/>
            <a:pathLst>
              <a:path w="15240" h="189230">
                <a:moveTo>
                  <a:pt x="14858" y="10414"/>
                </a:moveTo>
                <a:lnTo>
                  <a:pt x="14604" y="7112"/>
                </a:lnTo>
                <a:lnTo>
                  <a:pt x="14604" y="3429"/>
                </a:lnTo>
                <a:lnTo>
                  <a:pt x="14604" y="0"/>
                </a:lnTo>
                <a:lnTo>
                  <a:pt x="7050" y="42541"/>
                </a:lnTo>
                <a:lnTo>
                  <a:pt x="4454" y="84454"/>
                </a:lnTo>
                <a:lnTo>
                  <a:pt x="1506" y="139318"/>
                </a:lnTo>
                <a:lnTo>
                  <a:pt x="507" y="166750"/>
                </a:lnTo>
                <a:lnTo>
                  <a:pt x="507" y="178689"/>
                </a:lnTo>
                <a:lnTo>
                  <a:pt x="0" y="181737"/>
                </a:lnTo>
                <a:lnTo>
                  <a:pt x="2031" y="18872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8893" y="2871438"/>
            <a:ext cx="153035" cy="12065"/>
          </a:xfrm>
          <a:custGeom>
            <a:avLst/>
            <a:gdLst/>
            <a:ahLst/>
            <a:cxnLst/>
            <a:rect l="l" t="t" r="r" b="b"/>
            <a:pathLst>
              <a:path w="153034" h="12064">
                <a:moveTo>
                  <a:pt x="0" y="11715"/>
                </a:moveTo>
                <a:lnTo>
                  <a:pt x="3425" y="3889"/>
                </a:lnTo>
                <a:lnTo>
                  <a:pt x="9112" y="635"/>
                </a:lnTo>
                <a:lnTo>
                  <a:pt x="17037" y="0"/>
                </a:lnTo>
                <a:lnTo>
                  <a:pt x="27177" y="31"/>
                </a:lnTo>
                <a:lnTo>
                  <a:pt x="45362" y="613"/>
                </a:lnTo>
                <a:lnTo>
                  <a:pt x="63404" y="1920"/>
                </a:lnTo>
                <a:lnTo>
                  <a:pt x="81399" y="3300"/>
                </a:lnTo>
                <a:lnTo>
                  <a:pt x="99440" y="4095"/>
                </a:lnTo>
                <a:lnTo>
                  <a:pt x="112793" y="4633"/>
                </a:lnTo>
                <a:lnTo>
                  <a:pt x="126063" y="5349"/>
                </a:lnTo>
                <a:lnTo>
                  <a:pt x="139356" y="6042"/>
                </a:lnTo>
                <a:lnTo>
                  <a:pt x="152780" y="650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6518" y="2921507"/>
            <a:ext cx="118745" cy="18415"/>
          </a:xfrm>
          <a:custGeom>
            <a:avLst/>
            <a:gdLst/>
            <a:ahLst/>
            <a:cxnLst/>
            <a:rect l="l" t="t" r="r" b="b"/>
            <a:pathLst>
              <a:path w="118745" h="18414">
                <a:moveTo>
                  <a:pt x="0" y="0"/>
                </a:moveTo>
                <a:lnTo>
                  <a:pt x="1514" y="6945"/>
                </a:lnTo>
                <a:lnTo>
                  <a:pt x="6492" y="10223"/>
                </a:lnTo>
                <a:lnTo>
                  <a:pt x="14162" y="11501"/>
                </a:lnTo>
                <a:lnTo>
                  <a:pt x="23749" y="12445"/>
                </a:lnTo>
                <a:lnTo>
                  <a:pt x="39201" y="14805"/>
                </a:lnTo>
                <a:lnTo>
                  <a:pt x="55165" y="16652"/>
                </a:lnTo>
                <a:lnTo>
                  <a:pt x="71201" y="17857"/>
                </a:lnTo>
                <a:lnTo>
                  <a:pt x="86867" y="18287"/>
                </a:lnTo>
                <a:lnTo>
                  <a:pt x="97220" y="17688"/>
                </a:lnTo>
                <a:lnTo>
                  <a:pt x="104822" y="17303"/>
                </a:lnTo>
                <a:lnTo>
                  <a:pt x="111353" y="17252"/>
                </a:lnTo>
                <a:lnTo>
                  <a:pt x="118490" y="1765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54393" y="2887997"/>
            <a:ext cx="69850" cy="146050"/>
          </a:xfrm>
          <a:custGeom>
            <a:avLst/>
            <a:gdLst/>
            <a:ahLst/>
            <a:cxnLst/>
            <a:rect l="l" t="t" r="r" b="b"/>
            <a:pathLst>
              <a:path w="69850" h="146050">
                <a:moveTo>
                  <a:pt x="69389" y="236"/>
                </a:moveTo>
                <a:lnTo>
                  <a:pt x="25977" y="19149"/>
                </a:lnTo>
                <a:lnTo>
                  <a:pt x="5635" y="55100"/>
                </a:lnTo>
                <a:lnTo>
                  <a:pt x="0" y="82278"/>
                </a:lnTo>
                <a:lnTo>
                  <a:pt x="1367" y="96248"/>
                </a:lnTo>
                <a:lnTo>
                  <a:pt x="21907" y="129315"/>
                </a:lnTo>
                <a:lnTo>
                  <a:pt x="57356" y="145222"/>
                </a:lnTo>
                <a:lnTo>
                  <a:pt x="62666" y="145442"/>
                </a:lnTo>
                <a:lnTo>
                  <a:pt x="68500" y="14450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63406" y="2891282"/>
            <a:ext cx="231140" cy="133350"/>
          </a:xfrm>
          <a:custGeom>
            <a:avLst/>
            <a:gdLst/>
            <a:ahLst/>
            <a:cxnLst/>
            <a:rect l="l" t="t" r="r" b="b"/>
            <a:pathLst>
              <a:path w="231140" h="133350">
                <a:moveTo>
                  <a:pt x="0" y="132968"/>
                </a:moveTo>
                <a:lnTo>
                  <a:pt x="23495" y="87883"/>
                </a:lnTo>
                <a:lnTo>
                  <a:pt x="41300" y="43967"/>
                </a:lnTo>
                <a:lnTo>
                  <a:pt x="47244" y="29337"/>
                </a:lnTo>
                <a:lnTo>
                  <a:pt x="52070" y="17779"/>
                </a:lnTo>
                <a:lnTo>
                  <a:pt x="50546" y="14985"/>
                </a:lnTo>
                <a:lnTo>
                  <a:pt x="60960" y="14096"/>
                </a:lnTo>
                <a:lnTo>
                  <a:pt x="64857" y="25271"/>
                </a:lnTo>
                <a:lnTo>
                  <a:pt x="68135" y="36528"/>
                </a:lnTo>
                <a:lnTo>
                  <a:pt x="71032" y="47904"/>
                </a:lnTo>
                <a:lnTo>
                  <a:pt x="73787" y="59435"/>
                </a:lnTo>
                <a:lnTo>
                  <a:pt x="76632" y="70703"/>
                </a:lnTo>
                <a:lnTo>
                  <a:pt x="79978" y="81661"/>
                </a:lnTo>
                <a:lnTo>
                  <a:pt x="84038" y="92332"/>
                </a:lnTo>
                <a:lnTo>
                  <a:pt x="89026" y="102742"/>
                </a:lnTo>
                <a:lnTo>
                  <a:pt x="100389" y="100437"/>
                </a:lnTo>
                <a:lnTo>
                  <a:pt x="108108" y="94106"/>
                </a:lnTo>
                <a:lnTo>
                  <a:pt x="114351" y="84633"/>
                </a:lnTo>
                <a:lnTo>
                  <a:pt x="121285" y="72897"/>
                </a:lnTo>
                <a:lnTo>
                  <a:pt x="131395" y="56481"/>
                </a:lnTo>
                <a:lnTo>
                  <a:pt x="141684" y="39957"/>
                </a:lnTo>
                <a:lnTo>
                  <a:pt x="152378" y="23838"/>
                </a:lnTo>
                <a:lnTo>
                  <a:pt x="163702" y="8635"/>
                </a:lnTo>
                <a:lnTo>
                  <a:pt x="169164" y="3047"/>
                </a:lnTo>
                <a:lnTo>
                  <a:pt x="170688" y="1015"/>
                </a:lnTo>
                <a:lnTo>
                  <a:pt x="194183" y="43687"/>
                </a:lnTo>
                <a:lnTo>
                  <a:pt x="199570" y="58527"/>
                </a:lnTo>
                <a:lnTo>
                  <a:pt x="205946" y="73247"/>
                </a:lnTo>
                <a:lnTo>
                  <a:pt x="212917" y="87729"/>
                </a:lnTo>
                <a:lnTo>
                  <a:pt x="220091" y="101853"/>
                </a:lnTo>
                <a:lnTo>
                  <a:pt x="224079" y="109198"/>
                </a:lnTo>
                <a:lnTo>
                  <a:pt x="226853" y="114696"/>
                </a:lnTo>
                <a:lnTo>
                  <a:pt x="228913" y="119552"/>
                </a:lnTo>
                <a:lnTo>
                  <a:pt x="230759" y="12496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16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5719"/>
            <a:ext cx="8728075" cy="595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Introduction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to Cluster</a:t>
            </a:r>
            <a:r>
              <a:rPr kumimoji="0" sz="4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Validity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of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(C)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not known a</a:t>
            </a:r>
            <a:r>
              <a:rPr kumimoji="0" sz="3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priori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1146175" lvl="1" indent="-288290" algn="l" defTabSz="914400" rtl="0" eaLnBrk="1" fontAlgn="auto" latinLnBrk="0" hangingPunct="1">
              <a:lnSpc>
                <a:spcPts val="281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However, 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specify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hidden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variant!)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clustering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algorithm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(e.g.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FCM,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PCM,</a:t>
            </a:r>
            <a:r>
              <a:rPr kumimoji="0" sz="26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etc.)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ts val="3365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Already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discussed 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there 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many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ways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</a:p>
          <a:p>
            <a:pPr marL="584200" marR="0" lvl="0" indent="0" algn="l" defTabSz="914400" rtl="0" eaLnBrk="1" fontAlgn="auto" latinLnBrk="0" hangingPunct="1">
              <a:lnSpc>
                <a:spcPts val="3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produce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types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numbers of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e.g. via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different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distance</a:t>
            </a:r>
            <a:r>
              <a:rPr kumimoji="0" sz="2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measures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constitutes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good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clustering?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Depends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experts perception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“goodness”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Today </a:t>
            </a: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will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focus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compact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6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well-separated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82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5831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Five</a:t>
            </a:r>
            <a:r>
              <a:rPr sz="4000" spc="-12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clusters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 descr="There are two examples in this image and each example shows five clusters of data points. The first is a scatter plot and the second is a Harden FCM."/>
          <p:cNvSpPr/>
          <p:nvPr/>
        </p:nvSpPr>
        <p:spPr>
          <a:xfrm>
            <a:off x="529996" y="2433701"/>
            <a:ext cx="8156829" cy="404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8979" y="5108303"/>
            <a:ext cx="107950" cy="220345"/>
          </a:xfrm>
          <a:custGeom>
            <a:avLst/>
            <a:gdLst/>
            <a:ahLst/>
            <a:cxnLst/>
            <a:rect l="l" t="t" r="r" b="b"/>
            <a:pathLst>
              <a:path w="107950" h="220345">
                <a:moveTo>
                  <a:pt x="107569" y="8018"/>
                </a:moveTo>
                <a:lnTo>
                  <a:pt x="99411" y="3075"/>
                </a:lnTo>
                <a:lnTo>
                  <a:pt x="91932" y="287"/>
                </a:lnTo>
                <a:lnTo>
                  <a:pt x="84048" y="0"/>
                </a:lnTo>
                <a:lnTo>
                  <a:pt x="74675" y="2557"/>
                </a:lnTo>
                <a:lnTo>
                  <a:pt x="56925" y="10775"/>
                </a:lnTo>
                <a:lnTo>
                  <a:pt x="38020" y="22385"/>
                </a:lnTo>
                <a:lnTo>
                  <a:pt x="22044" y="36972"/>
                </a:lnTo>
                <a:lnTo>
                  <a:pt x="13081" y="54119"/>
                </a:lnTo>
                <a:lnTo>
                  <a:pt x="13944" y="65936"/>
                </a:lnTo>
                <a:lnTo>
                  <a:pt x="54481" y="111430"/>
                </a:lnTo>
                <a:lnTo>
                  <a:pt x="73580" y="128367"/>
                </a:lnTo>
                <a:lnTo>
                  <a:pt x="90560" y="146946"/>
                </a:lnTo>
                <a:lnTo>
                  <a:pt x="102362" y="168419"/>
                </a:lnTo>
                <a:lnTo>
                  <a:pt x="103427" y="179728"/>
                </a:lnTo>
                <a:lnTo>
                  <a:pt x="99361" y="189454"/>
                </a:lnTo>
                <a:lnTo>
                  <a:pt x="57134" y="214235"/>
                </a:lnTo>
                <a:lnTo>
                  <a:pt x="20663" y="220299"/>
                </a:lnTo>
                <a:lnTo>
                  <a:pt x="13192" y="218902"/>
                </a:lnTo>
                <a:lnTo>
                  <a:pt x="6744" y="215028"/>
                </a:lnTo>
                <a:lnTo>
                  <a:pt x="0" y="20829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9071" y="5198998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10">
                <a:moveTo>
                  <a:pt x="59054" y="0"/>
                </a:moveTo>
                <a:lnTo>
                  <a:pt x="16109" y="29648"/>
                </a:lnTo>
                <a:lnTo>
                  <a:pt x="0" y="75564"/>
                </a:lnTo>
                <a:lnTo>
                  <a:pt x="1347" y="85088"/>
                </a:lnTo>
                <a:lnTo>
                  <a:pt x="27050" y="114300"/>
                </a:lnTo>
                <a:lnTo>
                  <a:pt x="29844" y="114553"/>
                </a:lnTo>
                <a:lnTo>
                  <a:pt x="35305" y="11760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653" y="5199634"/>
            <a:ext cx="122555" cy="86360"/>
          </a:xfrm>
          <a:custGeom>
            <a:avLst/>
            <a:gdLst/>
            <a:ahLst/>
            <a:cxnLst/>
            <a:rect l="l" t="t" r="r" b="b"/>
            <a:pathLst>
              <a:path w="122554" h="86360">
                <a:moveTo>
                  <a:pt x="48672" y="0"/>
                </a:moveTo>
                <a:lnTo>
                  <a:pt x="13668" y="35111"/>
                </a:lnTo>
                <a:lnTo>
                  <a:pt x="0" y="69961"/>
                </a:lnTo>
                <a:lnTo>
                  <a:pt x="2063" y="78785"/>
                </a:lnTo>
                <a:lnTo>
                  <a:pt x="10318" y="84074"/>
                </a:lnTo>
                <a:lnTo>
                  <a:pt x="22369" y="83909"/>
                </a:lnTo>
                <a:lnTo>
                  <a:pt x="67970" y="57122"/>
                </a:lnTo>
                <a:lnTo>
                  <a:pt x="98456" y="23368"/>
                </a:lnTo>
                <a:lnTo>
                  <a:pt x="107854" y="8509"/>
                </a:lnTo>
                <a:lnTo>
                  <a:pt x="109737" y="18230"/>
                </a:lnTo>
                <a:lnTo>
                  <a:pt x="110728" y="27892"/>
                </a:lnTo>
                <a:lnTo>
                  <a:pt x="111265" y="37673"/>
                </a:lnTo>
                <a:lnTo>
                  <a:pt x="111791" y="47752"/>
                </a:lnTo>
                <a:lnTo>
                  <a:pt x="113155" y="58044"/>
                </a:lnTo>
                <a:lnTo>
                  <a:pt x="115649" y="67325"/>
                </a:lnTo>
                <a:lnTo>
                  <a:pt x="118881" y="76344"/>
                </a:lnTo>
                <a:lnTo>
                  <a:pt x="122459" y="8585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9614" y="5110607"/>
            <a:ext cx="8890" cy="196215"/>
          </a:xfrm>
          <a:custGeom>
            <a:avLst/>
            <a:gdLst/>
            <a:ahLst/>
            <a:cxnLst/>
            <a:rect l="l" t="t" r="r" b="b"/>
            <a:pathLst>
              <a:path w="8889" h="196214">
                <a:moveTo>
                  <a:pt x="3875" y="0"/>
                </a:moveTo>
                <a:lnTo>
                  <a:pt x="2123" y="15746"/>
                </a:lnTo>
                <a:lnTo>
                  <a:pt x="716" y="31003"/>
                </a:lnTo>
                <a:lnTo>
                  <a:pt x="0" y="46380"/>
                </a:lnTo>
                <a:lnTo>
                  <a:pt x="319" y="62484"/>
                </a:lnTo>
                <a:lnTo>
                  <a:pt x="1494" y="84091"/>
                </a:lnTo>
                <a:lnTo>
                  <a:pt x="3145" y="105521"/>
                </a:lnTo>
                <a:lnTo>
                  <a:pt x="5034" y="126831"/>
                </a:lnTo>
                <a:lnTo>
                  <a:pt x="6923" y="148082"/>
                </a:lnTo>
                <a:lnTo>
                  <a:pt x="7816" y="160023"/>
                </a:lnTo>
                <a:lnTo>
                  <a:pt x="8352" y="171989"/>
                </a:lnTo>
                <a:lnTo>
                  <a:pt x="8173" y="183907"/>
                </a:lnTo>
                <a:lnTo>
                  <a:pt x="6923" y="19570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5578" y="5209921"/>
            <a:ext cx="133350" cy="44450"/>
          </a:xfrm>
          <a:custGeom>
            <a:avLst/>
            <a:gdLst/>
            <a:ahLst/>
            <a:cxnLst/>
            <a:rect l="l" t="t" r="r" b="b"/>
            <a:pathLst>
              <a:path w="133350" h="44450">
                <a:moveTo>
                  <a:pt x="0" y="44195"/>
                </a:moveTo>
                <a:lnTo>
                  <a:pt x="6905" y="37209"/>
                </a:lnTo>
                <a:lnTo>
                  <a:pt x="14477" y="34115"/>
                </a:lnTo>
                <a:lnTo>
                  <a:pt x="23574" y="32855"/>
                </a:lnTo>
                <a:lnTo>
                  <a:pt x="35051" y="31368"/>
                </a:lnTo>
                <a:lnTo>
                  <a:pt x="52492" y="27719"/>
                </a:lnTo>
                <a:lnTo>
                  <a:pt x="69326" y="22653"/>
                </a:lnTo>
                <a:lnTo>
                  <a:pt x="86040" y="16992"/>
                </a:lnTo>
                <a:lnTo>
                  <a:pt x="103124" y="11556"/>
                </a:lnTo>
                <a:lnTo>
                  <a:pt x="113131" y="9447"/>
                </a:lnTo>
                <a:lnTo>
                  <a:pt x="120697" y="7254"/>
                </a:lnTo>
                <a:lnTo>
                  <a:pt x="127001" y="4323"/>
                </a:lnTo>
                <a:lnTo>
                  <a:pt x="133223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5033" y="5075554"/>
            <a:ext cx="12700" cy="201930"/>
          </a:xfrm>
          <a:custGeom>
            <a:avLst/>
            <a:gdLst/>
            <a:ahLst/>
            <a:cxnLst/>
            <a:rect l="l" t="t" r="r" b="b"/>
            <a:pathLst>
              <a:path w="12700" h="201929">
                <a:moveTo>
                  <a:pt x="12569" y="0"/>
                </a:moveTo>
                <a:lnTo>
                  <a:pt x="758" y="39243"/>
                </a:lnTo>
                <a:lnTo>
                  <a:pt x="0" y="60082"/>
                </a:lnTo>
                <a:lnTo>
                  <a:pt x="504" y="80899"/>
                </a:lnTo>
                <a:lnTo>
                  <a:pt x="1579" y="101715"/>
                </a:lnTo>
                <a:lnTo>
                  <a:pt x="2536" y="122555"/>
                </a:lnTo>
                <a:lnTo>
                  <a:pt x="3262" y="140321"/>
                </a:lnTo>
                <a:lnTo>
                  <a:pt x="4060" y="158003"/>
                </a:lnTo>
                <a:lnTo>
                  <a:pt x="4857" y="175615"/>
                </a:lnTo>
                <a:lnTo>
                  <a:pt x="5584" y="193167"/>
                </a:lnTo>
                <a:lnTo>
                  <a:pt x="5584" y="196215"/>
                </a:lnTo>
                <a:lnTo>
                  <a:pt x="5965" y="199009"/>
                </a:lnTo>
                <a:lnTo>
                  <a:pt x="6219" y="20142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214" y="5205476"/>
            <a:ext cx="114935" cy="13335"/>
          </a:xfrm>
          <a:custGeom>
            <a:avLst/>
            <a:gdLst/>
            <a:ahLst/>
            <a:cxnLst/>
            <a:rect l="l" t="t" r="r" b="b"/>
            <a:pathLst>
              <a:path w="114935" h="13335">
                <a:moveTo>
                  <a:pt x="0" y="13335"/>
                </a:moveTo>
                <a:lnTo>
                  <a:pt x="52244" y="543"/>
                </a:lnTo>
                <a:lnTo>
                  <a:pt x="68611" y="0"/>
                </a:lnTo>
                <a:lnTo>
                  <a:pt x="84931" y="27"/>
                </a:lnTo>
                <a:lnTo>
                  <a:pt x="100964" y="507"/>
                </a:lnTo>
                <a:lnTo>
                  <a:pt x="105537" y="762"/>
                </a:lnTo>
                <a:lnTo>
                  <a:pt x="110109" y="1397"/>
                </a:lnTo>
                <a:lnTo>
                  <a:pt x="114935" y="177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7009" y="5183729"/>
            <a:ext cx="60325" cy="113664"/>
          </a:xfrm>
          <a:custGeom>
            <a:avLst/>
            <a:gdLst/>
            <a:ahLst/>
            <a:cxnLst/>
            <a:rect l="l" t="t" r="r" b="b"/>
            <a:pathLst>
              <a:path w="60325" h="113664">
                <a:moveTo>
                  <a:pt x="0" y="40288"/>
                </a:moveTo>
                <a:lnTo>
                  <a:pt x="38502" y="56108"/>
                </a:lnTo>
                <a:lnTo>
                  <a:pt x="59888" y="24556"/>
                </a:lnTo>
                <a:lnTo>
                  <a:pt x="60039" y="16317"/>
                </a:lnTo>
                <a:lnTo>
                  <a:pt x="57951" y="8602"/>
                </a:lnTo>
                <a:lnTo>
                  <a:pt x="52959" y="2696"/>
                </a:lnTo>
                <a:lnTo>
                  <a:pt x="44475" y="0"/>
                </a:lnTo>
                <a:lnTo>
                  <a:pt x="35099" y="1696"/>
                </a:lnTo>
                <a:lnTo>
                  <a:pt x="8127" y="37732"/>
                </a:lnTo>
                <a:lnTo>
                  <a:pt x="8901" y="79402"/>
                </a:lnTo>
                <a:lnTo>
                  <a:pt x="35940" y="111281"/>
                </a:lnTo>
                <a:lnTo>
                  <a:pt x="44195" y="112424"/>
                </a:lnTo>
                <a:lnTo>
                  <a:pt x="48132" y="11344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6550" y="5090795"/>
            <a:ext cx="193040" cy="186690"/>
          </a:xfrm>
          <a:custGeom>
            <a:avLst/>
            <a:gdLst/>
            <a:ahLst/>
            <a:cxnLst/>
            <a:rect l="l" t="t" r="r" b="b"/>
            <a:pathLst>
              <a:path w="193039" h="186689">
                <a:moveTo>
                  <a:pt x="0" y="118236"/>
                </a:moveTo>
                <a:lnTo>
                  <a:pt x="875" y="128680"/>
                </a:lnTo>
                <a:lnTo>
                  <a:pt x="1571" y="139493"/>
                </a:lnTo>
                <a:lnTo>
                  <a:pt x="2625" y="150187"/>
                </a:lnTo>
                <a:lnTo>
                  <a:pt x="11557" y="186181"/>
                </a:lnTo>
                <a:lnTo>
                  <a:pt x="17327" y="174392"/>
                </a:lnTo>
                <a:lnTo>
                  <a:pt x="22478" y="162353"/>
                </a:lnTo>
                <a:lnTo>
                  <a:pt x="27344" y="150195"/>
                </a:lnTo>
                <a:lnTo>
                  <a:pt x="32258" y="138048"/>
                </a:lnTo>
                <a:lnTo>
                  <a:pt x="61356" y="88201"/>
                </a:lnTo>
                <a:lnTo>
                  <a:pt x="102362" y="47497"/>
                </a:lnTo>
                <a:lnTo>
                  <a:pt x="145970" y="21367"/>
                </a:lnTo>
                <a:lnTo>
                  <a:pt x="169245" y="10386"/>
                </a:lnTo>
                <a:lnTo>
                  <a:pt x="192532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7102" y="5516626"/>
            <a:ext cx="107950" cy="236854"/>
          </a:xfrm>
          <a:custGeom>
            <a:avLst/>
            <a:gdLst/>
            <a:ahLst/>
            <a:cxnLst/>
            <a:rect l="l" t="t" r="r" b="b"/>
            <a:pathLst>
              <a:path w="107950" h="236854">
                <a:moveTo>
                  <a:pt x="64875" y="236778"/>
                </a:moveTo>
                <a:lnTo>
                  <a:pt x="59493" y="229573"/>
                </a:lnTo>
                <a:lnTo>
                  <a:pt x="56112" y="222338"/>
                </a:lnTo>
                <a:lnTo>
                  <a:pt x="53302" y="214704"/>
                </a:lnTo>
                <a:lnTo>
                  <a:pt x="49635" y="206298"/>
                </a:lnTo>
                <a:lnTo>
                  <a:pt x="28918" y="166822"/>
                </a:lnTo>
                <a:lnTo>
                  <a:pt x="8312" y="119811"/>
                </a:lnTo>
                <a:lnTo>
                  <a:pt x="0" y="68329"/>
                </a:lnTo>
                <a:lnTo>
                  <a:pt x="1708" y="52895"/>
                </a:lnTo>
                <a:lnTo>
                  <a:pt x="22981" y="14162"/>
                </a:lnTo>
                <a:lnTo>
                  <a:pt x="59414" y="0"/>
                </a:lnTo>
                <a:lnTo>
                  <a:pt x="72741" y="1071"/>
                </a:lnTo>
                <a:lnTo>
                  <a:pt x="85734" y="5238"/>
                </a:lnTo>
                <a:lnTo>
                  <a:pt x="97061" y="12501"/>
                </a:lnTo>
                <a:lnTo>
                  <a:pt x="105388" y="22860"/>
                </a:lnTo>
                <a:lnTo>
                  <a:pt x="107658" y="31325"/>
                </a:lnTo>
                <a:lnTo>
                  <a:pt x="106404" y="39719"/>
                </a:lnTo>
                <a:lnTo>
                  <a:pt x="76993" y="73719"/>
                </a:lnTo>
                <a:lnTo>
                  <a:pt x="69447" y="7889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5156" y="5448934"/>
            <a:ext cx="49530" cy="262255"/>
          </a:xfrm>
          <a:custGeom>
            <a:avLst/>
            <a:gdLst/>
            <a:ahLst/>
            <a:cxnLst/>
            <a:rect l="l" t="t" r="r" b="b"/>
            <a:pathLst>
              <a:path w="49529" h="262254">
                <a:moveTo>
                  <a:pt x="4206" y="0"/>
                </a:moveTo>
                <a:lnTo>
                  <a:pt x="597" y="12850"/>
                </a:lnTo>
                <a:lnTo>
                  <a:pt x="0" y="25082"/>
                </a:lnTo>
                <a:lnTo>
                  <a:pt x="1188" y="37504"/>
                </a:lnTo>
                <a:lnTo>
                  <a:pt x="2936" y="50926"/>
                </a:lnTo>
                <a:lnTo>
                  <a:pt x="6613" y="76748"/>
                </a:lnTo>
                <a:lnTo>
                  <a:pt x="10636" y="102336"/>
                </a:lnTo>
                <a:lnTo>
                  <a:pt x="14777" y="127886"/>
                </a:lnTo>
                <a:lnTo>
                  <a:pt x="18811" y="153593"/>
                </a:lnTo>
                <a:lnTo>
                  <a:pt x="22088" y="175125"/>
                </a:lnTo>
                <a:lnTo>
                  <a:pt x="25114" y="196684"/>
                </a:lnTo>
                <a:lnTo>
                  <a:pt x="27973" y="218187"/>
                </a:lnTo>
                <a:lnTo>
                  <a:pt x="30749" y="239547"/>
                </a:lnTo>
                <a:lnTo>
                  <a:pt x="32482" y="249372"/>
                </a:lnTo>
                <a:lnTo>
                  <a:pt x="35369" y="254825"/>
                </a:lnTo>
                <a:lnTo>
                  <a:pt x="40518" y="258278"/>
                </a:lnTo>
                <a:lnTo>
                  <a:pt x="49037" y="26210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6865" y="5565647"/>
            <a:ext cx="92710" cy="106680"/>
          </a:xfrm>
          <a:custGeom>
            <a:avLst/>
            <a:gdLst/>
            <a:ahLst/>
            <a:cxnLst/>
            <a:rect l="l" t="t" r="r" b="b"/>
            <a:pathLst>
              <a:path w="92710" h="106679">
                <a:moveTo>
                  <a:pt x="18542" y="9397"/>
                </a:moveTo>
                <a:lnTo>
                  <a:pt x="11680" y="20547"/>
                </a:lnTo>
                <a:lnTo>
                  <a:pt x="6032" y="32111"/>
                </a:lnTo>
                <a:lnTo>
                  <a:pt x="2004" y="44295"/>
                </a:lnTo>
                <a:lnTo>
                  <a:pt x="0" y="57302"/>
                </a:lnTo>
                <a:lnTo>
                  <a:pt x="954" y="70446"/>
                </a:lnTo>
                <a:lnTo>
                  <a:pt x="5254" y="83591"/>
                </a:lnTo>
                <a:lnTo>
                  <a:pt x="12769" y="95021"/>
                </a:lnTo>
                <a:lnTo>
                  <a:pt x="23368" y="103022"/>
                </a:lnTo>
                <a:lnTo>
                  <a:pt x="36794" y="106079"/>
                </a:lnTo>
                <a:lnTo>
                  <a:pt x="50006" y="103936"/>
                </a:lnTo>
                <a:lnTo>
                  <a:pt x="82260" y="81305"/>
                </a:lnTo>
                <a:lnTo>
                  <a:pt x="92583" y="46329"/>
                </a:lnTo>
                <a:lnTo>
                  <a:pt x="89126" y="35400"/>
                </a:lnTo>
                <a:lnTo>
                  <a:pt x="83121" y="27705"/>
                </a:lnTo>
                <a:lnTo>
                  <a:pt x="75688" y="21105"/>
                </a:lnTo>
                <a:lnTo>
                  <a:pt x="67945" y="13461"/>
                </a:lnTo>
                <a:lnTo>
                  <a:pt x="62737" y="5841"/>
                </a:lnTo>
                <a:lnTo>
                  <a:pt x="61213" y="3047"/>
                </a:lnTo>
                <a:lnTo>
                  <a:pt x="55753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8438" y="5457190"/>
            <a:ext cx="56515" cy="166370"/>
          </a:xfrm>
          <a:custGeom>
            <a:avLst/>
            <a:gdLst/>
            <a:ahLst/>
            <a:cxnLst/>
            <a:rect l="l" t="t" r="r" b="b"/>
            <a:pathLst>
              <a:path w="56514" h="166370">
                <a:moveTo>
                  <a:pt x="0" y="0"/>
                </a:moveTo>
                <a:lnTo>
                  <a:pt x="27432" y="27432"/>
                </a:lnTo>
                <a:lnTo>
                  <a:pt x="37560" y="65516"/>
                </a:lnTo>
                <a:lnTo>
                  <a:pt x="41826" y="84778"/>
                </a:lnTo>
                <a:lnTo>
                  <a:pt x="46736" y="103886"/>
                </a:lnTo>
                <a:lnTo>
                  <a:pt x="50917" y="119237"/>
                </a:lnTo>
                <a:lnTo>
                  <a:pt x="54467" y="134956"/>
                </a:lnTo>
                <a:lnTo>
                  <a:pt x="56183" y="150684"/>
                </a:lnTo>
                <a:lnTo>
                  <a:pt x="54863" y="16606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8371" y="5533644"/>
            <a:ext cx="212090" cy="62230"/>
          </a:xfrm>
          <a:custGeom>
            <a:avLst/>
            <a:gdLst/>
            <a:ahLst/>
            <a:cxnLst/>
            <a:rect l="l" t="t" r="r" b="b"/>
            <a:pathLst>
              <a:path w="212089" h="62229">
                <a:moveTo>
                  <a:pt x="0" y="61874"/>
                </a:moveTo>
                <a:lnTo>
                  <a:pt x="11759" y="55466"/>
                </a:lnTo>
                <a:lnTo>
                  <a:pt x="23018" y="52136"/>
                </a:lnTo>
                <a:lnTo>
                  <a:pt x="34897" y="50240"/>
                </a:lnTo>
                <a:lnTo>
                  <a:pt x="48513" y="48132"/>
                </a:lnTo>
                <a:lnTo>
                  <a:pt x="83276" y="40622"/>
                </a:lnTo>
                <a:lnTo>
                  <a:pt x="118014" y="31480"/>
                </a:lnTo>
                <a:lnTo>
                  <a:pt x="152419" y="21076"/>
                </a:lnTo>
                <a:lnTo>
                  <a:pt x="186181" y="9778"/>
                </a:lnTo>
                <a:lnTo>
                  <a:pt x="192418" y="7233"/>
                </a:lnTo>
                <a:lnTo>
                  <a:pt x="198739" y="4746"/>
                </a:lnTo>
                <a:lnTo>
                  <a:pt x="205130" y="2331"/>
                </a:lnTo>
                <a:lnTo>
                  <a:pt x="211581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3248" y="5099510"/>
            <a:ext cx="5080" cy="222250"/>
          </a:xfrm>
          <a:custGeom>
            <a:avLst/>
            <a:gdLst/>
            <a:ahLst/>
            <a:cxnLst/>
            <a:rect l="l" t="t" r="r" b="b"/>
            <a:pathLst>
              <a:path w="5079" h="222250">
                <a:moveTo>
                  <a:pt x="0" y="8937"/>
                </a:moveTo>
                <a:lnTo>
                  <a:pt x="35" y="557"/>
                </a:lnTo>
                <a:lnTo>
                  <a:pt x="1619" y="0"/>
                </a:lnTo>
                <a:lnTo>
                  <a:pt x="3536" y="4990"/>
                </a:lnTo>
                <a:lnTo>
                  <a:pt x="4572" y="13255"/>
                </a:lnTo>
                <a:lnTo>
                  <a:pt x="4822" y="34976"/>
                </a:lnTo>
                <a:lnTo>
                  <a:pt x="4952" y="56721"/>
                </a:lnTo>
                <a:lnTo>
                  <a:pt x="4893" y="78513"/>
                </a:lnTo>
                <a:lnTo>
                  <a:pt x="4572" y="100377"/>
                </a:lnTo>
                <a:lnTo>
                  <a:pt x="3627" y="125206"/>
                </a:lnTo>
                <a:lnTo>
                  <a:pt x="2444" y="150225"/>
                </a:lnTo>
                <a:lnTo>
                  <a:pt x="1500" y="175244"/>
                </a:lnTo>
                <a:lnTo>
                  <a:pt x="1270" y="200072"/>
                </a:lnTo>
                <a:lnTo>
                  <a:pt x="2794" y="211629"/>
                </a:lnTo>
                <a:lnTo>
                  <a:pt x="3048" y="214423"/>
                </a:lnTo>
                <a:lnTo>
                  <a:pt x="2794" y="22204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1090" y="5177282"/>
            <a:ext cx="120014" cy="33020"/>
          </a:xfrm>
          <a:custGeom>
            <a:avLst/>
            <a:gdLst/>
            <a:ahLst/>
            <a:cxnLst/>
            <a:rect l="l" t="t" r="r" b="b"/>
            <a:pathLst>
              <a:path w="120015" h="33020">
                <a:moveTo>
                  <a:pt x="0" y="33020"/>
                </a:moveTo>
                <a:lnTo>
                  <a:pt x="35432" y="15875"/>
                </a:lnTo>
                <a:lnTo>
                  <a:pt x="47839" y="15517"/>
                </a:lnTo>
                <a:lnTo>
                  <a:pt x="60388" y="15779"/>
                </a:lnTo>
                <a:lnTo>
                  <a:pt x="72937" y="16089"/>
                </a:lnTo>
                <a:lnTo>
                  <a:pt x="85343" y="15875"/>
                </a:lnTo>
                <a:lnTo>
                  <a:pt x="95593" y="14287"/>
                </a:lnTo>
                <a:lnTo>
                  <a:pt x="104282" y="11176"/>
                </a:lnTo>
                <a:lnTo>
                  <a:pt x="112043" y="6445"/>
                </a:lnTo>
                <a:lnTo>
                  <a:pt x="119506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83169" y="5064505"/>
            <a:ext cx="29209" cy="198755"/>
          </a:xfrm>
          <a:custGeom>
            <a:avLst/>
            <a:gdLst/>
            <a:ahLst/>
            <a:cxnLst/>
            <a:rect l="l" t="t" r="r" b="b"/>
            <a:pathLst>
              <a:path w="29209" h="198754">
                <a:moveTo>
                  <a:pt x="0" y="0"/>
                </a:moveTo>
                <a:lnTo>
                  <a:pt x="3053" y="51292"/>
                </a:lnTo>
                <a:lnTo>
                  <a:pt x="7334" y="90473"/>
                </a:lnTo>
                <a:lnTo>
                  <a:pt x="9747" y="113109"/>
                </a:lnTo>
                <a:lnTo>
                  <a:pt x="16763" y="157607"/>
                </a:lnTo>
                <a:lnTo>
                  <a:pt x="25693" y="188628"/>
                </a:lnTo>
                <a:lnTo>
                  <a:pt x="29209" y="19875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64045" y="5172202"/>
            <a:ext cx="116205" cy="101600"/>
          </a:xfrm>
          <a:custGeom>
            <a:avLst/>
            <a:gdLst/>
            <a:ahLst/>
            <a:cxnLst/>
            <a:rect l="l" t="t" r="r" b="b"/>
            <a:pathLst>
              <a:path w="116204" h="101600">
                <a:moveTo>
                  <a:pt x="44092" y="0"/>
                </a:moveTo>
                <a:lnTo>
                  <a:pt x="11072" y="28321"/>
                </a:lnTo>
                <a:lnTo>
                  <a:pt x="0" y="68879"/>
                </a:lnTo>
                <a:lnTo>
                  <a:pt x="2309" y="82296"/>
                </a:lnTo>
                <a:lnTo>
                  <a:pt x="7510" y="92118"/>
                </a:lnTo>
                <a:lnTo>
                  <a:pt x="14771" y="98393"/>
                </a:lnTo>
                <a:lnTo>
                  <a:pt x="23866" y="101191"/>
                </a:lnTo>
                <a:lnTo>
                  <a:pt x="34567" y="100584"/>
                </a:lnTo>
                <a:lnTo>
                  <a:pt x="66928" y="76170"/>
                </a:lnTo>
                <a:lnTo>
                  <a:pt x="89592" y="32154"/>
                </a:lnTo>
                <a:lnTo>
                  <a:pt x="93749" y="20955"/>
                </a:lnTo>
                <a:lnTo>
                  <a:pt x="96549" y="31619"/>
                </a:lnTo>
                <a:lnTo>
                  <a:pt x="99099" y="42449"/>
                </a:lnTo>
                <a:lnTo>
                  <a:pt x="101482" y="53423"/>
                </a:lnTo>
                <a:lnTo>
                  <a:pt x="103782" y="64516"/>
                </a:lnTo>
                <a:lnTo>
                  <a:pt x="105937" y="72495"/>
                </a:lnTo>
                <a:lnTo>
                  <a:pt x="108735" y="78914"/>
                </a:lnTo>
                <a:lnTo>
                  <a:pt x="112105" y="84929"/>
                </a:lnTo>
                <a:lnTo>
                  <a:pt x="115974" y="9169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2918" y="5153914"/>
            <a:ext cx="58419" cy="133985"/>
          </a:xfrm>
          <a:custGeom>
            <a:avLst/>
            <a:gdLst/>
            <a:ahLst/>
            <a:cxnLst/>
            <a:rect l="l" t="t" r="r" b="b"/>
            <a:pathLst>
              <a:path w="58420" h="133985">
                <a:moveTo>
                  <a:pt x="0" y="73152"/>
                </a:moveTo>
                <a:lnTo>
                  <a:pt x="972" y="84351"/>
                </a:lnTo>
                <a:lnTo>
                  <a:pt x="2063" y="95599"/>
                </a:lnTo>
                <a:lnTo>
                  <a:pt x="3107" y="106799"/>
                </a:lnTo>
                <a:lnTo>
                  <a:pt x="3936" y="117856"/>
                </a:lnTo>
                <a:lnTo>
                  <a:pt x="3301" y="126746"/>
                </a:lnTo>
                <a:lnTo>
                  <a:pt x="2412" y="128905"/>
                </a:lnTo>
                <a:lnTo>
                  <a:pt x="6350" y="133477"/>
                </a:lnTo>
                <a:lnTo>
                  <a:pt x="8358" y="122384"/>
                </a:lnTo>
                <a:lnTo>
                  <a:pt x="9270" y="111696"/>
                </a:lnTo>
                <a:lnTo>
                  <a:pt x="9707" y="101008"/>
                </a:lnTo>
                <a:lnTo>
                  <a:pt x="10286" y="89916"/>
                </a:lnTo>
                <a:lnTo>
                  <a:pt x="16823" y="44696"/>
                </a:lnTo>
                <a:lnTo>
                  <a:pt x="36115" y="10382"/>
                </a:lnTo>
                <a:lnTo>
                  <a:pt x="45793" y="4548"/>
                </a:lnTo>
                <a:lnTo>
                  <a:pt x="57911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57873" y="5066410"/>
            <a:ext cx="95250" cy="218440"/>
          </a:xfrm>
          <a:custGeom>
            <a:avLst/>
            <a:gdLst/>
            <a:ahLst/>
            <a:cxnLst/>
            <a:rect l="l" t="t" r="r" b="b"/>
            <a:pathLst>
              <a:path w="95250" h="218439">
                <a:moveTo>
                  <a:pt x="37665" y="108838"/>
                </a:moveTo>
                <a:lnTo>
                  <a:pt x="6804" y="146303"/>
                </a:lnTo>
                <a:lnTo>
                  <a:pt x="0" y="187112"/>
                </a:lnTo>
                <a:lnTo>
                  <a:pt x="2613" y="200786"/>
                </a:lnTo>
                <a:lnTo>
                  <a:pt x="7219" y="209651"/>
                </a:lnTo>
                <a:lnTo>
                  <a:pt x="14313" y="215788"/>
                </a:lnTo>
                <a:lnTo>
                  <a:pt x="23240" y="218235"/>
                </a:lnTo>
                <a:lnTo>
                  <a:pt x="33347" y="216026"/>
                </a:lnTo>
                <a:lnTo>
                  <a:pt x="66583" y="179754"/>
                </a:lnTo>
                <a:lnTo>
                  <a:pt x="80728" y="142388"/>
                </a:lnTo>
                <a:lnTo>
                  <a:pt x="89336" y="93775"/>
                </a:lnTo>
                <a:lnTo>
                  <a:pt x="92315" y="51952"/>
                </a:lnTo>
                <a:lnTo>
                  <a:pt x="92084" y="34591"/>
                </a:lnTo>
                <a:lnTo>
                  <a:pt x="90997" y="17301"/>
                </a:lnTo>
                <a:lnTo>
                  <a:pt x="89100" y="0"/>
                </a:lnTo>
                <a:lnTo>
                  <a:pt x="83200" y="13533"/>
                </a:lnTo>
                <a:lnTo>
                  <a:pt x="78432" y="60325"/>
                </a:lnTo>
                <a:lnTo>
                  <a:pt x="81321" y="107553"/>
                </a:lnTo>
                <a:lnTo>
                  <a:pt x="90116" y="153924"/>
                </a:lnTo>
                <a:lnTo>
                  <a:pt x="91894" y="160019"/>
                </a:lnTo>
                <a:lnTo>
                  <a:pt x="93418" y="166115"/>
                </a:lnTo>
                <a:lnTo>
                  <a:pt x="94942" y="17221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96377" y="5179792"/>
            <a:ext cx="52069" cy="107314"/>
          </a:xfrm>
          <a:custGeom>
            <a:avLst/>
            <a:gdLst/>
            <a:ahLst/>
            <a:cxnLst/>
            <a:rect l="l" t="t" r="r" b="b"/>
            <a:pathLst>
              <a:path w="52070" h="107314">
                <a:moveTo>
                  <a:pt x="10414" y="46003"/>
                </a:moveTo>
                <a:lnTo>
                  <a:pt x="7802" y="53707"/>
                </a:lnTo>
                <a:lnTo>
                  <a:pt x="6953" y="58767"/>
                </a:lnTo>
                <a:lnTo>
                  <a:pt x="8056" y="63541"/>
                </a:lnTo>
                <a:lnTo>
                  <a:pt x="11302" y="70387"/>
                </a:lnTo>
                <a:lnTo>
                  <a:pt x="21540" y="66609"/>
                </a:lnTo>
                <a:lnTo>
                  <a:pt x="47154" y="36635"/>
                </a:lnTo>
                <a:lnTo>
                  <a:pt x="51865" y="17549"/>
                </a:lnTo>
                <a:lnTo>
                  <a:pt x="50673" y="7649"/>
                </a:lnTo>
                <a:lnTo>
                  <a:pt x="49656" y="5109"/>
                </a:lnTo>
                <a:lnTo>
                  <a:pt x="48514" y="3331"/>
                </a:lnTo>
                <a:lnTo>
                  <a:pt x="47625" y="918"/>
                </a:lnTo>
                <a:lnTo>
                  <a:pt x="11572" y="22520"/>
                </a:lnTo>
                <a:lnTo>
                  <a:pt x="0" y="62132"/>
                </a:lnTo>
                <a:lnTo>
                  <a:pt x="1750" y="74713"/>
                </a:lnTo>
                <a:lnTo>
                  <a:pt x="6096" y="85818"/>
                </a:lnTo>
                <a:lnTo>
                  <a:pt x="13108" y="95208"/>
                </a:lnTo>
                <a:lnTo>
                  <a:pt x="22859" y="102645"/>
                </a:lnTo>
                <a:lnTo>
                  <a:pt x="25907" y="104169"/>
                </a:lnTo>
                <a:lnTo>
                  <a:pt x="28955" y="105693"/>
                </a:lnTo>
                <a:lnTo>
                  <a:pt x="32384" y="10696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03548" y="5181568"/>
            <a:ext cx="113664" cy="95885"/>
          </a:xfrm>
          <a:custGeom>
            <a:avLst/>
            <a:gdLst/>
            <a:ahLst/>
            <a:cxnLst/>
            <a:rect l="l" t="t" r="r" b="b"/>
            <a:pathLst>
              <a:path w="113665" h="95885">
                <a:moveTo>
                  <a:pt x="16652" y="21113"/>
                </a:moveTo>
                <a:lnTo>
                  <a:pt x="1412" y="62769"/>
                </a:lnTo>
                <a:lnTo>
                  <a:pt x="0" y="76184"/>
                </a:lnTo>
                <a:lnTo>
                  <a:pt x="73" y="82825"/>
                </a:lnTo>
                <a:lnTo>
                  <a:pt x="396" y="89312"/>
                </a:lnTo>
                <a:lnTo>
                  <a:pt x="12051" y="84214"/>
                </a:lnTo>
                <a:lnTo>
                  <a:pt x="21240" y="75676"/>
                </a:lnTo>
                <a:lnTo>
                  <a:pt x="29311" y="64970"/>
                </a:lnTo>
                <a:lnTo>
                  <a:pt x="37607" y="53371"/>
                </a:lnTo>
                <a:lnTo>
                  <a:pt x="47438" y="40286"/>
                </a:lnTo>
                <a:lnTo>
                  <a:pt x="81549" y="4603"/>
                </a:lnTo>
                <a:lnTo>
                  <a:pt x="96821" y="0"/>
                </a:lnTo>
                <a:lnTo>
                  <a:pt x="102873" y="3782"/>
                </a:lnTo>
                <a:lnTo>
                  <a:pt x="108092" y="11588"/>
                </a:lnTo>
                <a:lnTo>
                  <a:pt x="111994" y="23907"/>
                </a:lnTo>
                <a:lnTo>
                  <a:pt x="113585" y="38226"/>
                </a:lnTo>
                <a:lnTo>
                  <a:pt x="113414" y="52879"/>
                </a:lnTo>
                <a:lnTo>
                  <a:pt x="112029" y="66198"/>
                </a:lnTo>
                <a:lnTo>
                  <a:pt x="109287" y="75912"/>
                </a:lnTo>
                <a:lnTo>
                  <a:pt x="107140" y="83137"/>
                </a:lnTo>
                <a:lnTo>
                  <a:pt x="104993" y="89290"/>
                </a:lnTo>
                <a:lnTo>
                  <a:pt x="102250" y="9578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95616" y="5517134"/>
            <a:ext cx="23495" cy="161925"/>
          </a:xfrm>
          <a:custGeom>
            <a:avLst/>
            <a:gdLst/>
            <a:ahLst/>
            <a:cxnLst/>
            <a:rect l="l" t="t" r="r" b="b"/>
            <a:pathLst>
              <a:path w="23495" h="161925">
                <a:moveTo>
                  <a:pt x="23494" y="0"/>
                </a:moveTo>
                <a:lnTo>
                  <a:pt x="6984" y="37591"/>
                </a:lnTo>
                <a:lnTo>
                  <a:pt x="2127" y="88509"/>
                </a:lnTo>
                <a:lnTo>
                  <a:pt x="1269" y="105511"/>
                </a:lnTo>
                <a:lnTo>
                  <a:pt x="587" y="117956"/>
                </a:lnTo>
                <a:lnTo>
                  <a:pt x="0" y="130771"/>
                </a:lnTo>
                <a:lnTo>
                  <a:pt x="269" y="143530"/>
                </a:lnTo>
                <a:lnTo>
                  <a:pt x="2158" y="155803"/>
                </a:lnTo>
                <a:lnTo>
                  <a:pt x="4089" y="161528"/>
                </a:lnTo>
                <a:lnTo>
                  <a:pt x="4746" y="159080"/>
                </a:lnTo>
                <a:lnTo>
                  <a:pt x="4712" y="153317"/>
                </a:lnTo>
                <a:lnTo>
                  <a:pt x="4572" y="14909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84313" y="5535421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0" y="22605"/>
                </a:moveTo>
                <a:lnTo>
                  <a:pt x="35940" y="2793"/>
                </a:lnTo>
                <a:lnTo>
                  <a:pt x="86018" y="132"/>
                </a:lnTo>
                <a:lnTo>
                  <a:pt x="102488" y="0"/>
                </a:lnTo>
                <a:lnTo>
                  <a:pt x="114710" y="168"/>
                </a:lnTo>
                <a:lnTo>
                  <a:pt x="127015" y="396"/>
                </a:lnTo>
                <a:lnTo>
                  <a:pt x="139154" y="1125"/>
                </a:lnTo>
                <a:lnTo>
                  <a:pt x="150875" y="279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33716" y="5593384"/>
            <a:ext cx="128270" cy="7620"/>
          </a:xfrm>
          <a:custGeom>
            <a:avLst/>
            <a:gdLst/>
            <a:ahLst/>
            <a:cxnLst/>
            <a:rect l="l" t="t" r="r" b="b"/>
            <a:pathLst>
              <a:path w="128270" h="7620">
                <a:moveTo>
                  <a:pt x="0" y="0"/>
                </a:moveTo>
                <a:lnTo>
                  <a:pt x="8391" y="3862"/>
                </a:lnTo>
                <a:lnTo>
                  <a:pt x="16271" y="5524"/>
                </a:lnTo>
                <a:lnTo>
                  <a:pt x="24556" y="5872"/>
                </a:lnTo>
                <a:lnTo>
                  <a:pt x="34162" y="5791"/>
                </a:lnTo>
                <a:lnTo>
                  <a:pt x="49901" y="5853"/>
                </a:lnTo>
                <a:lnTo>
                  <a:pt x="65674" y="6286"/>
                </a:lnTo>
                <a:lnTo>
                  <a:pt x="81472" y="6777"/>
                </a:lnTo>
                <a:lnTo>
                  <a:pt x="97281" y="7010"/>
                </a:lnTo>
                <a:lnTo>
                  <a:pt x="107045" y="7162"/>
                </a:lnTo>
                <a:lnTo>
                  <a:pt x="114426" y="7086"/>
                </a:lnTo>
                <a:lnTo>
                  <a:pt x="120856" y="6667"/>
                </a:lnTo>
                <a:lnTo>
                  <a:pt x="127761" y="579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2991" y="5535056"/>
            <a:ext cx="85090" cy="118110"/>
          </a:xfrm>
          <a:custGeom>
            <a:avLst/>
            <a:gdLst/>
            <a:ahLst/>
            <a:cxnLst/>
            <a:rect l="l" t="t" r="r" b="b"/>
            <a:pathLst>
              <a:path w="85090" h="118110">
                <a:moveTo>
                  <a:pt x="84978" y="5572"/>
                </a:moveTo>
                <a:lnTo>
                  <a:pt x="75144" y="2444"/>
                </a:lnTo>
                <a:lnTo>
                  <a:pt x="65357" y="174"/>
                </a:lnTo>
                <a:lnTo>
                  <a:pt x="55475" y="0"/>
                </a:lnTo>
                <a:lnTo>
                  <a:pt x="45354" y="3159"/>
                </a:lnTo>
                <a:lnTo>
                  <a:pt x="16333" y="29680"/>
                </a:lnTo>
                <a:lnTo>
                  <a:pt x="47" y="65182"/>
                </a:lnTo>
                <a:lnTo>
                  <a:pt x="0" y="78368"/>
                </a:lnTo>
                <a:lnTo>
                  <a:pt x="4714" y="90636"/>
                </a:lnTo>
                <a:lnTo>
                  <a:pt x="48402" y="115630"/>
                </a:lnTo>
                <a:lnTo>
                  <a:pt x="64452" y="117802"/>
                </a:lnTo>
                <a:lnTo>
                  <a:pt x="70673" y="117387"/>
                </a:lnTo>
                <a:lnTo>
                  <a:pt x="77358" y="11563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60106" y="5547614"/>
            <a:ext cx="238760" cy="139700"/>
          </a:xfrm>
          <a:custGeom>
            <a:avLst/>
            <a:gdLst/>
            <a:ahLst/>
            <a:cxnLst/>
            <a:rect l="l" t="t" r="r" b="b"/>
            <a:pathLst>
              <a:path w="238759" h="139700">
                <a:moveTo>
                  <a:pt x="0" y="103378"/>
                </a:moveTo>
                <a:lnTo>
                  <a:pt x="3254" y="106773"/>
                </a:lnTo>
                <a:lnTo>
                  <a:pt x="7461" y="101053"/>
                </a:lnTo>
                <a:lnTo>
                  <a:pt x="12001" y="91162"/>
                </a:lnTo>
                <a:lnTo>
                  <a:pt x="16255" y="82042"/>
                </a:lnTo>
                <a:lnTo>
                  <a:pt x="23697" y="67606"/>
                </a:lnTo>
                <a:lnTo>
                  <a:pt x="31115" y="53197"/>
                </a:lnTo>
                <a:lnTo>
                  <a:pt x="38723" y="38954"/>
                </a:lnTo>
                <a:lnTo>
                  <a:pt x="59058" y="5748"/>
                </a:lnTo>
                <a:lnTo>
                  <a:pt x="64008" y="0"/>
                </a:lnTo>
                <a:lnTo>
                  <a:pt x="71645" y="9665"/>
                </a:lnTo>
                <a:lnTo>
                  <a:pt x="75866" y="19789"/>
                </a:lnTo>
                <a:lnTo>
                  <a:pt x="78349" y="30928"/>
                </a:lnTo>
                <a:lnTo>
                  <a:pt x="80772" y="43637"/>
                </a:lnTo>
                <a:lnTo>
                  <a:pt x="83780" y="57162"/>
                </a:lnTo>
                <a:lnTo>
                  <a:pt x="87122" y="71145"/>
                </a:lnTo>
                <a:lnTo>
                  <a:pt x="91416" y="84785"/>
                </a:lnTo>
                <a:lnTo>
                  <a:pt x="97282" y="97282"/>
                </a:lnTo>
                <a:lnTo>
                  <a:pt x="99441" y="99110"/>
                </a:lnTo>
                <a:lnTo>
                  <a:pt x="101219" y="101549"/>
                </a:lnTo>
                <a:lnTo>
                  <a:pt x="103124" y="103378"/>
                </a:lnTo>
                <a:lnTo>
                  <a:pt x="111910" y="102435"/>
                </a:lnTo>
                <a:lnTo>
                  <a:pt x="119125" y="99263"/>
                </a:lnTo>
                <a:lnTo>
                  <a:pt x="151479" y="58038"/>
                </a:lnTo>
                <a:lnTo>
                  <a:pt x="160916" y="43199"/>
                </a:lnTo>
                <a:lnTo>
                  <a:pt x="171069" y="28702"/>
                </a:lnTo>
                <a:lnTo>
                  <a:pt x="177553" y="20502"/>
                </a:lnTo>
                <a:lnTo>
                  <a:pt x="185991" y="10826"/>
                </a:lnTo>
                <a:lnTo>
                  <a:pt x="195572" y="2913"/>
                </a:lnTo>
                <a:lnTo>
                  <a:pt x="205486" y="0"/>
                </a:lnTo>
                <a:lnTo>
                  <a:pt x="213451" y="4544"/>
                </a:lnTo>
                <a:lnTo>
                  <a:pt x="227256" y="52519"/>
                </a:lnTo>
                <a:lnTo>
                  <a:pt x="230792" y="89104"/>
                </a:lnTo>
                <a:lnTo>
                  <a:pt x="232918" y="107340"/>
                </a:lnTo>
                <a:lnTo>
                  <a:pt x="234342" y="117784"/>
                </a:lnTo>
                <a:lnTo>
                  <a:pt x="235553" y="125514"/>
                </a:lnTo>
                <a:lnTo>
                  <a:pt x="236811" y="132157"/>
                </a:lnTo>
                <a:lnTo>
                  <a:pt x="238378" y="13934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77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25831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Five</a:t>
            </a:r>
            <a:r>
              <a:rPr sz="4000" spc="-125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clusters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 descr="This data chart highlights the following numbers: 0.588, 0.316, 0.866, 0.222, 0.039, 0.653, 0.396."/>
          <p:cNvSpPr/>
          <p:nvPr/>
        </p:nvSpPr>
        <p:spPr>
          <a:xfrm>
            <a:off x="512114" y="2372232"/>
            <a:ext cx="8098535" cy="410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908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08330" y="133477"/>
            <a:ext cx="8927338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0295" algn="ctr">
              <a:lnSpc>
                <a:spcPct val="100000"/>
              </a:lnSpc>
            </a:pPr>
            <a:br>
              <a:rPr lang="en-US" sz="2050" dirty="0"/>
            </a:br>
            <a:br>
              <a:rPr lang="en-US" sz="2050" dirty="0"/>
            </a:b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307644" y="1373251"/>
            <a:ext cx="445198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Which </a:t>
            </a:r>
            <a:r>
              <a:rPr sz="4000" dirty="0">
                <a:latin typeface="Modern No. 20"/>
                <a:cs typeface="Modern No. 20"/>
              </a:rPr>
              <a:t>one is</a:t>
            </a:r>
            <a:r>
              <a:rPr sz="4000" spc="-130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correct?</a:t>
            </a:r>
          </a:p>
        </p:txBody>
      </p:sp>
      <p:sp>
        <p:nvSpPr>
          <p:cNvPr id="4" name="object 4"/>
          <p:cNvSpPr/>
          <p:nvPr/>
        </p:nvSpPr>
        <p:spPr>
          <a:xfrm>
            <a:off x="3962400" y="571500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0" y="914400"/>
                </a:moveTo>
                <a:lnTo>
                  <a:pt x="3048000" y="914400"/>
                </a:lnTo>
                <a:lnTo>
                  <a:pt x="3048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571500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0" y="914400"/>
                </a:moveTo>
                <a:lnTo>
                  <a:pt x="3048000" y="914400"/>
                </a:lnTo>
                <a:lnTo>
                  <a:pt x="3048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0836" y="4893554"/>
            <a:ext cx="629920" cy="485140"/>
          </a:xfrm>
          <a:custGeom>
            <a:avLst/>
            <a:gdLst/>
            <a:ahLst/>
            <a:cxnLst/>
            <a:rect l="l" t="t" r="r" b="b"/>
            <a:pathLst>
              <a:path w="629920" h="485139">
                <a:moveTo>
                  <a:pt x="0" y="484775"/>
                </a:moveTo>
                <a:lnTo>
                  <a:pt x="629349" y="484775"/>
                </a:lnTo>
                <a:lnTo>
                  <a:pt x="629349" y="0"/>
                </a:lnTo>
                <a:lnTo>
                  <a:pt x="0" y="0"/>
                </a:lnTo>
                <a:lnTo>
                  <a:pt x="0" y="484775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3234" y="3851180"/>
            <a:ext cx="890269" cy="586740"/>
          </a:xfrm>
          <a:custGeom>
            <a:avLst/>
            <a:gdLst/>
            <a:ahLst/>
            <a:cxnLst/>
            <a:rect l="l" t="t" r="r" b="b"/>
            <a:pathLst>
              <a:path w="890270" h="586739">
                <a:moveTo>
                  <a:pt x="527632" y="0"/>
                </a:moveTo>
                <a:lnTo>
                  <a:pt x="441812" y="6232"/>
                </a:lnTo>
                <a:lnTo>
                  <a:pt x="394131" y="12591"/>
                </a:lnTo>
                <a:lnTo>
                  <a:pt x="349635" y="22130"/>
                </a:lnTo>
                <a:lnTo>
                  <a:pt x="266988" y="47440"/>
                </a:lnTo>
                <a:lnTo>
                  <a:pt x="190709" y="85470"/>
                </a:lnTo>
                <a:lnTo>
                  <a:pt x="155741" y="104548"/>
                </a:lnTo>
                <a:lnTo>
                  <a:pt x="98532" y="151989"/>
                </a:lnTo>
                <a:lnTo>
                  <a:pt x="50852" y="202737"/>
                </a:lnTo>
                <a:lnTo>
                  <a:pt x="19069" y="256601"/>
                </a:lnTo>
                <a:lnTo>
                  <a:pt x="3171" y="313632"/>
                </a:lnTo>
                <a:lnTo>
                  <a:pt x="0" y="345314"/>
                </a:lnTo>
                <a:lnTo>
                  <a:pt x="3171" y="373829"/>
                </a:lnTo>
                <a:lnTo>
                  <a:pt x="22241" y="427693"/>
                </a:lnTo>
                <a:lnTo>
                  <a:pt x="57208" y="475223"/>
                </a:lnTo>
                <a:lnTo>
                  <a:pt x="108061" y="516407"/>
                </a:lnTo>
                <a:lnTo>
                  <a:pt x="168455" y="548102"/>
                </a:lnTo>
                <a:lnTo>
                  <a:pt x="241561" y="570271"/>
                </a:lnTo>
                <a:lnTo>
                  <a:pt x="279701" y="576617"/>
                </a:lnTo>
                <a:lnTo>
                  <a:pt x="321025" y="582951"/>
                </a:lnTo>
                <a:lnTo>
                  <a:pt x="362349" y="586118"/>
                </a:lnTo>
                <a:lnTo>
                  <a:pt x="451353" y="579784"/>
                </a:lnTo>
                <a:lnTo>
                  <a:pt x="495849" y="573438"/>
                </a:lnTo>
                <a:lnTo>
                  <a:pt x="540345" y="563937"/>
                </a:lnTo>
                <a:lnTo>
                  <a:pt x="584853" y="551269"/>
                </a:lnTo>
                <a:lnTo>
                  <a:pt x="626165" y="538588"/>
                </a:lnTo>
                <a:lnTo>
                  <a:pt x="664317" y="519574"/>
                </a:lnTo>
                <a:lnTo>
                  <a:pt x="734239" y="481557"/>
                </a:lnTo>
                <a:lnTo>
                  <a:pt x="766022" y="459376"/>
                </a:lnTo>
                <a:lnTo>
                  <a:pt x="794632" y="434027"/>
                </a:lnTo>
                <a:lnTo>
                  <a:pt x="839128" y="383330"/>
                </a:lnTo>
                <a:lnTo>
                  <a:pt x="870924" y="329466"/>
                </a:lnTo>
                <a:lnTo>
                  <a:pt x="886809" y="272435"/>
                </a:lnTo>
                <a:lnTo>
                  <a:pt x="889993" y="240766"/>
                </a:lnTo>
                <a:lnTo>
                  <a:pt x="886809" y="212276"/>
                </a:lnTo>
                <a:lnTo>
                  <a:pt x="867739" y="158348"/>
                </a:lnTo>
                <a:lnTo>
                  <a:pt x="832772" y="110907"/>
                </a:lnTo>
                <a:lnTo>
                  <a:pt x="781919" y="69698"/>
                </a:lnTo>
                <a:lnTo>
                  <a:pt x="721526" y="38029"/>
                </a:lnTo>
                <a:lnTo>
                  <a:pt x="651604" y="15771"/>
                </a:lnTo>
                <a:lnTo>
                  <a:pt x="572128" y="3179"/>
                </a:lnTo>
                <a:lnTo>
                  <a:pt x="527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2870" y="3990578"/>
            <a:ext cx="149860" cy="184150"/>
          </a:xfrm>
          <a:custGeom>
            <a:avLst/>
            <a:gdLst/>
            <a:ahLst/>
            <a:cxnLst/>
            <a:rect l="l" t="t" r="r" b="b"/>
            <a:pathLst>
              <a:path w="149859" h="184150">
                <a:moveTo>
                  <a:pt x="76278" y="0"/>
                </a:moveTo>
                <a:lnTo>
                  <a:pt x="31782" y="18950"/>
                </a:lnTo>
                <a:lnTo>
                  <a:pt x="0" y="82290"/>
                </a:lnTo>
                <a:lnTo>
                  <a:pt x="0" y="110907"/>
                </a:lnTo>
                <a:lnTo>
                  <a:pt x="3171" y="139384"/>
                </a:lnTo>
                <a:lnTo>
                  <a:pt x="12713" y="161553"/>
                </a:lnTo>
                <a:lnTo>
                  <a:pt x="28610" y="183735"/>
                </a:lnTo>
                <a:lnTo>
                  <a:pt x="57208" y="177401"/>
                </a:lnTo>
                <a:lnTo>
                  <a:pt x="95361" y="171067"/>
                </a:lnTo>
                <a:lnTo>
                  <a:pt x="130315" y="171067"/>
                </a:lnTo>
                <a:lnTo>
                  <a:pt x="143028" y="148885"/>
                </a:lnTo>
                <a:lnTo>
                  <a:pt x="149385" y="123537"/>
                </a:lnTo>
                <a:lnTo>
                  <a:pt x="149385" y="85470"/>
                </a:lnTo>
                <a:lnTo>
                  <a:pt x="146213" y="66519"/>
                </a:lnTo>
                <a:lnTo>
                  <a:pt x="136672" y="47440"/>
                </a:lnTo>
                <a:lnTo>
                  <a:pt x="130315" y="31669"/>
                </a:lnTo>
                <a:lnTo>
                  <a:pt x="117602" y="18950"/>
                </a:lnTo>
                <a:lnTo>
                  <a:pt x="104889" y="9411"/>
                </a:lnTo>
                <a:lnTo>
                  <a:pt x="89004" y="3179"/>
                </a:lnTo>
                <a:lnTo>
                  <a:pt x="76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1480" y="3984218"/>
            <a:ext cx="64135" cy="114300"/>
          </a:xfrm>
          <a:custGeom>
            <a:avLst/>
            <a:gdLst/>
            <a:ahLst/>
            <a:cxnLst/>
            <a:rect l="l" t="t" r="r" b="b"/>
            <a:pathLst>
              <a:path w="64134" h="114300">
                <a:moveTo>
                  <a:pt x="28598" y="0"/>
                </a:moveTo>
                <a:lnTo>
                  <a:pt x="22241" y="0"/>
                </a:lnTo>
                <a:lnTo>
                  <a:pt x="9528" y="6359"/>
                </a:lnTo>
                <a:lnTo>
                  <a:pt x="3171" y="22130"/>
                </a:lnTo>
                <a:lnTo>
                  <a:pt x="0" y="41208"/>
                </a:lnTo>
                <a:lnTo>
                  <a:pt x="0" y="63339"/>
                </a:lnTo>
                <a:lnTo>
                  <a:pt x="6356" y="82417"/>
                </a:lnTo>
                <a:lnTo>
                  <a:pt x="15885" y="101368"/>
                </a:lnTo>
                <a:lnTo>
                  <a:pt x="28598" y="110907"/>
                </a:lnTo>
                <a:lnTo>
                  <a:pt x="34954" y="114087"/>
                </a:lnTo>
                <a:lnTo>
                  <a:pt x="41311" y="114087"/>
                </a:lnTo>
                <a:lnTo>
                  <a:pt x="47667" y="110907"/>
                </a:lnTo>
                <a:lnTo>
                  <a:pt x="50852" y="104548"/>
                </a:lnTo>
                <a:lnTo>
                  <a:pt x="60393" y="91829"/>
                </a:lnTo>
                <a:lnTo>
                  <a:pt x="63565" y="72878"/>
                </a:lnTo>
                <a:lnTo>
                  <a:pt x="60393" y="50747"/>
                </a:lnTo>
                <a:lnTo>
                  <a:pt x="54037" y="28490"/>
                </a:lnTo>
                <a:lnTo>
                  <a:pt x="44495" y="12718"/>
                </a:lnTo>
                <a:lnTo>
                  <a:pt x="34954" y="3179"/>
                </a:lnTo>
                <a:lnTo>
                  <a:pt x="28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0723" y="3977859"/>
            <a:ext cx="118110" cy="142875"/>
          </a:xfrm>
          <a:custGeom>
            <a:avLst/>
            <a:gdLst/>
            <a:ahLst/>
            <a:cxnLst/>
            <a:rect l="l" t="t" r="r" b="b"/>
            <a:pathLst>
              <a:path w="118109" h="142875">
                <a:moveTo>
                  <a:pt x="60393" y="0"/>
                </a:moveTo>
                <a:lnTo>
                  <a:pt x="19069" y="22130"/>
                </a:lnTo>
                <a:lnTo>
                  <a:pt x="3184" y="63339"/>
                </a:lnTo>
                <a:lnTo>
                  <a:pt x="0" y="85597"/>
                </a:lnTo>
                <a:lnTo>
                  <a:pt x="3184" y="107727"/>
                </a:lnTo>
                <a:lnTo>
                  <a:pt x="12713" y="126806"/>
                </a:lnTo>
                <a:lnTo>
                  <a:pt x="22254" y="142590"/>
                </a:lnTo>
                <a:lnTo>
                  <a:pt x="47680" y="136256"/>
                </a:lnTo>
                <a:lnTo>
                  <a:pt x="76291" y="133089"/>
                </a:lnTo>
                <a:lnTo>
                  <a:pt x="104889" y="133089"/>
                </a:lnTo>
                <a:lnTo>
                  <a:pt x="111246" y="117267"/>
                </a:lnTo>
                <a:lnTo>
                  <a:pt x="117602" y="95009"/>
                </a:lnTo>
                <a:lnTo>
                  <a:pt x="117602" y="63339"/>
                </a:lnTo>
                <a:lnTo>
                  <a:pt x="111246" y="38029"/>
                </a:lnTo>
                <a:lnTo>
                  <a:pt x="101717" y="25310"/>
                </a:lnTo>
                <a:lnTo>
                  <a:pt x="95361" y="15898"/>
                </a:lnTo>
                <a:lnTo>
                  <a:pt x="82647" y="6359"/>
                </a:lnTo>
                <a:lnTo>
                  <a:pt x="73106" y="3179"/>
                </a:lnTo>
                <a:lnTo>
                  <a:pt x="60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2978" y="3971500"/>
            <a:ext cx="51435" cy="88900"/>
          </a:xfrm>
          <a:custGeom>
            <a:avLst/>
            <a:gdLst/>
            <a:ahLst/>
            <a:cxnLst/>
            <a:rect l="l" t="t" r="r" b="b"/>
            <a:pathLst>
              <a:path w="51434" h="88900">
                <a:moveTo>
                  <a:pt x="19069" y="0"/>
                </a:moveTo>
                <a:lnTo>
                  <a:pt x="9528" y="6359"/>
                </a:lnTo>
                <a:lnTo>
                  <a:pt x="3171" y="15898"/>
                </a:lnTo>
                <a:lnTo>
                  <a:pt x="0" y="31669"/>
                </a:lnTo>
                <a:lnTo>
                  <a:pt x="3171" y="50747"/>
                </a:lnTo>
                <a:lnTo>
                  <a:pt x="6356" y="66519"/>
                </a:lnTo>
                <a:lnTo>
                  <a:pt x="15885" y="79237"/>
                </a:lnTo>
                <a:lnTo>
                  <a:pt x="22241" y="85597"/>
                </a:lnTo>
                <a:lnTo>
                  <a:pt x="34967" y="88776"/>
                </a:lnTo>
                <a:lnTo>
                  <a:pt x="41323" y="82417"/>
                </a:lnTo>
                <a:lnTo>
                  <a:pt x="47680" y="72878"/>
                </a:lnTo>
                <a:lnTo>
                  <a:pt x="50852" y="57107"/>
                </a:lnTo>
                <a:lnTo>
                  <a:pt x="50852" y="41208"/>
                </a:lnTo>
                <a:lnTo>
                  <a:pt x="44495" y="25437"/>
                </a:lnTo>
                <a:lnTo>
                  <a:pt x="38139" y="9539"/>
                </a:lnTo>
                <a:lnTo>
                  <a:pt x="28598" y="3179"/>
                </a:lnTo>
                <a:lnTo>
                  <a:pt x="19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7193" y="4361253"/>
            <a:ext cx="972819" cy="602615"/>
          </a:xfrm>
          <a:custGeom>
            <a:avLst/>
            <a:gdLst/>
            <a:ahLst/>
            <a:cxnLst/>
            <a:rect l="l" t="t" r="r" b="b"/>
            <a:pathLst>
              <a:path w="972820" h="602614">
                <a:moveTo>
                  <a:pt x="805656" y="386548"/>
                </a:moveTo>
                <a:lnTo>
                  <a:pt x="708813" y="386548"/>
                </a:lnTo>
                <a:lnTo>
                  <a:pt x="727882" y="411897"/>
                </a:lnTo>
                <a:lnTo>
                  <a:pt x="766034" y="468928"/>
                </a:lnTo>
                <a:lnTo>
                  <a:pt x="804174" y="538639"/>
                </a:lnTo>
                <a:lnTo>
                  <a:pt x="816887" y="570322"/>
                </a:lnTo>
                <a:lnTo>
                  <a:pt x="820071" y="586169"/>
                </a:lnTo>
                <a:lnTo>
                  <a:pt x="820071" y="602004"/>
                </a:lnTo>
                <a:lnTo>
                  <a:pt x="851854" y="602004"/>
                </a:lnTo>
                <a:lnTo>
                  <a:pt x="896350" y="589336"/>
                </a:lnTo>
                <a:lnTo>
                  <a:pt x="947202" y="557654"/>
                </a:lnTo>
                <a:lnTo>
                  <a:pt x="972616" y="529138"/>
                </a:lnTo>
                <a:lnTo>
                  <a:pt x="959915" y="525959"/>
                </a:lnTo>
                <a:lnTo>
                  <a:pt x="934489" y="516458"/>
                </a:lnTo>
                <a:lnTo>
                  <a:pt x="918604" y="513291"/>
                </a:lnTo>
                <a:lnTo>
                  <a:pt x="851854" y="513291"/>
                </a:lnTo>
                <a:lnTo>
                  <a:pt x="842313" y="472107"/>
                </a:lnTo>
                <a:lnTo>
                  <a:pt x="826428" y="430911"/>
                </a:lnTo>
                <a:lnTo>
                  <a:pt x="805656" y="386548"/>
                </a:lnTo>
                <a:close/>
              </a:path>
              <a:path w="972820" h="602614">
                <a:moveTo>
                  <a:pt x="19069" y="63364"/>
                </a:moveTo>
                <a:lnTo>
                  <a:pt x="12713" y="88713"/>
                </a:lnTo>
                <a:lnTo>
                  <a:pt x="9528" y="120408"/>
                </a:lnTo>
                <a:lnTo>
                  <a:pt x="3171" y="161591"/>
                </a:lnTo>
                <a:lnTo>
                  <a:pt x="0" y="205954"/>
                </a:lnTo>
                <a:lnTo>
                  <a:pt x="6356" y="307336"/>
                </a:lnTo>
                <a:lnTo>
                  <a:pt x="19069" y="361200"/>
                </a:lnTo>
                <a:lnTo>
                  <a:pt x="38139" y="411897"/>
                </a:lnTo>
                <a:lnTo>
                  <a:pt x="66750" y="456260"/>
                </a:lnTo>
                <a:lnTo>
                  <a:pt x="104889" y="497443"/>
                </a:lnTo>
                <a:lnTo>
                  <a:pt x="155741" y="525959"/>
                </a:lnTo>
                <a:lnTo>
                  <a:pt x="219320" y="548140"/>
                </a:lnTo>
                <a:lnTo>
                  <a:pt x="298783" y="554487"/>
                </a:lnTo>
                <a:lnTo>
                  <a:pt x="390959" y="548140"/>
                </a:lnTo>
                <a:lnTo>
                  <a:pt x="444996" y="535472"/>
                </a:lnTo>
                <a:lnTo>
                  <a:pt x="502205" y="522792"/>
                </a:lnTo>
                <a:lnTo>
                  <a:pt x="514919" y="513291"/>
                </a:lnTo>
                <a:lnTo>
                  <a:pt x="708813" y="386548"/>
                </a:lnTo>
                <a:lnTo>
                  <a:pt x="805656" y="386548"/>
                </a:lnTo>
                <a:lnTo>
                  <a:pt x="804174" y="383381"/>
                </a:lnTo>
                <a:lnTo>
                  <a:pt x="793283" y="364379"/>
                </a:lnTo>
                <a:lnTo>
                  <a:pt x="527644" y="364379"/>
                </a:lnTo>
                <a:lnTo>
                  <a:pt x="582924" y="110894"/>
                </a:lnTo>
                <a:lnTo>
                  <a:pt x="267000" y="110894"/>
                </a:lnTo>
                <a:lnTo>
                  <a:pt x="209779" y="107727"/>
                </a:lnTo>
                <a:lnTo>
                  <a:pt x="149385" y="98227"/>
                </a:lnTo>
                <a:lnTo>
                  <a:pt x="85819" y="85546"/>
                </a:lnTo>
                <a:lnTo>
                  <a:pt x="19069" y="63364"/>
                </a:lnTo>
                <a:close/>
              </a:path>
              <a:path w="972820" h="602614">
                <a:moveTo>
                  <a:pt x="896350" y="510124"/>
                </a:moveTo>
                <a:lnTo>
                  <a:pt x="874096" y="510124"/>
                </a:lnTo>
                <a:lnTo>
                  <a:pt x="851854" y="513291"/>
                </a:lnTo>
                <a:lnTo>
                  <a:pt x="918604" y="513291"/>
                </a:lnTo>
                <a:lnTo>
                  <a:pt x="896350" y="510124"/>
                </a:lnTo>
                <a:close/>
              </a:path>
              <a:path w="972820" h="602614">
                <a:moveTo>
                  <a:pt x="667489" y="275653"/>
                </a:moveTo>
                <a:lnTo>
                  <a:pt x="638890" y="275653"/>
                </a:lnTo>
                <a:lnTo>
                  <a:pt x="527644" y="364379"/>
                </a:lnTo>
                <a:lnTo>
                  <a:pt x="793283" y="364379"/>
                </a:lnTo>
                <a:lnTo>
                  <a:pt x="791460" y="361200"/>
                </a:lnTo>
                <a:lnTo>
                  <a:pt x="756493" y="316849"/>
                </a:lnTo>
                <a:lnTo>
                  <a:pt x="715169" y="288334"/>
                </a:lnTo>
                <a:lnTo>
                  <a:pt x="667489" y="275653"/>
                </a:lnTo>
                <a:close/>
              </a:path>
              <a:path w="972820" h="602614">
                <a:moveTo>
                  <a:pt x="607108" y="0"/>
                </a:moveTo>
                <a:lnTo>
                  <a:pt x="565784" y="28515"/>
                </a:lnTo>
                <a:lnTo>
                  <a:pt x="518103" y="53863"/>
                </a:lnTo>
                <a:lnTo>
                  <a:pt x="451353" y="82379"/>
                </a:lnTo>
                <a:lnTo>
                  <a:pt x="413214" y="91893"/>
                </a:lnTo>
                <a:lnTo>
                  <a:pt x="368705" y="101393"/>
                </a:lnTo>
                <a:lnTo>
                  <a:pt x="321037" y="107727"/>
                </a:lnTo>
                <a:lnTo>
                  <a:pt x="267000" y="110894"/>
                </a:lnTo>
                <a:lnTo>
                  <a:pt x="582924" y="110894"/>
                </a:lnTo>
                <a:lnTo>
                  <a:pt x="607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0723" y="4792165"/>
            <a:ext cx="330835" cy="351790"/>
          </a:xfrm>
          <a:custGeom>
            <a:avLst/>
            <a:gdLst/>
            <a:ahLst/>
            <a:cxnLst/>
            <a:rect l="l" t="t" r="r" b="b"/>
            <a:pathLst>
              <a:path w="330834" h="351789">
                <a:moveTo>
                  <a:pt x="54037" y="0"/>
                </a:moveTo>
                <a:lnTo>
                  <a:pt x="0" y="47530"/>
                </a:lnTo>
                <a:lnTo>
                  <a:pt x="22254" y="60197"/>
                </a:lnTo>
                <a:lnTo>
                  <a:pt x="44495" y="76045"/>
                </a:lnTo>
                <a:lnTo>
                  <a:pt x="69934" y="98227"/>
                </a:lnTo>
                <a:lnTo>
                  <a:pt x="82647" y="114061"/>
                </a:lnTo>
                <a:lnTo>
                  <a:pt x="95361" y="133076"/>
                </a:lnTo>
                <a:lnTo>
                  <a:pt x="104889" y="155257"/>
                </a:lnTo>
                <a:lnTo>
                  <a:pt x="117602" y="180606"/>
                </a:lnTo>
                <a:lnTo>
                  <a:pt x="123959" y="209121"/>
                </a:lnTo>
                <a:lnTo>
                  <a:pt x="130328" y="240804"/>
                </a:lnTo>
                <a:lnTo>
                  <a:pt x="133500" y="275653"/>
                </a:lnTo>
                <a:lnTo>
                  <a:pt x="133500" y="313682"/>
                </a:lnTo>
                <a:lnTo>
                  <a:pt x="139856" y="320016"/>
                </a:lnTo>
                <a:lnTo>
                  <a:pt x="162111" y="332684"/>
                </a:lnTo>
                <a:lnTo>
                  <a:pt x="181180" y="339018"/>
                </a:lnTo>
                <a:lnTo>
                  <a:pt x="200250" y="342198"/>
                </a:lnTo>
                <a:lnTo>
                  <a:pt x="225676" y="348532"/>
                </a:lnTo>
                <a:lnTo>
                  <a:pt x="254287" y="348532"/>
                </a:lnTo>
                <a:lnTo>
                  <a:pt x="279713" y="351699"/>
                </a:lnTo>
                <a:lnTo>
                  <a:pt x="301968" y="351699"/>
                </a:lnTo>
                <a:lnTo>
                  <a:pt x="321037" y="348532"/>
                </a:lnTo>
                <a:lnTo>
                  <a:pt x="327394" y="345365"/>
                </a:lnTo>
                <a:lnTo>
                  <a:pt x="330566" y="342198"/>
                </a:lnTo>
                <a:lnTo>
                  <a:pt x="330566" y="335851"/>
                </a:lnTo>
                <a:lnTo>
                  <a:pt x="324209" y="329517"/>
                </a:lnTo>
                <a:lnTo>
                  <a:pt x="311496" y="320016"/>
                </a:lnTo>
                <a:lnTo>
                  <a:pt x="292426" y="307336"/>
                </a:lnTo>
                <a:lnTo>
                  <a:pt x="228861" y="278820"/>
                </a:lnTo>
                <a:lnTo>
                  <a:pt x="190709" y="190107"/>
                </a:lnTo>
                <a:lnTo>
                  <a:pt x="165283" y="139410"/>
                </a:lnTo>
                <a:lnTo>
                  <a:pt x="136684" y="88713"/>
                </a:lnTo>
                <a:lnTo>
                  <a:pt x="108074" y="44363"/>
                </a:lnTo>
                <a:lnTo>
                  <a:pt x="79463" y="12667"/>
                </a:lnTo>
                <a:lnTo>
                  <a:pt x="66750" y="3166"/>
                </a:lnTo>
                <a:lnTo>
                  <a:pt x="54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8153" y="4339072"/>
            <a:ext cx="349885" cy="323215"/>
          </a:xfrm>
          <a:custGeom>
            <a:avLst/>
            <a:gdLst/>
            <a:ahLst/>
            <a:cxnLst/>
            <a:rect l="l" t="t" r="r" b="b"/>
            <a:pathLst>
              <a:path w="349884" h="323214">
                <a:moveTo>
                  <a:pt x="60393" y="228136"/>
                </a:moveTo>
                <a:lnTo>
                  <a:pt x="0" y="288334"/>
                </a:lnTo>
                <a:lnTo>
                  <a:pt x="9541" y="301002"/>
                </a:lnTo>
                <a:lnTo>
                  <a:pt x="19069" y="310515"/>
                </a:lnTo>
                <a:lnTo>
                  <a:pt x="34967" y="316849"/>
                </a:lnTo>
                <a:lnTo>
                  <a:pt x="54037" y="323183"/>
                </a:lnTo>
                <a:lnTo>
                  <a:pt x="95361" y="323183"/>
                </a:lnTo>
                <a:lnTo>
                  <a:pt x="143041" y="320016"/>
                </a:lnTo>
                <a:lnTo>
                  <a:pt x="190709" y="313682"/>
                </a:lnTo>
                <a:lnTo>
                  <a:pt x="228861" y="307348"/>
                </a:lnTo>
                <a:lnTo>
                  <a:pt x="267000" y="297835"/>
                </a:lnTo>
                <a:lnTo>
                  <a:pt x="305140" y="259818"/>
                </a:lnTo>
                <a:lnTo>
                  <a:pt x="307680" y="256651"/>
                </a:lnTo>
                <a:lnTo>
                  <a:pt x="197065" y="256651"/>
                </a:lnTo>
                <a:lnTo>
                  <a:pt x="174824" y="253484"/>
                </a:lnTo>
                <a:lnTo>
                  <a:pt x="149398" y="250318"/>
                </a:lnTo>
                <a:lnTo>
                  <a:pt x="104889" y="240804"/>
                </a:lnTo>
                <a:lnTo>
                  <a:pt x="73106" y="231303"/>
                </a:lnTo>
                <a:lnTo>
                  <a:pt x="60393" y="228136"/>
                </a:lnTo>
                <a:close/>
              </a:path>
              <a:path w="349884" h="323214">
                <a:moveTo>
                  <a:pt x="336922" y="0"/>
                </a:moveTo>
                <a:lnTo>
                  <a:pt x="308324" y="0"/>
                </a:lnTo>
                <a:lnTo>
                  <a:pt x="292426" y="3166"/>
                </a:lnTo>
                <a:lnTo>
                  <a:pt x="273357" y="6346"/>
                </a:lnTo>
                <a:lnTo>
                  <a:pt x="244746" y="38029"/>
                </a:lnTo>
                <a:lnTo>
                  <a:pt x="232033" y="60210"/>
                </a:lnTo>
                <a:lnTo>
                  <a:pt x="228861" y="69711"/>
                </a:lnTo>
                <a:lnTo>
                  <a:pt x="228861" y="76045"/>
                </a:lnTo>
                <a:lnTo>
                  <a:pt x="232033" y="82379"/>
                </a:lnTo>
                <a:lnTo>
                  <a:pt x="235217" y="85546"/>
                </a:lnTo>
                <a:lnTo>
                  <a:pt x="244746" y="91893"/>
                </a:lnTo>
                <a:lnTo>
                  <a:pt x="270172" y="91893"/>
                </a:lnTo>
                <a:lnTo>
                  <a:pt x="282898" y="136243"/>
                </a:lnTo>
                <a:lnTo>
                  <a:pt x="286070" y="171105"/>
                </a:lnTo>
                <a:lnTo>
                  <a:pt x="282898" y="199621"/>
                </a:lnTo>
                <a:lnTo>
                  <a:pt x="273357" y="221789"/>
                </a:lnTo>
                <a:lnTo>
                  <a:pt x="260644" y="237637"/>
                </a:lnTo>
                <a:lnTo>
                  <a:pt x="241574" y="247138"/>
                </a:lnTo>
                <a:lnTo>
                  <a:pt x="219320" y="253484"/>
                </a:lnTo>
                <a:lnTo>
                  <a:pt x="197065" y="256651"/>
                </a:lnTo>
                <a:lnTo>
                  <a:pt x="307680" y="256651"/>
                </a:lnTo>
                <a:lnTo>
                  <a:pt x="317853" y="243971"/>
                </a:lnTo>
                <a:lnTo>
                  <a:pt x="327394" y="224969"/>
                </a:lnTo>
                <a:lnTo>
                  <a:pt x="340107" y="186940"/>
                </a:lnTo>
                <a:lnTo>
                  <a:pt x="343279" y="152090"/>
                </a:lnTo>
                <a:lnTo>
                  <a:pt x="340107" y="120408"/>
                </a:lnTo>
                <a:lnTo>
                  <a:pt x="336922" y="95060"/>
                </a:lnTo>
                <a:lnTo>
                  <a:pt x="330566" y="72878"/>
                </a:lnTo>
                <a:lnTo>
                  <a:pt x="340107" y="53863"/>
                </a:lnTo>
                <a:lnTo>
                  <a:pt x="346463" y="38029"/>
                </a:lnTo>
                <a:lnTo>
                  <a:pt x="349635" y="25348"/>
                </a:lnTo>
                <a:lnTo>
                  <a:pt x="349635" y="15847"/>
                </a:lnTo>
                <a:lnTo>
                  <a:pt x="343279" y="3166"/>
                </a:lnTo>
                <a:lnTo>
                  <a:pt x="336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3911340"/>
            <a:ext cx="387985" cy="703580"/>
          </a:xfrm>
          <a:custGeom>
            <a:avLst/>
            <a:gdLst/>
            <a:ahLst/>
            <a:cxnLst/>
            <a:rect l="l" t="t" r="r" b="b"/>
            <a:pathLst>
              <a:path w="387984" h="703579">
                <a:moveTo>
                  <a:pt x="181205" y="0"/>
                </a:moveTo>
                <a:lnTo>
                  <a:pt x="139881" y="0"/>
                </a:lnTo>
                <a:lnTo>
                  <a:pt x="114456" y="3179"/>
                </a:lnTo>
                <a:lnTo>
                  <a:pt x="28635" y="98188"/>
                </a:lnTo>
                <a:lnTo>
                  <a:pt x="15921" y="145757"/>
                </a:lnTo>
                <a:lnTo>
                  <a:pt x="6385" y="199608"/>
                </a:lnTo>
                <a:lnTo>
                  <a:pt x="28" y="262973"/>
                </a:lnTo>
                <a:lnTo>
                  <a:pt x="0" y="383232"/>
                </a:lnTo>
                <a:lnTo>
                  <a:pt x="3207" y="399216"/>
                </a:lnTo>
                <a:lnTo>
                  <a:pt x="19099" y="456247"/>
                </a:lnTo>
                <a:lnTo>
                  <a:pt x="47706" y="500610"/>
                </a:lnTo>
                <a:lnTo>
                  <a:pt x="387812" y="703385"/>
                </a:lnTo>
                <a:lnTo>
                  <a:pt x="321062" y="570322"/>
                </a:lnTo>
                <a:lnTo>
                  <a:pt x="193918" y="500610"/>
                </a:lnTo>
                <a:lnTo>
                  <a:pt x="108099" y="446746"/>
                </a:lnTo>
                <a:lnTo>
                  <a:pt x="79492" y="430899"/>
                </a:lnTo>
                <a:lnTo>
                  <a:pt x="66778" y="421398"/>
                </a:lnTo>
                <a:lnTo>
                  <a:pt x="63599" y="373868"/>
                </a:lnTo>
                <a:lnTo>
                  <a:pt x="60421" y="329517"/>
                </a:lnTo>
                <a:lnTo>
                  <a:pt x="60421" y="272486"/>
                </a:lnTo>
                <a:lnTo>
                  <a:pt x="69957" y="186965"/>
                </a:lnTo>
                <a:lnTo>
                  <a:pt x="82671" y="139397"/>
                </a:lnTo>
                <a:lnTo>
                  <a:pt x="104920" y="104548"/>
                </a:lnTo>
                <a:lnTo>
                  <a:pt x="120813" y="95009"/>
                </a:lnTo>
                <a:lnTo>
                  <a:pt x="193287" y="95009"/>
                </a:lnTo>
                <a:lnTo>
                  <a:pt x="197103" y="88649"/>
                </a:lnTo>
                <a:lnTo>
                  <a:pt x="260669" y="72878"/>
                </a:lnTo>
                <a:lnTo>
                  <a:pt x="257497" y="56980"/>
                </a:lnTo>
                <a:lnTo>
                  <a:pt x="251140" y="44388"/>
                </a:lnTo>
                <a:lnTo>
                  <a:pt x="241599" y="28490"/>
                </a:lnTo>
                <a:lnTo>
                  <a:pt x="225701" y="12718"/>
                </a:lnTo>
                <a:lnTo>
                  <a:pt x="212988" y="9539"/>
                </a:lnTo>
                <a:lnTo>
                  <a:pt x="200275" y="3179"/>
                </a:lnTo>
                <a:lnTo>
                  <a:pt x="181205" y="0"/>
                </a:lnTo>
                <a:close/>
              </a:path>
              <a:path w="387984" h="703579">
                <a:moveTo>
                  <a:pt x="193287" y="95009"/>
                </a:moveTo>
                <a:lnTo>
                  <a:pt x="120813" y="95009"/>
                </a:lnTo>
                <a:lnTo>
                  <a:pt x="130353" y="101368"/>
                </a:lnTo>
                <a:lnTo>
                  <a:pt x="149423" y="110907"/>
                </a:lnTo>
                <a:lnTo>
                  <a:pt x="162136" y="114087"/>
                </a:lnTo>
                <a:lnTo>
                  <a:pt x="174849" y="110907"/>
                </a:lnTo>
                <a:lnTo>
                  <a:pt x="187562" y="104548"/>
                </a:lnTo>
                <a:lnTo>
                  <a:pt x="193287" y="95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08654" y="3584976"/>
            <a:ext cx="426084" cy="431165"/>
          </a:xfrm>
          <a:custGeom>
            <a:avLst/>
            <a:gdLst/>
            <a:ahLst/>
            <a:cxnLst/>
            <a:rect l="l" t="t" r="r" b="b"/>
            <a:pathLst>
              <a:path w="426084" h="431164">
                <a:moveTo>
                  <a:pt x="130315" y="237586"/>
                </a:moveTo>
                <a:lnTo>
                  <a:pt x="136672" y="329543"/>
                </a:lnTo>
                <a:lnTo>
                  <a:pt x="143028" y="396062"/>
                </a:lnTo>
                <a:lnTo>
                  <a:pt x="146213" y="430911"/>
                </a:lnTo>
                <a:lnTo>
                  <a:pt x="184327" y="323183"/>
                </a:lnTo>
                <a:lnTo>
                  <a:pt x="340132" y="323183"/>
                </a:lnTo>
                <a:lnTo>
                  <a:pt x="346476" y="316824"/>
                </a:lnTo>
                <a:lnTo>
                  <a:pt x="362336" y="304232"/>
                </a:lnTo>
                <a:lnTo>
                  <a:pt x="387838" y="278795"/>
                </a:lnTo>
                <a:lnTo>
                  <a:pt x="232033" y="278795"/>
                </a:lnTo>
                <a:lnTo>
                  <a:pt x="206657" y="275615"/>
                </a:lnTo>
                <a:lnTo>
                  <a:pt x="184327" y="269383"/>
                </a:lnTo>
                <a:lnTo>
                  <a:pt x="130315" y="237586"/>
                </a:lnTo>
                <a:close/>
              </a:path>
              <a:path w="426084" h="431164">
                <a:moveTo>
                  <a:pt x="340132" y="323183"/>
                </a:moveTo>
                <a:lnTo>
                  <a:pt x="184327" y="323183"/>
                </a:lnTo>
                <a:lnTo>
                  <a:pt x="206657" y="332722"/>
                </a:lnTo>
                <a:lnTo>
                  <a:pt x="225689" y="339082"/>
                </a:lnTo>
                <a:lnTo>
                  <a:pt x="247892" y="345314"/>
                </a:lnTo>
                <a:lnTo>
                  <a:pt x="273395" y="348494"/>
                </a:lnTo>
                <a:lnTo>
                  <a:pt x="289254" y="345314"/>
                </a:lnTo>
                <a:lnTo>
                  <a:pt x="301942" y="342261"/>
                </a:lnTo>
                <a:lnTo>
                  <a:pt x="333788" y="329543"/>
                </a:lnTo>
                <a:lnTo>
                  <a:pt x="340132" y="323183"/>
                </a:lnTo>
                <a:close/>
              </a:path>
              <a:path w="426084" h="431164">
                <a:moveTo>
                  <a:pt x="367411" y="69698"/>
                </a:moveTo>
                <a:lnTo>
                  <a:pt x="158926" y="69698"/>
                </a:lnTo>
                <a:lnTo>
                  <a:pt x="181155" y="72878"/>
                </a:lnTo>
                <a:lnTo>
                  <a:pt x="206657" y="76058"/>
                </a:lnTo>
                <a:lnTo>
                  <a:pt x="251064" y="88776"/>
                </a:lnTo>
                <a:lnTo>
                  <a:pt x="292426" y="104548"/>
                </a:lnTo>
                <a:lnTo>
                  <a:pt x="340132" y="142577"/>
                </a:lnTo>
                <a:lnTo>
                  <a:pt x="355992" y="183786"/>
                </a:lnTo>
                <a:lnTo>
                  <a:pt x="352820" y="199557"/>
                </a:lnTo>
                <a:lnTo>
                  <a:pt x="346476" y="215455"/>
                </a:lnTo>
                <a:lnTo>
                  <a:pt x="333788" y="234534"/>
                </a:lnTo>
                <a:lnTo>
                  <a:pt x="317802" y="247125"/>
                </a:lnTo>
                <a:lnTo>
                  <a:pt x="298770" y="263024"/>
                </a:lnTo>
                <a:lnTo>
                  <a:pt x="276567" y="272435"/>
                </a:lnTo>
                <a:lnTo>
                  <a:pt x="254236" y="278795"/>
                </a:lnTo>
                <a:lnTo>
                  <a:pt x="387838" y="278795"/>
                </a:lnTo>
                <a:lnTo>
                  <a:pt x="406870" y="250305"/>
                </a:lnTo>
                <a:lnTo>
                  <a:pt x="416386" y="234534"/>
                </a:lnTo>
                <a:lnTo>
                  <a:pt x="419558" y="218635"/>
                </a:lnTo>
                <a:lnTo>
                  <a:pt x="425901" y="202737"/>
                </a:lnTo>
                <a:lnTo>
                  <a:pt x="425901" y="183786"/>
                </a:lnTo>
                <a:lnTo>
                  <a:pt x="422729" y="155296"/>
                </a:lnTo>
                <a:lnTo>
                  <a:pt x="413214" y="126806"/>
                </a:lnTo>
                <a:lnTo>
                  <a:pt x="394182" y="98188"/>
                </a:lnTo>
                <a:lnTo>
                  <a:pt x="371852" y="72878"/>
                </a:lnTo>
                <a:lnTo>
                  <a:pt x="367411" y="69698"/>
                </a:lnTo>
                <a:close/>
              </a:path>
              <a:path w="426084" h="431164">
                <a:moveTo>
                  <a:pt x="158926" y="0"/>
                </a:moveTo>
                <a:lnTo>
                  <a:pt x="136672" y="0"/>
                </a:lnTo>
                <a:lnTo>
                  <a:pt x="111246" y="3179"/>
                </a:lnTo>
                <a:lnTo>
                  <a:pt x="66750" y="19078"/>
                </a:lnTo>
                <a:lnTo>
                  <a:pt x="25426" y="47568"/>
                </a:lnTo>
                <a:lnTo>
                  <a:pt x="0" y="85597"/>
                </a:lnTo>
                <a:lnTo>
                  <a:pt x="0" y="104548"/>
                </a:lnTo>
                <a:lnTo>
                  <a:pt x="3171" y="123626"/>
                </a:lnTo>
                <a:lnTo>
                  <a:pt x="12713" y="142577"/>
                </a:lnTo>
                <a:lnTo>
                  <a:pt x="25426" y="158475"/>
                </a:lnTo>
                <a:lnTo>
                  <a:pt x="44495" y="167887"/>
                </a:lnTo>
                <a:lnTo>
                  <a:pt x="79463" y="107727"/>
                </a:lnTo>
                <a:lnTo>
                  <a:pt x="69922" y="101368"/>
                </a:lnTo>
                <a:lnTo>
                  <a:pt x="76278" y="95009"/>
                </a:lnTo>
                <a:lnTo>
                  <a:pt x="95348" y="82417"/>
                </a:lnTo>
                <a:lnTo>
                  <a:pt x="98532" y="82417"/>
                </a:lnTo>
                <a:lnTo>
                  <a:pt x="111246" y="79237"/>
                </a:lnTo>
                <a:lnTo>
                  <a:pt x="123959" y="72878"/>
                </a:lnTo>
                <a:lnTo>
                  <a:pt x="158926" y="69698"/>
                </a:lnTo>
                <a:lnTo>
                  <a:pt x="367411" y="69698"/>
                </a:lnTo>
                <a:lnTo>
                  <a:pt x="349648" y="56980"/>
                </a:lnTo>
                <a:lnTo>
                  <a:pt x="327445" y="44388"/>
                </a:lnTo>
                <a:lnTo>
                  <a:pt x="276567" y="19078"/>
                </a:lnTo>
                <a:lnTo>
                  <a:pt x="219345" y="6359"/>
                </a:lnTo>
                <a:lnTo>
                  <a:pt x="187499" y="3179"/>
                </a:lnTo>
                <a:lnTo>
                  <a:pt x="158926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0830" y="4031787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57208" y="0"/>
                </a:moveTo>
                <a:lnTo>
                  <a:pt x="47680" y="3179"/>
                </a:lnTo>
                <a:lnTo>
                  <a:pt x="34967" y="6232"/>
                </a:lnTo>
                <a:lnTo>
                  <a:pt x="25426" y="9411"/>
                </a:lnTo>
                <a:lnTo>
                  <a:pt x="9541" y="25310"/>
                </a:lnTo>
                <a:lnTo>
                  <a:pt x="6356" y="34849"/>
                </a:lnTo>
                <a:lnTo>
                  <a:pt x="3171" y="47440"/>
                </a:lnTo>
                <a:lnTo>
                  <a:pt x="0" y="56980"/>
                </a:lnTo>
                <a:lnTo>
                  <a:pt x="25426" y="104510"/>
                </a:lnTo>
                <a:lnTo>
                  <a:pt x="47680" y="114011"/>
                </a:lnTo>
                <a:lnTo>
                  <a:pt x="69922" y="114011"/>
                </a:lnTo>
                <a:lnTo>
                  <a:pt x="79463" y="110844"/>
                </a:lnTo>
                <a:lnTo>
                  <a:pt x="98494" y="98176"/>
                </a:lnTo>
                <a:lnTo>
                  <a:pt x="104838" y="88662"/>
                </a:lnTo>
                <a:lnTo>
                  <a:pt x="111309" y="79161"/>
                </a:lnTo>
                <a:lnTo>
                  <a:pt x="114481" y="69698"/>
                </a:lnTo>
                <a:lnTo>
                  <a:pt x="114481" y="47440"/>
                </a:lnTo>
                <a:lnTo>
                  <a:pt x="111309" y="34849"/>
                </a:lnTo>
                <a:lnTo>
                  <a:pt x="104838" y="25310"/>
                </a:lnTo>
                <a:lnTo>
                  <a:pt x="98494" y="15771"/>
                </a:lnTo>
                <a:lnTo>
                  <a:pt x="88979" y="9411"/>
                </a:lnTo>
                <a:lnTo>
                  <a:pt x="79463" y="6232"/>
                </a:lnTo>
                <a:lnTo>
                  <a:pt x="69922" y="3179"/>
                </a:lnTo>
                <a:lnTo>
                  <a:pt x="57208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30896" y="3670574"/>
            <a:ext cx="102235" cy="98425"/>
          </a:xfrm>
          <a:custGeom>
            <a:avLst/>
            <a:gdLst/>
            <a:ahLst/>
            <a:cxnLst/>
            <a:rect l="l" t="t" r="r" b="b"/>
            <a:pathLst>
              <a:path w="102234" h="98425">
                <a:moveTo>
                  <a:pt x="60393" y="0"/>
                </a:moveTo>
                <a:lnTo>
                  <a:pt x="41323" y="0"/>
                </a:lnTo>
                <a:lnTo>
                  <a:pt x="31795" y="3179"/>
                </a:lnTo>
                <a:lnTo>
                  <a:pt x="15897" y="15771"/>
                </a:lnTo>
                <a:lnTo>
                  <a:pt x="3184" y="28490"/>
                </a:lnTo>
                <a:lnTo>
                  <a:pt x="0" y="38029"/>
                </a:lnTo>
                <a:lnTo>
                  <a:pt x="0" y="60159"/>
                </a:lnTo>
                <a:lnTo>
                  <a:pt x="3184" y="69698"/>
                </a:lnTo>
                <a:lnTo>
                  <a:pt x="15897" y="82290"/>
                </a:lnTo>
                <a:lnTo>
                  <a:pt x="31795" y="95009"/>
                </a:lnTo>
                <a:lnTo>
                  <a:pt x="41323" y="98188"/>
                </a:lnTo>
                <a:lnTo>
                  <a:pt x="60393" y="98188"/>
                </a:lnTo>
                <a:lnTo>
                  <a:pt x="69934" y="95009"/>
                </a:lnTo>
                <a:lnTo>
                  <a:pt x="85832" y="82290"/>
                </a:lnTo>
                <a:lnTo>
                  <a:pt x="98545" y="69698"/>
                </a:lnTo>
                <a:lnTo>
                  <a:pt x="101717" y="60159"/>
                </a:lnTo>
                <a:lnTo>
                  <a:pt x="101717" y="38029"/>
                </a:lnTo>
                <a:lnTo>
                  <a:pt x="98545" y="28490"/>
                </a:lnTo>
                <a:lnTo>
                  <a:pt x="85832" y="15771"/>
                </a:lnTo>
                <a:lnTo>
                  <a:pt x="69934" y="3179"/>
                </a:lnTo>
                <a:lnTo>
                  <a:pt x="60393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9005" y="4218676"/>
            <a:ext cx="172085" cy="101600"/>
          </a:xfrm>
          <a:custGeom>
            <a:avLst/>
            <a:gdLst/>
            <a:ahLst/>
            <a:cxnLst/>
            <a:rect l="l" t="t" r="r" b="b"/>
            <a:pathLst>
              <a:path w="172084" h="101600">
                <a:moveTo>
                  <a:pt x="95361" y="0"/>
                </a:moveTo>
                <a:lnTo>
                  <a:pt x="79463" y="3166"/>
                </a:lnTo>
                <a:lnTo>
                  <a:pt x="63578" y="9500"/>
                </a:lnTo>
                <a:lnTo>
                  <a:pt x="54037" y="19014"/>
                </a:lnTo>
                <a:lnTo>
                  <a:pt x="41323" y="28515"/>
                </a:lnTo>
                <a:lnTo>
                  <a:pt x="22254" y="53863"/>
                </a:lnTo>
                <a:lnTo>
                  <a:pt x="9541" y="76045"/>
                </a:lnTo>
                <a:lnTo>
                  <a:pt x="0" y="101393"/>
                </a:lnTo>
                <a:lnTo>
                  <a:pt x="12725" y="82379"/>
                </a:lnTo>
                <a:lnTo>
                  <a:pt x="28610" y="66531"/>
                </a:lnTo>
                <a:lnTo>
                  <a:pt x="44508" y="53863"/>
                </a:lnTo>
                <a:lnTo>
                  <a:pt x="57221" y="41183"/>
                </a:lnTo>
                <a:lnTo>
                  <a:pt x="73106" y="34849"/>
                </a:lnTo>
                <a:lnTo>
                  <a:pt x="85832" y="31682"/>
                </a:lnTo>
                <a:lnTo>
                  <a:pt x="114430" y="25348"/>
                </a:lnTo>
                <a:lnTo>
                  <a:pt x="156816" y="25348"/>
                </a:lnTo>
                <a:lnTo>
                  <a:pt x="149398" y="19014"/>
                </a:lnTo>
                <a:lnTo>
                  <a:pt x="130328" y="9500"/>
                </a:lnTo>
                <a:lnTo>
                  <a:pt x="111258" y="3166"/>
                </a:lnTo>
                <a:lnTo>
                  <a:pt x="95361" y="0"/>
                </a:lnTo>
                <a:close/>
              </a:path>
              <a:path w="172084" h="101600">
                <a:moveTo>
                  <a:pt x="156816" y="25348"/>
                </a:moveTo>
                <a:lnTo>
                  <a:pt x="136684" y="25348"/>
                </a:lnTo>
                <a:lnTo>
                  <a:pt x="155754" y="31682"/>
                </a:lnTo>
                <a:lnTo>
                  <a:pt x="171652" y="38016"/>
                </a:lnTo>
                <a:lnTo>
                  <a:pt x="156816" y="25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345" y="2884677"/>
            <a:ext cx="3810" cy="14604"/>
          </a:xfrm>
          <a:custGeom>
            <a:avLst/>
            <a:gdLst/>
            <a:ahLst/>
            <a:cxnLst/>
            <a:rect l="l" t="t" r="r" b="b"/>
            <a:pathLst>
              <a:path w="3810" h="14605">
                <a:moveTo>
                  <a:pt x="889" y="0"/>
                </a:moveTo>
                <a:lnTo>
                  <a:pt x="3302" y="7238"/>
                </a:lnTo>
                <a:lnTo>
                  <a:pt x="3556" y="9651"/>
                </a:lnTo>
                <a:lnTo>
                  <a:pt x="0" y="14224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2555" y="2632582"/>
            <a:ext cx="694690" cy="276225"/>
          </a:xfrm>
          <a:custGeom>
            <a:avLst/>
            <a:gdLst/>
            <a:ahLst/>
            <a:cxnLst/>
            <a:rect l="l" t="t" r="r" b="b"/>
            <a:pathLst>
              <a:path w="694689" h="276225">
                <a:moveTo>
                  <a:pt x="0" y="276097"/>
                </a:moveTo>
                <a:lnTo>
                  <a:pt x="3806" y="270132"/>
                </a:lnTo>
                <a:lnTo>
                  <a:pt x="6350" y="265715"/>
                </a:lnTo>
                <a:lnTo>
                  <a:pt x="9465" y="261917"/>
                </a:lnTo>
                <a:lnTo>
                  <a:pt x="44799" y="240942"/>
                </a:lnTo>
                <a:lnTo>
                  <a:pt x="109569" y="212161"/>
                </a:lnTo>
                <a:lnTo>
                  <a:pt x="187911" y="179594"/>
                </a:lnTo>
                <a:lnTo>
                  <a:pt x="234874" y="160542"/>
                </a:lnTo>
                <a:lnTo>
                  <a:pt x="281977" y="141840"/>
                </a:lnTo>
                <a:lnTo>
                  <a:pt x="329208" y="123473"/>
                </a:lnTo>
                <a:lnTo>
                  <a:pt x="376558" y="105427"/>
                </a:lnTo>
                <a:lnTo>
                  <a:pt x="424015" y="87691"/>
                </a:lnTo>
                <a:lnTo>
                  <a:pt x="471569" y="70249"/>
                </a:lnTo>
                <a:lnTo>
                  <a:pt x="519210" y="53088"/>
                </a:lnTo>
                <a:lnTo>
                  <a:pt x="566927" y="36194"/>
                </a:lnTo>
                <a:lnTo>
                  <a:pt x="595433" y="25888"/>
                </a:lnTo>
                <a:lnTo>
                  <a:pt x="652920" y="6655"/>
                </a:lnTo>
                <a:lnTo>
                  <a:pt x="690371" y="0"/>
                </a:lnTo>
                <a:lnTo>
                  <a:pt x="694308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2671" y="2829321"/>
            <a:ext cx="53975" cy="501015"/>
          </a:xfrm>
          <a:custGeom>
            <a:avLst/>
            <a:gdLst/>
            <a:ahLst/>
            <a:cxnLst/>
            <a:rect l="l" t="t" r="r" b="b"/>
            <a:pathLst>
              <a:path w="53975" h="501014">
                <a:moveTo>
                  <a:pt x="8258" y="5572"/>
                </a:moveTo>
                <a:lnTo>
                  <a:pt x="0" y="0"/>
                </a:lnTo>
                <a:lnTo>
                  <a:pt x="1623" y="7096"/>
                </a:lnTo>
                <a:lnTo>
                  <a:pt x="7580" y="20288"/>
                </a:lnTo>
                <a:lnTo>
                  <a:pt x="12322" y="33004"/>
                </a:lnTo>
                <a:lnTo>
                  <a:pt x="25673" y="104393"/>
                </a:lnTo>
                <a:lnTo>
                  <a:pt x="34547" y="176641"/>
                </a:lnTo>
                <a:lnTo>
                  <a:pt x="38613" y="222382"/>
                </a:lnTo>
                <a:lnTo>
                  <a:pt x="40977" y="267969"/>
                </a:lnTo>
                <a:lnTo>
                  <a:pt x="42031" y="313676"/>
                </a:lnTo>
                <a:lnTo>
                  <a:pt x="42167" y="359775"/>
                </a:lnTo>
                <a:lnTo>
                  <a:pt x="41951" y="389864"/>
                </a:lnTo>
                <a:lnTo>
                  <a:pt x="41866" y="419798"/>
                </a:lnTo>
                <a:lnTo>
                  <a:pt x="42757" y="449661"/>
                </a:lnTo>
                <a:lnTo>
                  <a:pt x="45469" y="479536"/>
                </a:lnTo>
                <a:lnTo>
                  <a:pt x="47628" y="492363"/>
                </a:lnTo>
                <a:lnTo>
                  <a:pt x="46739" y="496046"/>
                </a:lnTo>
                <a:lnTo>
                  <a:pt x="53978" y="50061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8354" y="2821813"/>
            <a:ext cx="237490" cy="341630"/>
          </a:xfrm>
          <a:custGeom>
            <a:avLst/>
            <a:gdLst/>
            <a:ahLst/>
            <a:cxnLst/>
            <a:rect l="l" t="t" r="r" b="b"/>
            <a:pathLst>
              <a:path w="237489" h="341630">
                <a:moveTo>
                  <a:pt x="0" y="0"/>
                </a:moveTo>
                <a:lnTo>
                  <a:pt x="27050" y="38735"/>
                </a:lnTo>
                <a:lnTo>
                  <a:pt x="42037" y="106457"/>
                </a:lnTo>
                <a:lnTo>
                  <a:pt x="55118" y="174371"/>
                </a:lnTo>
                <a:lnTo>
                  <a:pt x="64769" y="238506"/>
                </a:lnTo>
                <a:lnTo>
                  <a:pt x="69655" y="270597"/>
                </a:lnTo>
                <a:lnTo>
                  <a:pt x="75564" y="302640"/>
                </a:lnTo>
                <a:lnTo>
                  <a:pt x="77343" y="311276"/>
                </a:lnTo>
                <a:lnTo>
                  <a:pt x="77723" y="314578"/>
                </a:lnTo>
                <a:lnTo>
                  <a:pt x="85597" y="311531"/>
                </a:lnTo>
                <a:lnTo>
                  <a:pt x="100288" y="269146"/>
                </a:lnTo>
                <a:lnTo>
                  <a:pt x="116347" y="226012"/>
                </a:lnTo>
                <a:lnTo>
                  <a:pt x="135764" y="184711"/>
                </a:lnTo>
                <a:lnTo>
                  <a:pt x="160527" y="147827"/>
                </a:lnTo>
                <a:lnTo>
                  <a:pt x="170132" y="153433"/>
                </a:lnTo>
                <a:lnTo>
                  <a:pt x="194188" y="204456"/>
                </a:lnTo>
                <a:lnTo>
                  <a:pt x="204440" y="249910"/>
                </a:lnTo>
                <a:lnTo>
                  <a:pt x="210565" y="272161"/>
                </a:lnTo>
                <a:lnTo>
                  <a:pt x="226675" y="319291"/>
                </a:lnTo>
                <a:lnTo>
                  <a:pt x="235838" y="338963"/>
                </a:lnTo>
                <a:lnTo>
                  <a:pt x="237108" y="34112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3629" y="3015107"/>
            <a:ext cx="113030" cy="161290"/>
          </a:xfrm>
          <a:custGeom>
            <a:avLst/>
            <a:gdLst/>
            <a:ahLst/>
            <a:cxnLst/>
            <a:rect l="l" t="t" r="r" b="b"/>
            <a:pathLst>
              <a:path w="113030" h="161289">
                <a:moveTo>
                  <a:pt x="0" y="77977"/>
                </a:moveTo>
                <a:lnTo>
                  <a:pt x="29733" y="110997"/>
                </a:lnTo>
                <a:lnTo>
                  <a:pt x="38923" y="110811"/>
                </a:lnTo>
                <a:lnTo>
                  <a:pt x="72580" y="85391"/>
                </a:lnTo>
                <a:lnTo>
                  <a:pt x="85820" y="40824"/>
                </a:lnTo>
                <a:lnTo>
                  <a:pt x="86010" y="27193"/>
                </a:lnTo>
                <a:lnTo>
                  <a:pt x="83772" y="13968"/>
                </a:lnTo>
                <a:lnTo>
                  <a:pt x="78104" y="3301"/>
                </a:lnTo>
                <a:lnTo>
                  <a:pt x="75564" y="2158"/>
                </a:lnTo>
                <a:lnTo>
                  <a:pt x="73532" y="1142"/>
                </a:lnTo>
                <a:lnTo>
                  <a:pt x="44576" y="38734"/>
                </a:lnTo>
                <a:lnTo>
                  <a:pt x="39623" y="76977"/>
                </a:lnTo>
                <a:lnTo>
                  <a:pt x="41005" y="95545"/>
                </a:lnTo>
                <a:lnTo>
                  <a:pt x="58546" y="142859"/>
                </a:lnTo>
                <a:lnTo>
                  <a:pt x="94827" y="160716"/>
                </a:lnTo>
                <a:lnTo>
                  <a:pt x="101266" y="161020"/>
                </a:lnTo>
                <a:lnTo>
                  <a:pt x="106824" y="160823"/>
                </a:lnTo>
                <a:lnTo>
                  <a:pt x="112775" y="16001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0126" y="3039110"/>
            <a:ext cx="88900" cy="75565"/>
          </a:xfrm>
          <a:custGeom>
            <a:avLst/>
            <a:gdLst/>
            <a:ahLst/>
            <a:cxnLst/>
            <a:rect l="l" t="t" r="r" b="b"/>
            <a:pathLst>
              <a:path w="88900" h="75564">
                <a:moveTo>
                  <a:pt x="0" y="0"/>
                </a:moveTo>
                <a:lnTo>
                  <a:pt x="6985" y="37591"/>
                </a:lnTo>
                <a:lnTo>
                  <a:pt x="36830" y="74422"/>
                </a:lnTo>
                <a:lnTo>
                  <a:pt x="48823" y="75404"/>
                </a:lnTo>
                <a:lnTo>
                  <a:pt x="60483" y="71421"/>
                </a:lnTo>
                <a:lnTo>
                  <a:pt x="71048" y="64367"/>
                </a:lnTo>
                <a:lnTo>
                  <a:pt x="79756" y="56134"/>
                </a:lnTo>
                <a:lnTo>
                  <a:pt x="82804" y="52197"/>
                </a:lnTo>
                <a:lnTo>
                  <a:pt x="85598" y="47878"/>
                </a:lnTo>
                <a:lnTo>
                  <a:pt x="88392" y="4394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4161" y="3025394"/>
            <a:ext cx="94615" cy="518795"/>
          </a:xfrm>
          <a:custGeom>
            <a:avLst/>
            <a:gdLst/>
            <a:ahLst/>
            <a:cxnLst/>
            <a:rect l="l" t="t" r="r" b="b"/>
            <a:pathLst>
              <a:path w="94614" h="518795">
                <a:moveTo>
                  <a:pt x="94487" y="0"/>
                </a:moveTo>
                <a:lnTo>
                  <a:pt x="84939" y="43074"/>
                </a:lnTo>
                <a:lnTo>
                  <a:pt x="75057" y="85899"/>
                </a:lnTo>
                <a:lnTo>
                  <a:pt x="64984" y="128605"/>
                </a:lnTo>
                <a:lnTo>
                  <a:pt x="54863" y="171322"/>
                </a:lnTo>
                <a:lnTo>
                  <a:pt x="43900" y="220587"/>
                </a:lnTo>
                <a:lnTo>
                  <a:pt x="33978" y="269894"/>
                </a:lnTo>
                <a:lnTo>
                  <a:pt x="25099" y="319286"/>
                </a:lnTo>
                <a:lnTo>
                  <a:pt x="17261" y="368804"/>
                </a:lnTo>
                <a:lnTo>
                  <a:pt x="10465" y="418491"/>
                </a:lnTo>
                <a:lnTo>
                  <a:pt x="4711" y="468389"/>
                </a:lnTo>
                <a:lnTo>
                  <a:pt x="0" y="51854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6451" y="3006663"/>
            <a:ext cx="170815" cy="180340"/>
          </a:xfrm>
          <a:custGeom>
            <a:avLst/>
            <a:gdLst/>
            <a:ahLst/>
            <a:cxnLst/>
            <a:rect l="l" t="t" r="r" b="b"/>
            <a:pathLst>
              <a:path w="170814" h="180339">
                <a:moveTo>
                  <a:pt x="110170" y="30033"/>
                </a:moveTo>
                <a:lnTo>
                  <a:pt x="99550" y="22647"/>
                </a:lnTo>
                <a:lnTo>
                  <a:pt x="88834" y="14857"/>
                </a:lnTo>
                <a:lnTo>
                  <a:pt x="77737" y="7637"/>
                </a:lnTo>
                <a:lnTo>
                  <a:pt x="65974" y="1966"/>
                </a:lnTo>
                <a:lnTo>
                  <a:pt x="52327" y="0"/>
                </a:lnTo>
                <a:lnTo>
                  <a:pt x="39288" y="3284"/>
                </a:lnTo>
                <a:lnTo>
                  <a:pt x="8370" y="38383"/>
                </a:lnTo>
                <a:lnTo>
                  <a:pt x="0" y="79563"/>
                </a:lnTo>
                <a:lnTo>
                  <a:pt x="1458" y="99248"/>
                </a:lnTo>
                <a:lnTo>
                  <a:pt x="28354" y="144343"/>
                </a:lnTo>
                <a:lnTo>
                  <a:pt x="62932" y="152108"/>
                </a:lnTo>
                <a:lnTo>
                  <a:pt x="79865" y="147254"/>
                </a:lnTo>
                <a:lnTo>
                  <a:pt x="121614" y="113930"/>
                </a:lnTo>
                <a:lnTo>
                  <a:pt x="146492" y="65085"/>
                </a:lnTo>
                <a:lnTo>
                  <a:pt x="150175" y="55052"/>
                </a:lnTo>
                <a:lnTo>
                  <a:pt x="151318" y="52639"/>
                </a:lnTo>
                <a:lnTo>
                  <a:pt x="151318" y="46162"/>
                </a:lnTo>
                <a:lnTo>
                  <a:pt x="148669" y="62823"/>
                </a:lnTo>
                <a:lnTo>
                  <a:pt x="147746" y="78579"/>
                </a:lnTo>
                <a:lnTo>
                  <a:pt x="148228" y="94382"/>
                </a:lnTo>
                <a:lnTo>
                  <a:pt x="149794" y="111186"/>
                </a:lnTo>
                <a:lnTo>
                  <a:pt x="152405" y="130317"/>
                </a:lnTo>
                <a:lnTo>
                  <a:pt x="155731" y="147175"/>
                </a:lnTo>
                <a:lnTo>
                  <a:pt x="161295" y="163246"/>
                </a:lnTo>
                <a:lnTo>
                  <a:pt x="170622" y="18002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3639" y="2823972"/>
            <a:ext cx="27940" cy="336550"/>
          </a:xfrm>
          <a:custGeom>
            <a:avLst/>
            <a:gdLst/>
            <a:ahLst/>
            <a:cxnLst/>
            <a:rect l="l" t="t" r="r" b="b"/>
            <a:pathLst>
              <a:path w="27939" h="336550">
                <a:moveTo>
                  <a:pt x="14343" y="0"/>
                </a:moveTo>
                <a:lnTo>
                  <a:pt x="10888" y="26965"/>
                </a:lnTo>
                <a:lnTo>
                  <a:pt x="6992" y="53990"/>
                </a:lnTo>
                <a:lnTo>
                  <a:pt x="3502" y="81135"/>
                </a:lnTo>
                <a:lnTo>
                  <a:pt x="1262" y="108457"/>
                </a:lnTo>
                <a:lnTo>
                  <a:pt x="0" y="148068"/>
                </a:lnTo>
                <a:lnTo>
                  <a:pt x="1071" y="187404"/>
                </a:lnTo>
                <a:lnTo>
                  <a:pt x="4048" y="226669"/>
                </a:lnTo>
                <a:lnTo>
                  <a:pt x="8501" y="266064"/>
                </a:lnTo>
                <a:lnTo>
                  <a:pt x="21091" y="319089"/>
                </a:lnTo>
                <a:lnTo>
                  <a:pt x="27678" y="33655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7616" y="2795904"/>
            <a:ext cx="13970" cy="378460"/>
          </a:xfrm>
          <a:custGeom>
            <a:avLst/>
            <a:gdLst/>
            <a:ahLst/>
            <a:cxnLst/>
            <a:rect l="l" t="t" r="r" b="b"/>
            <a:pathLst>
              <a:path w="13970" h="378460">
                <a:moveTo>
                  <a:pt x="7333" y="0"/>
                </a:moveTo>
                <a:lnTo>
                  <a:pt x="7240" y="23731"/>
                </a:lnTo>
                <a:lnTo>
                  <a:pt x="5730" y="47736"/>
                </a:lnTo>
                <a:lnTo>
                  <a:pt x="3815" y="71812"/>
                </a:lnTo>
                <a:lnTo>
                  <a:pt x="2507" y="95758"/>
                </a:lnTo>
                <a:lnTo>
                  <a:pt x="875" y="144437"/>
                </a:lnTo>
                <a:lnTo>
                  <a:pt x="0" y="193196"/>
                </a:lnTo>
                <a:lnTo>
                  <a:pt x="422" y="241961"/>
                </a:lnTo>
                <a:lnTo>
                  <a:pt x="2686" y="290659"/>
                </a:lnTo>
                <a:lnTo>
                  <a:pt x="7333" y="339217"/>
                </a:lnTo>
                <a:lnTo>
                  <a:pt x="8952" y="348882"/>
                </a:lnTo>
                <a:lnTo>
                  <a:pt x="10571" y="358632"/>
                </a:lnTo>
                <a:lnTo>
                  <a:pt x="12191" y="368452"/>
                </a:lnTo>
                <a:lnTo>
                  <a:pt x="13810" y="37833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4690" y="2916682"/>
            <a:ext cx="210820" cy="213360"/>
          </a:xfrm>
          <a:custGeom>
            <a:avLst/>
            <a:gdLst/>
            <a:ahLst/>
            <a:cxnLst/>
            <a:rect l="l" t="t" r="r" b="b"/>
            <a:pathLst>
              <a:path w="210820" h="213360">
                <a:moveTo>
                  <a:pt x="185547" y="30098"/>
                </a:moveTo>
                <a:lnTo>
                  <a:pt x="171676" y="19841"/>
                </a:lnTo>
                <a:lnTo>
                  <a:pt x="156590" y="10715"/>
                </a:lnTo>
                <a:lnTo>
                  <a:pt x="140362" y="3756"/>
                </a:lnTo>
                <a:lnTo>
                  <a:pt x="123062" y="0"/>
                </a:lnTo>
                <a:lnTo>
                  <a:pt x="100528" y="984"/>
                </a:lnTo>
                <a:lnTo>
                  <a:pt x="60983" y="19002"/>
                </a:lnTo>
                <a:lnTo>
                  <a:pt x="27485" y="57227"/>
                </a:lnTo>
                <a:lnTo>
                  <a:pt x="4605" y="110372"/>
                </a:lnTo>
                <a:lnTo>
                  <a:pt x="0" y="138683"/>
                </a:lnTo>
                <a:lnTo>
                  <a:pt x="148" y="160631"/>
                </a:lnTo>
                <a:lnTo>
                  <a:pt x="5191" y="181483"/>
                </a:lnTo>
                <a:lnTo>
                  <a:pt x="16305" y="198905"/>
                </a:lnTo>
                <a:lnTo>
                  <a:pt x="34671" y="210565"/>
                </a:lnTo>
                <a:lnTo>
                  <a:pt x="54798" y="213358"/>
                </a:lnTo>
                <a:lnTo>
                  <a:pt x="75485" y="209375"/>
                </a:lnTo>
                <a:lnTo>
                  <a:pt x="111251" y="189229"/>
                </a:lnTo>
                <a:lnTo>
                  <a:pt x="144224" y="149986"/>
                </a:lnTo>
                <a:lnTo>
                  <a:pt x="167005" y="103885"/>
                </a:lnTo>
                <a:lnTo>
                  <a:pt x="178095" y="59148"/>
                </a:lnTo>
                <a:lnTo>
                  <a:pt x="174625" y="104139"/>
                </a:lnTo>
                <a:lnTo>
                  <a:pt x="181038" y="148097"/>
                </a:lnTo>
                <a:lnTo>
                  <a:pt x="199644" y="188340"/>
                </a:lnTo>
                <a:lnTo>
                  <a:pt x="207263" y="196214"/>
                </a:lnTo>
                <a:lnTo>
                  <a:pt x="210820" y="20015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6607" y="2934335"/>
            <a:ext cx="129539" cy="199390"/>
          </a:xfrm>
          <a:custGeom>
            <a:avLst/>
            <a:gdLst/>
            <a:ahLst/>
            <a:cxnLst/>
            <a:rect l="l" t="t" r="r" b="b"/>
            <a:pathLst>
              <a:path w="129539" h="199389">
                <a:moveTo>
                  <a:pt x="154" y="40766"/>
                </a:moveTo>
                <a:lnTo>
                  <a:pt x="1047" y="59007"/>
                </a:lnTo>
                <a:lnTo>
                  <a:pt x="1107" y="77438"/>
                </a:lnTo>
                <a:lnTo>
                  <a:pt x="690" y="95916"/>
                </a:lnTo>
                <a:lnTo>
                  <a:pt x="154" y="114300"/>
                </a:lnTo>
                <a:lnTo>
                  <a:pt x="0" y="133425"/>
                </a:lnTo>
                <a:lnTo>
                  <a:pt x="154" y="152526"/>
                </a:lnTo>
                <a:lnTo>
                  <a:pt x="404" y="171628"/>
                </a:lnTo>
                <a:lnTo>
                  <a:pt x="535" y="190753"/>
                </a:lnTo>
                <a:lnTo>
                  <a:pt x="535" y="193548"/>
                </a:lnTo>
                <a:lnTo>
                  <a:pt x="535" y="196595"/>
                </a:lnTo>
                <a:lnTo>
                  <a:pt x="154" y="199262"/>
                </a:lnTo>
                <a:lnTo>
                  <a:pt x="2075" y="181719"/>
                </a:lnTo>
                <a:lnTo>
                  <a:pt x="3901" y="164163"/>
                </a:lnTo>
                <a:lnTo>
                  <a:pt x="6012" y="146631"/>
                </a:lnTo>
                <a:lnTo>
                  <a:pt x="14035" y="104868"/>
                </a:lnTo>
                <a:lnTo>
                  <a:pt x="29525" y="57382"/>
                </a:lnTo>
                <a:lnTo>
                  <a:pt x="51085" y="20020"/>
                </a:lnTo>
                <a:lnTo>
                  <a:pt x="95912" y="0"/>
                </a:lnTo>
                <a:lnTo>
                  <a:pt x="106795" y="61"/>
                </a:lnTo>
                <a:lnTo>
                  <a:pt x="114962" y="492"/>
                </a:lnTo>
                <a:lnTo>
                  <a:pt x="121987" y="1660"/>
                </a:lnTo>
                <a:lnTo>
                  <a:pt x="129440" y="393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5315" y="2933311"/>
            <a:ext cx="249554" cy="243840"/>
          </a:xfrm>
          <a:custGeom>
            <a:avLst/>
            <a:gdLst/>
            <a:ahLst/>
            <a:cxnLst/>
            <a:rect l="l" t="t" r="r" b="b"/>
            <a:pathLst>
              <a:path w="249554" h="243839">
                <a:moveTo>
                  <a:pt x="22840" y="127769"/>
                </a:moveTo>
                <a:lnTo>
                  <a:pt x="73177" y="144811"/>
                </a:lnTo>
                <a:lnTo>
                  <a:pt x="123211" y="98774"/>
                </a:lnTo>
                <a:lnTo>
                  <a:pt x="144690" y="56977"/>
                </a:lnTo>
                <a:lnTo>
                  <a:pt x="141458" y="6738"/>
                </a:lnTo>
                <a:lnTo>
                  <a:pt x="124708" y="0"/>
                </a:lnTo>
                <a:lnTo>
                  <a:pt x="105183" y="4071"/>
                </a:lnTo>
                <a:lnTo>
                  <a:pt x="71862" y="23502"/>
                </a:lnTo>
                <a:lnTo>
                  <a:pt x="29666" y="67254"/>
                </a:lnTo>
                <a:lnTo>
                  <a:pt x="3663" y="122054"/>
                </a:lnTo>
                <a:lnTo>
                  <a:pt x="0" y="148087"/>
                </a:lnTo>
                <a:lnTo>
                  <a:pt x="3980" y="172585"/>
                </a:lnTo>
                <a:lnTo>
                  <a:pt x="34397" y="213113"/>
                </a:lnTo>
                <a:lnTo>
                  <a:pt x="92706" y="237497"/>
                </a:lnTo>
                <a:lnTo>
                  <a:pt x="156063" y="243593"/>
                </a:lnTo>
                <a:lnTo>
                  <a:pt x="180447" y="242522"/>
                </a:lnTo>
                <a:lnTo>
                  <a:pt x="203211" y="238545"/>
                </a:lnTo>
                <a:lnTo>
                  <a:pt x="225643" y="232521"/>
                </a:lnTo>
                <a:lnTo>
                  <a:pt x="249027" y="22530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59258" y="3539363"/>
            <a:ext cx="243840" cy="441325"/>
          </a:xfrm>
          <a:custGeom>
            <a:avLst/>
            <a:gdLst/>
            <a:ahLst/>
            <a:cxnLst/>
            <a:rect l="l" t="t" r="r" b="b"/>
            <a:pathLst>
              <a:path w="243839" h="441325">
                <a:moveTo>
                  <a:pt x="8197" y="441070"/>
                </a:moveTo>
                <a:lnTo>
                  <a:pt x="4099" y="435869"/>
                </a:lnTo>
                <a:lnTo>
                  <a:pt x="1228" y="430323"/>
                </a:lnTo>
                <a:lnTo>
                  <a:pt x="0" y="422372"/>
                </a:lnTo>
                <a:lnTo>
                  <a:pt x="831" y="409956"/>
                </a:lnTo>
                <a:lnTo>
                  <a:pt x="9134" y="356854"/>
                </a:lnTo>
                <a:lnTo>
                  <a:pt x="20389" y="304419"/>
                </a:lnTo>
                <a:lnTo>
                  <a:pt x="33605" y="249156"/>
                </a:lnTo>
                <a:lnTo>
                  <a:pt x="47154" y="193881"/>
                </a:lnTo>
                <a:lnTo>
                  <a:pt x="61037" y="138630"/>
                </a:lnTo>
                <a:lnTo>
                  <a:pt x="75253" y="83438"/>
                </a:lnTo>
                <a:lnTo>
                  <a:pt x="78982" y="64329"/>
                </a:lnTo>
                <a:lnTo>
                  <a:pt x="83270" y="40862"/>
                </a:lnTo>
                <a:lnTo>
                  <a:pt x="89487" y="18109"/>
                </a:lnTo>
                <a:lnTo>
                  <a:pt x="99002" y="1142"/>
                </a:lnTo>
                <a:lnTo>
                  <a:pt x="101415" y="888"/>
                </a:lnTo>
                <a:lnTo>
                  <a:pt x="103574" y="635"/>
                </a:lnTo>
                <a:lnTo>
                  <a:pt x="126196" y="46370"/>
                </a:lnTo>
                <a:lnTo>
                  <a:pt x="141420" y="95123"/>
                </a:lnTo>
                <a:lnTo>
                  <a:pt x="155144" y="142863"/>
                </a:lnTo>
                <a:lnTo>
                  <a:pt x="168630" y="190627"/>
                </a:lnTo>
                <a:lnTo>
                  <a:pt x="182068" y="238390"/>
                </a:lnTo>
                <a:lnTo>
                  <a:pt x="195649" y="286131"/>
                </a:lnTo>
                <a:lnTo>
                  <a:pt x="204702" y="317948"/>
                </a:lnTo>
                <a:lnTo>
                  <a:pt x="213778" y="350456"/>
                </a:lnTo>
                <a:lnTo>
                  <a:pt x="223760" y="382678"/>
                </a:lnTo>
                <a:lnTo>
                  <a:pt x="235527" y="413638"/>
                </a:lnTo>
                <a:lnTo>
                  <a:pt x="240790" y="424354"/>
                </a:lnTo>
                <a:lnTo>
                  <a:pt x="243718" y="428116"/>
                </a:lnTo>
                <a:lnTo>
                  <a:pt x="243028" y="424640"/>
                </a:lnTo>
                <a:lnTo>
                  <a:pt x="237432" y="41363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2475" y="3807205"/>
            <a:ext cx="135255" cy="53340"/>
          </a:xfrm>
          <a:custGeom>
            <a:avLst/>
            <a:gdLst/>
            <a:ahLst/>
            <a:cxnLst/>
            <a:rect l="l" t="t" r="r" b="b"/>
            <a:pathLst>
              <a:path w="135254" h="53339">
                <a:moveTo>
                  <a:pt x="0" y="53340"/>
                </a:moveTo>
                <a:lnTo>
                  <a:pt x="42701" y="30480"/>
                </a:lnTo>
                <a:lnTo>
                  <a:pt x="96869" y="12382"/>
                </a:lnTo>
                <a:lnTo>
                  <a:pt x="115982" y="6369"/>
                </a:lnTo>
                <a:lnTo>
                  <a:pt x="13500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8090" y="3626230"/>
            <a:ext cx="224790" cy="359410"/>
          </a:xfrm>
          <a:custGeom>
            <a:avLst/>
            <a:gdLst/>
            <a:ahLst/>
            <a:cxnLst/>
            <a:rect l="l" t="t" r="r" b="b"/>
            <a:pathLst>
              <a:path w="224789" h="359410">
                <a:moveTo>
                  <a:pt x="23225" y="359283"/>
                </a:moveTo>
                <a:lnTo>
                  <a:pt x="24175" y="342961"/>
                </a:lnTo>
                <a:lnTo>
                  <a:pt x="24352" y="326342"/>
                </a:lnTo>
                <a:lnTo>
                  <a:pt x="23743" y="309366"/>
                </a:lnTo>
                <a:lnTo>
                  <a:pt x="22336" y="291973"/>
                </a:lnTo>
                <a:lnTo>
                  <a:pt x="18526" y="255549"/>
                </a:lnTo>
                <a:lnTo>
                  <a:pt x="15097" y="219090"/>
                </a:lnTo>
                <a:lnTo>
                  <a:pt x="11763" y="182655"/>
                </a:lnTo>
                <a:lnTo>
                  <a:pt x="8239" y="146304"/>
                </a:lnTo>
                <a:lnTo>
                  <a:pt x="4244" y="119876"/>
                </a:lnTo>
                <a:lnTo>
                  <a:pt x="0" y="88995"/>
                </a:lnTo>
                <a:lnTo>
                  <a:pt x="255" y="60257"/>
                </a:lnTo>
                <a:lnTo>
                  <a:pt x="9763" y="40259"/>
                </a:lnTo>
                <a:lnTo>
                  <a:pt x="23979" y="60233"/>
                </a:lnTo>
                <a:lnTo>
                  <a:pt x="37576" y="80708"/>
                </a:lnTo>
                <a:lnTo>
                  <a:pt x="50982" y="101373"/>
                </a:lnTo>
                <a:lnTo>
                  <a:pt x="64627" y="121920"/>
                </a:lnTo>
                <a:lnTo>
                  <a:pt x="91289" y="160393"/>
                </a:lnTo>
                <a:lnTo>
                  <a:pt x="120570" y="198818"/>
                </a:lnTo>
                <a:lnTo>
                  <a:pt x="153281" y="234005"/>
                </a:lnTo>
                <a:lnTo>
                  <a:pt x="190230" y="262763"/>
                </a:lnTo>
                <a:lnTo>
                  <a:pt x="209393" y="268781"/>
                </a:lnTo>
                <a:lnTo>
                  <a:pt x="215249" y="267589"/>
                </a:lnTo>
                <a:lnTo>
                  <a:pt x="222248" y="253013"/>
                </a:lnTo>
                <a:lnTo>
                  <a:pt x="224662" y="238236"/>
                </a:lnTo>
                <a:lnTo>
                  <a:pt x="224053" y="222672"/>
                </a:lnTo>
                <a:lnTo>
                  <a:pt x="221980" y="205740"/>
                </a:lnTo>
                <a:lnTo>
                  <a:pt x="217527" y="178411"/>
                </a:lnTo>
                <a:lnTo>
                  <a:pt x="212169" y="151225"/>
                </a:lnTo>
                <a:lnTo>
                  <a:pt x="206763" y="124086"/>
                </a:lnTo>
                <a:lnTo>
                  <a:pt x="202168" y="96901"/>
                </a:lnTo>
                <a:lnTo>
                  <a:pt x="199278" y="78438"/>
                </a:lnTo>
                <a:lnTo>
                  <a:pt x="196675" y="60356"/>
                </a:lnTo>
                <a:lnTo>
                  <a:pt x="195738" y="42322"/>
                </a:lnTo>
                <a:lnTo>
                  <a:pt x="197850" y="24003"/>
                </a:lnTo>
                <a:lnTo>
                  <a:pt x="200036" y="15966"/>
                </a:lnTo>
                <a:lnTo>
                  <a:pt x="201818" y="10096"/>
                </a:lnTo>
                <a:lnTo>
                  <a:pt x="203743" y="5179"/>
                </a:lnTo>
                <a:lnTo>
                  <a:pt x="206359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1886" y="3554603"/>
            <a:ext cx="340360" cy="380365"/>
          </a:xfrm>
          <a:custGeom>
            <a:avLst/>
            <a:gdLst/>
            <a:ahLst/>
            <a:cxnLst/>
            <a:rect l="l" t="t" r="r" b="b"/>
            <a:pathLst>
              <a:path w="340360" h="380364">
                <a:moveTo>
                  <a:pt x="0" y="6731"/>
                </a:moveTo>
                <a:lnTo>
                  <a:pt x="21589" y="53340"/>
                </a:lnTo>
                <a:lnTo>
                  <a:pt x="36020" y="109664"/>
                </a:lnTo>
                <a:lnTo>
                  <a:pt x="47878" y="166751"/>
                </a:lnTo>
                <a:lnTo>
                  <a:pt x="56165" y="229123"/>
                </a:lnTo>
                <a:lnTo>
                  <a:pt x="61595" y="291973"/>
                </a:lnTo>
                <a:lnTo>
                  <a:pt x="63341" y="336708"/>
                </a:lnTo>
                <a:lnTo>
                  <a:pt x="65274" y="358588"/>
                </a:lnTo>
                <a:lnTo>
                  <a:pt x="69468" y="380111"/>
                </a:lnTo>
                <a:lnTo>
                  <a:pt x="90654" y="380293"/>
                </a:lnTo>
                <a:lnTo>
                  <a:pt x="110839" y="376809"/>
                </a:lnTo>
                <a:lnTo>
                  <a:pt x="150875" y="362077"/>
                </a:lnTo>
                <a:lnTo>
                  <a:pt x="207311" y="330088"/>
                </a:lnTo>
                <a:lnTo>
                  <a:pt x="258699" y="290195"/>
                </a:lnTo>
                <a:lnTo>
                  <a:pt x="305403" y="239299"/>
                </a:lnTo>
                <a:lnTo>
                  <a:pt x="335914" y="177927"/>
                </a:lnTo>
                <a:lnTo>
                  <a:pt x="340183" y="148351"/>
                </a:lnTo>
                <a:lnTo>
                  <a:pt x="336915" y="119634"/>
                </a:lnTo>
                <a:lnTo>
                  <a:pt x="309625" y="68199"/>
                </a:lnTo>
                <a:lnTo>
                  <a:pt x="257048" y="29765"/>
                </a:lnTo>
                <a:lnTo>
                  <a:pt x="195325" y="9144"/>
                </a:lnTo>
                <a:lnTo>
                  <a:pt x="146002" y="1809"/>
                </a:lnTo>
                <a:lnTo>
                  <a:pt x="96012" y="0"/>
                </a:lnTo>
                <a:lnTo>
                  <a:pt x="84074" y="1524"/>
                </a:lnTo>
                <a:lnTo>
                  <a:pt x="81407" y="1524"/>
                </a:lnTo>
                <a:lnTo>
                  <a:pt x="73787" y="330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94705" y="4236616"/>
            <a:ext cx="9525" cy="420370"/>
          </a:xfrm>
          <a:custGeom>
            <a:avLst/>
            <a:gdLst/>
            <a:ahLst/>
            <a:cxnLst/>
            <a:rect l="l" t="t" r="r" b="b"/>
            <a:pathLst>
              <a:path w="9525" h="420370">
                <a:moveTo>
                  <a:pt x="8516" y="9247"/>
                </a:moveTo>
                <a:lnTo>
                  <a:pt x="4385" y="0"/>
                </a:lnTo>
                <a:lnTo>
                  <a:pt x="2706" y="4611"/>
                </a:lnTo>
                <a:lnTo>
                  <a:pt x="2409" y="16176"/>
                </a:lnTo>
                <a:lnTo>
                  <a:pt x="2420" y="27789"/>
                </a:lnTo>
                <a:lnTo>
                  <a:pt x="1851" y="58453"/>
                </a:lnTo>
                <a:lnTo>
                  <a:pt x="1198" y="89082"/>
                </a:lnTo>
                <a:lnTo>
                  <a:pt x="617" y="119639"/>
                </a:lnTo>
                <a:lnTo>
                  <a:pt x="261" y="150090"/>
                </a:lnTo>
                <a:lnTo>
                  <a:pt x="0" y="190757"/>
                </a:lnTo>
                <a:lnTo>
                  <a:pt x="357" y="231401"/>
                </a:lnTo>
                <a:lnTo>
                  <a:pt x="1047" y="271998"/>
                </a:lnTo>
                <a:lnTo>
                  <a:pt x="1785" y="312523"/>
                </a:lnTo>
                <a:lnTo>
                  <a:pt x="1271" y="336405"/>
                </a:lnTo>
                <a:lnTo>
                  <a:pt x="627" y="362799"/>
                </a:lnTo>
                <a:lnTo>
                  <a:pt x="1768" y="388979"/>
                </a:lnTo>
                <a:lnTo>
                  <a:pt x="6611" y="412218"/>
                </a:lnTo>
                <a:lnTo>
                  <a:pt x="9024" y="420092"/>
                </a:lnTo>
                <a:lnTo>
                  <a:pt x="9405" y="420092"/>
                </a:lnTo>
                <a:lnTo>
                  <a:pt x="7500" y="40675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6917" y="4179696"/>
            <a:ext cx="957580" cy="791210"/>
          </a:xfrm>
          <a:custGeom>
            <a:avLst/>
            <a:gdLst/>
            <a:ahLst/>
            <a:cxnLst/>
            <a:rect l="l" t="t" r="r" b="b"/>
            <a:pathLst>
              <a:path w="957580" h="791210">
                <a:moveTo>
                  <a:pt x="0" y="124078"/>
                </a:moveTo>
                <a:lnTo>
                  <a:pt x="18635" y="125093"/>
                </a:lnTo>
                <a:lnTo>
                  <a:pt x="36687" y="125523"/>
                </a:lnTo>
                <a:lnTo>
                  <a:pt x="54810" y="125454"/>
                </a:lnTo>
                <a:lnTo>
                  <a:pt x="112434" y="122124"/>
                </a:lnTo>
                <a:lnTo>
                  <a:pt x="150875" y="116697"/>
                </a:lnTo>
                <a:lnTo>
                  <a:pt x="188745" y="108483"/>
                </a:lnTo>
                <a:lnTo>
                  <a:pt x="225806" y="97281"/>
                </a:lnTo>
                <a:lnTo>
                  <a:pt x="262508" y="80760"/>
                </a:lnTo>
                <a:lnTo>
                  <a:pt x="314531" y="33524"/>
                </a:lnTo>
                <a:lnTo>
                  <a:pt x="333375" y="0"/>
                </a:lnTo>
                <a:lnTo>
                  <a:pt x="330928" y="24348"/>
                </a:lnTo>
                <a:lnTo>
                  <a:pt x="329136" y="48577"/>
                </a:lnTo>
                <a:lnTo>
                  <a:pt x="328035" y="72901"/>
                </a:lnTo>
                <a:lnTo>
                  <a:pt x="327659" y="97535"/>
                </a:lnTo>
                <a:lnTo>
                  <a:pt x="327508" y="149653"/>
                </a:lnTo>
                <a:lnTo>
                  <a:pt x="328193" y="202555"/>
                </a:lnTo>
                <a:lnTo>
                  <a:pt x="330112" y="255859"/>
                </a:lnTo>
                <a:lnTo>
                  <a:pt x="333667" y="309183"/>
                </a:lnTo>
                <a:lnTo>
                  <a:pt x="339256" y="362145"/>
                </a:lnTo>
                <a:lnTo>
                  <a:pt x="347280" y="414363"/>
                </a:lnTo>
                <a:lnTo>
                  <a:pt x="358139" y="465454"/>
                </a:lnTo>
                <a:lnTo>
                  <a:pt x="359663" y="468248"/>
                </a:lnTo>
                <a:lnTo>
                  <a:pt x="361188" y="471550"/>
                </a:lnTo>
                <a:lnTo>
                  <a:pt x="381690" y="419123"/>
                </a:lnTo>
                <a:lnTo>
                  <a:pt x="394295" y="357743"/>
                </a:lnTo>
                <a:lnTo>
                  <a:pt x="401796" y="316833"/>
                </a:lnTo>
                <a:lnTo>
                  <a:pt x="409535" y="276066"/>
                </a:lnTo>
                <a:lnTo>
                  <a:pt x="418083" y="235584"/>
                </a:lnTo>
                <a:lnTo>
                  <a:pt x="424864" y="251944"/>
                </a:lnTo>
                <a:lnTo>
                  <a:pt x="431180" y="268827"/>
                </a:lnTo>
                <a:lnTo>
                  <a:pt x="437425" y="285948"/>
                </a:lnTo>
                <a:lnTo>
                  <a:pt x="443992" y="303021"/>
                </a:lnTo>
                <a:lnTo>
                  <a:pt x="457813" y="335395"/>
                </a:lnTo>
                <a:lnTo>
                  <a:pt x="476075" y="367887"/>
                </a:lnTo>
                <a:lnTo>
                  <a:pt x="500552" y="394140"/>
                </a:lnTo>
                <a:lnTo>
                  <a:pt x="533019" y="407796"/>
                </a:lnTo>
                <a:lnTo>
                  <a:pt x="573123" y="400395"/>
                </a:lnTo>
                <a:lnTo>
                  <a:pt x="605917" y="373252"/>
                </a:lnTo>
                <a:lnTo>
                  <a:pt x="629852" y="336109"/>
                </a:lnTo>
                <a:lnTo>
                  <a:pt x="643382" y="298703"/>
                </a:lnTo>
                <a:lnTo>
                  <a:pt x="648843" y="258000"/>
                </a:lnTo>
                <a:lnTo>
                  <a:pt x="646275" y="239696"/>
                </a:lnTo>
                <a:lnTo>
                  <a:pt x="639444" y="218820"/>
                </a:lnTo>
                <a:lnTo>
                  <a:pt x="636651" y="216153"/>
                </a:lnTo>
                <a:lnTo>
                  <a:pt x="633349" y="213740"/>
                </a:lnTo>
                <a:lnTo>
                  <a:pt x="630555" y="210692"/>
                </a:lnTo>
                <a:lnTo>
                  <a:pt x="619839" y="218606"/>
                </a:lnTo>
                <a:lnTo>
                  <a:pt x="609600" y="224567"/>
                </a:lnTo>
                <a:lnTo>
                  <a:pt x="600408" y="233338"/>
                </a:lnTo>
                <a:lnTo>
                  <a:pt x="592836" y="249681"/>
                </a:lnTo>
                <a:lnTo>
                  <a:pt x="587742" y="271817"/>
                </a:lnTo>
                <a:lnTo>
                  <a:pt x="585803" y="295227"/>
                </a:lnTo>
                <a:lnTo>
                  <a:pt x="587603" y="318565"/>
                </a:lnTo>
                <a:lnTo>
                  <a:pt x="593725" y="340486"/>
                </a:lnTo>
                <a:lnTo>
                  <a:pt x="618468" y="372947"/>
                </a:lnTo>
                <a:lnTo>
                  <a:pt x="654796" y="389762"/>
                </a:lnTo>
                <a:lnTo>
                  <a:pt x="695862" y="391529"/>
                </a:lnTo>
                <a:lnTo>
                  <a:pt x="734821" y="378840"/>
                </a:lnTo>
                <a:lnTo>
                  <a:pt x="772417" y="350430"/>
                </a:lnTo>
                <a:lnTo>
                  <a:pt x="798036" y="315388"/>
                </a:lnTo>
                <a:lnTo>
                  <a:pt x="815224" y="274988"/>
                </a:lnTo>
                <a:lnTo>
                  <a:pt x="827532" y="230504"/>
                </a:lnTo>
                <a:lnTo>
                  <a:pt x="827406" y="255412"/>
                </a:lnTo>
                <a:lnTo>
                  <a:pt x="829585" y="304657"/>
                </a:lnTo>
                <a:lnTo>
                  <a:pt x="838278" y="375079"/>
                </a:lnTo>
                <a:lnTo>
                  <a:pt x="846657" y="422707"/>
                </a:lnTo>
                <a:lnTo>
                  <a:pt x="858027" y="470709"/>
                </a:lnTo>
                <a:lnTo>
                  <a:pt x="873176" y="517346"/>
                </a:lnTo>
                <a:lnTo>
                  <a:pt x="892890" y="560878"/>
                </a:lnTo>
                <a:lnTo>
                  <a:pt x="917956" y="599566"/>
                </a:lnTo>
                <a:lnTo>
                  <a:pt x="937863" y="613521"/>
                </a:lnTo>
                <a:lnTo>
                  <a:pt x="945137" y="609086"/>
                </a:lnTo>
                <a:lnTo>
                  <a:pt x="956056" y="604138"/>
                </a:lnTo>
                <a:lnTo>
                  <a:pt x="956437" y="601979"/>
                </a:lnTo>
                <a:lnTo>
                  <a:pt x="956690" y="599313"/>
                </a:lnTo>
                <a:lnTo>
                  <a:pt x="957326" y="597153"/>
                </a:lnTo>
                <a:lnTo>
                  <a:pt x="954016" y="596816"/>
                </a:lnTo>
                <a:lnTo>
                  <a:pt x="947896" y="596169"/>
                </a:lnTo>
                <a:lnTo>
                  <a:pt x="939252" y="597761"/>
                </a:lnTo>
                <a:lnTo>
                  <a:pt x="928369" y="604138"/>
                </a:lnTo>
                <a:lnTo>
                  <a:pt x="886919" y="640673"/>
                </a:lnTo>
                <a:lnTo>
                  <a:pt x="847949" y="679335"/>
                </a:lnTo>
                <a:lnTo>
                  <a:pt x="809461" y="718411"/>
                </a:lnTo>
                <a:lnTo>
                  <a:pt x="769455" y="756189"/>
                </a:lnTo>
                <a:lnTo>
                  <a:pt x="725932" y="79095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04567" y="4433570"/>
            <a:ext cx="20955" cy="106680"/>
          </a:xfrm>
          <a:custGeom>
            <a:avLst/>
            <a:gdLst/>
            <a:ahLst/>
            <a:cxnLst/>
            <a:rect l="l" t="t" r="r" b="b"/>
            <a:pathLst>
              <a:path w="20955" h="106679">
                <a:moveTo>
                  <a:pt x="0" y="0"/>
                </a:moveTo>
                <a:lnTo>
                  <a:pt x="9769" y="47380"/>
                </a:lnTo>
                <a:lnTo>
                  <a:pt x="11318" y="59039"/>
                </a:lnTo>
                <a:lnTo>
                  <a:pt x="12987" y="70673"/>
                </a:lnTo>
                <a:lnTo>
                  <a:pt x="14858" y="82295"/>
                </a:lnTo>
                <a:lnTo>
                  <a:pt x="16763" y="91185"/>
                </a:lnTo>
                <a:lnTo>
                  <a:pt x="19812" y="97535"/>
                </a:lnTo>
                <a:lnTo>
                  <a:pt x="20700" y="10642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00501" y="4398930"/>
            <a:ext cx="161925" cy="136525"/>
          </a:xfrm>
          <a:custGeom>
            <a:avLst/>
            <a:gdLst/>
            <a:ahLst/>
            <a:cxnLst/>
            <a:rect l="l" t="t" r="r" b="b"/>
            <a:pathLst>
              <a:path w="161925" h="136525">
                <a:moveTo>
                  <a:pt x="108712" y="67659"/>
                </a:moveTo>
                <a:lnTo>
                  <a:pt x="105070" y="60057"/>
                </a:lnTo>
                <a:lnTo>
                  <a:pt x="102060" y="52466"/>
                </a:lnTo>
                <a:lnTo>
                  <a:pt x="99264" y="44852"/>
                </a:lnTo>
                <a:lnTo>
                  <a:pt x="96266" y="37179"/>
                </a:lnTo>
                <a:lnTo>
                  <a:pt x="74041" y="4794"/>
                </a:lnTo>
                <a:lnTo>
                  <a:pt x="53022" y="0"/>
                </a:lnTo>
                <a:lnTo>
                  <a:pt x="42679" y="3758"/>
                </a:lnTo>
                <a:lnTo>
                  <a:pt x="8096" y="45862"/>
                </a:lnTo>
                <a:lnTo>
                  <a:pt x="0" y="88995"/>
                </a:lnTo>
                <a:lnTo>
                  <a:pt x="1750" y="102102"/>
                </a:lnTo>
                <a:lnTo>
                  <a:pt x="6572" y="113172"/>
                </a:lnTo>
                <a:lnTo>
                  <a:pt x="14966" y="120981"/>
                </a:lnTo>
                <a:lnTo>
                  <a:pt x="27431" y="124301"/>
                </a:lnTo>
                <a:lnTo>
                  <a:pt x="41431" y="122350"/>
                </a:lnTo>
                <a:lnTo>
                  <a:pt x="76454" y="96615"/>
                </a:lnTo>
                <a:lnTo>
                  <a:pt x="102421" y="58842"/>
                </a:lnTo>
                <a:lnTo>
                  <a:pt x="110236" y="45688"/>
                </a:lnTo>
                <a:lnTo>
                  <a:pt x="112141" y="42894"/>
                </a:lnTo>
                <a:lnTo>
                  <a:pt x="113665" y="40227"/>
                </a:lnTo>
                <a:lnTo>
                  <a:pt x="115443" y="37433"/>
                </a:lnTo>
                <a:lnTo>
                  <a:pt x="124325" y="40219"/>
                </a:lnTo>
                <a:lnTo>
                  <a:pt x="139322" y="79720"/>
                </a:lnTo>
                <a:lnTo>
                  <a:pt x="146363" y="109335"/>
                </a:lnTo>
                <a:lnTo>
                  <a:pt x="149860" y="124047"/>
                </a:lnTo>
                <a:lnTo>
                  <a:pt x="152654" y="136239"/>
                </a:lnTo>
                <a:lnTo>
                  <a:pt x="155448" y="134334"/>
                </a:lnTo>
                <a:lnTo>
                  <a:pt x="161798" y="128873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7229" y="4301363"/>
            <a:ext cx="43180" cy="238760"/>
          </a:xfrm>
          <a:custGeom>
            <a:avLst/>
            <a:gdLst/>
            <a:ahLst/>
            <a:cxnLst/>
            <a:rect l="l" t="t" r="r" b="b"/>
            <a:pathLst>
              <a:path w="43179" h="238760">
                <a:moveTo>
                  <a:pt x="0" y="0"/>
                </a:moveTo>
                <a:lnTo>
                  <a:pt x="9078" y="8993"/>
                </a:lnTo>
                <a:lnTo>
                  <a:pt x="13001" y="21653"/>
                </a:lnTo>
                <a:lnTo>
                  <a:pt x="13948" y="36218"/>
                </a:lnTo>
                <a:lnTo>
                  <a:pt x="14096" y="50926"/>
                </a:lnTo>
                <a:lnTo>
                  <a:pt x="14857" y="79025"/>
                </a:lnTo>
                <a:lnTo>
                  <a:pt x="15414" y="107124"/>
                </a:lnTo>
                <a:lnTo>
                  <a:pt x="15757" y="135223"/>
                </a:lnTo>
                <a:lnTo>
                  <a:pt x="15874" y="163322"/>
                </a:lnTo>
                <a:lnTo>
                  <a:pt x="15297" y="179742"/>
                </a:lnTo>
                <a:lnTo>
                  <a:pt x="14874" y="200294"/>
                </a:lnTo>
                <a:lnTo>
                  <a:pt x="16571" y="220489"/>
                </a:lnTo>
                <a:lnTo>
                  <a:pt x="22352" y="235838"/>
                </a:lnTo>
                <a:lnTo>
                  <a:pt x="28295" y="238771"/>
                </a:lnTo>
                <a:lnTo>
                  <a:pt x="34464" y="234918"/>
                </a:lnTo>
                <a:lnTo>
                  <a:pt x="39657" y="228730"/>
                </a:lnTo>
                <a:lnTo>
                  <a:pt x="42671" y="22466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51021" y="4259326"/>
            <a:ext cx="49530" cy="269240"/>
          </a:xfrm>
          <a:custGeom>
            <a:avLst/>
            <a:gdLst/>
            <a:ahLst/>
            <a:cxnLst/>
            <a:rect l="l" t="t" r="r" b="b"/>
            <a:pathLst>
              <a:path w="49529" h="269239">
                <a:moveTo>
                  <a:pt x="0" y="0"/>
                </a:moveTo>
                <a:lnTo>
                  <a:pt x="3133" y="21093"/>
                </a:lnTo>
                <a:lnTo>
                  <a:pt x="4492" y="42449"/>
                </a:lnTo>
                <a:lnTo>
                  <a:pt x="4875" y="64043"/>
                </a:lnTo>
                <a:lnTo>
                  <a:pt x="5079" y="85851"/>
                </a:lnTo>
                <a:lnTo>
                  <a:pt x="6588" y="117038"/>
                </a:lnTo>
                <a:lnTo>
                  <a:pt x="14652" y="176934"/>
                </a:lnTo>
                <a:lnTo>
                  <a:pt x="26808" y="224208"/>
                </a:lnTo>
                <a:lnTo>
                  <a:pt x="40485" y="253716"/>
                </a:lnTo>
                <a:lnTo>
                  <a:pt x="49275" y="26873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1834" y="4360094"/>
            <a:ext cx="201295" cy="151765"/>
          </a:xfrm>
          <a:custGeom>
            <a:avLst/>
            <a:gdLst/>
            <a:ahLst/>
            <a:cxnLst/>
            <a:rect l="l" t="t" r="r" b="b"/>
            <a:pathLst>
              <a:path w="201295" h="151764">
                <a:moveTo>
                  <a:pt x="114300" y="71062"/>
                </a:moveTo>
                <a:lnTo>
                  <a:pt x="99060" y="30549"/>
                </a:lnTo>
                <a:lnTo>
                  <a:pt x="70357" y="3752"/>
                </a:lnTo>
                <a:lnTo>
                  <a:pt x="57542" y="0"/>
                </a:lnTo>
                <a:lnTo>
                  <a:pt x="44989" y="1069"/>
                </a:lnTo>
                <a:lnTo>
                  <a:pt x="11322" y="30672"/>
                </a:lnTo>
                <a:lnTo>
                  <a:pt x="678" y="67954"/>
                </a:lnTo>
                <a:lnTo>
                  <a:pt x="0" y="87572"/>
                </a:lnTo>
                <a:lnTo>
                  <a:pt x="2353" y="106596"/>
                </a:lnTo>
                <a:lnTo>
                  <a:pt x="9207" y="123370"/>
                </a:lnTo>
                <a:lnTo>
                  <a:pt x="20824" y="137167"/>
                </a:lnTo>
                <a:lnTo>
                  <a:pt x="37464" y="147262"/>
                </a:lnTo>
                <a:lnTo>
                  <a:pt x="54774" y="151324"/>
                </a:lnTo>
                <a:lnTo>
                  <a:pt x="72405" y="150040"/>
                </a:lnTo>
                <a:lnTo>
                  <a:pt x="119610" y="125378"/>
                </a:lnTo>
                <a:lnTo>
                  <a:pt x="147827" y="80587"/>
                </a:lnTo>
                <a:lnTo>
                  <a:pt x="159559" y="123370"/>
                </a:lnTo>
                <a:lnTo>
                  <a:pt x="189864" y="147262"/>
                </a:lnTo>
                <a:lnTo>
                  <a:pt x="193166" y="148532"/>
                </a:lnTo>
                <a:lnTo>
                  <a:pt x="200787" y="14611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29900" y="4293996"/>
            <a:ext cx="79375" cy="200025"/>
          </a:xfrm>
          <a:custGeom>
            <a:avLst/>
            <a:gdLst/>
            <a:ahLst/>
            <a:cxnLst/>
            <a:rect l="l" t="t" r="r" b="b"/>
            <a:pathLst>
              <a:path w="79375" h="200025">
                <a:moveTo>
                  <a:pt x="2349" y="72262"/>
                </a:moveTo>
                <a:lnTo>
                  <a:pt x="1565" y="86566"/>
                </a:lnTo>
                <a:lnTo>
                  <a:pt x="1031" y="100774"/>
                </a:lnTo>
                <a:lnTo>
                  <a:pt x="617" y="114982"/>
                </a:lnTo>
                <a:lnTo>
                  <a:pt x="190" y="129285"/>
                </a:lnTo>
                <a:lnTo>
                  <a:pt x="0" y="145043"/>
                </a:lnTo>
                <a:lnTo>
                  <a:pt x="476" y="160480"/>
                </a:lnTo>
                <a:lnTo>
                  <a:pt x="1190" y="175845"/>
                </a:lnTo>
                <a:lnTo>
                  <a:pt x="1714" y="191388"/>
                </a:lnTo>
                <a:lnTo>
                  <a:pt x="1333" y="194182"/>
                </a:lnTo>
                <a:lnTo>
                  <a:pt x="1333" y="196976"/>
                </a:lnTo>
                <a:lnTo>
                  <a:pt x="1079" y="200025"/>
                </a:lnTo>
                <a:lnTo>
                  <a:pt x="4849" y="185209"/>
                </a:lnTo>
                <a:lnTo>
                  <a:pt x="7429" y="170180"/>
                </a:lnTo>
                <a:lnTo>
                  <a:pt x="9437" y="155055"/>
                </a:lnTo>
                <a:lnTo>
                  <a:pt x="11493" y="139953"/>
                </a:lnTo>
                <a:lnTo>
                  <a:pt x="20113" y="95837"/>
                </a:lnTo>
                <a:lnTo>
                  <a:pt x="33972" y="53339"/>
                </a:lnTo>
                <a:lnTo>
                  <a:pt x="64297" y="11191"/>
                </a:lnTo>
                <a:lnTo>
                  <a:pt x="78803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10313" y="4308268"/>
            <a:ext cx="167005" cy="200025"/>
          </a:xfrm>
          <a:custGeom>
            <a:avLst/>
            <a:gdLst/>
            <a:ahLst/>
            <a:cxnLst/>
            <a:rect l="l" t="t" r="r" b="b"/>
            <a:pathLst>
              <a:path w="167004" h="200025">
                <a:moveTo>
                  <a:pt x="19675" y="117681"/>
                </a:moveTo>
                <a:lnTo>
                  <a:pt x="69451" y="115728"/>
                </a:lnTo>
                <a:lnTo>
                  <a:pt x="97994" y="56642"/>
                </a:lnTo>
                <a:lnTo>
                  <a:pt x="88010" y="11715"/>
                </a:lnTo>
                <a:lnTo>
                  <a:pt x="63503" y="0"/>
                </a:lnTo>
                <a:lnTo>
                  <a:pt x="48631" y="1857"/>
                </a:lnTo>
                <a:lnTo>
                  <a:pt x="17627" y="26098"/>
                </a:lnTo>
                <a:lnTo>
                  <a:pt x="1768" y="62817"/>
                </a:lnTo>
                <a:lnTo>
                  <a:pt x="0" y="88270"/>
                </a:lnTo>
                <a:lnTo>
                  <a:pt x="4958" y="111379"/>
                </a:lnTo>
                <a:lnTo>
                  <a:pt x="30343" y="152225"/>
                </a:lnTo>
                <a:lnTo>
                  <a:pt x="77301" y="186388"/>
                </a:lnTo>
                <a:lnTo>
                  <a:pt x="134356" y="199977"/>
                </a:lnTo>
                <a:lnTo>
                  <a:pt x="142539" y="199784"/>
                </a:lnTo>
                <a:lnTo>
                  <a:pt x="150675" y="199580"/>
                </a:lnTo>
                <a:lnTo>
                  <a:pt x="158716" y="199352"/>
                </a:lnTo>
                <a:lnTo>
                  <a:pt x="166614" y="199088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1832" y="4287265"/>
            <a:ext cx="168910" cy="189230"/>
          </a:xfrm>
          <a:custGeom>
            <a:avLst/>
            <a:gdLst/>
            <a:ahLst/>
            <a:cxnLst/>
            <a:rect l="l" t="t" r="r" b="b"/>
            <a:pathLst>
              <a:path w="168910" h="189229">
                <a:moveTo>
                  <a:pt x="0" y="186308"/>
                </a:moveTo>
                <a:lnTo>
                  <a:pt x="11975" y="145333"/>
                </a:lnTo>
                <a:lnTo>
                  <a:pt x="14368" y="114595"/>
                </a:lnTo>
                <a:lnTo>
                  <a:pt x="15493" y="99059"/>
                </a:lnTo>
                <a:lnTo>
                  <a:pt x="16783" y="81678"/>
                </a:lnTo>
                <a:lnTo>
                  <a:pt x="18192" y="64309"/>
                </a:lnTo>
                <a:lnTo>
                  <a:pt x="20316" y="47107"/>
                </a:lnTo>
                <a:lnTo>
                  <a:pt x="23748" y="30225"/>
                </a:lnTo>
                <a:lnTo>
                  <a:pt x="35274" y="33591"/>
                </a:lnTo>
                <a:lnTo>
                  <a:pt x="44513" y="40385"/>
                </a:lnTo>
                <a:lnTo>
                  <a:pt x="52609" y="49656"/>
                </a:lnTo>
                <a:lnTo>
                  <a:pt x="60705" y="60451"/>
                </a:lnTo>
                <a:lnTo>
                  <a:pt x="73880" y="78075"/>
                </a:lnTo>
                <a:lnTo>
                  <a:pt x="87137" y="95710"/>
                </a:lnTo>
                <a:lnTo>
                  <a:pt x="115188" y="129920"/>
                </a:lnTo>
                <a:lnTo>
                  <a:pt x="154558" y="154939"/>
                </a:lnTo>
                <a:lnTo>
                  <a:pt x="162357" y="146819"/>
                </a:lnTo>
                <a:lnTo>
                  <a:pt x="166179" y="134651"/>
                </a:lnTo>
                <a:lnTo>
                  <a:pt x="167524" y="121578"/>
                </a:lnTo>
                <a:lnTo>
                  <a:pt x="167893" y="110743"/>
                </a:lnTo>
                <a:lnTo>
                  <a:pt x="168477" y="93029"/>
                </a:lnTo>
                <a:lnTo>
                  <a:pt x="168275" y="75231"/>
                </a:lnTo>
                <a:lnTo>
                  <a:pt x="167215" y="57505"/>
                </a:lnTo>
                <a:lnTo>
                  <a:pt x="165226" y="40004"/>
                </a:lnTo>
                <a:lnTo>
                  <a:pt x="163704" y="29307"/>
                </a:lnTo>
                <a:lnTo>
                  <a:pt x="162671" y="19097"/>
                </a:lnTo>
                <a:lnTo>
                  <a:pt x="163137" y="9340"/>
                </a:lnTo>
                <a:lnTo>
                  <a:pt x="166115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8278" y="4250182"/>
            <a:ext cx="127000" cy="169545"/>
          </a:xfrm>
          <a:custGeom>
            <a:avLst/>
            <a:gdLst/>
            <a:ahLst/>
            <a:cxnLst/>
            <a:rect l="l" t="t" r="r" b="b"/>
            <a:pathLst>
              <a:path w="127000" h="169545">
                <a:moveTo>
                  <a:pt x="50800" y="62103"/>
                </a:moveTo>
                <a:lnTo>
                  <a:pt x="33379" y="73364"/>
                </a:lnTo>
                <a:lnTo>
                  <a:pt x="16970" y="86185"/>
                </a:lnTo>
                <a:lnTo>
                  <a:pt x="4776" y="101982"/>
                </a:lnTo>
                <a:lnTo>
                  <a:pt x="0" y="122174"/>
                </a:lnTo>
                <a:lnTo>
                  <a:pt x="3276" y="138380"/>
                </a:lnTo>
                <a:lnTo>
                  <a:pt x="12112" y="150764"/>
                </a:lnTo>
                <a:lnTo>
                  <a:pt x="25020" y="159839"/>
                </a:lnTo>
                <a:lnTo>
                  <a:pt x="40512" y="166116"/>
                </a:lnTo>
                <a:lnTo>
                  <a:pt x="57467" y="169332"/>
                </a:lnTo>
                <a:lnTo>
                  <a:pt x="75088" y="168894"/>
                </a:lnTo>
                <a:lnTo>
                  <a:pt x="117155" y="145383"/>
                </a:lnTo>
                <a:lnTo>
                  <a:pt x="126746" y="104521"/>
                </a:lnTo>
                <a:lnTo>
                  <a:pt x="123969" y="89935"/>
                </a:lnTo>
                <a:lnTo>
                  <a:pt x="118729" y="76708"/>
                </a:lnTo>
                <a:lnTo>
                  <a:pt x="112226" y="64051"/>
                </a:lnTo>
                <a:lnTo>
                  <a:pt x="105663" y="51181"/>
                </a:lnTo>
                <a:lnTo>
                  <a:pt x="102044" y="41822"/>
                </a:lnTo>
                <a:lnTo>
                  <a:pt x="99472" y="31559"/>
                </a:lnTo>
                <a:lnTo>
                  <a:pt x="98948" y="21105"/>
                </a:lnTo>
                <a:lnTo>
                  <a:pt x="101473" y="11176"/>
                </a:lnTo>
                <a:lnTo>
                  <a:pt x="104139" y="7620"/>
                </a:lnTo>
                <a:lnTo>
                  <a:pt x="106680" y="3556"/>
                </a:lnTo>
                <a:lnTo>
                  <a:pt x="109347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0517" y="4171822"/>
            <a:ext cx="111125" cy="309880"/>
          </a:xfrm>
          <a:custGeom>
            <a:avLst/>
            <a:gdLst/>
            <a:ahLst/>
            <a:cxnLst/>
            <a:rect l="l" t="t" r="r" b="b"/>
            <a:pathLst>
              <a:path w="111125" h="309879">
                <a:moveTo>
                  <a:pt x="0" y="40766"/>
                </a:moveTo>
                <a:lnTo>
                  <a:pt x="9834" y="29200"/>
                </a:lnTo>
                <a:lnTo>
                  <a:pt x="21050" y="16811"/>
                </a:lnTo>
                <a:lnTo>
                  <a:pt x="33647" y="6209"/>
                </a:lnTo>
                <a:lnTo>
                  <a:pt x="47625" y="0"/>
                </a:lnTo>
                <a:lnTo>
                  <a:pt x="60880" y="2700"/>
                </a:lnTo>
                <a:lnTo>
                  <a:pt x="79883" y="41401"/>
                </a:lnTo>
                <a:lnTo>
                  <a:pt x="93043" y="99996"/>
                </a:lnTo>
                <a:lnTo>
                  <a:pt x="99060" y="159638"/>
                </a:lnTo>
                <a:lnTo>
                  <a:pt x="101012" y="190759"/>
                </a:lnTo>
                <a:lnTo>
                  <a:pt x="103155" y="221821"/>
                </a:lnTo>
                <a:lnTo>
                  <a:pt x="105632" y="252811"/>
                </a:lnTo>
                <a:lnTo>
                  <a:pt x="108585" y="283718"/>
                </a:lnTo>
                <a:lnTo>
                  <a:pt x="108975" y="292209"/>
                </a:lnTo>
                <a:lnTo>
                  <a:pt x="109331" y="298402"/>
                </a:lnTo>
                <a:lnTo>
                  <a:pt x="109853" y="303666"/>
                </a:lnTo>
                <a:lnTo>
                  <a:pt x="110744" y="30937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7629" y="4338192"/>
            <a:ext cx="283845" cy="47625"/>
          </a:xfrm>
          <a:custGeom>
            <a:avLst/>
            <a:gdLst/>
            <a:ahLst/>
            <a:cxnLst/>
            <a:rect l="l" t="t" r="r" b="b"/>
            <a:pathLst>
              <a:path w="283845" h="47625">
                <a:moveTo>
                  <a:pt x="0" y="47243"/>
                </a:moveTo>
                <a:lnTo>
                  <a:pt x="47380" y="33045"/>
                </a:lnTo>
                <a:lnTo>
                  <a:pt x="98121" y="22957"/>
                </a:lnTo>
                <a:lnTo>
                  <a:pt x="168475" y="12785"/>
                </a:lnTo>
                <a:lnTo>
                  <a:pt x="228992" y="5804"/>
                </a:lnTo>
                <a:lnTo>
                  <a:pt x="248285" y="3730"/>
                </a:lnTo>
                <a:lnTo>
                  <a:pt x="265195" y="1918"/>
                </a:lnTo>
                <a:lnTo>
                  <a:pt x="283464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7946" y="4270502"/>
            <a:ext cx="184150" cy="153670"/>
          </a:xfrm>
          <a:custGeom>
            <a:avLst/>
            <a:gdLst/>
            <a:ahLst/>
            <a:cxnLst/>
            <a:rect l="l" t="t" r="r" b="b"/>
            <a:pathLst>
              <a:path w="184150" h="153670">
                <a:moveTo>
                  <a:pt x="113131" y="48514"/>
                </a:moveTo>
                <a:lnTo>
                  <a:pt x="69713" y="57578"/>
                </a:lnTo>
                <a:lnTo>
                  <a:pt x="29057" y="75311"/>
                </a:lnTo>
                <a:lnTo>
                  <a:pt x="0" y="117226"/>
                </a:lnTo>
                <a:lnTo>
                  <a:pt x="1879" y="134493"/>
                </a:lnTo>
                <a:lnTo>
                  <a:pt x="12068" y="147536"/>
                </a:lnTo>
                <a:lnTo>
                  <a:pt x="27485" y="153019"/>
                </a:lnTo>
                <a:lnTo>
                  <a:pt x="44830" y="153334"/>
                </a:lnTo>
                <a:lnTo>
                  <a:pt x="60807" y="150875"/>
                </a:lnTo>
                <a:lnTo>
                  <a:pt x="116163" y="124666"/>
                </a:lnTo>
                <a:lnTo>
                  <a:pt x="157327" y="78740"/>
                </a:lnTo>
                <a:lnTo>
                  <a:pt x="181276" y="27054"/>
                </a:lnTo>
                <a:lnTo>
                  <a:pt x="183870" y="8255"/>
                </a:lnTo>
                <a:lnTo>
                  <a:pt x="183235" y="5842"/>
                </a:lnTo>
                <a:lnTo>
                  <a:pt x="182727" y="3048"/>
                </a:lnTo>
                <a:lnTo>
                  <a:pt x="162280" y="43942"/>
                </a:lnTo>
                <a:lnTo>
                  <a:pt x="160992" y="62692"/>
                </a:lnTo>
                <a:lnTo>
                  <a:pt x="161502" y="81930"/>
                </a:lnTo>
                <a:lnTo>
                  <a:pt x="164084" y="101002"/>
                </a:lnTo>
                <a:lnTo>
                  <a:pt x="169011" y="119253"/>
                </a:lnTo>
                <a:lnTo>
                  <a:pt x="170789" y="122936"/>
                </a:lnTo>
                <a:lnTo>
                  <a:pt x="172313" y="126492"/>
                </a:lnTo>
                <a:lnTo>
                  <a:pt x="174091" y="12992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05319" y="4117594"/>
            <a:ext cx="63500" cy="277495"/>
          </a:xfrm>
          <a:custGeom>
            <a:avLst/>
            <a:gdLst/>
            <a:ahLst/>
            <a:cxnLst/>
            <a:rect l="l" t="t" r="r" b="b"/>
            <a:pathLst>
              <a:path w="63500" h="277495">
                <a:moveTo>
                  <a:pt x="4446" y="0"/>
                </a:moveTo>
                <a:lnTo>
                  <a:pt x="2170" y="22971"/>
                </a:lnTo>
                <a:lnTo>
                  <a:pt x="621" y="45846"/>
                </a:lnTo>
                <a:lnTo>
                  <a:pt x="0" y="68722"/>
                </a:lnTo>
                <a:lnTo>
                  <a:pt x="509" y="91693"/>
                </a:lnTo>
                <a:lnTo>
                  <a:pt x="3528" y="123404"/>
                </a:lnTo>
                <a:lnTo>
                  <a:pt x="9034" y="154400"/>
                </a:lnTo>
                <a:lnTo>
                  <a:pt x="16279" y="185062"/>
                </a:lnTo>
                <a:lnTo>
                  <a:pt x="24512" y="215772"/>
                </a:lnTo>
                <a:lnTo>
                  <a:pt x="28489" y="231471"/>
                </a:lnTo>
                <a:lnTo>
                  <a:pt x="33942" y="249253"/>
                </a:lnTo>
                <a:lnTo>
                  <a:pt x="42300" y="265439"/>
                </a:lnTo>
                <a:lnTo>
                  <a:pt x="54992" y="276351"/>
                </a:lnTo>
                <a:lnTo>
                  <a:pt x="58040" y="276732"/>
                </a:lnTo>
                <a:lnTo>
                  <a:pt x="60834" y="276732"/>
                </a:lnTo>
                <a:lnTo>
                  <a:pt x="63501" y="276986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77077" y="4220209"/>
            <a:ext cx="107314" cy="198755"/>
          </a:xfrm>
          <a:custGeom>
            <a:avLst/>
            <a:gdLst/>
            <a:ahLst/>
            <a:cxnLst/>
            <a:rect l="l" t="t" r="r" b="b"/>
            <a:pathLst>
              <a:path w="107314" h="198754">
                <a:moveTo>
                  <a:pt x="71627" y="0"/>
                </a:moveTo>
                <a:lnTo>
                  <a:pt x="57661" y="12184"/>
                </a:lnTo>
                <a:lnTo>
                  <a:pt x="43624" y="25653"/>
                </a:lnTo>
                <a:lnTo>
                  <a:pt x="33016" y="40933"/>
                </a:lnTo>
                <a:lnTo>
                  <a:pt x="29337" y="58546"/>
                </a:lnTo>
                <a:lnTo>
                  <a:pt x="35304" y="78599"/>
                </a:lnTo>
                <a:lnTo>
                  <a:pt x="47736" y="96758"/>
                </a:lnTo>
                <a:lnTo>
                  <a:pt x="63001" y="113178"/>
                </a:lnTo>
                <a:lnTo>
                  <a:pt x="77470" y="128015"/>
                </a:lnTo>
                <a:lnTo>
                  <a:pt x="87219" y="138306"/>
                </a:lnTo>
                <a:lnTo>
                  <a:pt x="98409" y="151574"/>
                </a:lnTo>
                <a:lnTo>
                  <a:pt x="106527" y="166270"/>
                </a:lnTo>
                <a:lnTo>
                  <a:pt x="107061" y="180847"/>
                </a:lnTo>
                <a:lnTo>
                  <a:pt x="98520" y="191426"/>
                </a:lnTo>
                <a:lnTo>
                  <a:pt x="84074" y="196707"/>
                </a:lnTo>
                <a:lnTo>
                  <a:pt x="67913" y="198153"/>
                </a:lnTo>
                <a:lnTo>
                  <a:pt x="54228" y="197231"/>
                </a:lnTo>
                <a:lnTo>
                  <a:pt x="38701" y="193573"/>
                </a:lnTo>
                <a:lnTo>
                  <a:pt x="24495" y="187404"/>
                </a:lnTo>
                <a:lnTo>
                  <a:pt x="11598" y="179068"/>
                </a:lnTo>
                <a:lnTo>
                  <a:pt x="0" y="168909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90145" y="4229169"/>
            <a:ext cx="115570" cy="170180"/>
          </a:xfrm>
          <a:custGeom>
            <a:avLst/>
            <a:gdLst/>
            <a:ahLst/>
            <a:cxnLst/>
            <a:rect l="l" t="t" r="r" b="b"/>
            <a:pathLst>
              <a:path w="115570" h="170179">
                <a:moveTo>
                  <a:pt x="33819" y="15170"/>
                </a:moveTo>
                <a:lnTo>
                  <a:pt x="27056" y="32871"/>
                </a:lnTo>
                <a:lnTo>
                  <a:pt x="18484" y="49714"/>
                </a:lnTo>
                <a:lnTo>
                  <a:pt x="9959" y="66748"/>
                </a:lnTo>
                <a:lnTo>
                  <a:pt x="3339" y="85020"/>
                </a:lnTo>
                <a:lnTo>
                  <a:pt x="0" y="103665"/>
                </a:lnTo>
                <a:lnTo>
                  <a:pt x="244" y="123501"/>
                </a:lnTo>
                <a:lnTo>
                  <a:pt x="5179" y="142384"/>
                </a:lnTo>
                <a:lnTo>
                  <a:pt x="15912" y="158172"/>
                </a:lnTo>
                <a:lnTo>
                  <a:pt x="30616" y="167028"/>
                </a:lnTo>
                <a:lnTo>
                  <a:pt x="47821" y="169967"/>
                </a:lnTo>
                <a:lnTo>
                  <a:pt x="65454" y="167834"/>
                </a:lnTo>
                <a:lnTo>
                  <a:pt x="107479" y="133709"/>
                </a:lnTo>
                <a:lnTo>
                  <a:pt x="115226" y="95942"/>
                </a:lnTo>
                <a:lnTo>
                  <a:pt x="112760" y="75027"/>
                </a:lnTo>
                <a:lnTo>
                  <a:pt x="94920" y="36006"/>
                </a:lnTo>
                <a:lnTo>
                  <a:pt x="54742" y="3883"/>
                </a:lnTo>
                <a:lnTo>
                  <a:pt x="40018" y="0"/>
                </a:lnTo>
                <a:lnTo>
                  <a:pt x="25056" y="819"/>
                </a:lnTo>
                <a:lnTo>
                  <a:pt x="22897" y="2089"/>
                </a:lnTo>
                <a:lnTo>
                  <a:pt x="20484" y="2724"/>
                </a:lnTo>
                <a:lnTo>
                  <a:pt x="18325" y="3867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71182" y="3793490"/>
            <a:ext cx="14604" cy="499109"/>
          </a:xfrm>
          <a:custGeom>
            <a:avLst/>
            <a:gdLst/>
            <a:ahLst/>
            <a:cxnLst/>
            <a:rect l="l" t="t" r="r" b="b"/>
            <a:pathLst>
              <a:path w="14604" h="499110">
                <a:moveTo>
                  <a:pt x="6350" y="498983"/>
                </a:moveTo>
                <a:lnTo>
                  <a:pt x="6844" y="485060"/>
                </a:lnTo>
                <a:lnTo>
                  <a:pt x="7159" y="471138"/>
                </a:lnTo>
                <a:lnTo>
                  <a:pt x="7546" y="457263"/>
                </a:lnTo>
                <a:lnTo>
                  <a:pt x="9909" y="410027"/>
                </a:lnTo>
                <a:lnTo>
                  <a:pt x="11791" y="343114"/>
                </a:lnTo>
                <a:lnTo>
                  <a:pt x="12446" y="309372"/>
                </a:lnTo>
                <a:lnTo>
                  <a:pt x="13388" y="267511"/>
                </a:lnTo>
                <a:lnTo>
                  <a:pt x="14081" y="225567"/>
                </a:lnTo>
                <a:lnTo>
                  <a:pt x="14178" y="183552"/>
                </a:lnTo>
                <a:lnTo>
                  <a:pt x="13335" y="141478"/>
                </a:lnTo>
                <a:lnTo>
                  <a:pt x="9715" y="83819"/>
                </a:lnTo>
                <a:lnTo>
                  <a:pt x="4191" y="26543"/>
                </a:lnTo>
                <a:lnTo>
                  <a:pt x="1422" y="5772"/>
                </a:lnTo>
                <a:lnTo>
                  <a:pt x="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96202" y="446989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970" y="6730"/>
                </a:moveTo>
                <a:lnTo>
                  <a:pt x="3048" y="6349"/>
                </a:lnTo>
                <a:lnTo>
                  <a:pt x="2667" y="8889"/>
                </a:lnTo>
                <a:lnTo>
                  <a:pt x="0" y="0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0282" y="5955791"/>
            <a:ext cx="597535" cy="489584"/>
          </a:xfrm>
          <a:custGeom>
            <a:avLst/>
            <a:gdLst/>
            <a:ahLst/>
            <a:cxnLst/>
            <a:rect l="l" t="t" r="r" b="b"/>
            <a:pathLst>
              <a:path w="597535" h="489585">
                <a:moveTo>
                  <a:pt x="0" y="28956"/>
                </a:moveTo>
                <a:lnTo>
                  <a:pt x="1366" y="21688"/>
                </a:lnTo>
                <a:lnTo>
                  <a:pt x="2705" y="14478"/>
                </a:lnTo>
                <a:lnTo>
                  <a:pt x="3986" y="7267"/>
                </a:lnTo>
                <a:lnTo>
                  <a:pt x="5181" y="0"/>
                </a:lnTo>
                <a:lnTo>
                  <a:pt x="7148" y="11163"/>
                </a:lnTo>
                <a:lnTo>
                  <a:pt x="9258" y="22326"/>
                </a:lnTo>
                <a:lnTo>
                  <a:pt x="11310" y="33604"/>
                </a:lnTo>
                <a:lnTo>
                  <a:pt x="13106" y="45110"/>
                </a:lnTo>
                <a:lnTo>
                  <a:pt x="17097" y="75233"/>
                </a:lnTo>
                <a:lnTo>
                  <a:pt x="21716" y="105270"/>
                </a:lnTo>
                <a:lnTo>
                  <a:pt x="32613" y="165201"/>
                </a:lnTo>
                <a:lnTo>
                  <a:pt x="42272" y="212765"/>
                </a:lnTo>
                <a:lnTo>
                  <a:pt x="52384" y="260269"/>
                </a:lnTo>
                <a:lnTo>
                  <a:pt x="63183" y="307584"/>
                </a:lnTo>
                <a:lnTo>
                  <a:pt x="74905" y="354577"/>
                </a:lnTo>
                <a:lnTo>
                  <a:pt x="87782" y="401116"/>
                </a:lnTo>
                <a:lnTo>
                  <a:pt x="100469" y="422205"/>
                </a:lnTo>
                <a:lnTo>
                  <a:pt x="106984" y="427939"/>
                </a:lnTo>
                <a:lnTo>
                  <a:pt x="129016" y="381561"/>
                </a:lnTo>
                <a:lnTo>
                  <a:pt x="145484" y="343485"/>
                </a:lnTo>
                <a:lnTo>
                  <a:pt x="155371" y="321297"/>
                </a:lnTo>
                <a:lnTo>
                  <a:pt x="178917" y="278892"/>
                </a:lnTo>
                <a:lnTo>
                  <a:pt x="224544" y="254288"/>
                </a:lnTo>
                <a:lnTo>
                  <a:pt x="244195" y="259384"/>
                </a:lnTo>
                <a:lnTo>
                  <a:pt x="304647" y="297180"/>
                </a:lnTo>
                <a:lnTo>
                  <a:pt x="357479" y="345033"/>
                </a:lnTo>
                <a:lnTo>
                  <a:pt x="392972" y="379147"/>
                </a:lnTo>
                <a:lnTo>
                  <a:pt x="428440" y="413575"/>
                </a:lnTo>
                <a:lnTo>
                  <a:pt x="465100" y="446574"/>
                </a:lnTo>
                <a:lnTo>
                  <a:pt x="504164" y="476402"/>
                </a:lnTo>
                <a:lnTo>
                  <a:pt x="522573" y="486651"/>
                </a:lnTo>
                <a:lnTo>
                  <a:pt x="539232" y="489585"/>
                </a:lnTo>
                <a:lnTo>
                  <a:pt x="554581" y="483946"/>
                </a:lnTo>
                <a:lnTo>
                  <a:pt x="586234" y="427767"/>
                </a:lnTo>
                <a:lnTo>
                  <a:pt x="594144" y="379171"/>
                </a:lnTo>
                <a:lnTo>
                  <a:pt x="596529" y="329431"/>
                </a:lnTo>
                <a:lnTo>
                  <a:pt x="597128" y="285292"/>
                </a:lnTo>
                <a:lnTo>
                  <a:pt x="597023" y="248145"/>
                </a:lnTo>
                <a:lnTo>
                  <a:pt x="595429" y="211455"/>
                </a:lnTo>
                <a:lnTo>
                  <a:pt x="593003" y="174879"/>
                </a:lnTo>
                <a:lnTo>
                  <a:pt x="590397" y="138074"/>
                </a:lnTo>
                <a:lnTo>
                  <a:pt x="590084" y="123801"/>
                </a:lnTo>
                <a:lnTo>
                  <a:pt x="590746" y="110299"/>
                </a:lnTo>
                <a:lnTo>
                  <a:pt x="591933" y="96969"/>
                </a:lnTo>
                <a:lnTo>
                  <a:pt x="593191" y="8321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6072" y="5964326"/>
            <a:ext cx="172085" cy="407034"/>
          </a:xfrm>
          <a:custGeom>
            <a:avLst/>
            <a:gdLst/>
            <a:ahLst/>
            <a:cxnLst/>
            <a:rect l="l" t="t" r="r" b="b"/>
            <a:pathLst>
              <a:path w="172085" h="407035">
                <a:moveTo>
                  <a:pt x="15621" y="0"/>
                </a:moveTo>
                <a:lnTo>
                  <a:pt x="3940" y="1304"/>
                </a:lnTo>
                <a:lnTo>
                  <a:pt x="0" y="13411"/>
                </a:lnTo>
                <a:lnTo>
                  <a:pt x="440" y="30775"/>
                </a:lnTo>
                <a:lnTo>
                  <a:pt x="1905" y="47853"/>
                </a:lnTo>
                <a:lnTo>
                  <a:pt x="4292" y="87582"/>
                </a:lnTo>
                <a:lnTo>
                  <a:pt x="7096" y="127253"/>
                </a:lnTo>
                <a:lnTo>
                  <a:pt x="10066" y="166925"/>
                </a:lnTo>
                <a:lnTo>
                  <a:pt x="12954" y="206654"/>
                </a:lnTo>
                <a:lnTo>
                  <a:pt x="16716" y="281482"/>
                </a:lnTo>
                <a:lnTo>
                  <a:pt x="18669" y="356311"/>
                </a:lnTo>
                <a:lnTo>
                  <a:pt x="18923" y="368974"/>
                </a:lnTo>
                <a:lnTo>
                  <a:pt x="18796" y="381495"/>
                </a:lnTo>
                <a:lnTo>
                  <a:pt x="18383" y="394073"/>
                </a:lnTo>
                <a:lnTo>
                  <a:pt x="17780" y="406907"/>
                </a:lnTo>
                <a:lnTo>
                  <a:pt x="23979" y="390220"/>
                </a:lnTo>
                <a:lnTo>
                  <a:pt x="30225" y="373532"/>
                </a:lnTo>
                <a:lnTo>
                  <a:pt x="36568" y="356844"/>
                </a:lnTo>
                <a:lnTo>
                  <a:pt x="43053" y="340156"/>
                </a:lnTo>
                <a:lnTo>
                  <a:pt x="52413" y="315234"/>
                </a:lnTo>
                <a:lnTo>
                  <a:pt x="64309" y="287540"/>
                </a:lnTo>
                <a:lnTo>
                  <a:pt x="79896" y="262532"/>
                </a:lnTo>
                <a:lnTo>
                  <a:pt x="100330" y="245668"/>
                </a:lnTo>
                <a:lnTo>
                  <a:pt x="114188" y="244525"/>
                </a:lnTo>
                <a:lnTo>
                  <a:pt x="125476" y="252298"/>
                </a:lnTo>
                <a:lnTo>
                  <a:pt x="147907" y="296527"/>
                </a:lnTo>
                <a:lnTo>
                  <a:pt x="158337" y="336637"/>
                </a:lnTo>
                <a:lnTo>
                  <a:pt x="163195" y="356920"/>
                </a:lnTo>
                <a:lnTo>
                  <a:pt x="166649" y="366202"/>
                </a:lnTo>
                <a:lnTo>
                  <a:pt x="169021" y="373113"/>
                </a:lnTo>
                <a:lnTo>
                  <a:pt x="170606" y="379166"/>
                </a:lnTo>
                <a:lnTo>
                  <a:pt x="171704" y="38587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91662" y="6187440"/>
            <a:ext cx="160655" cy="178435"/>
          </a:xfrm>
          <a:custGeom>
            <a:avLst/>
            <a:gdLst/>
            <a:ahLst/>
            <a:cxnLst/>
            <a:rect l="l" t="t" r="r" b="b"/>
            <a:pathLst>
              <a:path w="160655" h="178435">
                <a:moveTo>
                  <a:pt x="51335" y="0"/>
                </a:moveTo>
                <a:lnTo>
                  <a:pt x="28364" y="33413"/>
                </a:lnTo>
                <a:lnTo>
                  <a:pt x="10822" y="69799"/>
                </a:lnTo>
                <a:lnTo>
                  <a:pt x="726" y="107175"/>
                </a:lnTo>
                <a:lnTo>
                  <a:pt x="0" y="127106"/>
                </a:lnTo>
                <a:lnTo>
                  <a:pt x="5107" y="144780"/>
                </a:lnTo>
                <a:lnTo>
                  <a:pt x="13348" y="153014"/>
                </a:lnTo>
                <a:lnTo>
                  <a:pt x="24078" y="155105"/>
                </a:lnTo>
                <a:lnTo>
                  <a:pt x="35450" y="152795"/>
                </a:lnTo>
                <a:lnTo>
                  <a:pt x="79339" y="115633"/>
                </a:lnTo>
                <a:lnTo>
                  <a:pt x="106199" y="77724"/>
                </a:lnTo>
                <a:lnTo>
                  <a:pt x="110855" y="71032"/>
                </a:lnTo>
                <a:lnTo>
                  <a:pt x="115248" y="65341"/>
                </a:lnTo>
                <a:lnTo>
                  <a:pt x="120165" y="60278"/>
                </a:lnTo>
                <a:lnTo>
                  <a:pt x="126392" y="55473"/>
                </a:lnTo>
                <a:lnTo>
                  <a:pt x="130806" y="67479"/>
                </a:lnTo>
                <a:lnTo>
                  <a:pt x="137949" y="105156"/>
                </a:lnTo>
                <a:lnTo>
                  <a:pt x="142013" y="138036"/>
                </a:lnTo>
                <a:lnTo>
                  <a:pt x="144914" y="154662"/>
                </a:lnTo>
                <a:lnTo>
                  <a:pt x="149506" y="170688"/>
                </a:lnTo>
                <a:lnTo>
                  <a:pt x="153189" y="176174"/>
                </a:lnTo>
                <a:lnTo>
                  <a:pt x="154459" y="178308"/>
                </a:lnTo>
                <a:lnTo>
                  <a:pt x="160174" y="17556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7198" y="6221882"/>
            <a:ext cx="258445" cy="35560"/>
          </a:xfrm>
          <a:custGeom>
            <a:avLst/>
            <a:gdLst/>
            <a:ahLst/>
            <a:cxnLst/>
            <a:rect l="l" t="t" r="r" b="b"/>
            <a:pathLst>
              <a:path w="258444" h="35560">
                <a:moveTo>
                  <a:pt x="0" y="35356"/>
                </a:moveTo>
                <a:lnTo>
                  <a:pt x="6780" y="27670"/>
                </a:lnTo>
                <a:lnTo>
                  <a:pt x="16716" y="23469"/>
                </a:lnTo>
                <a:lnTo>
                  <a:pt x="28485" y="21555"/>
                </a:lnTo>
                <a:lnTo>
                  <a:pt x="40767" y="20726"/>
                </a:lnTo>
                <a:lnTo>
                  <a:pt x="73201" y="18321"/>
                </a:lnTo>
                <a:lnTo>
                  <a:pt x="137832" y="14768"/>
                </a:lnTo>
                <a:lnTo>
                  <a:pt x="198455" y="8615"/>
                </a:lnTo>
                <a:lnTo>
                  <a:pt x="238400" y="3062"/>
                </a:lnTo>
                <a:lnTo>
                  <a:pt x="258444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63850" y="6141110"/>
            <a:ext cx="336550" cy="246379"/>
          </a:xfrm>
          <a:custGeom>
            <a:avLst/>
            <a:gdLst/>
            <a:ahLst/>
            <a:cxnLst/>
            <a:rect l="l" t="t" r="r" b="b"/>
            <a:pathLst>
              <a:path w="336550" h="246379">
                <a:moveTo>
                  <a:pt x="24764" y="0"/>
                </a:moveTo>
                <a:lnTo>
                  <a:pt x="12215" y="9496"/>
                </a:lnTo>
                <a:lnTo>
                  <a:pt x="4762" y="20421"/>
                </a:lnTo>
                <a:lnTo>
                  <a:pt x="1119" y="33861"/>
                </a:lnTo>
                <a:lnTo>
                  <a:pt x="0" y="50901"/>
                </a:lnTo>
                <a:lnTo>
                  <a:pt x="1458" y="80710"/>
                </a:lnTo>
                <a:lnTo>
                  <a:pt x="14233" y="139412"/>
                </a:lnTo>
                <a:lnTo>
                  <a:pt x="35710" y="189395"/>
                </a:lnTo>
                <a:lnTo>
                  <a:pt x="66413" y="227685"/>
                </a:lnTo>
                <a:lnTo>
                  <a:pt x="107416" y="245287"/>
                </a:lnTo>
                <a:lnTo>
                  <a:pt x="126603" y="243458"/>
                </a:lnTo>
                <a:lnTo>
                  <a:pt x="144527" y="236029"/>
                </a:lnTo>
                <a:lnTo>
                  <a:pt x="160655" y="224027"/>
                </a:lnTo>
                <a:lnTo>
                  <a:pt x="168036" y="216012"/>
                </a:lnTo>
                <a:lnTo>
                  <a:pt x="177037" y="205854"/>
                </a:lnTo>
                <a:lnTo>
                  <a:pt x="187086" y="197238"/>
                </a:lnTo>
                <a:lnTo>
                  <a:pt x="197612" y="193852"/>
                </a:lnTo>
                <a:lnTo>
                  <a:pt x="209180" y="195976"/>
                </a:lnTo>
                <a:lnTo>
                  <a:pt x="218725" y="201244"/>
                </a:lnTo>
                <a:lnTo>
                  <a:pt x="227365" y="208683"/>
                </a:lnTo>
                <a:lnTo>
                  <a:pt x="236219" y="217322"/>
                </a:lnTo>
                <a:lnTo>
                  <a:pt x="246643" y="226861"/>
                </a:lnTo>
                <a:lnTo>
                  <a:pt x="257889" y="236029"/>
                </a:lnTo>
                <a:lnTo>
                  <a:pt x="270206" y="243082"/>
                </a:lnTo>
                <a:lnTo>
                  <a:pt x="283844" y="246278"/>
                </a:lnTo>
                <a:lnTo>
                  <a:pt x="297374" y="243292"/>
                </a:lnTo>
                <a:lnTo>
                  <a:pt x="317626" y="208787"/>
                </a:lnTo>
                <a:lnTo>
                  <a:pt x="324373" y="164820"/>
                </a:lnTo>
                <a:lnTo>
                  <a:pt x="325881" y="120395"/>
                </a:lnTo>
                <a:lnTo>
                  <a:pt x="326276" y="99536"/>
                </a:lnTo>
                <a:lnTo>
                  <a:pt x="326850" y="79247"/>
                </a:lnTo>
                <a:lnTo>
                  <a:pt x="328685" y="59188"/>
                </a:lnTo>
                <a:lnTo>
                  <a:pt x="332867" y="39014"/>
                </a:lnTo>
                <a:lnTo>
                  <a:pt x="333756" y="35051"/>
                </a:lnTo>
                <a:lnTo>
                  <a:pt x="335025" y="31394"/>
                </a:lnTo>
                <a:lnTo>
                  <a:pt x="336295" y="2743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7958" y="6195974"/>
            <a:ext cx="163830" cy="186055"/>
          </a:xfrm>
          <a:custGeom>
            <a:avLst/>
            <a:gdLst/>
            <a:ahLst/>
            <a:cxnLst/>
            <a:rect l="l" t="t" r="r" b="b"/>
            <a:pathLst>
              <a:path w="163829" h="186054">
                <a:moveTo>
                  <a:pt x="66055" y="0"/>
                </a:moveTo>
                <a:lnTo>
                  <a:pt x="35147" y="35394"/>
                </a:lnTo>
                <a:lnTo>
                  <a:pt x="11572" y="76504"/>
                </a:lnTo>
                <a:lnTo>
                  <a:pt x="428" y="120624"/>
                </a:lnTo>
                <a:lnTo>
                  <a:pt x="0" y="143798"/>
                </a:lnTo>
                <a:lnTo>
                  <a:pt x="3952" y="166115"/>
                </a:lnTo>
                <a:lnTo>
                  <a:pt x="10862" y="178431"/>
                </a:lnTo>
                <a:lnTo>
                  <a:pt x="21224" y="185089"/>
                </a:lnTo>
                <a:lnTo>
                  <a:pt x="33778" y="185918"/>
                </a:lnTo>
                <a:lnTo>
                  <a:pt x="47259" y="180746"/>
                </a:lnTo>
                <a:lnTo>
                  <a:pt x="78359" y="147904"/>
                </a:lnTo>
                <a:lnTo>
                  <a:pt x="100599" y="108203"/>
                </a:lnTo>
                <a:lnTo>
                  <a:pt x="116887" y="72961"/>
                </a:lnTo>
                <a:lnTo>
                  <a:pt x="124388" y="55183"/>
                </a:lnTo>
                <a:lnTo>
                  <a:pt x="132222" y="37490"/>
                </a:lnTo>
                <a:lnTo>
                  <a:pt x="133492" y="35661"/>
                </a:lnTo>
                <a:lnTo>
                  <a:pt x="134381" y="33527"/>
                </a:lnTo>
                <a:lnTo>
                  <a:pt x="135270" y="31699"/>
                </a:lnTo>
                <a:lnTo>
                  <a:pt x="138362" y="52273"/>
                </a:lnTo>
                <a:lnTo>
                  <a:pt x="141049" y="72847"/>
                </a:lnTo>
                <a:lnTo>
                  <a:pt x="143736" y="93421"/>
                </a:lnTo>
                <a:lnTo>
                  <a:pt x="146827" y="113995"/>
                </a:lnTo>
                <a:lnTo>
                  <a:pt x="149443" y="126620"/>
                </a:lnTo>
                <a:lnTo>
                  <a:pt x="152606" y="136588"/>
                </a:lnTo>
                <a:lnTo>
                  <a:pt x="157007" y="145927"/>
                </a:lnTo>
                <a:lnTo>
                  <a:pt x="163337" y="15666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62477" y="6135319"/>
            <a:ext cx="119380" cy="283845"/>
          </a:xfrm>
          <a:custGeom>
            <a:avLst/>
            <a:gdLst/>
            <a:ahLst/>
            <a:cxnLst/>
            <a:rect l="l" t="t" r="r" b="b"/>
            <a:pathLst>
              <a:path w="119379" h="283845">
                <a:moveTo>
                  <a:pt x="118872" y="0"/>
                </a:moveTo>
                <a:lnTo>
                  <a:pt x="91567" y="36880"/>
                </a:lnTo>
                <a:lnTo>
                  <a:pt x="72262" y="78333"/>
                </a:lnTo>
                <a:lnTo>
                  <a:pt x="67599" y="108123"/>
                </a:lnTo>
                <a:lnTo>
                  <a:pt x="68865" y="137426"/>
                </a:lnTo>
                <a:lnTo>
                  <a:pt x="73513" y="166673"/>
                </a:lnTo>
                <a:lnTo>
                  <a:pt x="78994" y="196291"/>
                </a:lnTo>
                <a:lnTo>
                  <a:pt x="81206" y="211445"/>
                </a:lnTo>
                <a:lnTo>
                  <a:pt x="73151" y="255422"/>
                </a:lnTo>
                <a:lnTo>
                  <a:pt x="35700" y="280111"/>
                </a:lnTo>
                <a:lnTo>
                  <a:pt x="21717" y="283768"/>
                </a:lnTo>
                <a:lnTo>
                  <a:pt x="11049" y="283768"/>
                </a:lnTo>
                <a:lnTo>
                  <a:pt x="7365" y="283768"/>
                </a:lnTo>
                <a:lnTo>
                  <a:pt x="0" y="28376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22347" y="5990539"/>
            <a:ext cx="12700" cy="391795"/>
          </a:xfrm>
          <a:custGeom>
            <a:avLst/>
            <a:gdLst/>
            <a:ahLst/>
            <a:cxnLst/>
            <a:rect l="l" t="t" r="r" b="b"/>
            <a:pathLst>
              <a:path w="12700" h="391795">
                <a:moveTo>
                  <a:pt x="10054" y="0"/>
                </a:moveTo>
                <a:lnTo>
                  <a:pt x="3242" y="15011"/>
                </a:lnTo>
                <a:lnTo>
                  <a:pt x="418" y="31622"/>
                </a:lnTo>
                <a:lnTo>
                  <a:pt x="0" y="49034"/>
                </a:lnTo>
                <a:lnTo>
                  <a:pt x="402" y="66446"/>
                </a:lnTo>
                <a:lnTo>
                  <a:pt x="1696" y="104617"/>
                </a:lnTo>
                <a:lnTo>
                  <a:pt x="4276" y="142760"/>
                </a:lnTo>
                <a:lnTo>
                  <a:pt x="7332" y="180846"/>
                </a:lnTo>
                <a:lnTo>
                  <a:pt x="10054" y="218846"/>
                </a:lnTo>
                <a:lnTo>
                  <a:pt x="11614" y="251521"/>
                </a:lnTo>
                <a:lnTo>
                  <a:pt x="12340" y="283883"/>
                </a:lnTo>
                <a:lnTo>
                  <a:pt x="12019" y="316187"/>
                </a:lnTo>
                <a:lnTo>
                  <a:pt x="10435" y="348691"/>
                </a:lnTo>
                <a:lnTo>
                  <a:pt x="9403" y="361107"/>
                </a:lnTo>
                <a:lnTo>
                  <a:pt x="7800" y="371208"/>
                </a:lnTo>
                <a:lnTo>
                  <a:pt x="5006" y="380795"/>
                </a:lnTo>
                <a:lnTo>
                  <a:pt x="402" y="39166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6135" y="6139586"/>
            <a:ext cx="234315" cy="149860"/>
          </a:xfrm>
          <a:custGeom>
            <a:avLst/>
            <a:gdLst/>
            <a:ahLst/>
            <a:cxnLst/>
            <a:rect l="l" t="t" r="r" b="b"/>
            <a:pathLst>
              <a:path w="234314" h="149860">
                <a:moveTo>
                  <a:pt x="0" y="149351"/>
                </a:moveTo>
                <a:lnTo>
                  <a:pt x="26253" y="116776"/>
                </a:lnTo>
                <a:lnTo>
                  <a:pt x="70189" y="93421"/>
                </a:lnTo>
                <a:lnTo>
                  <a:pt x="101171" y="79019"/>
                </a:lnTo>
                <a:lnTo>
                  <a:pt x="132081" y="64274"/>
                </a:lnTo>
                <a:lnTo>
                  <a:pt x="162433" y="48158"/>
                </a:lnTo>
                <a:lnTo>
                  <a:pt x="181103" y="36990"/>
                </a:lnTo>
                <a:lnTo>
                  <a:pt x="198929" y="25336"/>
                </a:lnTo>
                <a:lnTo>
                  <a:pt x="216350" y="13054"/>
                </a:lnTo>
                <a:lnTo>
                  <a:pt x="233806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02520" y="6032906"/>
            <a:ext cx="394335" cy="358140"/>
          </a:xfrm>
          <a:custGeom>
            <a:avLst/>
            <a:gdLst/>
            <a:ahLst/>
            <a:cxnLst/>
            <a:rect l="l" t="t" r="r" b="b"/>
            <a:pathLst>
              <a:path w="394335" h="358139">
                <a:moveTo>
                  <a:pt x="21397" y="0"/>
                </a:moveTo>
                <a:lnTo>
                  <a:pt x="7459" y="55016"/>
                </a:lnTo>
                <a:lnTo>
                  <a:pt x="950" y="111861"/>
                </a:lnTo>
                <a:lnTo>
                  <a:pt x="0" y="148628"/>
                </a:lnTo>
                <a:lnTo>
                  <a:pt x="1061" y="185851"/>
                </a:lnTo>
                <a:lnTo>
                  <a:pt x="10983" y="259384"/>
                </a:lnTo>
                <a:lnTo>
                  <a:pt x="34325" y="304733"/>
                </a:lnTo>
                <a:lnTo>
                  <a:pt x="48194" y="316077"/>
                </a:lnTo>
                <a:lnTo>
                  <a:pt x="61783" y="306990"/>
                </a:lnTo>
                <a:lnTo>
                  <a:pt x="72705" y="296189"/>
                </a:lnTo>
                <a:lnTo>
                  <a:pt x="82198" y="283673"/>
                </a:lnTo>
                <a:lnTo>
                  <a:pt x="91501" y="269443"/>
                </a:lnTo>
                <a:lnTo>
                  <a:pt x="99728" y="255693"/>
                </a:lnTo>
                <a:lnTo>
                  <a:pt x="108551" y="241287"/>
                </a:lnTo>
                <a:lnTo>
                  <a:pt x="118754" y="228080"/>
                </a:lnTo>
                <a:lnTo>
                  <a:pt x="131125" y="217932"/>
                </a:lnTo>
                <a:lnTo>
                  <a:pt x="144099" y="214431"/>
                </a:lnTo>
                <a:lnTo>
                  <a:pt x="157192" y="217360"/>
                </a:lnTo>
                <a:lnTo>
                  <a:pt x="169951" y="223546"/>
                </a:lnTo>
                <a:lnTo>
                  <a:pt x="181925" y="229819"/>
                </a:lnTo>
                <a:lnTo>
                  <a:pt x="201296" y="238958"/>
                </a:lnTo>
                <a:lnTo>
                  <a:pt x="241468" y="254036"/>
                </a:lnTo>
                <a:lnTo>
                  <a:pt x="283527" y="257398"/>
                </a:lnTo>
                <a:lnTo>
                  <a:pt x="321901" y="242301"/>
                </a:lnTo>
                <a:lnTo>
                  <a:pt x="347837" y="211750"/>
                </a:lnTo>
                <a:lnTo>
                  <a:pt x="357143" y="173516"/>
                </a:lnTo>
                <a:lnTo>
                  <a:pt x="344850" y="126644"/>
                </a:lnTo>
                <a:lnTo>
                  <a:pt x="317307" y="119176"/>
                </a:lnTo>
                <a:lnTo>
                  <a:pt x="297390" y="129563"/>
                </a:lnTo>
                <a:lnTo>
                  <a:pt x="269748" y="170226"/>
                </a:lnTo>
                <a:lnTo>
                  <a:pt x="256097" y="228423"/>
                </a:lnTo>
                <a:lnTo>
                  <a:pt x="273012" y="300842"/>
                </a:lnTo>
                <a:lnTo>
                  <a:pt x="319579" y="342833"/>
                </a:lnTo>
                <a:lnTo>
                  <a:pt x="369129" y="354396"/>
                </a:lnTo>
                <a:lnTo>
                  <a:pt x="394142" y="35783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12384" y="6051194"/>
            <a:ext cx="236854" cy="242570"/>
          </a:xfrm>
          <a:custGeom>
            <a:avLst/>
            <a:gdLst/>
            <a:ahLst/>
            <a:cxnLst/>
            <a:rect l="l" t="t" r="r" b="b"/>
            <a:pathLst>
              <a:path w="236854" h="242570">
                <a:moveTo>
                  <a:pt x="66421" y="18288"/>
                </a:moveTo>
                <a:lnTo>
                  <a:pt x="64039" y="10587"/>
                </a:lnTo>
                <a:lnTo>
                  <a:pt x="61944" y="6286"/>
                </a:lnTo>
                <a:lnTo>
                  <a:pt x="58277" y="3414"/>
                </a:lnTo>
                <a:lnTo>
                  <a:pt x="51181" y="0"/>
                </a:lnTo>
                <a:lnTo>
                  <a:pt x="36949" y="9358"/>
                </a:lnTo>
                <a:lnTo>
                  <a:pt x="11303" y="53035"/>
                </a:lnTo>
                <a:lnTo>
                  <a:pt x="0" y="127825"/>
                </a:lnTo>
                <a:lnTo>
                  <a:pt x="5445" y="165634"/>
                </a:lnTo>
                <a:lnTo>
                  <a:pt x="20701" y="199644"/>
                </a:lnTo>
                <a:lnTo>
                  <a:pt x="46656" y="226023"/>
                </a:lnTo>
                <a:lnTo>
                  <a:pt x="78994" y="239915"/>
                </a:lnTo>
                <a:lnTo>
                  <a:pt x="114569" y="242206"/>
                </a:lnTo>
                <a:lnTo>
                  <a:pt x="150241" y="233781"/>
                </a:lnTo>
                <a:lnTo>
                  <a:pt x="200533" y="201015"/>
                </a:lnTo>
                <a:lnTo>
                  <a:pt x="231013" y="149961"/>
                </a:lnTo>
                <a:lnTo>
                  <a:pt x="236648" y="95935"/>
                </a:lnTo>
                <a:lnTo>
                  <a:pt x="231173" y="68865"/>
                </a:lnTo>
                <a:lnTo>
                  <a:pt x="206388" y="26022"/>
                </a:lnTo>
                <a:lnTo>
                  <a:pt x="170459" y="6134"/>
                </a:lnTo>
                <a:lnTo>
                  <a:pt x="127428" y="12801"/>
                </a:lnTo>
                <a:lnTo>
                  <a:pt x="113411" y="2255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79390" y="6174333"/>
            <a:ext cx="40005" cy="332740"/>
          </a:xfrm>
          <a:custGeom>
            <a:avLst/>
            <a:gdLst/>
            <a:ahLst/>
            <a:cxnLst/>
            <a:rect l="l" t="t" r="r" b="b"/>
            <a:pathLst>
              <a:path w="40004" h="332740">
                <a:moveTo>
                  <a:pt x="0" y="0"/>
                </a:moveTo>
                <a:lnTo>
                  <a:pt x="16537" y="42562"/>
                </a:lnTo>
                <a:lnTo>
                  <a:pt x="20716" y="92582"/>
                </a:lnTo>
                <a:lnTo>
                  <a:pt x="24717" y="160705"/>
                </a:lnTo>
                <a:lnTo>
                  <a:pt x="27177" y="223613"/>
                </a:lnTo>
                <a:lnTo>
                  <a:pt x="27971" y="252488"/>
                </a:lnTo>
                <a:lnTo>
                  <a:pt x="29289" y="281306"/>
                </a:lnTo>
                <a:lnTo>
                  <a:pt x="31750" y="309981"/>
                </a:lnTo>
                <a:lnTo>
                  <a:pt x="33527" y="323087"/>
                </a:lnTo>
                <a:lnTo>
                  <a:pt x="33274" y="326745"/>
                </a:lnTo>
                <a:lnTo>
                  <a:pt x="40005" y="33223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6245" y="6106667"/>
            <a:ext cx="316230" cy="208915"/>
          </a:xfrm>
          <a:custGeom>
            <a:avLst/>
            <a:gdLst/>
            <a:ahLst/>
            <a:cxnLst/>
            <a:rect l="l" t="t" r="r" b="b"/>
            <a:pathLst>
              <a:path w="316229" h="208914">
                <a:moveTo>
                  <a:pt x="0" y="59740"/>
                </a:moveTo>
                <a:lnTo>
                  <a:pt x="2615" y="78809"/>
                </a:lnTo>
                <a:lnTo>
                  <a:pt x="4254" y="97993"/>
                </a:lnTo>
                <a:lnTo>
                  <a:pt x="5893" y="117176"/>
                </a:lnTo>
                <a:lnTo>
                  <a:pt x="12176" y="155505"/>
                </a:lnTo>
                <a:lnTo>
                  <a:pt x="27511" y="192652"/>
                </a:lnTo>
                <a:lnTo>
                  <a:pt x="56864" y="208459"/>
                </a:lnTo>
                <a:lnTo>
                  <a:pt x="70548" y="202120"/>
                </a:lnTo>
                <a:lnTo>
                  <a:pt x="104955" y="156400"/>
                </a:lnTo>
                <a:lnTo>
                  <a:pt x="123747" y="106832"/>
                </a:lnTo>
                <a:lnTo>
                  <a:pt x="133476" y="81991"/>
                </a:lnTo>
                <a:lnTo>
                  <a:pt x="135381" y="78943"/>
                </a:lnTo>
                <a:lnTo>
                  <a:pt x="137159" y="76199"/>
                </a:lnTo>
                <a:lnTo>
                  <a:pt x="138683" y="72847"/>
                </a:lnTo>
                <a:lnTo>
                  <a:pt x="146798" y="88244"/>
                </a:lnTo>
                <a:lnTo>
                  <a:pt x="154066" y="103898"/>
                </a:lnTo>
                <a:lnTo>
                  <a:pt x="161740" y="119267"/>
                </a:lnTo>
                <a:lnTo>
                  <a:pt x="171068" y="133807"/>
                </a:lnTo>
                <a:lnTo>
                  <a:pt x="183850" y="147823"/>
                </a:lnTo>
                <a:lnTo>
                  <a:pt x="198262" y="157467"/>
                </a:lnTo>
                <a:lnTo>
                  <a:pt x="214699" y="162139"/>
                </a:lnTo>
                <a:lnTo>
                  <a:pt x="233552" y="161239"/>
                </a:lnTo>
                <a:lnTo>
                  <a:pt x="269859" y="141427"/>
                </a:lnTo>
                <a:lnTo>
                  <a:pt x="295020" y="107899"/>
                </a:lnTo>
                <a:lnTo>
                  <a:pt x="313166" y="59740"/>
                </a:lnTo>
                <a:lnTo>
                  <a:pt x="315934" y="33489"/>
                </a:lnTo>
                <a:lnTo>
                  <a:pt x="311784" y="8839"/>
                </a:lnTo>
                <a:lnTo>
                  <a:pt x="309752" y="6095"/>
                </a:lnTo>
                <a:lnTo>
                  <a:pt x="307847" y="2743"/>
                </a:lnTo>
                <a:lnTo>
                  <a:pt x="271220" y="22674"/>
                </a:lnTo>
                <a:lnTo>
                  <a:pt x="252729" y="62222"/>
                </a:lnTo>
                <a:lnTo>
                  <a:pt x="239395" y="117171"/>
                </a:lnTo>
                <a:lnTo>
                  <a:pt x="239013" y="144475"/>
                </a:lnTo>
                <a:lnTo>
                  <a:pt x="243709" y="164863"/>
                </a:lnTo>
                <a:lnTo>
                  <a:pt x="252761" y="180251"/>
                </a:lnTo>
                <a:lnTo>
                  <a:pt x="266053" y="191923"/>
                </a:lnTo>
                <a:lnTo>
                  <a:pt x="283463" y="20116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06134" y="6066739"/>
            <a:ext cx="69850" cy="322580"/>
          </a:xfrm>
          <a:custGeom>
            <a:avLst/>
            <a:gdLst/>
            <a:ahLst/>
            <a:cxnLst/>
            <a:rect l="l" t="t" r="r" b="b"/>
            <a:pathLst>
              <a:path w="69850" h="322579">
                <a:moveTo>
                  <a:pt x="55117" y="0"/>
                </a:moveTo>
                <a:lnTo>
                  <a:pt x="41382" y="20726"/>
                </a:lnTo>
                <a:lnTo>
                  <a:pt x="30479" y="41681"/>
                </a:lnTo>
                <a:lnTo>
                  <a:pt x="23292" y="64122"/>
                </a:lnTo>
                <a:lnTo>
                  <a:pt x="20700" y="89306"/>
                </a:lnTo>
                <a:lnTo>
                  <a:pt x="26618" y="129492"/>
                </a:lnTo>
                <a:lnTo>
                  <a:pt x="40417" y="167792"/>
                </a:lnTo>
                <a:lnTo>
                  <a:pt x="56169" y="205635"/>
                </a:lnTo>
                <a:lnTo>
                  <a:pt x="67944" y="244449"/>
                </a:lnTo>
                <a:lnTo>
                  <a:pt x="59890" y="295455"/>
                </a:lnTo>
                <a:lnTo>
                  <a:pt x="24891" y="320725"/>
                </a:lnTo>
                <a:lnTo>
                  <a:pt x="13172" y="322145"/>
                </a:lnTo>
                <a:lnTo>
                  <a:pt x="0" y="32247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69203" y="5985967"/>
            <a:ext cx="34290" cy="354330"/>
          </a:xfrm>
          <a:custGeom>
            <a:avLst/>
            <a:gdLst/>
            <a:ahLst/>
            <a:cxnLst/>
            <a:rect l="l" t="t" r="r" b="b"/>
            <a:pathLst>
              <a:path w="34289" h="354329">
                <a:moveTo>
                  <a:pt x="0" y="0"/>
                </a:moveTo>
                <a:lnTo>
                  <a:pt x="13785" y="10263"/>
                </a:lnTo>
                <a:lnTo>
                  <a:pt x="19605" y="24726"/>
                </a:lnTo>
                <a:lnTo>
                  <a:pt x="21020" y="42219"/>
                </a:lnTo>
                <a:lnTo>
                  <a:pt x="21589" y="61569"/>
                </a:lnTo>
                <a:lnTo>
                  <a:pt x="24112" y="99793"/>
                </a:lnTo>
                <a:lnTo>
                  <a:pt x="26431" y="138074"/>
                </a:lnTo>
                <a:lnTo>
                  <a:pt x="28394" y="176355"/>
                </a:lnTo>
                <a:lnTo>
                  <a:pt x="29845" y="214579"/>
                </a:lnTo>
                <a:lnTo>
                  <a:pt x="31400" y="277520"/>
                </a:lnTo>
                <a:lnTo>
                  <a:pt x="32095" y="308962"/>
                </a:lnTo>
                <a:lnTo>
                  <a:pt x="33147" y="340461"/>
                </a:lnTo>
                <a:lnTo>
                  <a:pt x="33147" y="345033"/>
                </a:lnTo>
                <a:lnTo>
                  <a:pt x="33527" y="349300"/>
                </a:lnTo>
                <a:lnTo>
                  <a:pt x="33782" y="35387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40246" y="6132928"/>
            <a:ext cx="247650" cy="189865"/>
          </a:xfrm>
          <a:custGeom>
            <a:avLst/>
            <a:gdLst/>
            <a:ahLst/>
            <a:cxnLst/>
            <a:rect l="l" t="t" r="r" b="b"/>
            <a:pathLst>
              <a:path w="247650" h="189864">
                <a:moveTo>
                  <a:pt x="0" y="89868"/>
                </a:moveTo>
                <a:lnTo>
                  <a:pt x="36040" y="57721"/>
                </a:lnTo>
                <a:lnTo>
                  <a:pt x="77866" y="38876"/>
                </a:lnTo>
                <a:lnTo>
                  <a:pt x="132588" y="19721"/>
                </a:lnTo>
                <a:lnTo>
                  <a:pt x="176889" y="6076"/>
                </a:lnTo>
                <a:lnTo>
                  <a:pt x="217866" y="0"/>
                </a:lnTo>
                <a:lnTo>
                  <a:pt x="234950" y="5133"/>
                </a:lnTo>
                <a:lnTo>
                  <a:pt x="244260" y="17545"/>
                </a:lnTo>
                <a:lnTo>
                  <a:pt x="247046" y="34242"/>
                </a:lnTo>
                <a:lnTo>
                  <a:pt x="246165" y="51854"/>
                </a:lnTo>
                <a:lnTo>
                  <a:pt x="244475" y="67008"/>
                </a:lnTo>
                <a:lnTo>
                  <a:pt x="241873" y="89230"/>
                </a:lnTo>
                <a:lnTo>
                  <a:pt x="238807" y="111509"/>
                </a:lnTo>
                <a:lnTo>
                  <a:pt x="235527" y="133788"/>
                </a:lnTo>
                <a:lnTo>
                  <a:pt x="232282" y="156009"/>
                </a:lnTo>
                <a:lnTo>
                  <a:pt x="231606" y="165363"/>
                </a:lnTo>
                <a:lnTo>
                  <a:pt x="231917" y="173231"/>
                </a:lnTo>
                <a:lnTo>
                  <a:pt x="233300" y="180870"/>
                </a:lnTo>
                <a:lnTo>
                  <a:pt x="235838" y="1895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92183" y="6047051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5238" y="6276"/>
                </a:moveTo>
                <a:lnTo>
                  <a:pt x="0" y="0"/>
                </a:lnTo>
                <a:lnTo>
                  <a:pt x="1428" y="3609"/>
                </a:lnTo>
                <a:lnTo>
                  <a:pt x="6667" y="11677"/>
                </a:lnTo>
                <a:lnTo>
                  <a:pt x="12858" y="187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06564" y="6030772"/>
            <a:ext cx="361315" cy="356235"/>
          </a:xfrm>
          <a:custGeom>
            <a:avLst/>
            <a:gdLst/>
            <a:ahLst/>
            <a:cxnLst/>
            <a:rect l="l" t="t" r="r" b="b"/>
            <a:pathLst>
              <a:path w="361315" h="356235">
                <a:moveTo>
                  <a:pt x="13412" y="124663"/>
                </a:moveTo>
                <a:lnTo>
                  <a:pt x="7989" y="153104"/>
                </a:lnTo>
                <a:lnTo>
                  <a:pt x="3077" y="181203"/>
                </a:lnTo>
                <a:lnTo>
                  <a:pt x="0" y="209530"/>
                </a:lnTo>
                <a:lnTo>
                  <a:pt x="77" y="238658"/>
                </a:lnTo>
                <a:lnTo>
                  <a:pt x="8570" y="283082"/>
                </a:lnTo>
                <a:lnTo>
                  <a:pt x="35637" y="317906"/>
                </a:lnTo>
                <a:lnTo>
                  <a:pt x="44781" y="319735"/>
                </a:lnTo>
                <a:lnTo>
                  <a:pt x="49099" y="320954"/>
                </a:lnTo>
                <a:lnTo>
                  <a:pt x="82282" y="288164"/>
                </a:lnTo>
                <a:lnTo>
                  <a:pt x="88852" y="234057"/>
                </a:lnTo>
                <a:lnTo>
                  <a:pt x="86358" y="198043"/>
                </a:lnTo>
                <a:lnTo>
                  <a:pt x="79934" y="162372"/>
                </a:lnTo>
                <a:lnTo>
                  <a:pt x="70689" y="128015"/>
                </a:lnTo>
                <a:lnTo>
                  <a:pt x="68359" y="119067"/>
                </a:lnTo>
                <a:lnTo>
                  <a:pt x="67292" y="111747"/>
                </a:lnTo>
                <a:lnTo>
                  <a:pt x="66938" y="104484"/>
                </a:lnTo>
                <a:lnTo>
                  <a:pt x="66752" y="95707"/>
                </a:lnTo>
                <a:lnTo>
                  <a:pt x="77515" y="104513"/>
                </a:lnTo>
                <a:lnTo>
                  <a:pt x="100661" y="138074"/>
                </a:lnTo>
                <a:lnTo>
                  <a:pt x="117588" y="177874"/>
                </a:lnTo>
                <a:lnTo>
                  <a:pt x="129109" y="219189"/>
                </a:lnTo>
                <a:lnTo>
                  <a:pt x="137201" y="261475"/>
                </a:lnTo>
                <a:lnTo>
                  <a:pt x="143841" y="304190"/>
                </a:lnTo>
                <a:lnTo>
                  <a:pt x="147091" y="342980"/>
                </a:lnTo>
                <a:lnTo>
                  <a:pt x="147270" y="355701"/>
                </a:lnTo>
                <a:lnTo>
                  <a:pt x="147240" y="340204"/>
                </a:lnTo>
                <a:lnTo>
                  <a:pt x="148794" y="293827"/>
                </a:lnTo>
                <a:lnTo>
                  <a:pt x="159319" y="226123"/>
                </a:lnTo>
                <a:lnTo>
                  <a:pt x="183846" y="162763"/>
                </a:lnTo>
                <a:lnTo>
                  <a:pt x="206071" y="147827"/>
                </a:lnTo>
                <a:lnTo>
                  <a:pt x="221390" y="159167"/>
                </a:lnTo>
                <a:lnTo>
                  <a:pt x="233185" y="172250"/>
                </a:lnTo>
                <a:lnTo>
                  <a:pt x="243076" y="187218"/>
                </a:lnTo>
                <a:lnTo>
                  <a:pt x="252680" y="204215"/>
                </a:lnTo>
                <a:lnTo>
                  <a:pt x="264396" y="227337"/>
                </a:lnTo>
                <a:lnTo>
                  <a:pt x="278302" y="253631"/>
                </a:lnTo>
                <a:lnTo>
                  <a:pt x="295400" y="276782"/>
                </a:lnTo>
                <a:lnTo>
                  <a:pt x="316688" y="290474"/>
                </a:lnTo>
                <a:lnTo>
                  <a:pt x="318847" y="288950"/>
                </a:lnTo>
                <a:lnTo>
                  <a:pt x="321260" y="287426"/>
                </a:lnTo>
                <a:lnTo>
                  <a:pt x="335738" y="233781"/>
                </a:lnTo>
                <a:lnTo>
                  <a:pt x="340818" y="179831"/>
                </a:lnTo>
                <a:lnTo>
                  <a:pt x="343935" y="134588"/>
                </a:lnTo>
                <a:lnTo>
                  <a:pt x="348327" y="89687"/>
                </a:lnTo>
                <a:lnTo>
                  <a:pt x="353980" y="44900"/>
                </a:lnTo>
                <a:lnTo>
                  <a:pt x="360884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11901" y="6114364"/>
            <a:ext cx="166370" cy="243204"/>
          </a:xfrm>
          <a:custGeom>
            <a:avLst/>
            <a:gdLst/>
            <a:ahLst/>
            <a:cxnLst/>
            <a:rect l="l" t="t" r="r" b="b"/>
            <a:pathLst>
              <a:path w="166370" h="243204">
                <a:moveTo>
                  <a:pt x="150796" y="48082"/>
                </a:moveTo>
                <a:lnTo>
                  <a:pt x="131365" y="9372"/>
                </a:lnTo>
                <a:lnTo>
                  <a:pt x="104949" y="0"/>
                </a:lnTo>
                <a:lnTo>
                  <a:pt x="90503" y="714"/>
                </a:lnTo>
                <a:lnTo>
                  <a:pt x="39195" y="35737"/>
                </a:lnTo>
                <a:lnTo>
                  <a:pt x="13382" y="77647"/>
                </a:lnTo>
                <a:lnTo>
                  <a:pt x="0" y="124434"/>
                </a:lnTo>
                <a:lnTo>
                  <a:pt x="1398" y="148199"/>
                </a:lnTo>
                <a:lnTo>
                  <a:pt x="10334" y="171221"/>
                </a:lnTo>
                <a:lnTo>
                  <a:pt x="22661" y="184994"/>
                </a:lnTo>
                <a:lnTo>
                  <a:pt x="38369" y="192023"/>
                </a:lnTo>
                <a:lnTo>
                  <a:pt x="55840" y="192995"/>
                </a:lnTo>
                <a:lnTo>
                  <a:pt x="73453" y="188594"/>
                </a:lnTo>
                <a:lnTo>
                  <a:pt x="110394" y="159981"/>
                </a:lnTo>
                <a:lnTo>
                  <a:pt x="135048" y="119710"/>
                </a:lnTo>
                <a:lnTo>
                  <a:pt x="148907" y="83553"/>
                </a:lnTo>
                <a:lnTo>
                  <a:pt x="152961" y="64031"/>
                </a:lnTo>
                <a:lnTo>
                  <a:pt x="152955" y="45338"/>
                </a:lnTo>
                <a:lnTo>
                  <a:pt x="152066" y="42595"/>
                </a:lnTo>
                <a:lnTo>
                  <a:pt x="150796" y="39852"/>
                </a:lnTo>
                <a:lnTo>
                  <a:pt x="149653" y="37109"/>
                </a:lnTo>
                <a:lnTo>
                  <a:pt x="131905" y="70827"/>
                </a:lnTo>
                <a:lnTo>
                  <a:pt x="124634" y="109346"/>
                </a:lnTo>
                <a:lnTo>
                  <a:pt x="123223" y="135726"/>
                </a:lnTo>
                <a:lnTo>
                  <a:pt x="124301" y="161734"/>
                </a:lnTo>
                <a:lnTo>
                  <a:pt x="138350" y="212064"/>
                </a:lnTo>
                <a:lnTo>
                  <a:pt x="157513" y="237739"/>
                </a:lnTo>
                <a:lnTo>
                  <a:pt x="165782" y="24315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22566" y="6154826"/>
            <a:ext cx="244475" cy="367665"/>
          </a:xfrm>
          <a:custGeom>
            <a:avLst/>
            <a:gdLst/>
            <a:ahLst/>
            <a:cxnLst/>
            <a:rect l="l" t="t" r="r" b="b"/>
            <a:pathLst>
              <a:path w="244475" h="367665">
                <a:moveTo>
                  <a:pt x="244348" y="0"/>
                </a:moveTo>
                <a:lnTo>
                  <a:pt x="200431" y="14316"/>
                </a:lnTo>
                <a:lnTo>
                  <a:pt x="178730" y="49982"/>
                </a:lnTo>
                <a:lnTo>
                  <a:pt x="175212" y="73494"/>
                </a:lnTo>
                <a:lnTo>
                  <a:pt x="176670" y="97521"/>
                </a:lnTo>
                <a:lnTo>
                  <a:pt x="181355" y="121005"/>
                </a:lnTo>
                <a:lnTo>
                  <a:pt x="189620" y="149104"/>
                </a:lnTo>
                <a:lnTo>
                  <a:pt x="199183" y="176631"/>
                </a:lnTo>
                <a:lnTo>
                  <a:pt x="208341" y="204158"/>
                </a:lnTo>
                <a:lnTo>
                  <a:pt x="215391" y="232257"/>
                </a:lnTo>
                <a:lnTo>
                  <a:pt x="217568" y="257689"/>
                </a:lnTo>
                <a:lnTo>
                  <a:pt x="214233" y="282320"/>
                </a:lnTo>
                <a:lnTo>
                  <a:pt x="190118" y="326440"/>
                </a:lnTo>
                <a:lnTo>
                  <a:pt x="143446" y="357301"/>
                </a:lnTo>
                <a:lnTo>
                  <a:pt x="88391" y="367588"/>
                </a:lnTo>
                <a:lnTo>
                  <a:pt x="63212" y="365607"/>
                </a:lnTo>
                <a:lnTo>
                  <a:pt x="39449" y="357225"/>
                </a:lnTo>
                <a:lnTo>
                  <a:pt x="19329" y="342214"/>
                </a:lnTo>
                <a:lnTo>
                  <a:pt x="5079" y="320344"/>
                </a:lnTo>
                <a:lnTo>
                  <a:pt x="3555" y="312419"/>
                </a:lnTo>
                <a:lnTo>
                  <a:pt x="1777" y="304190"/>
                </a:lnTo>
                <a:lnTo>
                  <a:pt x="0" y="29596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08891" y="6146291"/>
            <a:ext cx="147320" cy="185420"/>
          </a:xfrm>
          <a:custGeom>
            <a:avLst/>
            <a:gdLst/>
            <a:ahLst/>
            <a:cxnLst/>
            <a:rect l="l" t="t" r="r" b="b"/>
            <a:pathLst>
              <a:path w="147320" h="185420">
                <a:moveTo>
                  <a:pt x="65083" y="0"/>
                </a:moveTo>
                <a:lnTo>
                  <a:pt x="51774" y="15616"/>
                </a:lnTo>
                <a:lnTo>
                  <a:pt x="38524" y="30746"/>
                </a:lnTo>
                <a:lnTo>
                  <a:pt x="26203" y="46505"/>
                </a:lnTo>
                <a:lnTo>
                  <a:pt x="15680" y="64008"/>
                </a:lnTo>
                <a:lnTo>
                  <a:pt x="7088" y="84105"/>
                </a:lnTo>
                <a:lnTo>
                  <a:pt x="1424" y="106603"/>
                </a:lnTo>
                <a:lnTo>
                  <a:pt x="0" y="129673"/>
                </a:lnTo>
                <a:lnTo>
                  <a:pt x="4123" y="151485"/>
                </a:lnTo>
                <a:lnTo>
                  <a:pt x="12586" y="163991"/>
                </a:lnTo>
                <a:lnTo>
                  <a:pt x="24872" y="169468"/>
                </a:lnTo>
                <a:lnTo>
                  <a:pt x="39038" y="169230"/>
                </a:lnTo>
                <a:lnTo>
                  <a:pt x="87467" y="135407"/>
                </a:lnTo>
                <a:lnTo>
                  <a:pt x="111692" y="96621"/>
                </a:lnTo>
                <a:lnTo>
                  <a:pt x="131337" y="49558"/>
                </a:lnTo>
                <a:lnTo>
                  <a:pt x="136330" y="33223"/>
                </a:lnTo>
                <a:lnTo>
                  <a:pt x="134203" y="49087"/>
                </a:lnTo>
                <a:lnTo>
                  <a:pt x="129345" y="96621"/>
                </a:lnTo>
                <a:lnTo>
                  <a:pt x="128488" y="134645"/>
                </a:lnTo>
                <a:lnTo>
                  <a:pt x="129952" y="153628"/>
                </a:lnTo>
                <a:lnTo>
                  <a:pt x="134298" y="172212"/>
                </a:lnTo>
                <a:lnTo>
                  <a:pt x="138870" y="181660"/>
                </a:lnTo>
                <a:lnTo>
                  <a:pt x="139378" y="184404"/>
                </a:lnTo>
                <a:lnTo>
                  <a:pt x="146998" y="18531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58474" y="6163055"/>
            <a:ext cx="14604" cy="183515"/>
          </a:xfrm>
          <a:custGeom>
            <a:avLst/>
            <a:gdLst/>
            <a:ahLst/>
            <a:cxnLst/>
            <a:rect l="l" t="t" r="r" b="b"/>
            <a:pathLst>
              <a:path w="14604" h="183514">
                <a:moveTo>
                  <a:pt x="14509" y="0"/>
                </a:moveTo>
                <a:lnTo>
                  <a:pt x="11439" y="17278"/>
                </a:lnTo>
                <a:lnTo>
                  <a:pt x="8048" y="34442"/>
                </a:lnTo>
                <a:lnTo>
                  <a:pt x="4776" y="51606"/>
                </a:lnTo>
                <a:lnTo>
                  <a:pt x="2063" y="68884"/>
                </a:lnTo>
                <a:lnTo>
                  <a:pt x="43" y="90725"/>
                </a:lnTo>
                <a:lnTo>
                  <a:pt x="0" y="113538"/>
                </a:lnTo>
                <a:lnTo>
                  <a:pt x="1813" y="136350"/>
                </a:lnTo>
                <a:lnTo>
                  <a:pt x="5365" y="158191"/>
                </a:lnTo>
                <a:lnTo>
                  <a:pt x="8098" y="166644"/>
                </a:lnTo>
                <a:lnTo>
                  <a:pt x="10175" y="172783"/>
                </a:lnTo>
                <a:lnTo>
                  <a:pt x="12134" y="177950"/>
                </a:lnTo>
                <a:lnTo>
                  <a:pt x="14509" y="18348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34630" y="6010351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59" h="33654">
                <a:moveTo>
                  <a:pt x="35051" y="33528"/>
                </a:moveTo>
                <a:lnTo>
                  <a:pt x="27324" y="21817"/>
                </a:lnTo>
                <a:lnTo>
                  <a:pt x="20478" y="12534"/>
                </a:lnTo>
                <a:lnTo>
                  <a:pt x="12156" y="5367"/>
                </a:lnTo>
                <a:lnTo>
                  <a:pt x="0" y="0"/>
                </a:lnTo>
                <a:lnTo>
                  <a:pt x="0" y="7924"/>
                </a:lnTo>
                <a:lnTo>
                  <a:pt x="253" y="10972"/>
                </a:lnTo>
                <a:lnTo>
                  <a:pt x="3555" y="1615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84235" y="6012484"/>
            <a:ext cx="154940" cy="369570"/>
          </a:xfrm>
          <a:custGeom>
            <a:avLst/>
            <a:gdLst/>
            <a:ahLst/>
            <a:cxnLst/>
            <a:rect l="l" t="t" r="r" b="b"/>
            <a:pathLst>
              <a:path w="154940" h="369570">
                <a:moveTo>
                  <a:pt x="10033" y="369112"/>
                </a:moveTo>
                <a:lnTo>
                  <a:pt x="5750" y="352286"/>
                </a:lnTo>
                <a:lnTo>
                  <a:pt x="2540" y="335775"/>
                </a:lnTo>
                <a:lnTo>
                  <a:pt x="567" y="319092"/>
                </a:lnTo>
                <a:lnTo>
                  <a:pt x="0" y="301752"/>
                </a:lnTo>
                <a:lnTo>
                  <a:pt x="704" y="286831"/>
                </a:lnTo>
                <a:lnTo>
                  <a:pt x="3349" y="269709"/>
                </a:lnTo>
                <a:lnTo>
                  <a:pt x="8733" y="253445"/>
                </a:lnTo>
                <a:lnTo>
                  <a:pt x="17653" y="241096"/>
                </a:lnTo>
                <a:lnTo>
                  <a:pt x="29672" y="237948"/>
                </a:lnTo>
                <a:lnTo>
                  <a:pt x="42560" y="243801"/>
                </a:lnTo>
                <a:lnTo>
                  <a:pt x="54425" y="253484"/>
                </a:lnTo>
                <a:lnTo>
                  <a:pt x="63373" y="261823"/>
                </a:lnTo>
                <a:lnTo>
                  <a:pt x="77511" y="274134"/>
                </a:lnTo>
                <a:lnTo>
                  <a:pt x="121285" y="309067"/>
                </a:lnTo>
                <a:lnTo>
                  <a:pt x="140493" y="315696"/>
                </a:lnTo>
                <a:lnTo>
                  <a:pt x="147859" y="311896"/>
                </a:lnTo>
                <a:lnTo>
                  <a:pt x="153035" y="301752"/>
                </a:lnTo>
                <a:lnTo>
                  <a:pt x="154348" y="281654"/>
                </a:lnTo>
                <a:lnTo>
                  <a:pt x="150685" y="258927"/>
                </a:lnTo>
                <a:lnTo>
                  <a:pt x="144926" y="236429"/>
                </a:lnTo>
                <a:lnTo>
                  <a:pt x="139954" y="217017"/>
                </a:lnTo>
                <a:lnTo>
                  <a:pt x="132776" y="186637"/>
                </a:lnTo>
                <a:lnTo>
                  <a:pt x="125587" y="155943"/>
                </a:lnTo>
                <a:lnTo>
                  <a:pt x="119326" y="125077"/>
                </a:lnTo>
                <a:lnTo>
                  <a:pt x="114935" y="94183"/>
                </a:lnTo>
                <a:lnTo>
                  <a:pt x="113637" y="69651"/>
                </a:lnTo>
                <a:lnTo>
                  <a:pt x="115125" y="46291"/>
                </a:lnTo>
                <a:lnTo>
                  <a:pt x="119185" y="23331"/>
                </a:lnTo>
                <a:lnTo>
                  <a:pt x="125603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64397" y="5858246"/>
            <a:ext cx="110489" cy="285115"/>
          </a:xfrm>
          <a:custGeom>
            <a:avLst/>
            <a:gdLst/>
            <a:ahLst/>
            <a:cxnLst/>
            <a:rect l="l" t="t" r="r" b="b"/>
            <a:pathLst>
              <a:path w="110490" h="285114">
                <a:moveTo>
                  <a:pt x="5715" y="2143"/>
                </a:moveTo>
                <a:lnTo>
                  <a:pt x="56334" y="26093"/>
                </a:lnTo>
                <a:lnTo>
                  <a:pt x="89802" y="51477"/>
                </a:lnTo>
                <a:lnTo>
                  <a:pt x="110299" y="98459"/>
                </a:lnTo>
                <a:lnTo>
                  <a:pt x="105429" y="113747"/>
                </a:lnTo>
                <a:lnTo>
                  <a:pt x="97154" y="128635"/>
                </a:lnTo>
                <a:lnTo>
                  <a:pt x="81782" y="149394"/>
                </a:lnTo>
                <a:lnTo>
                  <a:pt x="64944" y="168983"/>
                </a:lnTo>
                <a:lnTo>
                  <a:pt x="47988" y="188514"/>
                </a:lnTo>
                <a:lnTo>
                  <a:pt x="32257" y="209102"/>
                </a:lnTo>
                <a:lnTo>
                  <a:pt x="21449" y="227347"/>
                </a:lnTo>
                <a:lnTo>
                  <a:pt x="13128" y="245792"/>
                </a:lnTo>
                <a:lnTo>
                  <a:pt x="6308" y="264866"/>
                </a:lnTo>
                <a:lnTo>
                  <a:pt x="0" y="28499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5009" y="6373977"/>
            <a:ext cx="33020" cy="38100"/>
          </a:xfrm>
          <a:custGeom>
            <a:avLst/>
            <a:gdLst/>
            <a:ahLst/>
            <a:cxnLst/>
            <a:rect l="l" t="t" r="r" b="b"/>
            <a:pathLst>
              <a:path w="33020" h="38100">
                <a:moveTo>
                  <a:pt x="32639" y="0"/>
                </a:moveTo>
                <a:lnTo>
                  <a:pt x="28180" y="11453"/>
                </a:lnTo>
                <a:lnTo>
                  <a:pt x="23352" y="19850"/>
                </a:lnTo>
                <a:lnTo>
                  <a:pt x="16690" y="26703"/>
                </a:lnTo>
                <a:lnTo>
                  <a:pt x="6731" y="33528"/>
                </a:lnTo>
                <a:lnTo>
                  <a:pt x="4572" y="35052"/>
                </a:lnTo>
                <a:lnTo>
                  <a:pt x="2159" y="36576"/>
                </a:lnTo>
                <a:lnTo>
                  <a:pt x="0" y="3810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32545" y="5889040"/>
            <a:ext cx="123189" cy="224790"/>
          </a:xfrm>
          <a:custGeom>
            <a:avLst/>
            <a:gdLst/>
            <a:ahLst/>
            <a:cxnLst/>
            <a:rect l="l" t="t" r="r" b="b"/>
            <a:pathLst>
              <a:path w="123190" h="224789">
                <a:moveTo>
                  <a:pt x="20447" y="24688"/>
                </a:moveTo>
                <a:lnTo>
                  <a:pt x="18811" y="12687"/>
                </a:lnTo>
                <a:lnTo>
                  <a:pt x="21558" y="5257"/>
                </a:lnTo>
                <a:lnTo>
                  <a:pt x="29305" y="1371"/>
                </a:lnTo>
                <a:lnTo>
                  <a:pt x="42672" y="0"/>
                </a:lnTo>
                <a:lnTo>
                  <a:pt x="58169" y="428"/>
                </a:lnTo>
                <a:lnTo>
                  <a:pt x="101853" y="16459"/>
                </a:lnTo>
                <a:lnTo>
                  <a:pt x="122624" y="51606"/>
                </a:lnTo>
                <a:lnTo>
                  <a:pt x="121030" y="66446"/>
                </a:lnTo>
                <a:lnTo>
                  <a:pt x="101663" y="101879"/>
                </a:lnTo>
                <a:lnTo>
                  <a:pt x="73151" y="131368"/>
                </a:lnTo>
                <a:lnTo>
                  <a:pt x="56957" y="146337"/>
                </a:lnTo>
                <a:lnTo>
                  <a:pt x="40941" y="161277"/>
                </a:lnTo>
                <a:lnTo>
                  <a:pt x="12826" y="195071"/>
                </a:lnTo>
                <a:lnTo>
                  <a:pt x="2111" y="217703"/>
                </a:lnTo>
                <a:lnTo>
                  <a:pt x="0" y="2246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00618" y="6292596"/>
            <a:ext cx="13335" cy="66675"/>
          </a:xfrm>
          <a:custGeom>
            <a:avLst/>
            <a:gdLst/>
            <a:ahLst/>
            <a:cxnLst/>
            <a:rect l="l" t="t" r="r" b="b"/>
            <a:pathLst>
              <a:path w="13334" h="66675">
                <a:moveTo>
                  <a:pt x="0" y="0"/>
                </a:moveTo>
                <a:lnTo>
                  <a:pt x="791" y="11196"/>
                </a:lnTo>
                <a:lnTo>
                  <a:pt x="714" y="22364"/>
                </a:lnTo>
                <a:lnTo>
                  <a:pt x="660" y="33475"/>
                </a:lnTo>
                <a:lnTo>
                  <a:pt x="1524" y="44500"/>
                </a:lnTo>
                <a:lnTo>
                  <a:pt x="3048" y="56387"/>
                </a:lnTo>
                <a:lnTo>
                  <a:pt x="5460" y="58826"/>
                </a:lnTo>
                <a:lnTo>
                  <a:pt x="13334" y="6614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0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This image shows example of data points with some separation, better separation, size effect, same cluster, and same.">
            <a:extLst>
              <a:ext uri="{FF2B5EF4-FFF2-40B4-BE49-F238E27FC236}">
                <a16:creationId xmlns:a16="http://schemas.microsoft.com/office/drawing/2014/main" id="{BD2B5198-376B-4AB5-A5E0-57339569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" y="1466850"/>
            <a:ext cx="8646850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52400"/>
            <a:ext cx="8728075" cy="580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Cluster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validity</a:t>
            </a:r>
            <a:r>
              <a:rPr kumimoji="0" sz="4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indices</a:t>
            </a: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Choose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best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CP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Picking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candidate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partition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</a:t>
            </a:r>
            <a:r>
              <a:rPr kumimoji="0" sz="26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(CP)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computed at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each U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3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CP,</a:t>
            </a:r>
            <a:r>
              <a:rPr kumimoji="0" sz="3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v(U)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evaluate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best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CP</a:t>
            </a:r>
            <a:r>
              <a:rPr kumimoji="0" sz="30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(U*)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U*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optimizes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CP (max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1372235" lvl="1" indent="-288290" algn="l" defTabSz="914400" rtl="0" eaLnBrk="1" fontAlgn="auto" latinLnBrk="0" hangingPunct="1">
              <a:lnSpc>
                <a:spcPct val="999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U*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antecedent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successor partition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essentially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optimizes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derivative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(often 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referred to 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“big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jump”</a:t>
            </a:r>
            <a:r>
              <a:rPr kumimoji="0" sz="26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approach)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99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925" y="228600"/>
            <a:ext cx="8728075" cy="5393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Cluster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validity</a:t>
            </a:r>
            <a:r>
              <a:rPr kumimoji="0" sz="4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indices</a:t>
            </a:r>
          </a:p>
          <a:p>
            <a:pPr marL="584200" marR="0" lvl="0" indent="-342900" algn="l" defTabSz="914400" rtl="0" eaLnBrk="1" fontAlgn="auto" latinLnBrk="0" hangingPunct="1">
              <a:lnSpc>
                <a:spcPts val="308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Almost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optimization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big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jump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indices</a:t>
            </a:r>
            <a:r>
              <a:rPr kumimoji="0" sz="27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internal</a:t>
            </a:r>
            <a:r>
              <a:rPr kumimoji="0" sz="2700" b="0" i="1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criteria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86790" marR="0" lvl="1" indent="-288290" algn="l" defTabSz="914400" rtl="0" eaLnBrk="1" fontAlgn="auto" latinLnBrk="0" hangingPunct="1">
              <a:lnSpc>
                <a:spcPts val="2735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874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i.e.,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internal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information 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generated</a:t>
            </a:r>
            <a:r>
              <a:rPr kumimoji="0" sz="24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</a:p>
          <a:p>
            <a:pPr marL="98679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clustering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process itself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</a:t>
            </a:r>
            <a:r>
              <a:rPr kumimoji="0" sz="24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U*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616585" lvl="0" indent="-342900" algn="l" defTabSz="914400" rtl="0" eaLnBrk="1" fontAlgn="auto" latinLnBrk="0" hangingPunct="1">
              <a:lnSpc>
                <a:spcPts val="292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second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group </a:t>
            </a:r>
            <a:r>
              <a:rPr kumimoji="0" sz="2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methods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 </a:t>
            </a:r>
            <a:r>
              <a:rPr kumimoji="0" sz="27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comparison </a:t>
            </a:r>
            <a:r>
              <a:rPr kumimoji="0" sz="2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indices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 </a:t>
            </a:r>
            <a:r>
              <a:rPr kumimoji="0" sz="2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s(U,V),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 compare pairs </a:t>
            </a:r>
            <a:r>
              <a:rPr kumimoji="0" sz="2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partitions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574675" lvl="0" indent="-342900" algn="l" defTabSz="914400" rtl="0" eaLnBrk="1" fontAlgn="auto" latinLnBrk="0" hangingPunct="1">
              <a:lnSpc>
                <a:spcPts val="292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 U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 in CP (and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hence,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both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obtained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  algorithmic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means), </a:t>
            </a:r>
            <a:r>
              <a:rPr kumimoji="0" sz="2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s(U,V)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7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internal </a:t>
            </a:r>
            <a:r>
              <a:rPr kumimoji="0" sz="27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criterion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and  otherwise, 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external</a:t>
            </a:r>
            <a:r>
              <a:rPr kumimoji="0" sz="27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criterion</a:t>
            </a:r>
            <a:r>
              <a:rPr kumimoji="0" lang="en-US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644" y="133477"/>
            <a:ext cx="8728075" cy="544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Many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indices</a:t>
            </a:r>
            <a:r>
              <a:rPr kumimoji="0" sz="4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dern No. 20"/>
                <a:ea typeface="+mn-ea"/>
                <a:cs typeface="Modern No. 20"/>
              </a:rPr>
              <a:t>exist!!!!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dern No. 20"/>
              <a:ea typeface="+mn-ea"/>
              <a:cs typeface="Modern No. 20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Bezdek’s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partition</a:t>
            </a:r>
            <a:r>
              <a:rPr kumimoji="0" sz="3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coefficient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Dunn’s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separation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Xie-Beni’s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separation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Davies-Bouldin’s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Gath-Geva</a:t>
            </a:r>
            <a:r>
              <a:rPr kumimoji="0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index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84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8483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etc.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6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644" y="133477"/>
            <a:ext cx="8728075" cy="544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4000" spc="-5" dirty="0">
              <a:latin typeface="Modern No. 20"/>
              <a:cs typeface="Modern No. 20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latin typeface="Modern No. 20"/>
                <a:cs typeface="Modern No. 20"/>
              </a:rPr>
              <a:t>Many </a:t>
            </a:r>
            <a:r>
              <a:rPr sz="4000" dirty="0">
                <a:latin typeface="Modern No. 20"/>
                <a:cs typeface="Modern No. 20"/>
              </a:rPr>
              <a:t>indices</a:t>
            </a:r>
            <a:r>
              <a:rPr sz="4000" spc="-100" dirty="0">
                <a:latin typeface="Modern No. 20"/>
                <a:cs typeface="Modern No. 20"/>
              </a:rPr>
              <a:t> </a:t>
            </a:r>
            <a:r>
              <a:rPr sz="4000" spc="-5" dirty="0">
                <a:latin typeface="Modern No. 20"/>
                <a:cs typeface="Modern No. 20"/>
              </a:rPr>
              <a:t>exist!!!!</a:t>
            </a:r>
            <a:endParaRPr sz="4000" dirty="0">
              <a:latin typeface="Modern No. 20"/>
              <a:cs typeface="Modern No. 20"/>
            </a:endParaRPr>
          </a:p>
          <a:p>
            <a:pPr marL="5842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45" dirty="0">
                <a:latin typeface="Calibri"/>
                <a:cs typeface="Calibri"/>
              </a:rPr>
              <a:t>Bezdek’s </a:t>
            </a:r>
            <a:r>
              <a:rPr sz="3200" spc="-5" dirty="0">
                <a:latin typeface="Calibri"/>
                <a:cs typeface="Calibri"/>
              </a:rPr>
              <a:t>partition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coefficient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30" dirty="0">
                <a:latin typeface="Calibri"/>
                <a:cs typeface="Calibri"/>
              </a:rPr>
              <a:t>Dunn’s </a:t>
            </a:r>
            <a:r>
              <a:rPr sz="3200" spc="-10" dirty="0">
                <a:latin typeface="Calibri"/>
                <a:cs typeface="Calibri"/>
              </a:rPr>
              <a:t>separation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index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25" dirty="0">
                <a:latin typeface="Calibri"/>
                <a:cs typeface="Calibri"/>
              </a:rPr>
              <a:t>Xie-Beni’s </a:t>
            </a:r>
            <a:r>
              <a:rPr sz="3200" spc="-10" dirty="0">
                <a:latin typeface="Calibri"/>
                <a:cs typeface="Calibri"/>
              </a:rPr>
              <a:t>separation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index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20" dirty="0">
                <a:latin typeface="Calibri"/>
                <a:cs typeface="Calibri"/>
              </a:rPr>
              <a:t>Davies-Bouldin’s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index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Gath-Geva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index</a:t>
            </a:r>
            <a:endParaRPr sz="3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65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8763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8531" y="45719"/>
            <a:ext cx="31546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190" y="1216802"/>
            <a:ext cx="8728075" cy="447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Modern No. 20"/>
                <a:cs typeface="Modern No. 20"/>
              </a:rPr>
              <a:t>What </a:t>
            </a:r>
            <a:r>
              <a:rPr sz="4000" spc="-5" dirty="0">
                <a:latin typeface="Modern No. 20"/>
                <a:cs typeface="Modern No. 20"/>
              </a:rPr>
              <a:t>information </a:t>
            </a:r>
            <a:r>
              <a:rPr sz="4000" dirty="0">
                <a:latin typeface="Modern No. 20"/>
                <a:cs typeface="Modern No. 20"/>
              </a:rPr>
              <a:t>do </a:t>
            </a:r>
            <a:r>
              <a:rPr sz="4000" spc="-15" dirty="0">
                <a:latin typeface="Modern No. 20"/>
                <a:cs typeface="Modern No. 20"/>
              </a:rPr>
              <a:t>we </a:t>
            </a:r>
            <a:r>
              <a:rPr sz="4000" dirty="0">
                <a:latin typeface="Modern No. 20"/>
                <a:cs typeface="Modern No. 20"/>
              </a:rPr>
              <a:t>look</a:t>
            </a:r>
            <a:r>
              <a:rPr sz="4000" spc="-75" dirty="0">
                <a:latin typeface="Modern No. 20"/>
                <a:cs typeface="Modern No. 20"/>
              </a:rPr>
              <a:t> </a:t>
            </a:r>
            <a:r>
              <a:rPr sz="4000" spc="-15" dirty="0">
                <a:latin typeface="Modern No. 20"/>
                <a:cs typeface="Modern No. 20"/>
              </a:rPr>
              <a:t>at?</a:t>
            </a:r>
            <a:endParaRPr sz="4000" dirty="0">
              <a:latin typeface="Modern No. 20"/>
              <a:cs typeface="Modern No. 20"/>
            </a:endParaRPr>
          </a:p>
          <a:p>
            <a:pPr marL="584200" marR="603885" indent="-342900">
              <a:lnSpc>
                <a:spcPts val="2880"/>
              </a:lnSpc>
              <a:spcBef>
                <a:spcPts val="1415"/>
              </a:spcBef>
              <a:buFont typeface="Arial"/>
              <a:buChar char="•"/>
              <a:tabLst>
                <a:tab pos="584835" algn="l"/>
              </a:tabLst>
            </a:pPr>
            <a:r>
              <a:rPr sz="3000" spc="-15" dirty="0">
                <a:latin typeface="Calibri"/>
                <a:cs typeface="Calibri"/>
              </a:rPr>
              <a:t>Procedures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20" dirty="0">
                <a:latin typeface="Calibri"/>
                <a:cs typeface="Calibri"/>
              </a:rPr>
              <a:t>evaluate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clustering results </a:t>
            </a:r>
            <a:r>
              <a:rPr sz="3000" spc="-5" dirty="0">
                <a:latin typeface="Calibri"/>
                <a:cs typeface="Calibri"/>
              </a:rPr>
              <a:t>in  a </a:t>
            </a:r>
            <a:r>
              <a:rPr sz="3000" spc="-15" dirty="0">
                <a:latin typeface="Calibri"/>
                <a:cs typeface="Calibri"/>
              </a:rPr>
              <a:t>quantitative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objective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function</a:t>
            </a:r>
            <a:endParaRPr sz="3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584835" algn="l"/>
              </a:tabLst>
            </a:pPr>
            <a:r>
              <a:rPr sz="2950" spc="-15" dirty="0">
                <a:latin typeface="Calibri"/>
                <a:cs typeface="Calibri"/>
              </a:rPr>
              <a:t>Different </a:t>
            </a:r>
            <a:r>
              <a:rPr sz="2950" spc="15" dirty="0">
                <a:latin typeface="Calibri"/>
                <a:cs typeface="Calibri"/>
              </a:rPr>
              <a:t>approaches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exist</a:t>
            </a:r>
            <a:endParaRPr sz="2950" dirty="0">
              <a:latin typeface="Calibri"/>
              <a:cs typeface="Calibri"/>
            </a:endParaRPr>
          </a:p>
          <a:p>
            <a:pPr marL="986790" lvl="1" indent="-288290">
              <a:lnSpc>
                <a:spcPts val="2820"/>
              </a:lnSpc>
              <a:spcBef>
                <a:spcPts val="15"/>
              </a:spcBef>
              <a:buFont typeface="Arial"/>
              <a:buChar char="–"/>
              <a:tabLst>
                <a:tab pos="987425" algn="l"/>
              </a:tabLst>
            </a:pP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20" dirty="0">
                <a:latin typeface="Calibri"/>
                <a:cs typeface="Calibri"/>
              </a:rPr>
              <a:t>evaluate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properties of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crisp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structure</a:t>
            </a:r>
            <a:endParaRPr sz="2600" dirty="0">
              <a:latin typeface="Calibri"/>
              <a:cs typeface="Calibri"/>
            </a:endParaRPr>
          </a:p>
          <a:p>
            <a:pPr marL="986790">
              <a:lnSpc>
                <a:spcPts val="2810"/>
              </a:lnSpc>
            </a:pPr>
            <a:r>
              <a:rPr sz="2600" spc="-5" dirty="0">
                <a:latin typeface="Calibri"/>
                <a:cs typeface="Calibri"/>
              </a:rPr>
              <a:t>imposed </a:t>
            </a:r>
            <a:r>
              <a:rPr sz="2600" spc="-10" dirty="0">
                <a:latin typeface="Calibri"/>
                <a:cs typeface="Calibri"/>
              </a:rPr>
              <a:t>on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clustering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</a:t>
            </a:r>
            <a:endParaRPr sz="2600" dirty="0">
              <a:latin typeface="Calibri"/>
              <a:cs typeface="Calibri"/>
            </a:endParaRPr>
          </a:p>
          <a:p>
            <a:pPr marL="986790" marR="617855" lvl="1" indent="-288290">
              <a:lnSpc>
                <a:spcPct val="80200"/>
              </a:lnSpc>
              <a:spcBef>
                <a:spcPts val="605"/>
              </a:spcBef>
              <a:buFont typeface="Arial"/>
              <a:buChar char="–"/>
              <a:tabLst>
                <a:tab pos="987425" algn="l"/>
              </a:tabLst>
            </a:pPr>
            <a:r>
              <a:rPr sz="2600" spc="-5" dirty="0">
                <a:latin typeface="Calibri"/>
                <a:cs typeface="Calibri"/>
              </a:rPr>
              <a:t>Some, </a:t>
            </a:r>
            <a:r>
              <a:rPr sz="2600" spc="5" dirty="0">
                <a:latin typeface="Calibri"/>
                <a:cs typeface="Calibri"/>
              </a:rPr>
              <a:t>e.g.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case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fuzzy </a:t>
            </a:r>
            <a:r>
              <a:rPr sz="2600" spc="-15" dirty="0">
                <a:latin typeface="Calibri"/>
                <a:cs typeface="Calibri"/>
              </a:rPr>
              <a:t>clustering </a:t>
            </a:r>
            <a:r>
              <a:rPr sz="2600" spc="-5" dirty="0">
                <a:latin typeface="Calibri"/>
                <a:cs typeface="Calibri"/>
              </a:rPr>
              <a:t>algorithms,  </a:t>
            </a:r>
            <a:r>
              <a:rPr sz="2600" spc="-10" dirty="0">
                <a:latin typeface="Calibri"/>
                <a:cs typeface="Calibri"/>
              </a:rPr>
              <a:t>use </a:t>
            </a:r>
            <a:r>
              <a:rPr sz="2600" spc="-5" dirty="0">
                <a:latin typeface="Calibri"/>
                <a:cs typeface="Calibri"/>
              </a:rPr>
              <a:t>only the </a:t>
            </a:r>
            <a:r>
              <a:rPr sz="2600" spc="-15" dirty="0">
                <a:latin typeface="Calibri"/>
                <a:cs typeface="Calibri"/>
              </a:rPr>
              <a:t>information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fuzzy </a:t>
            </a:r>
            <a:r>
              <a:rPr sz="2600" spc="-5" dirty="0">
                <a:latin typeface="Calibri"/>
                <a:cs typeface="Calibri"/>
              </a:rPr>
              <a:t>membership </a:t>
            </a:r>
            <a:r>
              <a:rPr sz="2600" spc="-15" dirty="0">
                <a:latin typeface="Calibri"/>
                <a:cs typeface="Calibri"/>
              </a:rPr>
              <a:t>grades  </a:t>
            </a:r>
            <a:r>
              <a:rPr sz="2600" spc="-3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evaluate </a:t>
            </a:r>
            <a:r>
              <a:rPr sz="2600" spc="-15" dirty="0">
                <a:latin typeface="Calibri"/>
                <a:cs typeface="Calibri"/>
              </a:rPr>
              <a:t>clustering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results</a:t>
            </a:r>
            <a:endParaRPr sz="2600" dirty="0">
              <a:latin typeface="Calibri"/>
              <a:cs typeface="Calibri"/>
            </a:endParaRPr>
          </a:p>
          <a:p>
            <a:pPr marL="986790" lvl="1" indent="-288290">
              <a:lnSpc>
                <a:spcPts val="2805"/>
              </a:lnSpc>
              <a:spcBef>
                <a:spcPts val="15"/>
              </a:spcBef>
              <a:buFont typeface="Arial"/>
              <a:buChar char="–"/>
              <a:tabLst>
                <a:tab pos="987425" algn="l"/>
              </a:tabLst>
            </a:pP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25" dirty="0">
                <a:latin typeface="Calibri"/>
                <a:cs typeface="Calibri"/>
              </a:rPr>
              <a:t>make </a:t>
            </a:r>
            <a:r>
              <a:rPr sz="2600" spc="-10" dirty="0">
                <a:latin typeface="Calibri"/>
                <a:cs typeface="Calibri"/>
              </a:rPr>
              <a:t>use of </a:t>
            </a:r>
            <a:r>
              <a:rPr sz="2600" spc="-5" dirty="0">
                <a:latin typeface="Calibri"/>
                <a:cs typeface="Calibri"/>
              </a:rPr>
              <a:t>not only the </a:t>
            </a:r>
            <a:r>
              <a:rPr sz="2600" spc="-20" dirty="0">
                <a:latin typeface="Calibri"/>
                <a:cs typeface="Calibri"/>
              </a:rPr>
              <a:t>fuzzy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membership</a:t>
            </a:r>
            <a:endParaRPr sz="2600" dirty="0">
              <a:latin typeface="Calibri"/>
              <a:cs typeface="Calibri"/>
            </a:endParaRPr>
          </a:p>
          <a:p>
            <a:pPr marL="986790">
              <a:lnSpc>
                <a:spcPts val="2805"/>
              </a:lnSpc>
            </a:pPr>
            <a:r>
              <a:rPr sz="2600" spc="-15" dirty="0">
                <a:latin typeface="Calibri"/>
                <a:cs typeface="Calibri"/>
              </a:rPr>
              <a:t>grades,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spc="-1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structure </a:t>
            </a:r>
            <a:r>
              <a:rPr sz="2600" spc="-5" dirty="0">
                <a:latin typeface="Calibri"/>
                <a:cs typeface="Calibri"/>
              </a:rPr>
              <a:t>of the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7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644" y="1373251"/>
            <a:ext cx="271526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Modern No. 20"/>
                <a:cs typeface="Modern No. 20"/>
              </a:rPr>
              <a:t>Dunn’s</a:t>
            </a:r>
            <a:r>
              <a:rPr sz="4000" spc="-125" dirty="0">
                <a:latin typeface="Modern No. 20"/>
                <a:cs typeface="Modern No. 20"/>
              </a:rPr>
              <a:t> </a:t>
            </a:r>
            <a:r>
              <a:rPr sz="4000" dirty="0">
                <a:latin typeface="Modern No. 20"/>
                <a:cs typeface="Modern No. 20"/>
              </a:rPr>
              <a:t>index</a:t>
            </a:r>
            <a:endParaRPr sz="4000">
              <a:latin typeface="Modern No. 20"/>
              <a:cs typeface="Modern No. 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7178" y="3236341"/>
            <a:ext cx="83185" cy="116839"/>
          </a:xfrm>
          <a:custGeom>
            <a:avLst/>
            <a:gdLst/>
            <a:ahLst/>
            <a:cxnLst/>
            <a:rect l="l" t="t" r="r" b="b"/>
            <a:pathLst>
              <a:path w="83185" h="116839">
                <a:moveTo>
                  <a:pt x="82923" y="0"/>
                </a:moveTo>
                <a:lnTo>
                  <a:pt x="75733" y="2452"/>
                </a:lnTo>
                <a:lnTo>
                  <a:pt x="72651" y="9144"/>
                </a:lnTo>
                <a:lnTo>
                  <a:pt x="71118" y="18502"/>
                </a:lnTo>
                <a:lnTo>
                  <a:pt x="68572" y="28956"/>
                </a:lnTo>
                <a:lnTo>
                  <a:pt x="64621" y="40243"/>
                </a:lnTo>
                <a:lnTo>
                  <a:pt x="60682" y="51911"/>
                </a:lnTo>
                <a:lnTo>
                  <a:pt x="56338" y="63531"/>
                </a:lnTo>
                <a:lnTo>
                  <a:pt x="51173" y="74675"/>
                </a:lnTo>
                <a:lnTo>
                  <a:pt x="46400" y="83790"/>
                </a:lnTo>
                <a:lnTo>
                  <a:pt x="41092" y="94059"/>
                </a:lnTo>
                <a:lnTo>
                  <a:pt x="35046" y="103876"/>
                </a:lnTo>
                <a:lnTo>
                  <a:pt x="28059" y="111633"/>
                </a:lnTo>
                <a:lnTo>
                  <a:pt x="18772" y="116264"/>
                </a:lnTo>
                <a:lnTo>
                  <a:pt x="11390" y="114776"/>
                </a:lnTo>
                <a:lnTo>
                  <a:pt x="5770" y="108668"/>
                </a:lnTo>
                <a:lnTo>
                  <a:pt x="1770" y="99441"/>
                </a:lnTo>
                <a:lnTo>
                  <a:pt x="0" y="87197"/>
                </a:lnTo>
                <a:lnTo>
                  <a:pt x="373" y="74549"/>
                </a:lnTo>
                <a:lnTo>
                  <a:pt x="1984" y="61900"/>
                </a:lnTo>
                <a:lnTo>
                  <a:pt x="3929" y="496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434" y="3112261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1843" y="0"/>
                </a:moveTo>
                <a:lnTo>
                  <a:pt x="6350" y="0"/>
                </a:lnTo>
                <a:lnTo>
                  <a:pt x="0" y="6476"/>
                </a:lnTo>
                <a:lnTo>
                  <a:pt x="0" y="22351"/>
                </a:lnTo>
                <a:lnTo>
                  <a:pt x="6350" y="28701"/>
                </a:lnTo>
                <a:lnTo>
                  <a:pt x="21843" y="28701"/>
                </a:lnTo>
                <a:lnTo>
                  <a:pt x="28575" y="22351"/>
                </a:lnTo>
                <a:lnTo>
                  <a:pt x="28575" y="6476"/>
                </a:lnTo>
                <a:lnTo>
                  <a:pt x="2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2397" y="3173602"/>
            <a:ext cx="217170" cy="23495"/>
          </a:xfrm>
          <a:custGeom>
            <a:avLst/>
            <a:gdLst/>
            <a:ahLst/>
            <a:cxnLst/>
            <a:rect l="l" t="t" r="r" b="b"/>
            <a:pathLst>
              <a:path w="217170" h="23494">
                <a:moveTo>
                  <a:pt x="0" y="0"/>
                </a:moveTo>
                <a:lnTo>
                  <a:pt x="49363" y="4153"/>
                </a:lnTo>
                <a:lnTo>
                  <a:pt x="83478" y="5601"/>
                </a:lnTo>
                <a:lnTo>
                  <a:pt x="100584" y="6350"/>
                </a:lnTo>
                <a:lnTo>
                  <a:pt x="118866" y="7147"/>
                </a:lnTo>
                <a:lnTo>
                  <a:pt x="137112" y="7778"/>
                </a:lnTo>
                <a:lnTo>
                  <a:pt x="155287" y="8457"/>
                </a:lnTo>
                <a:lnTo>
                  <a:pt x="204537" y="13577"/>
                </a:lnTo>
                <a:lnTo>
                  <a:pt x="215137" y="20955"/>
                </a:lnTo>
                <a:lnTo>
                  <a:pt x="216915" y="234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0301" y="3248532"/>
            <a:ext cx="206375" cy="6350"/>
          </a:xfrm>
          <a:custGeom>
            <a:avLst/>
            <a:gdLst/>
            <a:ahLst/>
            <a:cxnLst/>
            <a:rect l="l" t="t" r="r" b="b"/>
            <a:pathLst>
              <a:path w="206375" h="6350">
                <a:moveTo>
                  <a:pt x="1273" y="0"/>
                </a:moveTo>
                <a:lnTo>
                  <a:pt x="0" y="3329"/>
                </a:lnTo>
                <a:lnTo>
                  <a:pt x="6893" y="3873"/>
                </a:lnTo>
                <a:lnTo>
                  <a:pt x="17454" y="3178"/>
                </a:lnTo>
                <a:lnTo>
                  <a:pt x="27181" y="2793"/>
                </a:lnTo>
                <a:lnTo>
                  <a:pt x="40634" y="3210"/>
                </a:lnTo>
                <a:lnTo>
                  <a:pt x="54121" y="3555"/>
                </a:lnTo>
                <a:lnTo>
                  <a:pt x="67633" y="3901"/>
                </a:lnTo>
                <a:lnTo>
                  <a:pt x="81156" y="4317"/>
                </a:lnTo>
                <a:lnTo>
                  <a:pt x="96839" y="5020"/>
                </a:lnTo>
                <a:lnTo>
                  <a:pt x="112510" y="5651"/>
                </a:lnTo>
                <a:lnTo>
                  <a:pt x="128252" y="5996"/>
                </a:lnTo>
                <a:lnTo>
                  <a:pt x="144148" y="5841"/>
                </a:lnTo>
                <a:lnTo>
                  <a:pt x="155844" y="5568"/>
                </a:lnTo>
                <a:lnTo>
                  <a:pt x="167516" y="5270"/>
                </a:lnTo>
                <a:lnTo>
                  <a:pt x="179189" y="4877"/>
                </a:lnTo>
                <a:lnTo>
                  <a:pt x="190884" y="4317"/>
                </a:lnTo>
                <a:lnTo>
                  <a:pt x="199012" y="4317"/>
                </a:lnTo>
                <a:lnTo>
                  <a:pt x="201171" y="4571"/>
                </a:lnTo>
                <a:lnTo>
                  <a:pt x="206378" y="34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8983" y="3115055"/>
            <a:ext cx="96520" cy="243204"/>
          </a:xfrm>
          <a:custGeom>
            <a:avLst/>
            <a:gdLst/>
            <a:ahLst/>
            <a:cxnLst/>
            <a:rect l="l" t="t" r="r" b="b"/>
            <a:pathLst>
              <a:path w="96520" h="243204">
                <a:moveTo>
                  <a:pt x="96289" y="0"/>
                </a:moveTo>
                <a:lnTo>
                  <a:pt x="66444" y="40513"/>
                </a:lnTo>
                <a:lnTo>
                  <a:pt x="49744" y="79597"/>
                </a:lnTo>
                <a:lnTo>
                  <a:pt x="34186" y="118872"/>
                </a:lnTo>
                <a:lnTo>
                  <a:pt x="25503" y="140775"/>
                </a:lnTo>
                <a:lnTo>
                  <a:pt x="9183" y="185916"/>
                </a:lnTo>
                <a:lnTo>
                  <a:pt x="277" y="225964"/>
                </a:lnTo>
                <a:lnTo>
                  <a:pt x="0" y="234644"/>
                </a:lnTo>
                <a:lnTo>
                  <a:pt x="912" y="2432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357" y="3177539"/>
            <a:ext cx="74295" cy="109855"/>
          </a:xfrm>
          <a:custGeom>
            <a:avLst/>
            <a:gdLst/>
            <a:ahLst/>
            <a:cxnLst/>
            <a:rect l="l" t="t" r="r" b="b"/>
            <a:pathLst>
              <a:path w="74295" h="109854">
                <a:moveTo>
                  <a:pt x="2839" y="0"/>
                </a:moveTo>
                <a:lnTo>
                  <a:pt x="1797" y="10433"/>
                </a:lnTo>
                <a:lnTo>
                  <a:pt x="696" y="20510"/>
                </a:lnTo>
                <a:lnTo>
                  <a:pt x="0" y="30682"/>
                </a:lnTo>
                <a:lnTo>
                  <a:pt x="3280" y="75299"/>
                </a:lnTo>
                <a:lnTo>
                  <a:pt x="31795" y="107950"/>
                </a:lnTo>
                <a:lnTo>
                  <a:pt x="39161" y="109293"/>
                </a:lnTo>
                <a:lnTo>
                  <a:pt x="47575" y="109172"/>
                </a:lnTo>
                <a:lnTo>
                  <a:pt x="71969" y="85379"/>
                </a:lnTo>
                <a:lnTo>
                  <a:pt x="74213" y="7899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2865" y="309854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13983" y="1904"/>
                </a:moveTo>
                <a:lnTo>
                  <a:pt x="5766" y="5500"/>
                </a:lnTo>
                <a:lnTo>
                  <a:pt x="537" y="8381"/>
                </a:lnTo>
                <a:lnTo>
                  <a:pt x="0" y="7548"/>
                </a:lnTo>
                <a:lnTo>
                  <a:pt x="585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2261" y="2062581"/>
            <a:ext cx="230504" cy="1358265"/>
          </a:xfrm>
          <a:custGeom>
            <a:avLst/>
            <a:gdLst/>
            <a:ahLst/>
            <a:cxnLst/>
            <a:rect l="l" t="t" r="r" b="b"/>
            <a:pathLst>
              <a:path w="230504" h="1358264">
                <a:moveTo>
                  <a:pt x="230048" y="2692"/>
                </a:moveTo>
                <a:lnTo>
                  <a:pt x="222849" y="2155"/>
                </a:lnTo>
                <a:lnTo>
                  <a:pt x="215792" y="1438"/>
                </a:lnTo>
                <a:lnTo>
                  <a:pt x="208688" y="746"/>
                </a:lnTo>
                <a:lnTo>
                  <a:pt x="201346" y="279"/>
                </a:lnTo>
                <a:lnTo>
                  <a:pt x="188979" y="0"/>
                </a:lnTo>
                <a:lnTo>
                  <a:pt x="176613" y="136"/>
                </a:lnTo>
                <a:lnTo>
                  <a:pt x="123685" y="9132"/>
                </a:lnTo>
                <a:lnTo>
                  <a:pt x="79823" y="40505"/>
                </a:lnTo>
                <a:lnTo>
                  <a:pt x="36123" y="103683"/>
                </a:lnTo>
                <a:lnTo>
                  <a:pt x="20053" y="146035"/>
                </a:lnTo>
                <a:lnTo>
                  <a:pt x="14090" y="189453"/>
                </a:lnTo>
                <a:lnTo>
                  <a:pt x="19143" y="233573"/>
                </a:lnTo>
                <a:lnTo>
                  <a:pt x="36119" y="278028"/>
                </a:lnTo>
                <a:lnTo>
                  <a:pt x="58425" y="316848"/>
                </a:lnTo>
                <a:lnTo>
                  <a:pt x="80762" y="354009"/>
                </a:lnTo>
                <a:lnTo>
                  <a:pt x="99350" y="391725"/>
                </a:lnTo>
                <a:lnTo>
                  <a:pt x="110409" y="432208"/>
                </a:lnTo>
                <a:lnTo>
                  <a:pt x="110160" y="477672"/>
                </a:lnTo>
                <a:lnTo>
                  <a:pt x="104846" y="500786"/>
                </a:lnTo>
                <a:lnTo>
                  <a:pt x="84978" y="540680"/>
                </a:lnTo>
                <a:lnTo>
                  <a:pt x="55867" y="579336"/>
                </a:lnTo>
                <a:lnTo>
                  <a:pt x="50446" y="589440"/>
                </a:lnTo>
                <a:lnTo>
                  <a:pt x="50216" y="600735"/>
                </a:lnTo>
                <a:lnTo>
                  <a:pt x="64282" y="646579"/>
                </a:lnTo>
                <a:lnTo>
                  <a:pt x="78584" y="686601"/>
                </a:lnTo>
                <a:lnTo>
                  <a:pt x="90903" y="724465"/>
                </a:lnTo>
                <a:lnTo>
                  <a:pt x="99021" y="763832"/>
                </a:lnTo>
                <a:lnTo>
                  <a:pt x="100719" y="808363"/>
                </a:lnTo>
                <a:lnTo>
                  <a:pt x="93777" y="861720"/>
                </a:lnTo>
                <a:lnTo>
                  <a:pt x="82023" y="906888"/>
                </a:lnTo>
                <a:lnTo>
                  <a:pt x="66589" y="951982"/>
                </a:lnTo>
                <a:lnTo>
                  <a:pt x="49354" y="997117"/>
                </a:lnTo>
                <a:lnTo>
                  <a:pt x="32198" y="1042410"/>
                </a:lnTo>
                <a:lnTo>
                  <a:pt x="17000" y="1087976"/>
                </a:lnTo>
                <a:lnTo>
                  <a:pt x="5641" y="1133933"/>
                </a:lnTo>
                <a:lnTo>
                  <a:pt x="0" y="1180396"/>
                </a:lnTo>
                <a:lnTo>
                  <a:pt x="1956" y="1227480"/>
                </a:lnTo>
                <a:lnTo>
                  <a:pt x="26768" y="1296600"/>
                </a:lnTo>
                <a:lnTo>
                  <a:pt x="49408" y="1328100"/>
                </a:lnTo>
                <a:lnTo>
                  <a:pt x="88113" y="1354937"/>
                </a:lnTo>
                <a:lnTo>
                  <a:pt x="99428" y="1357655"/>
                </a:lnTo>
                <a:lnTo>
                  <a:pt x="111029" y="1357516"/>
                </a:lnTo>
                <a:lnTo>
                  <a:pt x="123368" y="1353972"/>
                </a:lnTo>
                <a:lnTo>
                  <a:pt x="130799" y="1348341"/>
                </a:lnTo>
                <a:lnTo>
                  <a:pt x="136338" y="1343781"/>
                </a:lnTo>
                <a:lnTo>
                  <a:pt x="140852" y="1339363"/>
                </a:lnTo>
                <a:lnTo>
                  <a:pt x="145212" y="13341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307" y="2363977"/>
            <a:ext cx="276225" cy="374015"/>
          </a:xfrm>
          <a:custGeom>
            <a:avLst/>
            <a:gdLst/>
            <a:ahLst/>
            <a:cxnLst/>
            <a:rect l="l" t="t" r="r" b="b"/>
            <a:pathLst>
              <a:path w="276225" h="374014">
                <a:moveTo>
                  <a:pt x="8229" y="28067"/>
                </a:moveTo>
                <a:lnTo>
                  <a:pt x="7662" y="20770"/>
                </a:lnTo>
                <a:lnTo>
                  <a:pt x="7353" y="13985"/>
                </a:lnTo>
                <a:lnTo>
                  <a:pt x="7329" y="7225"/>
                </a:lnTo>
                <a:lnTo>
                  <a:pt x="7620" y="0"/>
                </a:lnTo>
                <a:lnTo>
                  <a:pt x="8253" y="10287"/>
                </a:lnTo>
                <a:lnTo>
                  <a:pt x="9029" y="20574"/>
                </a:lnTo>
                <a:lnTo>
                  <a:pt x="9634" y="30861"/>
                </a:lnTo>
                <a:lnTo>
                  <a:pt x="9753" y="41148"/>
                </a:lnTo>
                <a:lnTo>
                  <a:pt x="9420" y="62233"/>
                </a:lnTo>
                <a:lnTo>
                  <a:pt x="8296" y="104405"/>
                </a:lnTo>
                <a:lnTo>
                  <a:pt x="5715" y="179949"/>
                </a:lnTo>
                <a:lnTo>
                  <a:pt x="3581" y="234584"/>
                </a:lnTo>
                <a:lnTo>
                  <a:pt x="1790" y="289244"/>
                </a:lnTo>
                <a:lnTo>
                  <a:pt x="914" y="343916"/>
                </a:lnTo>
                <a:lnTo>
                  <a:pt x="814" y="350454"/>
                </a:lnTo>
                <a:lnTo>
                  <a:pt x="571" y="356981"/>
                </a:lnTo>
                <a:lnTo>
                  <a:pt x="271" y="363579"/>
                </a:lnTo>
                <a:lnTo>
                  <a:pt x="0" y="370332"/>
                </a:lnTo>
                <a:lnTo>
                  <a:pt x="8786" y="371818"/>
                </a:lnTo>
                <a:lnTo>
                  <a:pt x="17030" y="373078"/>
                </a:lnTo>
                <a:lnTo>
                  <a:pt x="25674" y="373600"/>
                </a:lnTo>
                <a:lnTo>
                  <a:pt x="35661" y="372872"/>
                </a:lnTo>
                <a:lnTo>
                  <a:pt x="83367" y="361942"/>
                </a:lnTo>
                <a:lnTo>
                  <a:pt x="125439" y="345821"/>
                </a:lnTo>
                <a:lnTo>
                  <a:pt x="173512" y="318182"/>
                </a:lnTo>
                <a:lnTo>
                  <a:pt x="218003" y="282773"/>
                </a:lnTo>
                <a:lnTo>
                  <a:pt x="255484" y="240022"/>
                </a:lnTo>
                <a:lnTo>
                  <a:pt x="275763" y="187940"/>
                </a:lnTo>
                <a:lnTo>
                  <a:pt x="273443" y="160972"/>
                </a:lnTo>
                <a:lnTo>
                  <a:pt x="248716" y="111251"/>
                </a:lnTo>
                <a:lnTo>
                  <a:pt x="214255" y="77140"/>
                </a:lnTo>
                <a:lnTo>
                  <a:pt x="163029" y="51292"/>
                </a:lnTo>
                <a:lnTo>
                  <a:pt x="143089" y="45587"/>
                </a:lnTo>
                <a:lnTo>
                  <a:pt x="122834" y="39370"/>
                </a:lnTo>
                <a:lnTo>
                  <a:pt x="113738" y="36193"/>
                </a:lnTo>
                <a:lnTo>
                  <a:pt x="104698" y="33099"/>
                </a:lnTo>
                <a:lnTo>
                  <a:pt x="95659" y="30029"/>
                </a:lnTo>
                <a:lnTo>
                  <a:pt x="86563" y="26924"/>
                </a:lnTo>
                <a:lnTo>
                  <a:pt x="75204" y="23798"/>
                </a:lnTo>
                <a:lnTo>
                  <a:pt x="64503" y="22685"/>
                </a:lnTo>
                <a:lnTo>
                  <a:pt x="53859" y="22834"/>
                </a:lnTo>
                <a:lnTo>
                  <a:pt x="42671" y="23495"/>
                </a:lnTo>
                <a:lnTo>
                  <a:pt x="35237" y="23752"/>
                </a:lnTo>
                <a:lnTo>
                  <a:pt x="27774" y="23653"/>
                </a:lnTo>
                <a:lnTo>
                  <a:pt x="20597" y="23316"/>
                </a:lnTo>
                <a:lnTo>
                  <a:pt x="14020" y="228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0165" y="2371242"/>
            <a:ext cx="273050" cy="32384"/>
          </a:xfrm>
          <a:custGeom>
            <a:avLst/>
            <a:gdLst/>
            <a:ahLst/>
            <a:cxnLst/>
            <a:rect l="l" t="t" r="r" b="b"/>
            <a:pathLst>
              <a:path w="273050" h="32385">
                <a:moveTo>
                  <a:pt x="0" y="32105"/>
                </a:moveTo>
                <a:lnTo>
                  <a:pt x="12630" y="31073"/>
                </a:lnTo>
                <a:lnTo>
                  <a:pt x="24460" y="28707"/>
                </a:lnTo>
                <a:lnTo>
                  <a:pt x="36175" y="25532"/>
                </a:lnTo>
                <a:lnTo>
                  <a:pt x="48463" y="22072"/>
                </a:lnTo>
                <a:lnTo>
                  <a:pt x="67717" y="17252"/>
                </a:lnTo>
                <a:lnTo>
                  <a:pt x="106456" y="9517"/>
                </a:lnTo>
                <a:lnTo>
                  <a:pt x="147389" y="2972"/>
                </a:lnTo>
                <a:lnTo>
                  <a:pt x="188804" y="0"/>
                </a:lnTo>
                <a:lnTo>
                  <a:pt x="210312" y="990"/>
                </a:lnTo>
                <a:lnTo>
                  <a:pt x="224252" y="2043"/>
                </a:lnTo>
                <a:lnTo>
                  <a:pt x="238169" y="3038"/>
                </a:lnTo>
                <a:lnTo>
                  <a:pt x="252038" y="4151"/>
                </a:lnTo>
                <a:lnTo>
                  <a:pt x="265836" y="5562"/>
                </a:lnTo>
                <a:lnTo>
                  <a:pt x="272648" y="6504"/>
                </a:lnTo>
                <a:lnTo>
                  <a:pt x="268805" y="6721"/>
                </a:lnTo>
                <a:lnTo>
                  <a:pt x="261032" y="6580"/>
                </a:lnTo>
                <a:lnTo>
                  <a:pt x="256057" y="645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6144" y="2368550"/>
            <a:ext cx="26670" cy="360680"/>
          </a:xfrm>
          <a:custGeom>
            <a:avLst/>
            <a:gdLst/>
            <a:ahLst/>
            <a:cxnLst/>
            <a:rect l="l" t="t" r="r" b="b"/>
            <a:pathLst>
              <a:path w="26669" h="360680">
                <a:moveTo>
                  <a:pt x="6972" y="0"/>
                </a:moveTo>
                <a:lnTo>
                  <a:pt x="1300" y="9286"/>
                </a:lnTo>
                <a:lnTo>
                  <a:pt x="0" y="17049"/>
                </a:lnTo>
                <a:lnTo>
                  <a:pt x="1271" y="25431"/>
                </a:lnTo>
                <a:lnTo>
                  <a:pt x="3314" y="36575"/>
                </a:lnTo>
                <a:lnTo>
                  <a:pt x="6272" y="56012"/>
                </a:lnTo>
                <a:lnTo>
                  <a:pt x="12187" y="95029"/>
                </a:lnTo>
                <a:lnTo>
                  <a:pt x="16354" y="142224"/>
                </a:lnTo>
                <a:lnTo>
                  <a:pt x="19688" y="197119"/>
                </a:lnTo>
                <a:lnTo>
                  <a:pt x="20812" y="247993"/>
                </a:lnTo>
                <a:lnTo>
                  <a:pt x="21526" y="271287"/>
                </a:lnTo>
                <a:lnTo>
                  <a:pt x="22355" y="294511"/>
                </a:lnTo>
                <a:lnTo>
                  <a:pt x="23126" y="317626"/>
                </a:lnTo>
                <a:lnTo>
                  <a:pt x="23155" y="331777"/>
                </a:lnTo>
                <a:lnTo>
                  <a:pt x="22898" y="348535"/>
                </a:lnTo>
                <a:lnTo>
                  <a:pt x="23212" y="360221"/>
                </a:lnTo>
                <a:lnTo>
                  <a:pt x="24955" y="359155"/>
                </a:lnTo>
                <a:lnTo>
                  <a:pt x="26174" y="351789"/>
                </a:lnTo>
                <a:lnTo>
                  <a:pt x="26479" y="349630"/>
                </a:lnTo>
                <a:lnTo>
                  <a:pt x="24345" y="34505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6307" y="2705989"/>
            <a:ext cx="307340" cy="26670"/>
          </a:xfrm>
          <a:custGeom>
            <a:avLst/>
            <a:gdLst/>
            <a:ahLst/>
            <a:cxnLst/>
            <a:rect l="l" t="t" r="r" b="b"/>
            <a:pathLst>
              <a:path w="307340" h="26669">
                <a:moveTo>
                  <a:pt x="0" y="7620"/>
                </a:moveTo>
                <a:lnTo>
                  <a:pt x="52044" y="25818"/>
                </a:lnTo>
                <a:lnTo>
                  <a:pt x="73304" y="26495"/>
                </a:lnTo>
                <a:lnTo>
                  <a:pt x="94564" y="26433"/>
                </a:lnTo>
                <a:lnTo>
                  <a:pt x="115824" y="25908"/>
                </a:lnTo>
                <a:lnTo>
                  <a:pt x="143669" y="25142"/>
                </a:lnTo>
                <a:lnTo>
                  <a:pt x="171465" y="24257"/>
                </a:lnTo>
                <a:lnTo>
                  <a:pt x="199266" y="23371"/>
                </a:lnTo>
                <a:lnTo>
                  <a:pt x="227126" y="22606"/>
                </a:lnTo>
                <a:lnTo>
                  <a:pt x="244420" y="23423"/>
                </a:lnTo>
                <a:lnTo>
                  <a:pt x="265464" y="25336"/>
                </a:lnTo>
                <a:lnTo>
                  <a:pt x="286294" y="26106"/>
                </a:lnTo>
                <a:lnTo>
                  <a:pt x="302945" y="23495"/>
                </a:lnTo>
                <a:lnTo>
                  <a:pt x="307077" y="17966"/>
                </a:lnTo>
                <a:lnTo>
                  <a:pt x="301517" y="11175"/>
                </a:lnTo>
                <a:lnTo>
                  <a:pt x="292194" y="4671"/>
                </a:lnTo>
                <a:lnTo>
                  <a:pt x="28503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03598" y="2341117"/>
            <a:ext cx="89535" cy="332740"/>
          </a:xfrm>
          <a:custGeom>
            <a:avLst/>
            <a:gdLst/>
            <a:ahLst/>
            <a:cxnLst/>
            <a:rect l="l" t="t" r="r" b="b"/>
            <a:pathLst>
              <a:path w="89534" h="332739">
                <a:moveTo>
                  <a:pt x="77678" y="0"/>
                </a:moveTo>
                <a:lnTo>
                  <a:pt x="43896" y="33528"/>
                </a:lnTo>
                <a:lnTo>
                  <a:pt x="23623" y="67643"/>
                </a:lnTo>
                <a:lnTo>
                  <a:pt x="9733" y="104902"/>
                </a:lnTo>
                <a:lnTo>
                  <a:pt x="700" y="155797"/>
                </a:lnTo>
                <a:lnTo>
                  <a:pt x="0" y="181554"/>
                </a:lnTo>
                <a:lnTo>
                  <a:pt x="1478" y="207645"/>
                </a:lnTo>
                <a:lnTo>
                  <a:pt x="8495" y="251666"/>
                </a:lnTo>
                <a:lnTo>
                  <a:pt x="23703" y="293878"/>
                </a:lnTo>
                <a:lnTo>
                  <a:pt x="44973" y="325631"/>
                </a:lnTo>
                <a:lnTo>
                  <a:pt x="64549" y="332408"/>
                </a:lnTo>
                <a:lnTo>
                  <a:pt x="73360" y="329961"/>
                </a:lnTo>
                <a:lnTo>
                  <a:pt x="81599" y="325633"/>
                </a:lnTo>
                <a:lnTo>
                  <a:pt x="88981" y="3206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7657" y="2450399"/>
            <a:ext cx="125095" cy="166370"/>
          </a:xfrm>
          <a:custGeom>
            <a:avLst/>
            <a:gdLst/>
            <a:ahLst/>
            <a:cxnLst/>
            <a:rect l="l" t="t" r="r" b="b"/>
            <a:pathLst>
              <a:path w="125094" h="166369">
                <a:moveTo>
                  <a:pt x="62976" y="9590"/>
                </a:moveTo>
                <a:lnTo>
                  <a:pt x="57689" y="3552"/>
                </a:lnTo>
                <a:lnTo>
                  <a:pt x="51641" y="525"/>
                </a:lnTo>
                <a:lnTo>
                  <a:pt x="44402" y="0"/>
                </a:lnTo>
                <a:lnTo>
                  <a:pt x="35544" y="1462"/>
                </a:lnTo>
                <a:lnTo>
                  <a:pt x="9001" y="32196"/>
                </a:lnTo>
                <a:lnTo>
                  <a:pt x="0" y="78845"/>
                </a:lnTo>
                <a:lnTo>
                  <a:pt x="1000" y="94426"/>
                </a:lnTo>
                <a:lnTo>
                  <a:pt x="14414" y="130319"/>
                </a:lnTo>
                <a:lnTo>
                  <a:pt x="55119" y="163171"/>
                </a:lnTo>
                <a:lnTo>
                  <a:pt x="82889" y="166183"/>
                </a:lnTo>
                <a:lnTo>
                  <a:pt x="97393" y="163260"/>
                </a:lnTo>
                <a:lnTo>
                  <a:pt x="106773" y="159186"/>
                </a:lnTo>
                <a:lnTo>
                  <a:pt x="113760" y="155624"/>
                </a:lnTo>
                <a:lnTo>
                  <a:pt x="119485" y="151848"/>
                </a:lnTo>
                <a:lnTo>
                  <a:pt x="125079" y="1471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2742" y="2321051"/>
            <a:ext cx="78740" cy="400685"/>
          </a:xfrm>
          <a:custGeom>
            <a:avLst/>
            <a:gdLst/>
            <a:ahLst/>
            <a:cxnLst/>
            <a:rect l="l" t="t" r="r" b="b"/>
            <a:pathLst>
              <a:path w="78739" h="400685">
                <a:moveTo>
                  <a:pt x="0" y="0"/>
                </a:moveTo>
                <a:lnTo>
                  <a:pt x="2240" y="10582"/>
                </a:lnTo>
                <a:lnTo>
                  <a:pt x="6302" y="19986"/>
                </a:lnTo>
                <a:lnTo>
                  <a:pt x="11626" y="28985"/>
                </a:lnTo>
                <a:lnTo>
                  <a:pt x="17652" y="38353"/>
                </a:lnTo>
                <a:lnTo>
                  <a:pt x="29063" y="57685"/>
                </a:lnTo>
                <a:lnTo>
                  <a:pt x="48549" y="97682"/>
                </a:lnTo>
                <a:lnTo>
                  <a:pt x="64700" y="146087"/>
                </a:lnTo>
                <a:lnTo>
                  <a:pt x="75944" y="202328"/>
                </a:lnTo>
                <a:lnTo>
                  <a:pt x="78612" y="230759"/>
                </a:lnTo>
                <a:lnTo>
                  <a:pt x="78527" y="257440"/>
                </a:lnTo>
                <a:lnTo>
                  <a:pt x="71594" y="310090"/>
                </a:lnTo>
                <a:lnTo>
                  <a:pt x="60019" y="351676"/>
                </a:lnTo>
                <a:lnTo>
                  <a:pt x="35051" y="392557"/>
                </a:lnTo>
                <a:lnTo>
                  <a:pt x="25606" y="400335"/>
                </a:lnTo>
                <a:lnTo>
                  <a:pt x="22282" y="398200"/>
                </a:lnTo>
                <a:lnTo>
                  <a:pt x="15493" y="3949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235" y="2461005"/>
            <a:ext cx="137795" cy="27940"/>
          </a:xfrm>
          <a:custGeom>
            <a:avLst/>
            <a:gdLst/>
            <a:ahLst/>
            <a:cxnLst/>
            <a:rect l="l" t="t" r="r" b="b"/>
            <a:pathLst>
              <a:path w="137794" h="27939">
                <a:moveTo>
                  <a:pt x="6984" y="0"/>
                </a:moveTo>
                <a:lnTo>
                  <a:pt x="4825" y="508"/>
                </a:lnTo>
                <a:lnTo>
                  <a:pt x="2412" y="1524"/>
                </a:lnTo>
                <a:lnTo>
                  <a:pt x="0" y="2413"/>
                </a:lnTo>
                <a:lnTo>
                  <a:pt x="43560" y="18288"/>
                </a:lnTo>
                <a:lnTo>
                  <a:pt x="84048" y="26556"/>
                </a:lnTo>
                <a:lnTo>
                  <a:pt x="97535" y="27432"/>
                </a:lnTo>
                <a:lnTo>
                  <a:pt x="107487" y="27338"/>
                </a:lnTo>
                <a:lnTo>
                  <a:pt x="117617" y="26971"/>
                </a:lnTo>
                <a:lnTo>
                  <a:pt x="127771" y="26199"/>
                </a:lnTo>
                <a:lnTo>
                  <a:pt x="137794" y="248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8173" y="2587498"/>
            <a:ext cx="173990" cy="31750"/>
          </a:xfrm>
          <a:custGeom>
            <a:avLst/>
            <a:gdLst/>
            <a:ahLst/>
            <a:cxnLst/>
            <a:rect l="l" t="t" r="r" b="b"/>
            <a:pathLst>
              <a:path w="173989" h="31750">
                <a:moveTo>
                  <a:pt x="1522" y="0"/>
                </a:moveTo>
                <a:lnTo>
                  <a:pt x="0" y="8544"/>
                </a:lnTo>
                <a:lnTo>
                  <a:pt x="585" y="14160"/>
                </a:lnTo>
                <a:lnTo>
                  <a:pt x="4147" y="18252"/>
                </a:lnTo>
                <a:lnTo>
                  <a:pt x="54167" y="30851"/>
                </a:lnTo>
                <a:lnTo>
                  <a:pt x="88689" y="31609"/>
                </a:lnTo>
                <a:lnTo>
                  <a:pt x="108440" y="30908"/>
                </a:lnTo>
                <a:lnTo>
                  <a:pt x="147572" y="26162"/>
                </a:lnTo>
                <a:lnTo>
                  <a:pt x="167449" y="22054"/>
                </a:lnTo>
                <a:lnTo>
                  <a:pt x="173988" y="203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8250" y="2546350"/>
            <a:ext cx="247650" cy="205740"/>
          </a:xfrm>
          <a:custGeom>
            <a:avLst/>
            <a:gdLst/>
            <a:ahLst/>
            <a:cxnLst/>
            <a:rect l="l" t="t" r="r" b="b"/>
            <a:pathLst>
              <a:path w="247650" h="205739">
                <a:moveTo>
                  <a:pt x="30733" y="53339"/>
                </a:moveTo>
                <a:lnTo>
                  <a:pt x="9310" y="100155"/>
                </a:lnTo>
                <a:lnTo>
                  <a:pt x="2667" y="155448"/>
                </a:lnTo>
                <a:lnTo>
                  <a:pt x="1428" y="180165"/>
                </a:lnTo>
                <a:lnTo>
                  <a:pt x="773" y="192684"/>
                </a:lnTo>
                <a:lnTo>
                  <a:pt x="0" y="205359"/>
                </a:lnTo>
                <a:lnTo>
                  <a:pt x="7088" y="181635"/>
                </a:lnTo>
                <a:lnTo>
                  <a:pt x="14414" y="157972"/>
                </a:lnTo>
                <a:lnTo>
                  <a:pt x="30733" y="111251"/>
                </a:lnTo>
                <a:lnTo>
                  <a:pt x="48625" y="68024"/>
                </a:lnTo>
                <a:lnTo>
                  <a:pt x="72517" y="27939"/>
                </a:lnTo>
                <a:lnTo>
                  <a:pt x="90852" y="15700"/>
                </a:lnTo>
                <a:lnTo>
                  <a:pt x="99895" y="17920"/>
                </a:lnTo>
                <a:lnTo>
                  <a:pt x="129682" y="69357"/>
                </a:lnTo>
                <a:lnTo>
                  <a:pt x="141986" y="115442"/>
                </a:lnTo>
                <a:lnTo>
                  <a:pt x="144399" y="123444"/>
                </a:lnTo>
                <a:lnTo>
                  <a:pt x="144780" y="125222"/>
                </a:lnTo>
                <a:lnTo>
                  <a:pt x="145287" y="130428"/>
                </a:lnTo>
                <a:lnTo>
                  <a:pt x="152525" y="116490"/>
                </a:lnTo>
                <a:lnTo>
                  <a:pt x="158892" y="102171"/>
                </a:lnTo>
                <a:lnTo>
                  <a:pt x="164808" y="87566"/>
                </a:lnTo>
                <a:lnTo>
                  <a:pt x="170687" y="72771"/>
                </a:lnTo>
                <a:lnTo>
                  <a:pt x="177174" y="56054"/>
                </a:lnTo>
                <a:lnTo>
                  <a:pt x="184292" y="38957"/>
                </a:lnTo>
                <a:lnTo>
                  <a:pt x="192672" y="22478"/>
                </a:lnTo>
                <a:lnTo>
                  <a:pt x="202945" y="7620"/>
                </a:lnTo>
                <a:lnTo>
                  <a:pt x="209295" y="2032"/>
                </a:lnTo>
                <a:lnTo>
                  <a:pt x="210566" y="253"/>
                </a:lnTo>
                <a:lnTo>
                  <a:pt x="233445" y="44559"/>
                </a:lnTo>
                <a:lnTo>
                  <a:pt x="242300" y="93614"/>
                </a:lnTo>
                <a:lnTo>
                  <a:pt x="246628" y="133084"/>
                </a:lnTo>
                <a:lnTo>
                  <a:pt x="247092" y="146315"/>
                </a:lnTo>
                <a:lnTo>
                  <a:pt x="247395" y="1529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5602" y="2571876"/>
            <a:ext cx="10795" cy="102870"/>
          </a:xfrm>
          <a:custGeom>
            <a:avLst/>
            <a:gdLst/>
            <a:ahLst/>
            <a:cxnLst/>
            <a:rect l="l" t="t" r="r" b="b"/>
            <a:pathLst>
              <a:path w="10794" h="102869">
                <a:moveTo>
                  <a:pt x="307" y="0"/>
                </a:moveTo>
                <a:lnTo>
                  <a:pt x="0" y="11045"/>
                </a:lnTo>
                <a:lnTo>
                  <a:pt x="37" y="21875"/>
                </a:lnTo>
                <a:lnTo>
                  <a:pt x="432" y="32754"/>
                </a:lnTo>
                <a:lnTo>
                  <a:pt x="5447" y="82678"/>
                </a:lnTo>
                <a:lnTo>
                  <a:pt x="9451" y="99949"/>
                </a:lnTo>
                <a:lnTo>
                  <a:pt x="10340" y="10248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0101" y="2403982"/>
            <a:ext cx="11430" cy="23495"/>
          </a:xfrm>
          <a:custGeom>
            <a:avLst/>
            <a:gdLst/>
            <a:ahLst/>
            <a:cxnLst/>
            <a:rect l="l" t="t" r="r" b="b"/>
            <a:pathLst>
              <a:path w="11430" h="23494">
                <a:moveTo>
                  <a:pt x="10032" y="23113"/>
                </a:moveTo>
                <a:lnTo>
                  <a:pt x="7619" y="11556"/>
                </a:lnTo>
                <a:lnTo>
                  <a:pt x="6731" y="8762"/>
                </a:lnTo>
                <a:lnTo>
                  <a:pt x="0" y="0"/>
                </a:lnTo>
                <a:lnTo>
                  <a:pt x="6476" y="10287"/>
                </a:lnTo>
                <a:lnTo>
                  <a:pt x="8255" y="12826"/>
                </a:lnTo>
                <a:lnTo>
                  <a:pt x="11303" y="1981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2910" y="2484754"/>
            <a:ext cx="146050" cy="234315"/>
          </a:xfrm>
          <a:custGeom>
            <a:avLst/>
            <a:gdLst/>
            <a:ahLst/>
            <a:cxnLst/>
            <a:rect l="l" t="t" r="r" b="b"/>
            <a:pathLst>
              <a:path w="146050" h="234314">
                <a:moveTo>
                  <a:pt x="0" y="234315"/>
                </a:moveTo>
                <a:lnTo>
                  <a:pt x="1857" y="223396"/>
                </a:lnTo>
                <a:lnTo>
                  <a:pt x="2666" y="212502"/>
                </a:lnTo>
                <a:lnTo>
                  <a:pt x="3000" y="201560"/>
                </a:lnTo>
                <a:lnTo>
                  <a:pt x="3428" y="190500"/>
                </a:lnTo>
                <a:lnTo>
                  <a:pt x="8381" y="147145"/>
                </a:lnTo>
                <a:lnTo>
                  <a:pt x="25907" y="108839"/>
                </a:lnTo>
                <a:lnTo>
                  <a:pt x="35014" y="104896"/>
                </a:lnTo>
                <a:lnTo>
                  <a:pt x="45418" y="105870"/>
                </a:lnTo>
                <a:lnTo>
                  <a:pt x="55751" y="109535"/>
                </a:lnTo>
                <a:lnTo>
                  <a:pt x="64642" y="113665"/>
                </a:lnTo>
                <a:lnTo>
                  <a:pt x="79313" y="122634"/>
                </a:lnTo>
                <a:lnTo>
                  <a:pt x="100377" y="135604"/>
                </a:lnTo>
                <a:lnTo>
                  <a:pt x="121703" y="145383"/>
                </a:lnTo>
                <a:lnTo>
                  <a:pt x="137159" y="144780"/>
                </a:lnTo>
                <a:lnTo>
                  <a:pt x="143432" y="135628"/>
                </a:lnTo>
                <a:lnTo>
                  <a:pt x="145526" y="123475"/>
                </a:lnTo>
                <a:lnTo>
                  <a:pt x="145214" y="110704"/>
                </a:lnTo>
                <a:lnTo>
                  <a:pt x="144271" y="99695"/>
                </a:lnTo>
                <a:lnTo>
                  <a:pt x="143160" y="81407"/>
                </a:lnTo>
                <a:lnTo>
                  <a:pt x="140588" y="26543"/>
                </a:lnTo>
                <a:lnTo>
                  <a:pt x="136427" y="5754"/>
                </a:lnTo>
                <a:lnTo>
                  <a:pt x="13385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3336" y="2065623"/>
            <a:ext cx="294005" cy="1298575"/>
          </a:xfrm>
          <a:custGeom>
            <a:avLst/>
            <a:gdLst/>
            <a:ahLst/>
            <a:cxnLst/>
            <a:rect l="l" t="t" r="r" b="b"/>
            <a:pathLst>
              <a:path w="294004" h="1298575">
                <a:moveTo>
                  <a:pt x="293608" y="30130"/>
                </a:moveTo>
                <a:lnTo>
                  <a:pt x="290012" y="26681"/>
                </a:lnTo>
                <a:lnTo>
                  <a:pt x="285416" y="21971"/>
                </a:lnTo>
                <a:lnTo>
                  <a:pt x="279677" y="17021"/>
                </a:lnTo>
                <a:lnTo>
                  <a:pt x="237855" y="2444"/>
                </a:lnTo>
                <a:lnTo>
                  <a:pt x="202846" y="0"/>
                </a:lnTo>
                <a:lnTo>
                  <a:pt x="169814" y="5937"/>
                </a:lnTo>
                <a:lnTo>
                  <a:pt x="110728" y="40290"/>
                </a:lnTo>
                <a:lnTo>
                  <a:pt x="79633" y="74839"/>
                </a:lnTo>
                <a:lnTo>
                  <a:pt x="56036" y="115881"/>
                </a:lnTo>
                <a:lnTo>
                  <a:pt x="41370" y="160945"/>
                </a:lnTo>
                <a:lnTo>
                  <a:pt x="37068" y="207564"/>
                </a:lnTo>
                <a:lnTo>
                  <a:pt x="44561" y="253269"/>
                </a:lnTo>
                <a:lnTo>
                  <a:pt x="62162" y="288186"/>
                </a:lnTo>
                <a:lnTo>
                  <a:pt x="86026" y="320103"/>
                </a:lnTo>
                <a:lnTo>
                  <a:pt x="108461" y="352353"/>
                </a:lnTo>
                <a:lnTo>
                  <a:pt x="121777" y="388270"/>
                </a:lnTo>
                <a:lnTo>
                  <a:pt x="117565" y="427256"/>
                </a:lnTo>
                <a:lnTo>
                  <a:pt x="100248" y="463572"/>
                </a:lnTo>
                <a:lnTo>
                  <a:pt x="80857" y="499242"/>
                </a:lnTo>
                <a:lnTo>
                  <a:pt x="70428" y="536289"/>
                </a:lnTo>
                <a:lnTo>
                  <a:pt x="79994" y="576738"/>
                </a:lnTo>
                <a:lnTo>
                  <a:pt x="106995" y="617450"/>
                </a:lnTo>
                <a:lnTo>
                  <a:pt x="133603" y="653256"/>
                </a:lnTo>
                <a:lnTo>
                  <a:pt x="152235" y="692396"/>
                </a:lnTo>
                <a:lnTo>
                  <a:pt x="155305" y="743108"/>
                </a:lnTo>
                <a:lnTo>
                  <a:pt x="146704" y="788547"/>
                </a:lnTo>
                <a:lnTo>
                  <a:pt x="133028" y="833227"/>
                </a:lnTo>
                <a:lnTo>
                  <a:pt x="115887" y="877236"/>
                </a:lnTo>
                <a:lnTo>
                  <a:pt x="96894" y="920664"/>
                </a:lnTo>
                <a:lnTo>
                  <a:pt x="77661" y="963597"/>
                </a:lnTo>
                <a:lnTo>
                  <a:pt x="59801" y="1006125"/>
                </a:lnTo>
                <a:lnTo>
                  <a:pt x="31353" y="1076483"/>
                </a:lnTo>
                <a:lnTo>
                  <a:pt x="18224" y="1112460"/>
                </a:lnTo>
                <a:lnTo>
                  <a:pt x="7477" y="1149127"/>
                </a:lnTo>
                <a:lnTo>
                  <a:pt x="0" y="1217120"/>
                </a:lnTo>
                <a:lnTo>
                  <a:pt x="6602" y="1250372"/>
                </a:lnTo>
                <a:lnTo>
                  <a:pt x="23860" y="1278921"/>
                </a:lnTo>
                <a:lnTo>
                  <a:pt x="40346" y="1291012"/>
                </a:lnTo>
                <a:lnTo>
                  <a:pt x="59261" y="1296876"/>
                </a:lnTo>
                <a:lnTo>
                  <a:pt x="79367" y="1298334"/>
                </a:lnTo>
                <a:lnTo>
                  <a:pt x="99425" y="1297209"/>
                </a:lnTo>
                <a:lnTo>
                  <a:pt x="122414" y="1293322"/>
                </a:lnTo>
                <a:lnTo>
                  <a:pt x="145033" y="1287160"/>
                </a:lnTo>
                <a:lnTo>
                  <a:pt x="167201" y="1279546"/>
                </a:lnTo>
                <a:lnTo>
                  <a:pt x="188833" y="12713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5746" y="2497201"/>
            <a:ext cx="205104" cy="176530"/>
          </a:xfrm>
          <a:custGeom>
            <a:avLst/>
            <a:gdLst/>
            <a:ahLst/>
            <a:cxnLst/>
            <a:rect l="l" t="t" r="r" b="b"/>
            <a:pathLst>
              <a:path w="205104" h="176530">
                <a:moveTo>
                  <a:pt x="12573" y="0"/>
                </a:moveTo>
                <a:lnTo>
                  <a:pt x="10775" y="10435"/>
                </a:lnTo>
                <a:lnTo>
                  <a:pt x="10382" y="20526"/>
                </a:lnTo>
                <a:lnTo>
                  <a:pt x="10608" y="30735"/>
                </a:lnTo>
                <a:lnTo>
                  <a:pt x="10667" y="41528"/>
                </a:lnTo>
                <a:lnTo>
                  <a:pt x="9399" y="91428"/>
                </a:lnTo>
                <a:lnTo>
                  <a:pt x="6921" y="134461"/>
                </a:lnTo>
                <a:lnTo>
                  <a:pt x="1524" y="168021"/>
                </a:lnTo>
                <a:lnTo>
                  <a:pt x="1015" y="171069"/>
                </a:lnTo>
                <a:lnTo>
                  <a:pt x="14984" y="115808"/>
                </a:lnTo>
                <a:lnTo>
                  <a:pt x="31061" y="77517"/>
                </a:lnTo>
                <a:lnTo>
                  <a:pt x="53943" y="33020"/>
                </a:lnTo>
                <a:lnTo>
                  <a:pt x="75691" y="14097"/>
                </a:lnTo>
                <a:lnTo>
                  <a:pt x="77724" y="14097"/>
                </a:lnTo>
                <a:lnTo>
                  <a:pt x="79248" y="14097"/>
                </a:lnTo>
                <a:lnTo>
                  <a:pt x="81406" y="14097"/>
                </a:lnTo>
                <a:lnTo>
                  <a:pt x="86647" y="24336"/>
                </a:lnTo>
                <a:lnTo>
                  <a:pt x="94265" y="70635"/>
                </a:lnTo>
                <a:lnTo>
                  <a:pt x="94519" y="84454"/>
                </a:lnTo>
                <a:lnTo>
                  <a:pt x="94345" y="98274"/>
                </a:lnTo>
                <a:lnTo>
                  <a:pt x="93979" y="112140"/>
                </a:lnTo>
                <a:lnTo>
                  <a:pt x="93979" y="119507"/>
                </a:lnTo>
                <a:lnTo>
                  <a:pt x="93599" y="121665"/>
                </a:lnTo>
                <a:lnTo>
                  <a:pt x="95757" y="126237"/>
                </a:lnTo>
                <a:lnTo>
                  <a:pt x="102399" y="114075"/>
                </a:lnTo>
                <a:lnTo>
                  <a:pt x="108981" y="101806"/>
                </a:lnTo>
                <a:lnTo>
                  <a:pt x="115492" y="89465"/>
                </a:lnTo>
                <a:lnTo>
                  <a:pt x="121919" y="77088"/>
                </a:lnTo>
                <a:lnTo>
                  <a:pt x="130038" y="61807"/>
                </a:lnTo>
                <a:lnTo>
                  <a:pt x="138572" y="46656"/>
                </a:lnTo>
                <a:lnTo>
                  <a:pt x="147798" y="31958"/>
                </a:lnTo>
                <a:lnTo>
                  <a:pt x="157987" y="18034"/>
                </a:lnTo>
                <a:lnTo>
                  <a:pt x="165607" y="10413"/>
                </a:lnTo>
                <a:lnTo>
                  <a:pt x="166750" y="8000"/>
                </a:lnTo>
                <a:lnTo>
                  <a:pt x="188721" y="43941"/>
                </a:lnTo>
                <a:lnTo>
                  <a:pt x="194097" y="100288"/>
                </a:lnTo>
                <a:lnTo>
                  <a:pt x="195774" y="129706"/>
                </a:lnTo>
                <a:lnTo>
                  <a:pt x="196214" y="138112"/>
                </a:lnTo>
                <a:lnTo>
                  <a:pt x="198560" y="145661"/>
                </a:lnTo>
                <a:lnTo>
                  <a:pt x="204596" y="1539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3560" y="2532252"/>
            <a:ext cx="20320" cy="107314"/>
          </a:xfrm>
          <a:custGeom>
            <a:avLst/>
            <a:gdLst/>
            <a:ahLst/>
            <a:cxnLst/>
            <a:rect l="l" t="t" r="r" b="b"/>
            <a:pathLst>
              <a:path w="20320" h="107314">
                <a:moveTo>
                  <a:pt x="0" y="0"/>
                </a:moveTo>
                <a:lnTo>
                  <a:pt x="4439" y="8219"/>
                </a:lnTo>
                <a:lnTo>
                  <a:pt x="6937" y="16605"/>
                </a:lnTo>
                <a:lnTo>
                  <a:pt x="8411" y="25610"/>
                </a:lnTo>
                <a:lnTo>
                  <a:pt x="9778" y="35687"/>
                </a:lnTo>
                <a:lnTo>
                  <a:pt x="11755" y="49192"/>
                </a:lnTo>
                <a:lnTo>
                  <a:pt x="13588" y="62674"/>
                </a:lnTo>
                <a:lnTo>
                  <a:pt x="15422" y="76156"/>
                </a:lnTo>
                <a:lnTo>
                  <a:pt x="17399" y="89662"/>
                </a:lnTo>
                <a:lnTo>
                  <a:pt x="19176" y="98425"/>
                </a:lnTo>
                <a:lnTo>
                  <a:pt x="19812" y="100964"/>
                </a:lnTo>
                <a:lnTo>
                  <a:pt x="19812" y="10706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3119" y="2399664"/>
            <a:ext cx="15240" cy="36830"/>
          </a:xfrm>
          <a:custGeom>
            <a:avLst/>
            <a:gdLst/>
            <a:ahLst/>
            <a:cxnLst/>
            <a:rect l="l" t="t" r="r" b="b"/>
            <a:pathLst>
              <a:path w="15239" h="36830">
                <a:moveTo>
                  <a:pt x="14859" y="36575"/>
                </a:moveTo>
                <a:lnTo>
                  <a:pt x="9969" y="24949"/>
                </a:lnTo>
                <a:lnTo>
                  <a:pt x="3556" y="11668"/>
                </a:lnTo>
                <a:lnTo>
                  <a:pt x="0" y="1696"/>
                </a:lnTo>
                <a:lnTo>
                  <a:pt x="3683" y="0"/>
                </a:lnTo>
                <a:lnTo>
                  <a:pt x="6096" y="3048"/>
                </a:lnTo>
                <a:lnTo>
                  <a:pt x="8255" y="6476"/>
                </a:lnTo>
                <a:lnTo>
                  <a:pt x="10668" y="952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621" y="2438400"/>
            <a:ext cx="181610" cy="231775"/>
          </a:xfrm>
          <a:custGeom>
            <a:avLst/>
            <a:gdLst/>
            <a:ahLst/>
            <a:cxnLst/>
            <a:rect l="l" t="t" r="r" b="b"/>
            <a:pathLst>
              <a:path w="181610" h="231775">
                <a:moveTo>
                  <a:pt x="0" y="231648"/>
                </a:moveTo>
                <a:lnTo>
                  <a:pt x="10715" y="191392"/>
                </a:lnTo>
                <a:lnTo>
                  <a:pt x="21066" y="129968"/>
                </a:lnTo>
                <a:lnTo>
                  <a:pt x="25818" y="106320"/>
                </a:lnTo>
                <a:lnTo>
                  <a:pt x="32892" y="83565"/>
                </a:lnTo>
                <a:lnTo>
                  <a:pt x="37141" y="74777"/>
                </a:lnTo>
                <a:lnTo>
                  <a:pt x="42783" y="67833"/>
                </a:lnTo>
                <a:lnTo>
                  <a:pt x="50020" y="65010"/>
                </a:lnTo>
                <a:lnTo>
                  <a:pt x="59054" y="68579"/>
                </a:lnTo>
                <a:lnTo>
                  <a:pt x="86147" y="103137"/>
                </a:lnTo>
                <a:lnTo>
                  <a:pt x="101215" y="129401"/>
                </a:lnTo>
                <a:lnTo>
                  <a:pt x="109759" y="144113"/>
                </a:lnTo>
                <a:lnTo>
                  <a:pt x="120257" y="157158"/>
                </a:lnTo>
                <a:lnTo>
                  <a:pt x="134112" y="166370"/>
                </a:lnTo>
                <a:lnTo>
                  <a:pt x="143607" y="168350"/>
                </a:lnTo>
                <a:lnTo>
                  <a:pt x="152066" y="166211"/>
                </a:lnTo>
                <a:lnTo>
                  <a:pt x="177164" y="126190"/>
                </a:lnTo>
                <a:lnTo>
                  <a:pt x="181000" y="81000"/>
                </a:lnTo>
                <a:lnTo>
                  <a:pt x="179847" y="65516"/>
                </a:lnTo>
                <a:lnTo>
                  <a:pt x="172781" y="25842"/>
                </a:lnTo>
                <a:lnTo>
                  <a:pt x="168713" y="8598"/>
                </a:lnTo>
                <a:lnTo>
                  <a:pt x="16636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45353" y="3078479"/>
            <a:ext cx="51435" cy="104139"/>
          </a:xfrm>
          <a:custGeom>
            <a:avLst/>
            <a:gdLst/>
            <a:ahLst/>
            <a:cxnLst/>
            <a:rect l="l" t="t" r="r" b="b"/>
            <a:pathLst>
              <a:path w="51435" h="104139">
                <a:moveTo>
                  <a:pt x="3460" y="0"/>
                </a:moveTo>
                <a:lnTo>
                  <a:pt x="3220" y="11084"/>
                </a:lnTo>
                <a:lnTo>
                  <a:pt x="2397" y="22002"/>
                </a:lnTo>
                <a:lnTo>
                  <a:pt x="1406" y="32968"/>
                </a:lnTo>
                <a:lnTo>
                  <a:pt x="666" y="44196"/>
                </a:lnTo>
                <a:lnTo>
                  <a:pt x="142" y="55403"/>
                </a:lnTo>
                <a:lnTo>
                  <a:pt x="0" y="67468"/>
                </a:lnTo>
                <a:lnTo>
                  <a:pt x="952" y="79486"/>
                </a:lnTo>
                <a:lnTo>
                  <a:pt x="3714" y="90550"/>
                </a:lnTo>
                <a:lnTo>
                  <a:pt x="9344" y="99373"/>
                </a:lnTo>
                <a:lnTo>
                  <a:pt x="17319" y="103886"/>
                </a:lnTo>
                <a:lnTo>
                  <a:pt x="26556" y="104016"/>
                </a:lnTo>
                <a:lnTo>
                  <a:pt x="35972" y="99695"/>
                </a:lnTo>
                <a:lnTo>
                  <a:pt x="41868" y="93575"/>
                </a:lnTo>
                <a:lnTo>
                  <a:pt x="45799" y="85693"/>
                </a:lnTo>
                <a:lnTo>
                  <a:pt x="48563" y="77192"/>
                </a:lnTo>
                <a:lnTo>
                  <a:pt x="50958" y="692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43749" y="2921978"/>
            <a:ext cx="13335" cy="15240"/>
          </a:xfrm>
          <a:custGeom>
            <a:avLst/>
            <a:gdLst/>
            <a:ahLst/>
            <a:cxnLst/>
            <a:rect l="l" t="t" r="r" b="b"/>
            <a:pathLst>
              <a:path w="13335" h="15239">
                <a:moveTo>
                  <a:pt x="4048" y="14769"/>
                </a:moveTo>
                <a:lnTo>
                  <a:pt x="636" y="5560"/>
                </a:lnTo>
                <a:lnTo>
                  <a:pt x="0" y="815"/>
                </a:lnTo>
                <a:lnTo>
                  <a:pt x="3673" y="0"/>
                </a:lnTo>
                <a:lnTo>
                  <a:pt x="13192" y="25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4308" y="2960111"/>
            <a:ext cx="147320" cy="212090"/>
          </a:xfrm>
          <a:custGeom>
            <a:avLst/>
            <a:gdLst/>
            <a:ahLst/>
            <a:cxnLst/>
            <a:rect l="l" t="t" r="r" b="b"/>
            <a:pathLst>
              <a:path w="147319" h="212089">
                <a:moveTo>
                  <a:pt x="115617" y="8893"/>
                </a:moveTo>
                <a:lnTo>
                  <a:pt x="106777" y="4659"/>
                </a:lnTo>
                <a:lnTo>
                  <a:pt x="98139" y="1496"/>
                </a:lnTo>
                <a:lnTo>
                  <a:pt x="89096" y="0"/>
                </a:lnTo>
                <a:lnTo>
                  <a:pt x="79041" y="765"/>
                </a:lnTo>
                <a:lnTo>
                  <a:pt x="38528" y="24768"/>
                </a:lnTo>
                <a:lnTo>
                  <a:pt x="10668" y="67024"/>
                </a:lnTo>
                <a:lnTo>
                  <a:pt x="0" y="115177"/>
                </a:lnTo>
                <a:lnTo>
                  <a:pt x="1089" y="131740"/>
                </a:lnTo>
                <a:lnTo>
                  <a:pt x="20304" y="173200"/>
                </a:lnTo>
                <a:lnTo>
                  <a:pt x="54562" y="200370"/>
                </a:lnTo>
                <a:lnTo>
                  <a:pt x="94281" y="211585"/>
                </a:lnTo>
                <a:lnTo>
                  <a:pt x="105384" y="211887"/>
                </a:lnTo>
                <a:lnTo>
                  <a:pt x="116998" y="210569"/>
                </a:lnTo>
                <a:lnTo>
                  <a:pt x="128303" y="207728"/>
                </a:lnTo>
                <a:lnTo>
                  <a:pt x="138477" y="203457"/>
                </a:lnTo>
                <a:lnTo>
                  <a:pt x="141525" y="201552"/>
                </a:lnTo>
                <a:lnTo>
                  <a:pt x="144065" y="199393"/>
                </a:lnTo>
                <a:lnTo>
                  <a:pt x="146732" y="1976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2958" y="3062985"/>
            <a:ext cx="101600" cy="5080"/>
          </a:xfrm>
          <a:custGeom>
            <a:avLst/>
            <a:gdLst/>
            <a:ahLst/>
            <a:cxnLst/>
            <a:rect l="l" t="t" r="r" b="b"/>
            <a:pathLst>
              <a:path w="101600" h="5080">
                <a:moveTo>
                  <a:pt x="0" y="4190"/>
                </a:moveTo>
                <a:lnTo>
                  <a:pt x="9771" y="4691"/>
                </a:lnTo>
                <a:lnTo>
                  <a:pt x="19494" y="4857"/>
                </a:lnTo>
                <a:lnTo>
                  <a:pt x="29217" y="4691"/>
                </a:lnTo>
                <a:lnTo>
                  <a:pt x="38989" y="4190"/>
                </a:lnTo>
                <a:lnTo>
                  <a:pt x="51814" y="3139"/>
                </a:lnTo>
                <a:lnTo>
                  <a:pt x="64722" y="2444"/>
                </a:lnTo>
                <a:lnTo>
                  <a:pt x="77654" y="1797"/>
                </a:lnTo>
                <a:lnTo>
                  <a:pt x="90551" y="888"/>
                </a:lnTo>
                <a:lnTo>
                  <a:pt x="94107" y="508"/>
                </a:lnTo>
                <a:lnTo>
                  <a:pt x="97790" y="253"/>
                </a:lnTo>
                <a:lnTo>
                  <a:pt x="101473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1882" y="2933763"/>
            <a:ext cx="153035" cy="248920"/>
          </a:xfrm>
          <a:custGeom>
            <a:avLst/>
            <a:gdLst/>
            <a:ahLst/>
            <a:cxnLst/>
            <a:rect l="l" t="t" r="r" b="b"/>
            <a:pathLst>
              <a:path w="153035" h="248919">
                <a:moveTo>
                  <a:pt x="116615" y="42608"/>
                </a:moveTo>
                <a:lnTo>
                  <a:pt x="90707" y="8191"/>
                </a:lnTo>
                <a:lnTo>
                  <a:pt x="73848" y="0"/>
                </a:lnTo>
                <a:lnTo>
                  <a:pt x="64883" y="869"/>
                </a:lnTo>
                <a:lnTo>
                  <a:pt x="29843" y="33575"/>
                </a:lnTo>
                <a:lnTo>
                  <a:pt x="14126" y="69151"/>
                </a:lnTo>
                <a:lnTo>
                  <a:pt x="1728" y="119586"/>
                </a:lnTo>
                <a:lnTo>
                  <a:pt x="0" y="145714"/>
                </a:lnTo>
                <a:lnTo>
                  <a:pt x="2569" y="171259"/>
                </a:lnTo>
                <a:lnTo>
                  <a:pt x="19683" y="208740"/>
                </a:lnTo>
                <a:lnTo>
                  <a:pt x="50702" y="235267"/>
                </a:lnTo>
                <a:lnTo>
                  <a:pt x="100369" y="248483"/>
                </a:lnTo>
                <a:lnTo>
                  <a:pt x="117123" y="247078"/>
                </a:lnTo>
                <a:lnTo>
                  <a:pt x="127254" y="244568"/>
                </a:lnTo>
                <a:lnTo>
                  <a:pt x="136062" y="241093"/>
                </a:lnTo>
                <a:lnTo>
                  <a:pt x="144323" y="236737"/>
                </a:lnTo>
                <a:lnTo>
                  <a:pt x="152810" y="2315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7334" y="2877566"/>
            <a:ext cx="65405" cy="115570"/>
          </a:xfrm>
          <a:custGeom>
            <a:avLst/>
            <a:gdLst/>
            <a:ahLst/>
            <a:cxnLst/>
            <a:rect l="l" t="t" r="r" b="b"/>
            <a:pathLst>
              <a:path w="65404" h="115569">
                <a:moveTo>
                  <a:pt x="64992" y="0"/>
                </a:moveTo>
                <a:lnTo>
                  <a:pt x="62226" y="42935"/>
                </a:lnTo>
                <a:lnTo>
                  <a:pt x="48926" y="84016"/>
                </a:lnTo>
                <a:lnTo>
                  <a:pt x="19448" y="114857"/>
                </a:lnTo>
                <a:lnTo>
                  <a:pt x="12842" y="115141"/>
                </a:lnTo>
                <a:lnTo>
                  <a:pt x="7546" y="111162"/>
                </a:lnTo>
                <a:lnTo>
                  <a:pt x="3143" y="103124"/>
                </a:lnTo>
                <a:lnTo>
                  <a:pt x="773" y="95178"/>
                </a:lnTo>
                <a:lnTo>
                  <a:pt x="0" y="86804"/>
                </a:lnTo>
                <a:lnTo>
                  <a:pt x="35" y="78335"/>
                </a:lnTo>
                <a:lnTo>
                  <a:pt x="95" y="7010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8209" y="2783143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1732" y="15555"/>
                </a:moveTo>
                <a:lnTo>
                  <a:pt x="0" y="5814"/>
                </a:lnTo>
                <a:lnTo>
                  <a:pt x="827" y="680"/>
                </a:lnTo>
                <a:lnTo>
                  <a:pt x="5250" y="0"/>
                </a:lnTo>
                <a:lnTo>
                  <a:pt x="14305" y="36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5940" y="2795520"/>
            <a:ext cx="111760" cy="155575"/>
          </a:xfrm>
          <a:custGeom>
            <a:avLst/>
            <a:gdLst/>
            <a:ahLst/>
            <a:cxnLst/>
            <a:rect l="l" t="t" r="r" b="b"/>
            <a:pathLst>
              <a:path w="111760" h="155575">
                <a:moveTo>
                  <a:pt x="85550" y="130"/>
                </a:moveTo>
                <a:lnTo>
                  <a:pt x="78654" y="0"/>
                </a:lnTo>
                <a:lnTo>
                  <a:pt x="72580" y="35"/>
                </a:lnTo>
                <a:lnTo>
                  <a:pt x="66673" y="881"/>
                </a:lnTo>
                <a:lnTo>
                  <a:pt x="32041" y="21538"/>
                </a:lnTo>
                <a:lnTo>
                  <a:pt x="6230" y="62626"/>
                </a:lnTo>
                <a:lnTo>
                  <a:pt x="0" y="96158"/>
                </a:lnTo>
                <a:lnTo>
                  <a:pt x="1847" y="106872"/>
                </a:lnTo>
                <a:lnTo>
                  <a:pt x="34835" y="145661"/>
                </a:lnTo>
                <a:lnTo>
                  <a:pt x="77650" y="155386"/>
                </a:lnTo>
                <a:lnTo>
                  <a:pt x="87709" y="154054"/>
                </a:lnTo>
                <a:lnTo>
                  <a:pt x="94120" y="152298"/>
                </a:lnTo>
                <a:lnTo>
                  <a:pt x="99949" y="150197"/>
                </a:lnTo>
                <a:lnTo>
                  <a:pt x="105658" y="147643"/>
                </a:lnTo>
                <a:lnTo>
                  <a:pt x="111712" y="14452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1005" y="2870580"/>
            <a:ext cx="69215" cy="6350"/>
          </a:xfrm>
          <a:custGeom>
            <a:avLst/>
            <a:gdLst/>
            <a:ahLst/>
            <a:cxnLst/>
            <a:rect l="l" t="t" r="r" b="b"/>
            <a:pathLst>
              <a:path w="69214" h="6350">
                <a:moveTo>
                  <a:pt x="0" y="0"/>
                </a:moveTo>
                <a:lnTo>
                  <a:pt x="5500" y="4198"/>
                </a:lnTo>
                <a:lnTo>
                  <a:pt x="11620" y="5683"/>
                </a:lnTo>
                <a:lnTo>
                  <a:pt x="18788" y="5786"/>
                </a:lnTo>
                <a:lnTo>
                  <a:pt x="27432" y="5842"/>
                </a:lnTo>
                <a:lnTo>
                  <a:pt x="35556" y="5970"/>
                </a:lnTo>
                <a:lnTo>
                  <a:pt x="65913" y="3683"/>
                </a:lnTo>
                <a:lnTo>
                  <a:pt x="68961" y="304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34271" y="2784337"/>
            <a:ext cx="114300" cy="159385"/>
          </a:xfrm>
          <a:custGeom>
            <a:avLst/>
            <a:gdLst/>
            <a:ahLst/>
            <a:cxnLst/>
            <a:rect l="l" t="t" r="r" b="b"/>
            <a:pathLst>
              <a:path w="114300" h="159385">
                <a:moveTo>
                  <a:pt x="52766" y="7375"/>
                </a:moveTo>
                <a:lnTo>
                  <a:pt x="52766" y="5216"/>
                </a:lnTo>
                <a:lnTo>
                  <a:pt x="52512" y="2422"/>
                </a:lnTo>
                <a:lnTo>
                  <a:pt x="52258" y="9"/>
                </a:lnTo>
                <a:lnTo>
                  <a:pt x="44265" y="0"/>
                </a:lnTo>
                <a:lnTo>
                  <a:pt x="37653" y="2216"/>
                </a:lnTo>
                <a:lnTo>
                  <a:pt x="10793" y="34125"/>
                </a:lnTo>
                <a:lnTo>
                  <a:pt x="0" y="73975"/>
                </a:lnTo>
                <a:lnTo>
                  <a:pt x="1664" y="89862"/>
                </a:lnTo>
                <a:lnTo>
                  <a:pt x="21280" y="128672"/>
                </a:lnTo>
                <a:lnTo>
                  <a:pt x="58086" y="154626"/>
                </a:lnTo>
                <a:lnTo>
                  <a:pt x="79394" y="158837"/>
                </a:lnTo>
                <a:lnTo>
                  <a:pt x="91501" y="158251"/>
                </a:lnTo>
                <a:lnTo>
                  <a:pt x="102550" y="156727"/>
                </a:lnTo>
                <a:lnTo>
                  <a:pt x="106741" y="155711"/>
                </a:lnTo>
                <a:lnTo>
                  <a:pt x="114107" y="1526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0203" y="2113645"/>
            <a:ext cx="243840" cy="472440"/>
          </a:xfrm>
          <a:custGeom>
            <a:avLst/>
            <a:gdLst/>
            <a:ahLst/>
            <a:cxnLst/>
            <a:rect l="l" t="t" r="r" b="b"/>
            <a:pathLst>
              <a:path w="243839" h="472439">
                <a:moveTo>
                  <a:pt x="243840" y="42179"/>
                </a:moveTo>
                <a:lnTo>
                  <a:pt x="220267" y="11306"/>
                </a:lnTo>
                <a:lnTo>
                  <a:pt x="177369" y="0"/>
                </a:lnTo>
                <a:lnTo>
                  <a:pt x="152288" y="3159"/>
                </a:lnTo>
                <a:lnTo>
                  <a:pt x="107950" y="23002"/>
                </a:lnTo>
                <a:lnTo>
                  <a:pt x="71880" y="72155"/>
                </a:lnTo>
                <a:lnTo>
                  <a:pt x="64627" y="98028"/>
                </a:lnTo>
                <a:lnTo>
                  <a:pt x="64684" y="124614"/>
                </a:lnTo>
                <a:lnTo>
                  <a:pt x="81915" y="165814"/>
                </a:lnTo>
                <a:lnTo>
                  <a:pt x="127381" y="200707"/>
                </a:lnTo>
                <a:lnTo>
                  <a:pt x="145617" y="209061"/>
                </a:lnTo>
                <a:lnTo>
                  <a:pt x="163068" y="219344"/>
                </a:lnTo>
                <a:lnTo>
                  <a:pt x="189611" y="246776"/>
                </a:lnTo>
                <a:lnTo>
                  <a:pt x="212792" y="290764"/>
                </a:lnTo>
                <a:lnTo>
                  <a:pt x="225760" y="327985"/>
                </a:lnTo>
                <a:lnTo>
                  <a:pt x="227853" y="350662"/>
                </a:lnTo>
                <a:lnTo>
                  <a:pt x="225684" y="373340"/>
                </a:lnTo>
                <a:lnTo>
                  <a:pt x="211421" y="414176"/>
                </a:lnTo>
                <a:lnTo>
                  <a:pt x="187684" y="446018"/>
                </a:lnTo>
                <a:lnTo>
                  <a:pt x="148256" y="466518"/>
                </a:lnTo>
                <a:lnTo>
                  <a:pt x="112061" y="472128"/>
                </a:lnTo>
                <a:lnTo>
                  <a:pt x="99853" y="471836"/>
                </a:lnTo>
                <a:lnTo>
                  <a:pt x="50085" y="460121"/>
                </a:lnTo>
                <a:lnTo>
                  <a:pt x="15198" y="426698"/>
                </a:lnTo>
                <a:lnTo>
                  <a:pt x="509" y="385141"/>
                </a:lnTo>
                <a:lnTo>
                  <a:pt x="0" y="363743"/>
                </a:lnTo>
                <a:lnTo>
                  <a:pt x="5040" y="340389"/>
                </a:lnTo>
                <a:lnTo>
                  <a:pt x="27503" y="293824"/>
                </a:lnTo>
                <a:lnTo>
                  <a:pt x="54197" y="259619"/>
                </a:lnTo>
                <a:lnTo>
                  <a:pt x="93948" y="258681"/>
                </a:lnTo>
                <a:lnTo>
                  <a:pt x="100330" y="2601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0578" y="2074957"/>
            <a:ext cx="213360" cy="577850"/>
          </a:xfrm>
          <a:custGeom>
            <a:avLst/>
            <a:gdLst/>
            <a:ahLst/>
            <a:cxnLst/>
            <a:rect l="l" t="t" r="r" b="b"/>
            <a:pathLst>
              <a:path w="213360" h="577850">
                <a:moveTo>
                  <a:pt x="212959" y="2508"/>
                </a:moveTo>
                <a:lnTo>
                  <a:pt x="206869" y="1111"/>
                </a:lnTo>
                <a:lnTo>
                  <a:pt x="202624" y="0"/>
                </a:lnTo>
                <a:lnTo>
                  <a:pt x="197832" y="1222"/>
                </a:lnTo>
                <a:lnTo>
                  <a:pt x="156111" y="43168"/>
                </a:lnTo>
                <a:lnTo>
                  <a:pt x="126623" y="88197"/>
                </a:lnTo>
                <a:lnTo>
                  <a:pt x="101073" y="137585"/>
                </a:lnTo>
                <a:lnTo>
                  <a:pt x="78899" y="187003"/>
                </a:lnTo>
                <a:lnTo>
                  <a:pt x="59543" y="232124"/>
                </a:lnTo>
                <a:lnTo>
                  <a:pt x="41249" y="275500"/>
                </a:lnTo>
                <a:lnTo>
                  <a:pt x="25205" y="319770"/>
                </a:lnTo>
                <a:lnTo>
                  <a:pt x="12233" y="365015"/>
                </a:lnTo>
                <a:lnTo>
                  <a:pt x="3155" y="411321"/>
                </a:lnTo>
                <a:lnTo>
                  <a:pt x="0" y="441519"/>
                </a:lnTo>
                <a:lnTo>
                  <a:pt x="11" y="473170"/>
                </a:lnTo>
                <a:lnTo>
                  <a:pt x="17252" y="532352"/>
                </a:lnTo>
                <a:lnTo>
                  <a:pt x="44922" y="560800"/>
                </a:lnTo>
                <a:lnTo>
                  <a:pt x="80879" y="575532"/>
                </a:lnTo>
                <a:lnTo>
                  <a:pt x="86467" y="576167"/>
                </a:lnTo>
                <a:lnTo>
                  <a:pt x="91547" y="576802"/>
                </a:lnTo>
                <a:lnTo>
                  <a:pt x="97135" y="57743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3538" y="2174748"/>
            <a:ext cx="172720" cy="433070"/>
          </a:xfrm>
          <a:custGeom>
            <a:avLst/>
            <a:gdLst/>
            <a:ahLst/>
            <a:cxnLst/>
            <a:rect l="l" t="t" r="r" b="b"/>
            <a:pathLst>
              <a:path w="172720" h="433069">
                <a:moveTo>
                  <a:pt x="0" y="432815"/>
                </a:moveTo>
                <a:lnTo>
                  <a:pt x="2117" y="415841"/>
                </a:lnTo>
                <a:lnTo>
                  <a:pt x="5794" y="399319"/>
                </a:lnTo>
                <a:lnTo>
                  <a:pt x="10447" y="382845"/>
                </a:lnTo>
                <a:lnTo>
                  <a:pt x="15494" y="366013"/>
                </a:lnTo>
                <a:lnTo>
                  <a:pt x="24566" y="334531"/>
                </a:lnTo>
                <a:lnTo>
                  <a:pt x="33782" y="303133"/>
                </a:lnTo>
                <a:lnTo>
                  <a:pt x="42997" y="271805"/>
                </a:lnTo>
                <a:lnTo>
                  <a:pt x="52070" y="240537"/>
                </a:lnTo>
                <a:lnTo>
                  <a:pt x="62503" y="204329"/>
                </a:lnTo>
                <a:lnTo>
                  <a:pt x="72866" y="168132"/>
                </a:lnTo>
                <a:lnTo>
                  <a:pt x="83181" y="132006"/>
                </a:lnTo>
                <a:lnTo>
                  <a:pt x="93472" y="96012"/>
                </a:lnTo>
                <a:lnTo>
                  <a:pt x="106330" y="51038"/>
                </a:lnTo>
                <a:lnTo>
                  <a:pt x="120903" y="6730"/>
                </a:lnTo>
                <a:lnTo>
                  <a:pt x="122174" y="4572"/>
                </a:lnTo>
                <a:lnTo>
                  <a:pt x="123444" y="2159"/>
                </a:lnTo>
                <a:lnTo>
                  <a:pt x="131381" y="39465"/>
                </a:lnTo>
                <a:lnTo>
                  <a:pt x="133476" y="79882"/>
                </a:lnTo>
                <a:lnTo>
                  <a:pt x="136501" y="116506"/>
                </a:lnTo>
                <a:lnTo>
                  <a:pt x="144121" y="189325"/>
                </a:lnTo>
                <a:lnTo>
                  <a:pt x="152318" y="253789"/>
                </a:lnTo>
                <a:lnTo>
                  <a:pt x="160807" y="310137"/>
                </a:lnTo>
                <a:lnTo>
                  <a:pt x="170541" y="352944"/>
                </a:lnTo>
                <a:lnTo>
                  <a:pt x="172434" y="364648"/>
                </a:lnTo>
                <a:lnTo>
                  <a:pt x="170660" y="375161"/>
                </a:lnTo>
                <a:lnTo>
                  <a:pt x="163575" y="38684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07508" y="2454671"/>
            <a:ext cx="150495" cy="46355"/>
          </a:xfrm>
          <a:custGeom>
            <a:avLst/>
            <a:gdLst/>
            <a:ahLst/>
            <a:cxnLst/>
            <a:rect l="l" t="t" r="r" b="b"/>
            <a:pathLst>
              <a:path w="150495" h="46355">
                <a:moveTo>
                  <a:pt x="0" y="46212"/>
                </a:moveTo>
                <a:lnTo>
                  <a:pt x="35687" y="15732"/>
                </a:lnTo>
                <a:lnTo>
                  <a:pt x="73485" y="6175"/>
                </a:lnTo>
                <a:lnTo>
                  <a:pt x="112140" y="1762"/>
                </a:lnTo>
                <a:lnTo>
                  <a:pt x="124541" y="565"/>
                </a:lnTo>
                <a:lnTo>
                  <a:pt x="133715" y="0"/>
                </a:lnTo>
                <a:lnTo>
                  <a:pt x="141626" y="315"/>
                </a:lnTo>
                <a:lnTo>
                  <a:pt x="150240" y="17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3823" y="2514345"/>
            <a:ext cx="28575" cy="90805"/>
          </a:xfrm>
          <a:custGeom>
            <a:avLst/>
            <a:gdLst/>
            <a:ahLst/>
            <a:cxnLst/>
            <a:rect l="l" t="t" r="r" b="b"/>
            <a:pathLst>
              <a:path w="28575" h="90805">
                <a:moveTo>
                  <a:pt x="14702" y="0"/>
                </a:moveTo>
                <a:lnTo>
                  <a:pt x="11116" y="7879"/>
                </a:lnTo>
                <a:lnTo>
                  <a:pt x="7256" y="15986"/>
                </a:lnTo>
                <a:lnTo>
                  <a:pt x="3754" y="24163"/>
                </a:lnTo>
                <a:lnTo>
                  <a:pt x="1240" y="32257"/>
                </a:lnTo>
                <a:lnTo>
                  <a:pt x="0" y="41850"/>
                </a:lnTo>
                <a:lnTo>
                  <a:pt x="176" y="51752"/>
                </a:lnTo>
                <a:lnTo>
                  <a:pt x="18448" y="89017"/>
                </a:lnTo>
                <a:lnTo>
                  <a:pt x="28037" y="904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55665" y="2355961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25273" y="3825"/>
                </a:moveTo>
                <a:lnTo>
                  <a:pt x="17162" y="1597"/>
                </a:lnTo>
                <a:lnTo>
                  <a:pt x="8397" y="0"/>
                </a:lnTo>
                <a:lnTo>
                  <a:pt x="1752" y="2379"/>
                </a:lnTo>
                <a:lnTo>
                  <a:pt x="0" y="12080"/>
                </a:lnTo>
                <a:lnTo>
                  <a:pt x="5461" y="18430"/>
                </a:lnTo>
                <a:lnTo>
                  <a:pt x="7620" y="21478"/>
                </a:lnTo>
                <a:lnTo>
                  <a:pt x="8762" y="273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53455" y="2540761"/>
            <a:ext cx="15875" cy="189865"/>
          </a:xfrm>
          <a:custGeom>
            <a:avLst/>
            <a:gdLst/>
            <a:ahLst/>
            <a:cxnLst/>
            <a:rect l="l" t="t" r="r" b="b"/>
            <a:pathLst>
              <a:path w="15875" h="189864">
                <a:moveTo>
                  <a:pt x="15875" y="0"/>
                </a:moveTo>
                <a:lnTo>
                  <a:pt x="15837" y="9570"/>
                </a:lnTo>
                <a:lnTo>
                  <a:pt x="15478" y="19034"/>
                </a:lnTo>
                <a:lnTo>
                  <a:pt x="14999" y="28378"/>
                </a:lnTo>
                <a:lnTo>
                  <a:pt x="14605" y="37591"/>
                </a:lnTo>
                <a:lnTo>
                  <a:pt x="14416" y="54221"/>
                </a:lnTo>
                <a:lnTo>
                  <a:pt x="13954" y="70802"/>
                </a:lnTo>
                <a:lnTo>
                  <a:pt x="13372" y="87383"/>
                </a:lnTo>
                <a:lnTo>
                  <a:pt x="12827" y="104012"/>
                </a:lnTo>
                <a:lnTo>
                  <a:pt x="7772" y="157501"/>
                </a:lnTo>
                <a:lnTo>
                  <a:pt x="1524" y="184785"/>
                </a:lnTo>
                <a:lnTo>
                  <a:pt x="0" y="18961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03696" y="2089150"/>
            <a:ext cx="191135" cy="473709"/>
          </a:xfrm>
          <a:custGeom>
            <a:avLst/>
            <a:gdLst/>
            <a:ahLst/>
            <a:cxnLst/>
            <a:rect l="l" t="t" r="r" b="b"/>
            <a:pathLst>
              <a:path w="191135" h="473710">
                <a:moveTo>
                  <a:pt x="0" y="473583"/>
                </a:moveTo>
                <a:lnTo>
                  <a:pt x="8000" y="465074"/>
                </a:lnTo>
                <a:lnTo>
                  <a:pt x="9525" y="464185"/>
                </a:lnTo>
                <a:lnTo>
                  <a:pt x="12191" y="452882"/>
                </a:lnTo>
                <a:lnTo>
                  <a:pt x="21523" y="407769"/>
                </a:lnTo>
                <a:lnTo>
                  <a:pt x="26527" y="361639"/>
                </a:lnTo>
                <a:lnTo>
                  <a:pt x="29062" y="315027"/>
                </a:lnTo>
                <a:lnTo>
                  <a:pt x="30987" y="268469"/>
                </a:lnTo>
                <a:lnTo>
                  <a:pt x="34162" y="222503"/>
                </a:lnTo>
                <a:lnTo>
                  <a:pt x="39110" y="170086"/>
                </a:lnTo>
                <a:lnTo>
                  <a:pt x="45735" y="115109"/>
                </a:lnTo>
                <a:lnTo>
                  <a:pt x="56862" y="61251"/>
                </a:lnTo>
                <a:lnTo>
                  <a:pt x="75311" y="12191"/>
                </a:lnTo>
                <a:lnTo>
                  <a:pt x="81152" y="4190"/>
                </a:lnTo>
                <a:lnTo>
                  <a:pt x="82041" y="2032"/>
                </a:lnTo>
                <a:lnTo>
                  <a:pt x="108354" y="41648"/>
                </a:lnTo>
                <a:lnTo>
                  <a:pt x="124261" y="108761"/>
                </a:lnTo>
                <a:lnTo>
                  <a:pt x="134389" y="159361"/>
                </a:lnTo>
                <a:lnTo>
                  <a:pt x="143811" y="210073"/>
                </a:lnTo>
                <a:lnTo>
                  <a:pt x="153180" y="260754"/>
                </a:lnTo>
                <a:lnTo>
                  <a:pt x="163149" y="311258"/>
                </a:lnTo>
                <a:lnTo>
                  <a:pt x="174370" y="361441"/>
                </a:lnTo>
                <a:lnTo>
                  <a:pt x="179613" y="378839"/>
                </a:lnTo>
                <a:lnTo>
                  <a:pt x="186404" y="401272"/>
                </a:lnTo>
                <a:lnTo>
                  <a:pt x="191051" y="423824"/>
                </a:lnTo>
                <a:lnTo>
                  <a:pt x="189864" y="441578"/>
                </a:lnTo>
                <a:lnTo>
                  <a:pt x="185773" y="449895"/>
                </a:lnTo>
                <a:lnTo>
                  <a:pt x="182943" y="450294"/>
                </a:lnTo>
                <a:lnTo>
                  <a:pt x="179256" y="447954"/>
                </a:lnTo>
                <a:lnTo>
                  <a:pt x="172592" y="44805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5894" y="2417064"/>
            <a:ext cx="91440" cy="18415"/>
          </a:xfrm>
          <a:custGeom>
            <a:avLst/>
            <a:gdLst/>
            <a:ahLst/>
            <a:cxnLst/>
            <a:rect l="l" t="t" r="r" b="b"/>
            <a:pathLst>
              <a:path w="91439" h="18414">
                <a:moveTo>
                  <a:pt x="4825" y="18287"/>
                </a:moveTo>
                <a:lnTo>
                  <a:pt x="3301" y="16510"/>
                </a:lnTo>
                <a:lnTo>
                  <a:pt x="1777" y="13970"/>
                </a:lnTo>
                <a:lnTo>
                  <a:pt x="0" y="12191"/>
                </a:lnTo>
                <a:lnTo>
                  <a:pt x="41655" y="2159"/>
                </a:lnTo>
                <a:lnTo>
                  <a:pt x="78732" y="265"/>
                </a:lnTo>
                <a:lnTo>
                  <a:pt x="9143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22517" y="2478023"/>
            <a:ext cx="49530" cy="123825"/>
          </a:xfrm>
          <a:custGeom>
            <a:avLst/>
            <a:gdLst/>
            <a:ahLst/>
            <a:cxnLst/>
            <a:rect l="l" t="t" r="r" b="b"/>
            <a:pathLst>
              <a:path w="49529" h="123825">
                <a:moveTo>
                  <a:pt x="45720" y="0"/>
                </a:moveTo>
                <a:lnTo>
                  <a:pt x="45497" y="10453"/>
                </a:lnTo>
                <a:lnTo>
                  <a:pt x="45370" y="21336"/>
                </a:lnTo>
                <a:lnTo>
                  <a:pt x="45577" y="32218"/>
                </a:lnTo>
                <a:lnTo>
                  <a:pt x="46355" y="42672"/>
                </a:lnTo>
                <a:lnTo>
                  <a:pt x="48035" y="54863"/>
                </a:lnTo>
                <a:lnTo>
                  <a:pt x="49133" y="66865"/>
                </a:lnTo>
                <a:lnTo>
                  <a:pt x="40465" y="111617"/>
                </a:lnTo>
                <a:lnTo>
                  <a:pt x="23495" y="123698"/>
                </a:lnTo>
                <a:lnTo>
                  <a:pt x="15055" y="123531"/>
                </a:lnTo>
                <a:lnTo>
                  <a:pt x="9032" y="119602"/>
                </a:lnTo>
                <a:lnTo>
                  <a:pt x="4367" y="113625"/>
                </a:lnTo>
                <a:lnTo>
                  <a:pt x="0" y="1073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32678" y="2269870"/>
            <a:ext cx="26670" cy="12065"/>
          </a:xfrm>
          <a:custGeom>
            <a:avLst/>
            <a:gdLst/>
            <a:ahLst/>
            <a:cxnLst/>
            <a:rect l="l" t="t" r="r" b="b"/>
            <a:pathLst>
              <a:path w="26670" h="12064">
                <a:moveTo>
                  <a:pt x="0" y="11811"/>
                </a:moveTo>
                <a:lnTo>
                  <a:pt x="0" y="6095"/>
                </a:lnTo>
                <a:lnTo>
                  <a:pt x="0" y="3682"/>
                </a:lnTo>
                <a:lnTo>
                  <a:pt x="2412" y="0"/>
                </a:lnTo>
                <a:lnTo>
                  <a:pt x="8467" y="3224"/>
                </a:lnTo>
                <a:lnTo>
                  <a:pt x="14176" y="5889"/>
                </a:lnTo>
                <a:lnTo>
                  <a:pt x="20004" y="8340"/>
                </a:lnTo>
                <a:lnTo>
                  <a:pt x="26416" y="1092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26076" y="2103120"/>
            <a:ext cx="86360" cy="479425"/>
          </a:xfrm>
          <a:custGeom>
            <a:avLst/>
            <a:gdLst/>
            <a:ahLst/>
            <a:cxnLst/>
            <a:rect l="l" t="t" r="r" b="b"/>
            <a:pathLst>
              <a:path w="86360" h="479425">
                <a:moveTo>
                  <a:pt x="4391" y="0"/>
                </a:moveTo>
                <a:lnTo>
                  <a:pt x="0" y="1795"/>
                </a:lnTo>
                <a:lnTo>
                  <a:pt x="5550" y="11414"/>
                </a:lnTo>
                <a:lnTo>
                  <a:pt x="15410" y="24913"/>
                </a:lnTo>
                <a:lnTo>
                  <a:pt x="23949" y="38353"/>
                </a:lnTo>
                <a:lnTo>
                  <a:pt x="48555" y="97186"/>
                </a:lnTo>
                <a:lnTo>
                  <a:pt x="66875" y="158495"/>
                </a:lnTo>
                <a:lnTo>
                  <a:pt x="76374" y="203519"/>
                </a:lnTo>
                <a:lnTo>
                  <a:pt x="83009" y="249569"/>
                </a:lnTo>
                <a:lnTo>
                  <a:pt x="85988" y="296084"/>
                </a:lnTo>
                <a:lnTo>
                  <a:pt x="84523" y="342504"/>
                </a:lnTo>
                <a:lnTo>
                  <a:pt x="77823" y="388268"/>
                </a:lnTo>
                <a:lnTo>
                  <a:pt x="65097" y="432815"/>
                </a:lnTo>
                <a:lnTo>
                  <a:pt x="43737" y="474571"/>
                </a:lnTo>
                <a:lnTo>
                  <a:pt x="32712" y="479170"/>
                </a:lnTo>
                <a:lnTo>
                  <a:pt x="29664" y="476757"/>
                </a:lnTo>
                <a:lnTo>
                  <a:pt x="26616" y="473963"/>
                </a:lnTo>
                <a:lnTo>
                  <a:pt x="23949" y="4715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96689" y="2986151"/>
            <a:ext cx="216535" cy="140970"/>
          </a:xfrm>
          <a:custGeom>
            <a:avLst/>
            <a:gdLst/>
            <a:ahLst/>
            <a:cxnLst/>
            <a:rect l="l" t="t" r="r" b="b"/>
            <a:pathLst>
              <a:path w="216535" h="140969">
                <a:moveTo>
                  <a:pt x="21716" y="1777"/>
                </a:moveTo>
                <a:lnTo>
                  <a:pt x="10668" y="50546"/>
                </a:lnTo>
                <a:lnTo>
                  <a:pt x="8965" y="66032"/>
                </a:lnTo>
                <a:lnTo>
                  <a:pt x="7143" y="81470"/>
                </a:lnTo>
                <a:lnTo>
                  <a:pt x="5274" y="96908"/>
                </a:lnTo>
                <a:lnTo>
                  <a:pt x="3428" y="112395"/>
                </a:lnTo>
                <a:lnTo>
                  <a:pt x="2375" y="119518"/>
                </a:lnTo>
                <a:lnTo>
                  <a:pt x="1476" y="126619"/>
                </a:lnTo>
                <a:lnTo>
                  <a:pt x="696" y="133719"/>
                </a:lnTo>
                <a:lnTo>
                  <a:pt x="0" y="140843"/>
                </a:lnTo>
                <a:lnTo>
                  <a:pt x="4845" y="127803"/>
                </a:lnTo>
                <a:lnTo>
                  <a:pt x="9715" y="114823"/>
                </a:lnTo>
                <a:lnTo>
                  <a:pt x="26856" y="72376"/>
                </a:lnTo>
                <a:lnTo>
                  <a:pt x="51181" y="23495"/>
                </a:lnTo>
                <a:lnTo>
                  <a:pt x="73151" y="0"/>
                </a:lnTo>
                <a:lnTo>
                  <a:pt x="81420" y="8086"/>
                </a:lnTo>
                <a:lnTo>
                  <a:pt x="92735" y="49504"/>
                </a:lnTo>
                <a:lnTo>
                  <a:pt x="93710" y="61674"/>
                </a:lnTo>
                <a:lnTo>
                  <a:pt x="94851" y="73773"/>
                </a:lnTo>
                <a:lnTo>
                  <a:pt x="96647" y="85598"/>
                </a:lnTo>
                <a:lnTo>
                  <a:pt x="96900" y="87502"/>
                </a:lnTo>
                <a:lnTo>
                  <a:pt x="97916" y="89535"/>
                </a:lnTo>
                <a:lnTo>
                  <a:pt x="98425" y="91439"/>
                </a:lnTo>
                <a:lnTo>
                  <a:pt x="107445" y="90015"/>
                </a:lnTo>
                <a:lnTo>
                  <a:pt x="114300" y="84899"/>
                </a:lnTo>
                <a:lnTo>
                  <a:pt x="120392" y="77402"/>
                </a:lnTo>
                <a:lnTo>
                  <a:pt x="127126" y="68834"/>
                </a:lnTo>
                <a:lnTo>
                  <a:pt x="137904" y="56441"/>
                </a:lnTo>
                <a:lnTo>
                  <a:pt x="171069" y="19812"/>
                </a:lnTo>
                <a:lnTo>
                  <a:pt x="194183" y="4825"/>
                </a:lnTo>
                <a:lnTo>
                  <a:pt x="200979" y="14214"/>
                </a:lnTo>
                <a:lnTo>
                  <a:pt x="210379" y="56503"/>
                </a:lnTo>
                <a:lnTo>
                  <a:pt x="212927" y="80418"/>
                </a:lnTo>
                <a:lnTo>
                  <a:pt x="214630" y="92328"/>
                </a:lnTo>
                <a:lnTo>
                  <a:pt x="215264" y="95631"/>
                </a:lnTo>
                <a:lnTo>
                  <a:pt x="215519" y="99060"/>
                </a:lnTo>
                <a:lnTo>
                  <a:pt x="216153" y="1023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69865" y="3005385"/>
            <a:ext cx="96520" cy="99695"/>
          </a:xfrm>
          <a:custGeom>
            <a:avLst/>
            <a:gdLst/>
            <a:ahLst/>
            <a:cxnLst/>
            <a:rect l="l" t="t" r="r" b="b"/>
            <a:pathLst>
              <a:path w="96520" h="99694">
                <a:moveTo>
                  <a:pt x="83185" y="8197"/>
                </a:moveTo>
                <a:lnTo>
                  <a:pt x="73882" y="5131"/>
                </a:lnTo>
                <a:lnTo>
                  <a:pt x="64293" y="1958"/>
                </a:lnTo>
                <a:lnTo>
                  <a:pt x="54467" y="0"/>
                </a:lnTo>
                <a:lnTo>
                  <a:pt x="19482" y="16061"/>
                </a:lnTo>
                <a:lnTo>
                  <a:pt x="601" y="59041"/>
                </a:lnTo>
                <a:lnTo>
                  <a:pt x="0" y="71570"/>
                </a:lnTo>
                <a:lnTo>
                  <a:pt x="859" y="80224"/>
                </a:lnTo>
                <a:lnTo>
                  <a:pt x="3444" y="88794"/>
                </a:lnTo>
                <a:lnTo>
                  <a:pt x="8340" y="95769"/>
                </a:lnTo>
                <a:lnTo>
                  <a:pt x="16129" y="99637"/>
                </a:lnTo>
                <a:lnTo>
                  <a:pt x="25818" y="99397"/>
                </a:lnTo>
                <a:lnTo>
                  <a:pt x="58211" y="72253"/>
                </a:lnTo>
                <a:lnTo>
                  <a:pt x="77088" y="38677"/>
                </a:lnTo>
                <a:lnTo>
                  <a:pt x="79756" y="30422"/>
                </a:lnTo>
                <a:lnTo>
                  <a:pt x="80772" y="28263"/>
                </a:lnTo>
                <a:lnTo>
                  <a:pt x="82550" y="23056"/>
                </a:lnTo>
                <a:lnTo>
                  <a:pt x="83929" y="32775"/>
                </a:lnTo>
                <a:lnTo>
                  <a:pt x="85010" y="42614"/>
                </a:lnTo>
                <a:lnTo>
                  <a:pt x="86068" y="52452"/>
                </a:lnTo>
                <a:lnTo>
                  <a:pt x="87375" y="62172"/>
                </a:lnTo>
                <a:lnTo>
                  <a:pt x="89340" y="69145"/>
                </a:lnTo>
                <a:lnTo>
                  <a:pt x="91757" y="75761"/>
                </a:lnTo>
                <a:lnTo>
                  <a:pt x="94269" y="82282"/>
                </a:lnTo>
                <a:lnTo>
                  <a:pt x="96520" y="889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28870" y="2999485"/>
            <a:ext cx="126364" cy="101600"/>
          </a:xfrm>
          <a:custGeom>
            <a:avLst/>
            <a:gdLst/>
            <a:ahLst/>
            <a:cxnLst/>
            <a:rect l="l" t="t" r="r" b="b"/>
            <a:pathLst>
              <a:path w="126364" h="101600">
                <a:moveTo>
                  <a:pt x="0" y="0"/>
                </a:moveTo>
                <a:lnTo>
                  <a:pt x="9116" y="6292"/>
                </a:lnTo>
                <a:lnTo>
                  <a:pt x="18065" y="13477"/>
                </a:lnTo>
                <a:lnTo>
                  <a:pt x="26681" y="21163"/>
                </a:lnTo>
                <a:lnTo>
                  <a:pt x="34797" y="28955"/>
                </a:lnTo>
                <a:lnTo>
                  <a:pt x="45454" y="39050"/>
                </a:lnTo>
                <a:lnTo>
                  <a:pt x="56419" y="48847"/>
                </a:lnTo>
                <a:lnTo>
                  <a:pt x="67623" y="58477"/>
                </a:lnTo>
                <a:lnTo>
                  <a:pt x="78993" y="68072"/>
                </a:lnTo>
                <a:lnTo>
                  <a:pt x="87004" y="75376"/>
                </a:lnTo>
                <a:lnTo>
                  <a:pt x="119887" y="99694"/>
                </a:lnTo>
                <a:lnTo>
                  <a:pt x="121665" y="100329"/>
                </a:lnTo>
                <a:lnTo>
                  <a:pt x="126237" y="1012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44490" y="2962020"/>
            <a:ext cx="114300" cy="188595"/>
          </a:xfrm>
          <a:custGeom>
            <a:avLst/>
            <a:gdLst/>
            <a:ahLst/>
            <a:cxnLst/>
            <a:rect l="l" t="t" r="r" b="b"/>
            <a:pathLst>
              <a:path w="114300" h="188594">
                <a:moveTo>
                  <a:pt x="114300" y="0"/>
                </a:moveTo>
                <a:lnTo>
                  <a:pt x="84962" y="27431"/>
                </a:lnTo>
                <a:lnTo>
                  <a:pt x="62325" y="61229"/>
                </a:lnTo>
                <a:lnTo>
                  <a:pt x="41401" y="96646"/>
                </a:lnTo>
                <a:lnTo>
                  <a:pt x="15898" y="147349"/>
                </a:lnTo>
                <a:lnTo>
                  <a:pt x="8509" y="164973"/>
                </a:lnTo>
                <a:lnTo>
                  <a:pt x="3301" y="176783"/>
                </a:lnTo>
                <a:lnTo>
                  <a:pt x="1524" y="179831"/>
                </a:lnTo>
                <a:lnTo>
                  <a:pt x="0" y="18834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5047" y="3233927"/>
            <a:ext cx="149225" cy="224154"/>
          </a:xfrm>
          <a:custGeom>
            <a:avLst/>
            <a:gdLst/>
            <a:ahLst/>
            <a:cxnLst/>
            <a:rect l="l" t="t" r="r" b="b"/>
            <a:pathLst>
              <a:path w="149225" h="224154">
                <a:moveTo>
                  <a:pt x="30479" y="0"/>
                </a:moveTo>
                <a:lnTo>
                  <a:pt x="20065" y="37846"/>
                </a:lnTo>
                <a:lnTo>
                  <a:pt x="17297" y="55362"/>
                </a:lnTo>
                <a:lnTo>
                  <a:pt x="14493" y="72913"/>
                </a:lnTo>
                <a:lnTo>
                  <a:pt x="11904" y="90584"/>
                </a:lnTo>
                <a:lnTo>
                  <a:pt x="9778" y="108458"/>
                </a:lnTo>
                <a:lnTo>
                  <a:pt x="7874" y="126970"/>
                </a:lnTo>
                <a:lnTo>
                  <a:pt x="5873" y="145399"/>
                </a:lnTo>
                <a:lnTo>
                  <a:pt x="1535" y="192591"/>
                </a:lnTo>
                <a:lnTo>
                  <a:pt x="0" y="223774"/>
                </a:lnTo>
                <a:lnTo>
                  <a:pt x="1389" y="213679"/>
                </a:lnTo>
                <a:lnTo>
                  <a:pt x="2825" y="203596"/>
                </a:lnTo>
                <a:lnTo>
                  <a:pt x="4214" y="193538"/>
                </a:lnTo>
                <a:lnTo>
                  <a:pt x="5461" y="183514"/>
                </a:lnTo>
                <a:lnTo>
                  <a:pt x="10586" y="149812"/>
                </a:lnTo>
                <a:lnTo>
                  <a:pt x="33125" y="83931"/>
                </a:lnTo>
                <a:lnTo>
                  <a:pt x="62870" y="51276"/>
                </a:lnTo>
                <a:lnTo>
                  <a:pt x="92963" y="42418"/>
                </a:lnTo>
                <a:lnTo>
                  <a:pt x="106344" y="47051"/>
                </a:lnTo>
                <a:lnTo>
                  <a:pt x="115046" y="57102"/>
                </a:lnTo>
                <a:lnTo>
                  <a:pt x="119342" y="70225"/>
                </a:lnTo>
                <a:lnTo>
                  <a:pt x="119506" y="84074"/>
                </a:lnTo>
                <a:lnTo>
                  <a:pt x="116504" y="96061"/>
                </a:lnTo>
                <a:lnTo>
                  <a:pt x="93144" y="134538"/>
                </a:lnTo>
                <a:lnTo>
                  <a:pt x="66421" y="151130"/>
                </a:lnTo>
                <a:lnTo>
                  <a:pt x="64007" y="151764"/>
                </a:lnTo>
                <a:lnTo>
                  <a:pt x="71925" y="147699"/>
                </a:lnTo>
                <a:lnTo>
                  <a:pt x="79724" y="145621"/>
                </a:lnTo>
                <a:lnTo>
                  <a:pt x="88046" y="145567"/>
                </a:lnTo>
                <a:lnTo>
                  <a:pt x="97536" y="147574"/>
                </a:lnTo>
                <a:lnTo>
                  <a:pt x="111875" y="152578"/>
                </a:lnTo>
                <a:lnTo>
                  <a:pt x="123285" y="159321"/>
                </a:lnTo>
                <a:lnTo>
                  <a:pt x="132933" y="168255"/>
                </a:lnTo>
                <a:lnTo>
                  <a:pt x="141986" y="179832"/>
                </a:lnTo>
                <a:lnTo>
                  <a:pt x="147192" y="185927"/>
                </a:lnTo>
                <a:lnTo>
                  <a:pt x="148716" y="188087"/>
                </a:lnTo>
                <a:lnTo>
                  <a:pt x="148462" y="19380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80216" y="3263519"/>
            <a:ext cx="109855" cy="189865"/>
          </a:xfrm>
          <a:custGeom>
            <a:avLst/>
            <a:gdLst/>
            <a:ahLst/>
            <a:cxnLst/>
            <a:rect l="l" t="t" r="r" b="b"/>
            <a:pathLst>
              <a:path w="109854" h="189864">
                <a:moveTo>
                  <a:pt x="92900" y="16128"/>
                </a:moveTo>
                <a:lnTo>
                  <a:pt x="85897" y="9447"/>
                </a:lnTo>
                <a:lnTo>
                  <a:pt x="79930" y="3825"/>
                </a:lnTo>
                <a:lnTo>
                  <a:pt x="72987" y="323"/>
                </a:lnTo>
                <a:lnTo>
                  <a:pt x="63055" y="0"/>
                </a:lnTo>
                <a:lnTo>
                  <a:pt x="51433" y="3843"/>
                </a:lnTo>
                <a:lnTo>
                  <a:pt x="17307" y="44545"/>
                </a:lnTo>
                <a:lnTo>
                  <a:pt x="2984" y="87121"/>
                </a:lnTo>
                <a:lnTo>
                  <a:pt x="0" y="128746"/>
                </a:lnTo>
                <a:lnTo>
                  <a:pt x="4234" y="149058"/>
                </a:lnTo>
                <a:lnTo>
                  <a:pt x="33623" y="180975"/>
                </a:lnTo>
                <a:lnTo>
                  <a:pt x="66188" y="189553"/>
                </a:lnTo>
                <a:lnTo>
                  <a:pt x="77422" y="188991"/>
                </a:lnTo>
                <a:lnTo>
                  <a:pt x="88489" y="186644"/>
                </a:lnTo>
                <a:lnTo>
                  <a:pt x="97853" y="182498"/>
                </a:lnTo>
                <a:lnTo>
                  <a:pt x="104457" y="176783"/>
                </a:lnTo>
                <a:lnTo>
                  <a:pt x="106616" y="175259"/>
                </a:lnTo>
                <a:lnTo>
                  <a:pt x="109664" y="17030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95139" y="3330575"/>
            <a:ext cx="72390" cy="24130"/>
          </a:xfrm>
          <a:custGeom>
            <a:avLst/>
            <a:gdLst/>
            <a:ahLst/>
            <a:cxnLst/>
            <a:rect l="l" t="t" r="r" b="b"/>
            <a:pathLst>
              <a:path w="72389" h="24129">
                <a:moveTo>
                  <a:pt x="7238" y="0"/>
                </a:moveTo>
                <a:lnTo>
                  <a:pt x="4825" y="888"/>
                </a:lnTo>
                <a:lnTo>
                  <a:pt x="2412" y="1524"/>
                </a:lnTo>
                <a:lnTo>
                  <a:pt x="0" y="2412"/>
                </a:lnTo>
                <a:lnTo>
                  <a:pt x="38500" y="20252"/>
                </a:lnTo>
                <a:lnTo>
                  <a:pt x="64897" y="24002"/>
                </a:lnTo>
                <a:lnTo>
                  <a:pt x="67310" y="23113"/>
                </a:lnTo>
                <a:lnTo>
                  <a:pt x="69723" y="22860"/>
                </a:lnTo>
                <a:lnTo>
                  <a:pt x="71882" y="219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1638" y="3249015"/>
            <a:ext cx="166370" cy="247650"/>
          </a:xfrm>
          <a:custGeom>
            <a:avLst/>
            <a:gdLst/>
            <a:ahLst/>
            <a:cxnLst/>
            <a:rect l="l" t="t" r="r" b="b"/>
            <a:pathLst>
              <a:path w="166370" h="247650">
                <a:moveTo>
                  <a:pt x="106743" y="29108"/>
                </a:moveTo>
                <a:lnTo>
                  <a:pt x="80454" y="1041"/>
                </a:lnTo>
                <a:lnTo>
                  <a:pt x="71618" y="0"/>
                </a:lnTo>
                <a:lnTo>
                  <a:pt x="62626" y="2327"/>
                </a:lnTo>
                <a:lnTo>
                  <a:pt x="23971" y="41142"/>
                </a:lnTo>
                <a:lnTo>
                  <a:pt x="2678" y="98750"/>
                </a:lnTo>
                <a:lnTo>
                  <a:pt x="0" y="122628"/>
                </a:lnTo>
                <a:lnTo>
                  <a:pt x="464" y="146673"/>
                </a:lnTo>
                <a:lnTo>
                  <a:pt x="9699" y="189821"/>
                </a:lnTo>
                <a:lnTo>
                  <a:pt x="31575" y="223051"/>
                </a:lnTo>
                <a:lnTo>
                  <a:pt x="66038" y="244038"/>
                </a:lnTo>
                <a:lnTo>
                  <a:pt x="86026" y="247374"/>
                </a:lnTo>
                <a:lnTo>
                  <a:pt x="106372" y="246256"/>
                </a:lnTo>
                <a:lnTo>
                  <a:pt x="125920" y="241198"/>
                </a:lnTo>
                <a:lnTo>
                  <a:pt x="137604" y="235503"/>
                </a:lnTo>
                <a:lnTo>
                  <a:pt x="147859" y="228403"/>
                </a:lnTo>
                <a:lnTo>
                  <a:pt x="157210" y="220017"/>
                </a:lnTo>
                <a:lnTo>
                  <a:pt x="166179" y="2104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69103" y="2949882"/>
            <a:ext cx="194310" cy="501650"/>
          </a:xfrm>
          <a:custGeom>
            <a:avLst/>
            <a:gdLst/>
            <a:ahLst/>
            <a:cxnLst/>
            <a:rect l="l" t="t" r="r" b="b"/>
            <a:pathLst>
              <a:path w="194310" h="501650">
                <a:moveTo>
                  <a:pt x="193548" y="1851"/>
                </a:moveTo>
                <a:lnTo>
                  <a:pt x="188922" y="3544"/>
                </a:lnTo>
                <a:lnTo>
                  <a:pt x="184165" y="4439"/>
                </a:lnTo>
                <a:lnTo>
                  <a:pt x="177242" y="4262"/>
                </a:lnTo>
                <a:lnTo>
                  <a:pt x="166116" y="2740"/>
                </a:lnTo>
                <a:lnTo>
                  <a:pt x="131363" y="0"/>
                </a:lnTo>
                <a:lnTo>
                  <a:pt x="62478" y="11616"/>
                </a:lnTo>
                <a:lnTo>
                  <a:pt x="20306" y="35851"/>
                </a:lnTo>
                <a:lnTo>
                  <a:pt x="0" y="72463"/>
                </a:lnTo>
                <a:lnTo>
                  <a:pt x="3609" y="88917"/>
                </a:lnTo>
                <a:lnTo>
                  <a:pt x="38988" y="124279"/>
                </a:lnTo>
                <a:lnTo>
                  <a:pt x="58499" y="136550"/>
                </a:lnTo>
                <a:lnTo>
                  <a:pt x="67974" y="143121"/>
                </a:lnTo>
                <a:lnTo>
                  <a:pt x="76200" y="150822"/>
                </a:lnTo>
                <a:lnTo>
                  <a:pt x="80527" y="157110"/>
                </a:lnTo>
                <a:lnTo>
                  <a:pt x="81962" y="163030"/>
                </a:lnTo>
                <a:lnTo>
                  <a:pt x="80897" y="169164"/>
                </a:lnTo>
                <a:lnTo>
                  <a:pt x="77724" y="176095"/>
                </a:lnTo>
                <a:lnTo>
                  <a:pt x="68451" y="187636"/>
                </a:lnTo>
                <a:lnTo>
                  <a:pt x="55641" y="202416"/>
                </a:lnTo>
                <a:lnTo>
                  <a:pt x="47238" y="217529"/>
                </a:lnTo>
                <a:lnTo>
                  <a:pt x="51181" y="230070"/>
                </a:lnTo>
                <a:lnTo>
                  <a:pt x="67700" y="236690"/>
                </a:lnTo>
                <a:lnTo>
                  <a:pt x="90471" y="238928"/>
                </a:lnTo>
                <a:lnTo>
                  <a:pt x="114171" y="239785"/>
                </a:lnTo>
                <a:lnTo>
                  <a:pt x="133476" y="242262"/>
                </a:lnTo>
                <a:lnTo>
                  <a:pt x="144914" y="246139"/>
                </a:lnTo>
                <a:lnTo>
                  <a:pt x="154400" y="251279"/>
                </a:lnTo>
                <a:lnTo>
                  <a:pt x="160980" y="259085"/>
                </a:lnTo>
                <a:lnTo>
                  <a:pt x="163702" y="270964"/>
                </a:lnTo>
                <a:lnTo>
                  <a:pt x="159107" y="288774"/>
                </a:lnTo>
                <a:lnTo>
                  <a:pt x="147605" y="306953"/>
                </a:lnTo>
                <a:lnTo>
                  <a:pt x="133770" y="324060"/>
                </a:lnTo>
                <a:lnTo>
                  <a:pt x="122174" y="338655"/>
                </a:lnTo>
                <a:lnTo>
                  <a:pt x="94980" y="379200"/>
                </a:lnTo>
                <a:lnTo>
                  <a:pt x="73787" y="422983"/>
                </a:lnTo>
                <a:lnTo>
                  <a:pt x="67849" y="452558"/>
                </a:lnTo>
                <a:lnTo>
                  <a:pt x="69786" y="467113"/>
                </a:lnTo>
                <a:lnTo>
                  <a:pt x="76200" y="480895"/>
                </a:lnTo>
                <a:lnTo>
                  <a:pt x="88241" y="492513"/>
                </a:lnTo>
                <a:lnTo>
                  <a:pt x="103282" y="498977"/>
                </a:lnTo>
                <a:lnTo>
                  <a:pt x="119705" y="501130"/>
                </a:lnTo>
                <a:lnTo>
                  <a:pt x="135889" y="499818"/>
                </a:lnTo>
                <a:lnTo>
                  <a:pt x="151588" y="496085"/>
                </a:lnTo>
                <a:lnTo>
                  <a:pt x="166322" y="490626"/>
                </a:lnTo>
                <a:lnTo>
                  <a:pt x="180413" y="483762"/>
                </a:lnTo>
                <a:lnTo>
                  <a:pt x="194183" y="4758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58996" y="2988564"/>
            <a:ext cx="238125" cy="346075"/>
          </a:xfrm>
          <a:custGeom>
            <a:avLst/>
            <a:gdLst/>
            <a:ahLst/>
            <a:cxnLst/>
            <a:rect l="l" t="t" r="r" b="b"/>
            <a:pathLst>
              <a:path w="238125" h="346075">
                <a:moveTo>
                  <a:pt x="5762" y="327913"/>
                </a:moveTo>
                <a:lnTo>
                  <a:pt x="1839" y="324066"/>
                </a:lnTo>
                <a:lnTo>
                  <a:pt x="0" y="321611"/>
                </a:lnTo>
                <a:lnTo>
                  <a:pt x="565" y="316466"/>
                </a:lnTo>
                <a:lnTo>
                  <a:pt x="3857" y="304546"/>
                </a:lnTo>
                <a:lnTo>
                  <a:pt x="8741" y="289014"/>
                </a:lnTo>
                <a:lnTo>
                  <a:pt x="14065" y="273637"/>
                </a:lnTo>
                <a:lnTo>
                  <a:pt x="19556" y="258379"/>
                </a:lnTo>
                <a:lnTo>
                  <a:pt x="24939" y="243205"/>
                </a:lnTo>
                <a:lnTo>
                  <a:pt x="31543" y="222613"/>
                </a:lnTo>
                <a:lnTo>
                  <a:pt x="37576" y="201914"/>
                </a:lnTo>
                <a:lnTo>
                  <a:pt x="42941" y="181000"/>
                </a:lnTo>
                <a:lnTo>
                  <a:pt x="47545" y="159765"/>
                </a:lnTo>
                <a:lnTo>
                  <a:pt x="53159" y="135185"/>
                </a:lnTo>
                <a:lnTo>
                  <a:pt x="68101" y="87024"/>
                </a:lnTo>
                <a:lnTo>
                  <a:pt x="81603" y="50563"/>
                </a:lnTo>
                <a:lnTo>
                  <a:pt x="93378" y="26279"/>
                </a:lnTo>
                <a:lnTo>
                  <a:pt x="98980" y="13970"/>
                </a:lnTo>
                <a:lnTo>
                  <a:pt x="100885" y="7365"/>
                </a:lnTo>
                <a:lnTo>
                  <a:pt x="101393" y="4572"/>
                </a:lnTo>
                <a:lnTo>
                  <a:pt x="103552" y="0"/>
                </a:lnTo>
                <a:lnTo>
                  <a:pt x="129266" y="59570"/>
                </a:lnTo>
                <a:lnTo>
                  <a:pt x="152403" y="118594"/>
                </a:lnTo>
                <a:lnTo>
                  <a:pt x="176303" y="180351"/>
                </a:lnTo>
                <a:lnTo>
                  <a:pt x="188801" y="212598"/>
                </a:lnTo>
                <a:lnTo>
                  <a:pt x="201346" y="244844"/>
                </a:lnTo>
                <a:lnTo>
                  <a:pt x="213915" y="277113"/>
                </a:lnTo>
                <a:lnTo>
                  <a:pt x="218626" y="289171"/>
                </a:lnTo>
                <a:lnTo>
                  <a:pt x="223504" y="301180"/>
                </a:lnTo>
                <a:lnTo>
                  <a:pt x="228381" y="313189"/>
                </a:lnTo>
                <a:lnTo>
                  <a:pt x="233092" y="325247"/>
                </a:lnTo>
                <a:lnTo>
                  <a:pt x="235505" y="331343"/>
                </a:lnTo>
                <a:lnTo>
                  <a:pt x="236775" y="333501"/>
                </a:lnTo>
                <a:lnTo>
                  <a:pt x="237664" y="337693"/>
                </a:lnTo>
                <a:lnTo>
                  <a:pt x="229475" y="337536"/>
                </a:lnTo>
                <a:lnTo>
                  <a:pt x="221011" y="337391"/>
                </a:lnTo>
                <a:lnTo>
                  <a:pt x="212429" y="337175"/>
                </a:lnTo>
                <a:lnTo>
                  <a:pt x="203882" y="336803"/>
                </a:lnTo>
                <a:lnTo>
                  <a:pt x="189999" y="336546"/>
                </a:lnTo>
                <a:lnTo>
                  <a:pt x="176260" y="336930"/>
                </a:lnTo>
                <a:lnTo>
                  <a:pt x="162520" y="337696"/>
                </a:lnTo>
                <a:lnTo>
                  <a:pt x="148637" y="338582"/>
                </a:lnTo>
                <a:lnTo>
                  <a:pt x="131752" y="339820"/>
                </a:lnTo>
                <a:lnTo>
                  <a:pt x="114808" y="341153"/>
                </a:lnTo>
                <a:lnTo>
                  <a:pt x="97791" y="342439"/>
                </a:lnTo>
                <a:lnTo>
                  <a:pt x="80692" y="343535"/>
                </a:lnTo>
                <a:lnTo>
                  <a:pt x="70558" y="344570"/>
                </a:lnTo>
                <a:lnTo>
                  <a:pt x="57912" y="345821"/>
                </a:lnTo>
                <a:lnTo>
                  <a:pt x="45384" y="345928"/>
                </a:lnTo>
                <a:lnTo>
                  <a:pt x="35607" y="343535"/>
                </a:lnTo>
                <a:lnTo>
                  <a:pt x="29499" y="339707"/>
                </a:lnTo>
                <a:lnTo>
                  <a:pt x="29797" y="337581"/>
                </a:lnTo>
                <a:lnTo>
                  <a:pt x="33000" y="334623"/>
                </a:lnTo>
                <a:lnTo>
                  <a:pt x="35607" y="32829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83037" y="2916301"/>
            <a:ext cx="114300" cy="393700"/>
          </a:xfrm>
          <a:custGeom>
            <a:avLst/>
            <a:gdLst/>
            <a:ahLst/>
            <a:cxnLst/>
            <a:rect l="l" t="t" r="r" b="b"/>
            <a:pathLst>
              <a:path w="114300" h="393700">
                <a:moveTo>
                  <a:pt x="110601" y="13081"/>
                </a:moveTo>
                <a:lnTo>
                  <a:pt x="110601" y="4572"/>
                </a:lnTo>
                <a:lnTo>
                  <a:pt x="111109" y="1904"/>
                </a:lnTo>
                <a:lnTo>
                  <a:pt x="104124" y="0"/>
                </a:lnTo>
                <a:lnTo>
                  <a:pt x="69453" y="33909"/>
                </a:lnTo>
                <a:lnTo>
                  <a:pt x="39179" y="85391"/>
                </a:lnTo>
                <a:lnTo>
                  <a:pt x="16621" y="140588"/>
                </a:lnTo>
                <a:lnTo>
                  <a:pt x="4804" y="185263"/>
                </a:lnTo>
                <a:lnTo>
                  <a:pt x="0" y="230330"/>
                </a:lnTo>
                <a:lnTo>
                  <a:pt x="3601" y="275230"/>
                </a:lnTo>
                <a:lnTo>
                  <a:pt x="17002" y="319404"/>
                </a:lnTo>
                <a:lnTo>
                  <a:pt x="37131" y="354647"/>
                </a:lnTo>
                <a:lnTo>
                  <a:pt x="66024" y="383413"/>
                </a:lnTo>
                <a:lnTo>
                  <a:pt x="101546" y="393592"/>
                </a:lnTo>
                <a:lnTo>
                  <a:pt x="114157" y="3916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70980" y="2951352"/>
            <a:ext cx="193040" cy="380365"/>
          </a:xfrm>
          <a:custGeom>
            <a:avLst/>
            <a:gdLst/>
            <a:ahLst/>
            <a:cxnLst/>
            <a:rect l="l" t="t" r="r" b="b"/>
            <a:pathLst>
              <a:path w="193039" h="380364">
                <a:moveTo>
                  <a:pt x="28321" y="303275"/>
                </a:moveTo>
                <a:lnTo>
                  <a:pt x="3048" y="336804"/>
                </a:lnTo>
                <a:lnTo>
                  <a:pt x="2159" y="338963"/>
                </a:lnTo>
                <a:lnTo>
                  <a:pt x="0" y="343281"/>
                </a:lnTo>
                <a:lnTo>
                  <a:pt x="4419" y="331577"/>
                </a:lnTo>
                <a:lnTo>
                  <a:pt x="8588" y="319849"/>
                </a:lnTo>
                <a:lnTo>
                  <a:pt x="12590" y="308026"/>
                </a:lnTo>
                <a:lnTo>
                  <a:pt x="16510" y="296037"/>
                </a:lnTo>
                <a:lnTo>
                  <a:pt x="30202" y="258107"/>
                </a:lnTo>
                <a:lnTo>
                  <a:pt x="44418" y="220345"/>
                </a:lnTo>
                <a:lnTo>
                  <a:pt x="59158" y="182772"/>
                </a:lnTo>
                <a:lnTo>
                  <a:pt x="74422" y="145414"/>
                </a:lnTo>
                <a:lnTo>
                  <a:pt x="83282" y="123477"/>
                </a:lnTo>
                <a:lnTo>
                  <a:pt x="92059" y="101457"/>
                </a:lnTo>
                <a:lnTo>
                  <a:pt x="100621" y="79317"/>
                </a:lnTo>
                <a:lnTo>
                  <a:pt x="108839" y="57023"/>
                </a:lnTo>
                <a:lnTo>
                  <a:pt x="113500" y="44394"/>
                </a:lnTo>
                <a:lnTo>
                  <a:pt x="118221" y="31623"/>
                </a:lnTo>
                <a:lnTo>
                  <a:pt x="122822" y="18661"/>
                </a:lnTo>
                <a:lnTo>
                  <a:pt x="127127" y="5461"/>
                </a:lnTo>
                <a:lnTo>
                  <a:pt x="127762" y="3683"/>
                </a:lnTo>
                <a:lnTo>
                  <a:pt x="128397" y="1905"/>
                </a:lnTo>
                <a:lnTo>
                  <a:pt x="128905" y="0"/>
                </a:lnTo>
                <a:lnTo>
                  <a:pt x="134681" y="10412"/>
                </a:lnTo>
                <a:lnTo>
                  <a:pt x="153594" y="87637"/>
                </a:lnTo>
                <a:lnTo>
                  <a:pt x="160369" y="130841"/>
                </a:lnTo>
                <a:lnTo>
                  <a:pt x="166524" y="174093"/>
                </a:lnTo>
                <a:lnTo>
                  <a:pt x="172847" y="217297"/>
                </a:lnTo>
                <a:lnTo>
                  <a:pt x="182022" y="279161"/>
                </a:lnTo>
                <a:lnTo>
                  <a:pt x="189865" y="340741"/>
                </a:lnTo>
                <a:lnTo>
                  <a:pt x="192490" y="374138"/>
                </a:lnTo>
                <a:lnTo>
                  <a:pt x="190881" y="380111"/>
                </a:lnTo>
                <a:lnTo>
                  <a:pt x="187452" y="376174"/>
                </a:lnTo>
                <a:lnTo>
                  <a:pt x="184404" y="372491"/>
                </a:lnTo>
                <a:lnTo>
                  <a:pt x="181356" y="3688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80125" y="3193414"/>
            <a:ext cx="109855" cy="17145"/>
          </a:xfrm>
          <a:custGeom>
            <a:avLst/>
            <a:gdLst/>
            <a:ahLst/>
            <a:cxnLst/>
            <a:rect l="l" t="t" r="r" b="b"/>
            <a:pathLst>
              <a:path w="109854" h="17144">
                <a:moveTo>
                  <a:pt x="0" y="16763"/>
                </a:moveTo>
                <a:lnTo>
                  <a:pt x="4788" y="12555"/>
                </a:lnTo>
                <a:lnTo>
                  <a:pt x="10207" y="10429"/>
                </a:lnTo>
                <a:lnTo>
                  <a:pt x="16555" y="9566"/>
                </a:lnTo>
                <a:lnTo>
                  <a:pt x="24129" y="9144"/>
                </a:lnTo>
                <a:lnTo>
                  <a:pt x="38217" y="8044"/>
                </a:lnTo>
                <a:lnTo>
                  <a:pt x="52149" y="6731"/>
                </a:lnTo>
                <a:lnTo>
                  <a:pt x="66010" y="5322"/>
                </a:lnTo>
                <a:lnTo>
                  <a:pt x="79883" y="3937"/>
                </a:lnTo>
                <a:lnTo>
                  <a:pt x="89493" y="3875"/>
                </a:lnTo>
                <a:lnTo>
                  <a:pt x="96758" y="3444"/>
                </a:lnTo>
                <a:lnTo>
                  <a:pt x="103046" y="2276"/>
                </a:lnTo>
                <a:lnTo>
                  <a:pt x="10972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52032" y="3178175"/>
            <a:ext cx="97790" cy="172085"/>
          </a:xfrm>
          <a:custGeom>
            <a:avLst/>
            <a:gdLst/>
            <a:ahLst/>
            <a:cxnLst/>
            <a:rect l="l" t="t" r="r" b="b"/>
            <a:pathLst>
              <a:path w="97789" h="172085">
                <a:moveTo>
                  <a:pt x="0" y="0"/>
                </a:moveTo>
                <a:lnTo>
                  <a:pt x="75" y="9707"/>
                </a:lnTo>
                <a:lnTo>
                  <a:pt x="31" y="19272"/>
                </a:lnTo>
                <a:lnTo>
                  <a:pt x="35" y="28789"/>
                </a:lnTo>
                <a:lnTo>
                  <a:pt x="2272" y="76126"/>
                </a:lnTo>
                <a:lnTo>
                  <a:pt x="8266" y="126253"/>
                </a:lnTo>
                <a:lnTo>
                  <a:pt x="10032" y="138684"/>
                </a:lnTo>
                <a:lnTo>
                  <a:pt x="11062" y="147091"/>
                </a:lnTo>
                <a:lnTo>
                  <a:pt x="11890" y="155368"/>
                </a:lnTo>
                <a:lnTo>
                  <a:pt x="12551" y="163526"/>
                </a:lnTo>
                <a:lnTo>
                  <a:pt x="13080" y="171576"/>
                </a:lnTo>
                <a:lnTo>
                  <a:pt x="10675" y="159769"/>
                </a:lnTo>
                <a:lnTo>
                  <a:pt x="9556" y="148558"/>
                </a:lnTo>
                <a:lnTo>
                  <a:pt x="9437" y="137108"/>
                </a:lnTo>
                <a:lnTo>
                  <a:pt x="10032" y="124587"/>
                </a:lnTo>
                <a:lnTo>
                  <a:pt x="17480" y="76455"/>
                </a:lnTo>
                <a:lnTo>
                  <a:pt x="31305" y="38290"/>
                </a:lnTo>
                <a:lnTo>
                  <a:pt x="50291" y="13335"/>
                </a:lnTo>
                <a:lnTo>
                  <a:pt x="51562" y="11557"/>
                </a:lnTo>
                <a:lnTo>
                  <a:pt x="71627" y="44196"/>
                </a:lnTo>
                <a:lnTo>
                  <a:pt x="71147" y="55999"/>
                </a:lnTo>
                <a:lnTo>
                  <a:pt x="68071" y="67183"/>
                </a:lnTo>
                <a:lnTo>
                  <a:pt x="62805" y="77700"/>
                </a:lnTo>
                <a:lnTo>
                  <a:pt x="55752" y="87502"/>
                </a:lnTo>
                <a:lnTo>
                  <a:pt x="49321" y="94559"/>
                </a:lnTo>
                <a:lnTo>
                  <a:pt x="43354" y="101854"/>
                </a:lnTo>
                <a:lnTo>
                  <a:pt x="62690" y="139334"/>
                </a:lnTo>
                <a:lnTo>
                  <a:pt x="90169" y="161544"/>
                </a:lnTo>
                <a:lnTo>
                  <a:pt x="91693" y="162687"/>
                </a:lnTo>
                <a:lnTo>
                  <a:pt x="97281" y="1609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89853" y="3182366"/>
            <a:ext cx="106045" cy="9525"/>
          </a:xfrm>
          <a:custGeom>
            <a:avLst/>
            <a:gdLst/>
            <a:ahLst/>
            <a:cxnLst/>
            <a:rect l="l" t="t" r="r" b="b"/>
            <a:pathLst>
              <a:path w="106045" h="9525">
                <a:moveTo>
                  <a:pt x="5842" y="9525"/>
                </a:moveTo>
                <a:lnTo>
                  <a:pt x="3683" y="8889"/>
                </a:lnTo>
                <a:lnTo>
                  <a:pt x="2159" y="8255"/>
                </a:lnTo>
                <a:lnTo>
                  <a:pt x="0" y="7366"/>
                </a:lnTo>
                <a:lnTo>
                  <a:pt x="5625" y="2970"/>
                </a:lnTo>
                <a:lnTo>
                  <a:pt x="11191" y="1349"/>
                </a:lnTo>
                <a:lnTo>
                  <a:pt x="17734" y="1275"/>
                </a:lnTo>
                <a:lnTo>
                  <a:pt x="26288" y="1524"/>
                </a:lnTo>
                <a:lnTo>
                  <a:pt x="39528" y="1605"/>
                </a:lnTo>
                <a:lnTo>
                  <a:pt x="52768" y="1698"/>
                </a:lnTo>
                <a:lnTo>
                  <a:pt x="66008" y="1577"/>
                </a:lnTo>
                <a:lnTo>
                  <a:pt x="79248" y="1016"/>
                </a:lnTo>
                <a:lnTo>
                  <a:pt x="86002" y="642"/>
                </a:lnTo>
                <a:lnTo>
                  <a:pt x="92614" y="412"/>
                </a:lnTo>
                <a:lnTo>
                  <a:pt x="99179" y="230"/>
                </a:lnTo>
                <a:lnTo>
                  <a:pt x="10579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6177" y="2918205"/>
            <a:ext cx="50800" cy="407034"/>
          </a:xfrm>
          <a:custGeom>
            <a:avLst/>
            <a:gdLst/>
            <a:ahLst/>
            <a:cxnLst/>
            <a:rect l="l" t="t" r="r" b="b"/>
            <a:pathLst>
              <a:path w="50800" h="407035">
                <a:moveTo>
                  <a:pt x="0" y="0"/>
                </a:moveTo>
                <a:lnTo>
                  <a:pt x="2293" y="7570"/>
                </a:lnTo>
                <a:lnTo>
                  <a:pt x="4826" y="13509"/>
                </a:lnTo>
                <a:lnTo>
                  <a:pt x="7929" y="19234"/>
                </a:lnTo>
                <a:lnTo>
                  <a:pt x="11938" y="26162"/>
                </a:lnTo>
                <a:lnTo>
                  <a:pt x="20069" y="41296"/>
                </a:lnTo>
                <a:lnTo>
                  <a:pt x="36322" y="89535"/>
                </a:lnTo>
                <a:lnTo>
                  <a:pt x="46212" y="141065"/>
                </a:lnTo>
                <a:lnTo>
                  <a:pt x="50673" y="193548"/>
                </a:lnTo>
                <a:lnTo>
                  <a:pt x="50673" y="240627"/>
                </a:lnTo>
                <a:lnTo>
                  <a:pt x="46862" y="287575"/>
                </a:lnTo>
                <a:lnTo>
                  <a:pt x="39528" y="334119"/>
                </a:lnTo>
                <a:lnTo>
                  <a:pt x="28955" y="379984"/>
                </a:lnTo>
                <a:lnTo>
                  <a:pt x="27687" y="386435"/>
                </a:lnTo>
                <a:lnTo>
                  <a:pt x="24812" y="396827"/>
                </a:lnTo>
                <a:lnTo>
                  <a:pt x="20294" y="405433"/>
                </a:lnTo>
                <a:lnTo>
                  <a:pt x="14097" y="406527"/>
                </a:lnTo>
                <a:lnTo>
                  <a:pt x="14604" y="398272"/>
                </a:lnTo>
                <a:lnTo>
                  <a:pt x="14986" y="395859"/>
                </a:lnTo>
                <a:lnTo>
                  <a:pt x="14604" y="39039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30034" y="2835453"/>
            <a:ext cx="103505" cy="551815"/>
          </a:xfrm>
          <a:custGeom>
            <a:avLst/>
            <a:gdLst/>
            <a:ahLst/>
            <a:cxnLst/>
            <a:rect l="l" t="t" r="r" b="b"/>
            <a:pathLst>
              <a:path w="103504" h="551814">
                <a:moveTo>
                  <a:pt x="0" y="20268"/>
                </a:moveTo>
                <a:lnTo>
                  <a:pt x="40274" y="424"/>
                </a:lnTo>
                <a:lnTo>
                  <a:pt x="51306" y="0"/>
                </a:lnTo>
                <a:lnTo>
                  <a:pt x="61849" y="75"/>
                </a:lnTo>
                <a:lnTo>
                  <a:pt x="101798" y="17226"/>
                </a:lnTo>
                <a:lnTo>
                  <a:pt x="103409" y="25046"/>
                </a:lnTo>
                <a:lnTo>
                  <a:pt x="102687" y="33272"/>
                </a:lnTo>
                <a:lnTo>
                  <a:pt x="100584" y="41604"/>
                </a:lnTo>
                <a:lnTo>
                  <a:pt x="84671" y="73884"/>
                </a:lnTo>
                <a:lnTo>
                  <a:pt x="63579" y="108009"/>
                </a:lnTo>
                <a:lnTo>
                  <a:pt x="46416" y="143063"/>
                </a:lnTo>
                <a:lnTo>
                  <a:pt x="42291" y="178129"/>
                </a:lnTo>
                <a:lnTo>
                  <a:pt x="44890" y="188954"/>
                </a:lnTo>
                <a:lnTo>
                  <a:pt x="49466" y="197957"/>
                </a:lnTo>
                <a:lnTo>
                  <a:pt x="56042" y="205650"/>
                </a:lnTo>
                <a:lnTo>
                  <a:pt x="64643" y="212546"/>
                </a:lnTo>
                <a:lnTo>
                  <a:pt x="70864" y="215925"/>
                </a:lnTo>
                <a:lnTo>
                  <a:pt x="77644" y="218721"/>
                </a:lnTo>
                <a:lnTo>
                  <a:pt x="84306" y="221636"/>
                </a:lnTo>
                <a:lnTo>
                  <a:pt x="90170" y="225373"/>
                </a:lnTo>
                <a:lnTo>
                  <a:pt x="96740" y="232503"/>
                </a:lnTo>
                <a:lnTo>
                  <a:pt x="98821" y="239645"/>
                </a:lnTo>
                <a:lnTo>
                  <a:pt x="98260" y="247429"/>
                </a:lnTo>
                <a:lnTo>
                  <a:pt x="96900" y="256488"/>
                </a:lnTo>
                <a:lnTo>
                  <a:pt x="93815" y="268898"/>
                </a:lnTo>
                <a:lnTo>
                  <a:pt x="88788" y="281094"/>
                </a:lnTo>
                <a:lnTo>
                  <a:pt x="83310" y="293242"/>
                </a:lnTo>
                <a:lnTo>
                  <a:pt x="78867" y="305510"/>
                </a:lnTo>
                <a:lnTo>
                  <a:pt x="75305" y="321109"/>
                </a:lnTo>
                <a:lnTo>
                  <a:pt x="73231" y="336863"/>
                </a:lnTo>
                <a:lnTo>
                  <a:pt x="72705" y="352784"/>
                </a:lnTo>
                <a:lnTo>
                  <a:pt x="73787" y="368883"/>
                </a:lnTo>
                <a:lnTo>
                  <a:pt x="76666" y="386081"/>
                </a:lnTo>
                <a:lnTo>
                  <a:pt x="81200" y="402935"/>
                </a:lnTo>
                <a:lnTo>
                  <a:pt x="86663" y="419621"/>
                </a:lnTo>
                <a:lnTo>
                  <a:pt x="92329" y="436320"/>
                </a:lnTo>
                <a:lnTo>
                  <a:pt x="96307" y="449964"/>
                </a:lnTo>
                <a:lnTo>
                  <a:pt x="99583" y="463942"/>
                </a:lnTo>
                <a:lnTo>
                  <a:pt x="101455" y="478111"/>
                </a:lnTo>
                <a:lnTo>
                  <a:pt x="101219" y="492327"/>
                </a:lnTo>
                <a:lnTo>
                  <a:pt x="75322" y="529349"/>
                </a:lnTo>
                <a:lnTo>
                  <a:pt x="41227" y="547556"/>
                </a:lnTo>
                <a:lnTo>
                  <a:pt x="18923" y="551509"/>
                </a:lnTo>
                <a:lnTo>
                  <a:pt x="11628" y="546002"/>
                </a:lnTo>
                <a:lnTo>
                  <a:pt x="10668" y="538507"/>
                </a:lnTo>
                <a:lnTo>
                  <a:pt x="13136" y="530274"/>
                </a:lnTo>
                <a:lnTo>
                  <a:pt x="16129" y="5225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07582" y="2732532"/>
            <a:ext cx="375285" cy="34290"/>
          </a:xfrm>
          <a:custGeom>
            <a:avLst/>
            <a:gdLst/>
            <a:ahLst/>
            <a:cxnLst/>
            <a:rect l="l" t="t" r="r" b="b"/>
            <a:pathLst>
              <a:path w="375284" h="34289">
                <a:moveTo>
                  <a:pt x="0" y="34162"/>
                </a:moveTo>
                <a:lnTo>
                  <a:pt x="43560" y="20446"/>
                </a:lnTo>
                <a:lnTo>
                  <a:pt x="57890" y="20111"/>
                </a:lnTo>
                <a:lnTo>
                  <a:pt x="72374" y="20240"/>
                </a:lnTo>
                <a:lnTo>
                  <a:pt x="86834" y="20536"/>
                </a:lnTo>
                <a:lnTo>
                  <a:pt x="101091" y="20700"/>
                </a:lnTo>
                <a:lnTo>
                  <a:pt x="113563" y="20814"/>
                </a:lnTo>
                <a:lnTo>
                  <a:pt x="126190" y="21129"/>
                </a:lnTo>
                <a:lnTo>
                  <a:pt x="138936" y="21611"/>
                </a:lnTo>
                <a:lnTo>
                  <a:pt x="151764" y="22225"/>
                </a:lnTo>
                <a:lnTo>
                  <a:pt x="160228" y="22617"/>
                </a:lnTo>
                <a:lnTo>
                  <a:pt x="168703" y="22796"/>
                </a:lnTo>
                <a:lnTo>
                  <a:pt x="177250" y="22689"/>
                </a:lnTo>
                <a:lnTo>
                  <a:pt x="185927" y="22225"/>
                </a:lnTo>
                <a:lnTo>
                  <a:pt x="194286" y="21359"/>
                </a:lnTo>
                <a:lnTo>
                  <a:pt x="202596" y="20256"/>
                </a:lnTo>
                <a:lnTo>
                  <a:pt x="210859" y="19153"/>
                </a:lnTo>
                <a:lnTo>
                  <a:pt x="219074" y="18287"/>
                </a:lnTo>
                <a:lnTo>
                  <a:pt x="228004" y="17301"/>
                </a:lnTo>
                <a:lnTo>
                  <a:pt x="236886" y="16303"/>
                </a:lnTo>
                <a:lnTo>
                  <a:pt x="245721" y="15376"/>
                </a:lnTo>
                <a:lnTo>
                  <a:pt x="254508" y="14604"/>
                </a:lnTo>
                <a:lnTo>
                  <a:pt x="275951" y="12967"/>
                </a:lnTo>
                <a:lnTo>
                  <a:pt x="297370" y="11509"/>
                </a:lnTo>
                <a:lnTo>
                  <a:pt x="318694" y="9407"/>
                </a:lnTo>
                <a:lnTo>
                  <a:pt x="339851" y="5841"/>
                </a:lnTo>
                <a:lnTo>
                  <a:pt x="346444" y="4605"/>
                </a:lnTo>
                <a:lnTo>
                  <a:pt x="353059" y="3857"/>
                </a:lnTo>
                <a:lnTo>
                  <a:pt x="359675" y="3180"/>
                </a:lnTo>
                <a:lnTo>
                  <a:pt x="366267" y="2158"/>
                </a:lnTo>
                <a:lnTo>
                  <a:pt x="369315" y="1777"/>
                </a:lnTo>
                <a:lnTo>
                  <a:pt x="372363" y="888"/>
                </a:lnTo>
                <a:lnTo>
                  <a:pt x="37515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90943" y="2069207"/>
            <a:ext cx="220345" cy="1291590"/>
          </a:xfrm>
          <a:custGeom>
            <a:avLst/>
            <a:gdLst/>
            <a:ahLst/>
            <a:cxnLst/>
            <a:rect l="l" t="t" r="r" b="b"/>
            <a:pathLst>
              <a:path w="220345" h="1291589">
                <a:moveTo>
                  <a:pt x="0" y="22355"/>
                </a:moveTo>
                <a:lnTo>
                  <a:pt x="4510" y="18766"/>
                </a:lnTo>
                <a:lnTo>
                  <a:pt x="10842" y="13545"/>
                </a:lnTo>
                <a:lnTo>
                  <a:pt x="19055" y="8157"/>
                </a:lnTo>
                <a:lnTo>
                  <a:pt x="29209" y="4067"/>
                </a:lnTo>
                <a:lnTo>
                  <a:pt x="54395" y="0"/>
                </a:lnTo>
                <a:lnTo>
                  <a:pt x="83343" y="1337"/>
                </a:lnTo>
                <a:lnTo>
                  <a:pt x="110148" y="9818"/>
                </a:lnTo>
                <a:lnTo>
                  <a:pt x="128904" y="27181"/>
                </a:lnTo>
                <a:lnTo>
                  <a:pt x="135782" y="54756"/>
                </a:lnTo>
                <a:lnTo>
                  <a:pt x="131445" y="84808"/>
                </a:lnTo>
                <a:lnTo>
                  <a:pt x="121582" y="114621"/>
                </a:lnTo>
                <a:lnTo>
                  <a:pt x="111886" y="141481"/>
                </a:lnTo>
                <a:lnTo>
                  <a:pt x="99726" y="174158"/>
                </a:lnTo>
                <a:lnTo>
                  <a:pt x="86232" y="206585"/>
                </a:lnTo>
                <a:lnTo>
                  <a:pt x="73596" y="239226"/>
                </a:lnTo>
                <a:lnTo>
                  <a:pt x="64007" y="272545"/>
                </a:lnTo>
                <a:lnTo>
                  <a:pt x="60521" y="308574"/>
                </a:lnTo>
                <a:lnTo>
                  <a:pt x="65833" y="340649"/>
                </a:lnTo>
                <a:lnTo>
                  <a:pt x="101473" y="397513"/>
                </a:lnTo>
                <a:lnTo>
                  <a:pt x="135084" y="426446"/>
                </a:lnTo>
                <a:lnTo>
                  <a:pt x="146557" y="435613"/>
                </a:lnTo>
                <a:lnTo>
                  <a:pt x="160353" y="447571"/>
                </a:lnTo>
                <a:lnTo>
                  <a:pt x="168528" y="457553"/>
                </a:lnTo>
                <a:lnTo>
                  <a:pt x="172132" y="469296"/>
                </a:lnTo>
                <a:lnTo>
                  <a:pt x="172211" y="486540"/>
                </a:lnTo>
                <a:lnTo>
                  <a:pt x="165528" y="535377"/>
                </a:lnTo>
                <a:lnTo>
                  <a:pt x="155504" y="580110"/>
                </a:lnTo>
                <a:lnTo>
                  <a:pt x="146663" y="623984"/>
                </a:lnTo>
                <a:lnTo>
                  <a:pt x="143528" y="670241"/>
                </a:lnTo>
                <a:lnTo>
                  <a:pt x="150622" y="722125"/>
                </a:lnTo>
                <a:lnTo>
                  <a:pt x="163840" y="766374"/>
                </a:lnTo>
                <a:lnTo>
                  <a:pt x="179515" y="808422"/>
                </a:lnTo>
                <a:lnTo>
                  <a:pt x="195315" y="849378"/>
                </a:lnTo>
                <a:lnTo>
                  <a:pt x="208907" y="890355"/>
                </a:lnTo>
                <a:lnTo>
                  <a:pt x="217957" y="932462"/>
                </a:lnTo>
                <a:lnTo>
                  <a:pt x="220135" y="976811"/>
                </a:lnTo>
                <a:lnTo>
                  <a:pt x="213105" y="1024512"/>
                </a:lnTo>
                <a:lnTo>
                  <a:pt x="197319" y="1072671"/>
                </a:lnTo>
                <a:lnTo>
                  <a:pt x="175418" y="1121378"/>
                </a:lnTo>
                <a:lnTo>
                  <a:pt x="149244" y="1169171"/>
                </a:lnTo>
                <a:lnTo>
                  <a:pt x="120637" y="1214586"/>
                </a:lnTo>
                <a:lnTo>
                  <a:pt x="91439" y="1256160"/>
                </a:lnTo>
                <a:lnTo>
                  <a:pt x="62329" y="1283342"/>
                </a:lnTo>
                <a:lnTo>
                  <a:pt x="52070" y="129146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36307" y="2021713"/>
            <a:ext cx="203200" cy="1323340"/>
          </a:xfrm>
          <a:custGeom>
            <a:avLst/>
            <a:gdLst/>
            <a:ahLst/>
            <a:cxnLst/>
            <a:rect l="l" t="t" r="r" b="b"/>
            <a:pathLst>
              <a:path w="203200" h="1323339">
                <a:moveTo>
                  <a:pt x="0" y="8509"/>
                </a:moveTo>
                <a:lnTo>
                  <a:pt x="9005" y="5982"/>
                </a:lnTo>
                <a:lnTo>
                  <a:pt x="17367" y="3349"/>
                </a:lnTo>
                <a:lnTo>
                  <a:pt x="25967" y="1168"/>
                </a:lnTo>
                <a:lnTo>
                  <a:pt x="68826" y="1555"/>
                </a:lnTo>
                <a:lnTo>
                  <a:pt x="128627" y="29860"/>
                </a:lnTo>
                <a:lnTo>
                  <a:pt x="150981" y="73906"/>
                </a:lnTo>
                <a:lnTo>
                  <a:pt x="151399" y="92106"/>
                </a:lnTo>
                <a:lnTo>
                  <a:pt x="150032" y="110355"/>
                </a:lnTo>
                <a:lnTo>
                  <a:pt x="148463" y="127126"/>
                </a:lnTo>
                <a:lnTo>
                  <a:pt x="143454" y="173338"/>
                </a:lnTo>
                <a:lnTo>
                  <a:pt x="135917" y="219480"/>
                </a:lnTo>
                <a:lnTo>
                  <a:pt x="127289" y="265609"/>
                </a:lnTo>
                <a:lnTo>
                  <a:pt x="119007" y="311781"/>
                </a:lnTo>
                <a:lnTo>
                  <a:pt x="112510" y="358050"/>
                </a:lnTo>
                <a:lnTo>
                  <a:pt x="109234" y="404472"/>
                </a:lnTo>
                <a:lnTo>
                  <a:pt x="110617" y="451103"/>
                </a:lnTo>
                <a:lnTo>
                  <a:pt x="124015" y="506158"/>
                </a:lnTo>
                <a:lnTo>
                  <a:pt x="163702" y="544067"/>
                </a:lnTo>
                <a:lnTo>
                  <a:pt x="175281" y="547175"/>
                </a:lnTo>
                <a:lnTo>
                  <a:pt x="185277" y="546830"/>
                </a:lnTo>
                <a:lnTo>
                  <a:pt x="194296" y="545103"/>
                </a:lnTo>
                <a:lnTo>
                  <a:pt x="202946" y="544067"/>
                </a:lnTo>
                <a:lnTo>
                  <a:pt x="199259" y="543976"/>
                </a:lnTo>
                <a:lnTo>
                  <a:pt x="194024" y="542766"/>
                </a:lnTo>
                <a:lnTo>
                  <a:pt x="186551" y="543889"/>
                </a:lnTo>
                <a:lnTo>
                  <a:pt x="152661" y="581489"/>
                </a:lnTo>
                <a:lnTo>
                  <a:pt x="136175" y="618966"/>
                </a:lnTo>
                <a:lnTo>
                  <a:pt x="125356" y="658776"/>
                </a:lnTo>
                <a:lnTo>
                  <a:pt x="118872" y="696467"/>
                </a:lnTo>
                <a:lnTo>
                  <a:pt x="115160" y="744648"/>
                </a:lnTo>
                <a:lnTo>
                  <a:pt x="117122" y="791374"/>
                </a:lnTo>
                <a:lnTo>
                  <a:pt x="123444" y="837184"/>
                </a:lnTo>
                <a:lnTo>
                  <a:pt x="132813" y="882612"/>
                </a:lnTo>
                <a:lnTo>
                  <a:pt x="143919" y="928195"/>
                </a:lnTo>
                <a:lnTo>
                  <a:pt x="155448" y="974471"/>
                </a:lnTo>
                <a:lnTo>
                  <a:pt x="164601" y="1023002"/>
                </a:lnTo>
                <a:lnTo>
                  <a:pt x="168005" y="1070498"/>
                </a:lnTo>
                <a:lnTo>
                  <a:pt x="164431" y="1117828"/>
                </a:lnTo>
                <a:lnTo>
                  <a:pt x="152653" y="1165860"/>
                </a:lnTo>
                <a:lnTo>
                  <a:pt x="119824" y="1252204"/>
                </a:lnTo>
                <a:lnTo>
                  <a:pt x="94182" y="1300037"/>
                </a:lnTo>
                <a:lnTo>
                  <a:pt x="67945" y="1323213"/>
                </a:lnTo>
                <a:lnTo>
                  <a:pt x="60325" y="1315212"/>
                </a:lnTo>
                <a:lnTo>
                  <a:pt x="58800" y="1313434"/>
                </a:lnTo>
                <a:lnTo>
                  <a:pt x="53975" y="130886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6513" y="3928617"/>
            <a:ext cx="128905" cy="601980"/>
          </a:xfrm>
          <a:custGeom>
            <a:avLst/>
            <a:gdLst/>
            <a:ahLst/>
            <a:cxnLst/>
            <a:rect l="l" t="t" r="r" b="b"/>
            <a:pathLst>
              <a:path w="128905" h="601979">
                <a:moveTo>
                  <a:pt x="110299" y="0"/>
                </a:moveTo>
                <a:lnTo>
                  <a:pt x="76652" y="30075"/>
                </a:lnTo>
                <a:lnTo>
                  <a:pt x="52477" y="72443"/>
                </a:lnTo>
                <a:lnTo>
                  <a:pt x="28541" y="131653"/>
                </a:lnTo>
                <a:lnTo>
                  <a:pt x="10083" y="207941"/>
                </a:lnTo>
                <a:lnTo>
                  <a:pt x="3416" y="254131"/>
                </a:lnTo>
                <a:lnTo>
                  <a:pt x="0" y="300815"/>
                </a:lnTo>
                <a:lnTo>
                  <a:pt x="63" y="347551"/>
                </a:lnTo>
                <a:lnTo>
                  <a:pt x="3835" y="393900"/>
                </a:lnTo>
                <a:lnTo>
                  <a:pt x="11544" y="439419"/>
                </a:lnTo>
                <a:lnTo>
                  <a:pt x="35547" y="511365"/>
                </a:lnTo>
                <a:lnTo>
                  <a:pt x="54235" y="544790"/>
                </a:lnTo>
                <a:lnTo>
                  <a:pt x="89111" y="585067"/>
                </a:lnTo>
                <a:lnTo>
                  <a:pt x="114285" y="597247"/>
                </a:lnTo>
                <a:lnTo>
                  <a:pt x="128587" y="60197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18405" y="2752359"/>
            <a:ext cx="1820545" cy="37465"/>
          </a:xfrm>
          <a:custGeom>
            <a:avLst/>
            <a:gdLst/>
            <a:ahLst/>
            <a:cxnLst/>
            <a:rect l="l" t="t" r="r" b="b"/>
            <a:pathLst>
              <a:path w="1820545" h="37464">
                <a:moveTo>
                  <a:pt x="0" y="21955"/>
                </a:moveTo>
                <a:lnTo>
                  <a:pt x="5851" y="19960"/>
                </a:lnTo>
                <a:lnTo>
                  <a:pt x="8334" y="18383"/>
                </a:lnTo>
                <a:lnTo>
                  <a:pt x="10840" y="16972"/>
                </a:lnTo>
                <a:lnTo>
                  <a:pt x="69151" y="8620"/>
                </a:lnTo>
                <a:lnTo>
                  <a:pt x="122562" y="4000"/>
                </a:lnTo>
                <a:lnTo>
                  <a:pt x="176676" y="1262"/>
                </a:lnTo>
                <a:lnTo>
                  <a:pt x="231171" y="47"/>
                </a:lnTo>
                <a:lnTo>
                  <a:pt x="285726" y="0"/>
                </a:lnTo>
                <a:lnTo>
                  <a:pt x="340018" y="762"/>
                </a:lnTo>
                <a:lnTo>
                  <a:pt x="393727" y="1976"/>
                </a:lnTo>
                <a:lnTo>
                  <a:pt x="446532" y="3286"/>
                </a:lnTo>
                <a:lnTo>
                  <a:pt x="496658" y="5154"/>
                </a:lnTo>
                <a:lnTo>
                  <a:pt x="546746" y="7971"/>
                </a:lnTo>
                <a:lnTo>
                  <a:pt x="596805" y="11409"/>
                </a:lnTo>
                <a:lnTo>
                  <a:pt x="646842" y="15144"/>
                </a:lnTo>
                <a:lnTo>
                  <a:pt x="696868" y="18849"/>
                </a:lnTo>
                <a:lnTo>
                  <a:pt x="746890" y="22199"/>
                </a:lnTo>
                <a:lnTo>
                  <a:pt x="796919" y="24866"/>
                </a:lnTo>
                <a:lnTo>
                  <a:pt x="846963" y="26527"/>
                </a:lnTo>
                <a:lnTo>
                  <a:pt x="893722" y="26993"/>
                </a:lnTo>
                <a:lnTo>
                  <a:pt x="940339" y="26828"/>
                </a:lnTo>
                <a:lnTo>
                  <a:pt x="986909" y="27116"/>
                </a:lnTo>
                <a:lnTo>
                  <a:pt x="1033526" y="28940"/>
                </a:lnTo>
                <a:lnTo>
                  <a:pt x="1055556" y="30692"/>
                </a:lnTo>
                <a:lnTo>
                  <a:pt x="1077753" y="32575"/>
                </a:lnTo>
                <a:lnTo>
                  <a:pt x="1099998" y="34387"/>
                </a:lnTo>
                <a:lnTo>
                  <a:pt x="1122172" y="35925"/>
                </a:lnTo>
                <a:lnTo>
                  <a:pt x="1165744" y="36905"/>
                </a:lnTo>
                <a:lnTo>
                  <a:pt x="1208913" y="35194"/>
                </a:lnTo>
                <a:lnTo>
                  <a:pt x="1252081" y="32103"/>
                </a:lnTo>
                <a:lnTo>
                  <a:pt x="1295654" y="28940"/>
                </a:lnTo>
                <a:lnTo>
                  <a:pt x="1320903" y="27896"/>
                </a:lnTo>
                <a:lnTo>
                  <a:pt x="1346295" y="26971"/>
                </a:lnTo>
                <a:lnTo>
                  <a:pt x="1371734" y="26046"/>
                </a:lnTo>
                <a:lnTo>
                  <a:pt x="1397127" y="25003"/>
                </a:lnTo>
                <a:lnTo>
                  <a:pt x="1450990" y="23107"/>
                </a:lnTo>
                <a:lnTo>
                  <a:pt x="1504903" y="21067"/>
                </a:lnTo>
                <a:lnTo>
                  <a:pt x="1558836" y="18801"/>
                </a:lnTo>
                <a:lnTo>
                  <a:pt x="1612760" y="16226"/>
                </a:lnTo>
                <a:lnTo>
                  <a:pt x="1666646" y="13260"/>
                </a:lnTo>
                <a:lnTo>
                  <a:pt x="1720466" y="9820"/>
                </a:lnTo>
                <a:lnTo>
                  <a:pt x="1774190" y="5826"/>
                </a:lnTo>
                <a:lnTo>
                  <a:pt x="1808890" y="2682"/>
                </a:lnTo>
                <a:lnTo>
                  <a:pt x="1820164" y="15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6729" y="3927094"/>
            <a:ext cx="270510" cy="610235"/>
          </a:xfrm>
          <a:custGeom>
            <a:avLst/>
            <a:gdLst/>
            <a:ahLst/>
            <a:cxnLst/>
            <a:rect l="l" t="t" r="r" b="b"/>
            <a:pathLst>
              <a:path w="270509" h="610235">
                <a:moveTo>
                  <a:pt x="269971" y="101091"/>
                </a:moveTo>
                <a:lnTo>
                  <a:pt x="266314" y="97154"/>
                </a:lnTo>
                <a:lnTo>
                  <a:pt x="266314" y="95376"/>
                </a:lnTo>
                <a:lnTo>
                  <a:pt x="259303" y="82803"/>
                </a:lnTo>
                <a:lnTo>
                  <a:pt x="230957" y="46608"/>
                </a:lnTo>
                <a:lnTo>
                  <a:pt x="185737" y="12251"/>
                </a:lnTo>
                <a:lnTo>
                  <a:pt x="132202" y="0"/>
                </a:lnTo>
                <a:lnTo>
                  <a:pt x="106289" y="2948"/>
                </a:lnTo>
                <a:lnTo>
                  <a:pt x="56292" y="19752"/>
                </a:lnTo>
                <a:lnTo>
                  <a:pt x="21788" y="48974"/>
                </a:lnTo>
                <a:lnTo>
                  <a:pt x="10153" y="86921"/>
                </a:lnTo>
                <a:lnTo>
                  <a:pt x="10853" y="107965"/>
                </a:lnTo>
                <a:lnTo>
                  <a:pt x="23998" y="147446"/>
                </a:lnTo>
                <a:lnTo>
                  <a:pt x="59583" y="188896"/>
                </a:lnTo>
                <a:lnTo>
                  <a:pt x="104770" y="220344"/>
                </a:lnTo>
                <a:lnTo>
                  <a:pt x="137817" y="238097"/>
                </a:lnTo>
                <a:lnTo>
                  <a:pt x="148661" y="244093"/>
                </a:lnTo>
                <a:lnTo>
                  <a:pt x="189199" y="271525"/>
                </a:lnTo>
                <a:lnTo>
                  <a:pt x="220327" y="306260"/>
                </a:lnTo>
                <a:lnTo>
                  <a:pt x="242539" y="347471"/>
                </a:lnTo>
                <a:lnTo>
                  <a:pt x="256641" y="398924"/>
                </a:lnTo>
                <a:lnTo>
                  <a:pt x="261399" y="456517"/>
                </a:lnTo>
                <a:lnTo>
                  <a:pt x="260632" y="476617"/>
                </a:lnTo>
                <a:lnTo>
                  <a:pt x="251645" y="528859"/>
                </a:lnTo>
                <a:lnTo>
                  <a:pt x="229747" y="564826"/>
                </a:lnTo>
                <a:lnTo>
                  <a:pt x="192147" y="591139"/>
                </a:lnTo>
                <a:lnTo>
                  <a:pt x="139212" y="606551"/>
                </a:lnTo>
                <a:lnTo>
                  <a:pt x="101074" y="610171"/>
                </a:lnTo>
                <a:lnTo>
                  <a:pt x="83705" y="605801"/>
                </a:lnTo>
                <a:lnTo>
                  <a:pt x="53068" y="582580"/>
                </a:lnTo>
                <a:lnTo>
                  <a:pt x="27127" y="549576"/>
                </a:lnTo>
                <a:lnTo>
                  <a:pt x="7553" y="507269"/>
                </a:lnTo>
                <a:lnTo>
                  <a:pt x="0" y="461688"/>
                </a:lnTo>
                <a:lnTo>
                  <a:pt x="719" y="439070"/>
                </a:lnTo>
                <a:lnTo>
                  <a:pt x="7843" y="394715"/>
                </a:lnTo>
                <a:lnTo>
                  <a:pt x="19083" y="351726"/>
                </a:lnTo>
                <a:lnTo>
                  <a:pt x="41981" y="314451"/>
                </a:lnTo>
                <a:lnTo>
                  <a:pt x="94873" y="303968"/>
                </a:lnTo>
                <a:lnTo>
                  <a:pt x="118752" y="312334"/>
                </a:lnTo>
                <a:lnTo>
                  <a:pt x="124582" y="314309"/>
                </a:lnTo>
                <a:lnTo>
                  <a:pt x="130640" y="315783"/>
                </a:lnTo>
                <a:lnTo>
                  <a:pt x="138298" y="31724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4932" y="4067809"/>
            <a:ext cx="219075" cy="547370"/>
          </a:xfrm>
          <a:custGeom>
            <a:avLst/>
            <a:gdLst/>
            <a:ahLst/>
            <a:cxnLst/>
            <a:rect l="l" t="t" r="r" b="b"/>
            <a:pathLst>
              <a:path w="219075" h="547370">
                <a:moveTo>
                  <a:pt x="0" y="547115"/>
                </a:moveTo>
                <a:lnTo>
                  <a:pt x="3052" y="529197"/>
                </a:lnTo>
                <a:lnTo>
                  <a:pt x="6591" y="511397"/>
                </a:lnTo>
                <a:lnTo>
                  <a:pt x="10415" y="493645"/>
                </a:lnTo>
                <a:lnTo>
                  <a:pt x="14325" y="475869"/>
                </a:lnTo>
                <a:lnTo>
                  <a:pt x="22188" y="439503"/>
                </a:lnTo>
                <a:lnTo>
                  <a:pt x="30137" y="403161"/>
                </a:lnTo>
                <a:lnTo>
                  <a:pt x="38028" y="366819"/>
                </a:lnTo>
                <a:lnTo>
                  <a:pt x="45719" y="330453"/>
                </a:lnTo>
                <a:lnTo>
                  <a:pt x="56237" y="279444"/>
                </a:lnTo>
                <a:lnTo>
                  <a:pt x="66953" y="228520"/>
                </a:lnTo>
                <a:lnTo>
                  <a:pt x="77841" y="177676"/>
                </a:lnTo>
                <a:lnTo>
                  <a:pt x="88873" y="126904"/>
                </a:lnTo>
                <a:lnTo>
                  <a:pt x="100025" y="76200"/>
                </a:lnTo>
                <a:lnTo>
                  <a:pt x="109312" y="37909"/>
                </a:lnTo>
                <a:lnTo>
                  <a:pt x="119837" y="0"/>
                </a:lnTo>
                <a:lnTo>
                  <a:pt x="126254" y="12501"/>
                </a:lnTo>
                <a:lnTo>
                  <a:pt x="139649" y="58292"/>
                </a:lnTo>
                <a:lnTo>
                  <a:pt x="148711" y="107993"/>
                </a:lnTo>
                <a:lnTo>
                  <a:pt x="157476" y="157765"/>
                </a:lnTo>
                <a:lnTo>
                  <a:pt x="166313" y="207490"/>
                </a:lnTo>
                <a:lnTo>
                  <a:pt x="175590" y="257047"/>
                </a:lnTo>
                <a:lnTo>
                  <a:pt x="183112" y="296088"/>
                </a:lnTo>
                <a:lnTo>
                  <a:pt x="191385" y="335533"/>
                </a:lnTo>
                <a:lnTo>
                  <a:pt x="200968" y="374598"/>
                </a:lnTo>
                <a:lnTo>
                  <a:pt x="212420" y="412495"/>
                </a:lnTo>
                <a:lnTo>
                  <a:pt x="218897" y="420369"/>
                </a:lnTo>
                <a:lnTo>
                  <a:pt x="218897" y="4258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66748" y="4398517"/>
            <a:ext cx="177165" cy="22225"/>
          </a:xfrm>
          <a:custGeom>
            <a:avLst/>
            <a:gdLst/>
            <a:ahLst/>
            <a:cxnLst/>
            <a:rect l="l" t="t" r="r" b="b"/>
            <a:pathLst>
              <a:path w="177165" h="22225">
                <a:moveTo>
                  <a:pt x="0" y="21970"/>
                </a:moveTo>
                <a:lnTo>
                  <a:pt x="49098" y="7619"/>
                </a:lnTo>
                <a:lnTo>
                  <a:pt x="92119" y="3555"/>
                </a:lnTo>
                <a:lnTo>
                  <a:pt x="135331" y="1015"/>
                </a:lnTo>
                <a:lnTo>
                  <a:pt x="148610" y="1000"/>
                </a:lnTo>
                <a:lnTo>
                  <a:pt x="158699" y="888"/>
                </a:lnTo>
                <a:lnTo>
                  <a:pt x="167549" y="587"/>
                </a:lnTo>
                <a:lnTo>
                  <a:pt x="17711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39769" y="4437634"/>
            <a:ext cx="44450" cy="90170"/>
          </a:xfrm>
          <a:custGeom>
            <a:avLst/>
            <a:gdLst/>
            <a:ahLst/>
            <a:cxnLst/>
            <a:rect l="l" t="t" r="r" b="b"/>
            <a:pathLst>
              <a:path w="44450" h="90170">
                <a:moveTo>
                  <a:pt x="2518" y="0"/>
                </a:moveTo>
                <a:lnTo>
                  <a:pt x="1408" y="9443"/>
                </a:lnTo>
                <a:lnTo>
                  <a:pt x="502" y="18780"/>
                </a:lnTo>
                <a:lnTo>
                  <a:pt x="0" y="28092"/>
                </a:lnTo>
                <a:lnTo>
                  <a:pt x="105" y="37465"/>
                </a:lnTo>
                <a:lnTo>
                  <a:pt x="6836" y="76708"/>
                </a:lnTo>
                <a:lnTo>
                  <a:pt x="28680" y="90170"/>
                </a:lnTo>
                <a:lnTo>
                  <a:pt x="36935" y="86487"/>
                </a:lnTo>
                <a:lnTo>
                  <a:pt x="39729" y="85344"/>
                </a:lnTo>
                <a:lnTo>
                  <a:pt x="43920" y="8102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39239" y="4270502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09" h="15239">
                <a:moveTo>
                  <a:pt x="16509" y="15240"/>
                </a:moveTo>
                <a:lnTo>
                  <a:pt x="10413" y="9525"/>
                </a:lnTo>
                <a:lnTo>
                  <a:pt x="6731" y="4953"/>
                </a:lnTo>
                <a:lnTo>
                  <a:pt x="0" y="0"/>
                </a:lnTo>
                <a:lnTo>
                  <a:pt x="5460" y="7366"/>
                </a:lnTo>
                <a:lnTo>
                  <a:pt x="7365" y="9143"/>
                </a:lnTo>
                <a:lnTo>
                  <a:pt x="9778" y="1435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65732" y="4497578"/>
            <a:ext cx="10160" cy="128270"/>
          </a:xfrm>
          <a:custGeom>
            <a:avLst/>
            <a:gdLst/>
            <a:ahLst/>
            <a:cxnLst/>
            <a:rect l="l" t="t" r="r" b="b"/>
            <a:pathLst>
              <a:path w="10160" h="128270">
                <a:moveTo>
                  <a:pt x="4572" y="0"/>
                </a:moveTo>
                <a:lnTo>
                  <a:pt x="5939" y="6397"/>
                </a:lnTo>
                <a:lnTo>
                  <a:pt x="7508" y="13081"/>
                </a:lnTo>
                <a:lnTo>
                  <a:pt x="8911" y="19859"/>
                </a:lnTo>
                <a:lnTo>
                  <a:pt x="9779" y="26543"/>
                </a:lnTo>
                <a:lnTo>
                  <a:pt x="10152" y="39058"/>
                </a:lnTo>
                <a:lnTo>
                  <a:pt x="9906" y="51704"/>
                </a:lnTo>
                <a:lnTo>
                  <a:pt x="8993" y="64279"/>
                </a:lnTo>
                <a:lnTo>
                  <a:pt x="7366" y="76581"/>
                </a:lnTo>
                <a:lnTo>
                  <a:pt x="5482" y="89564"/>
                </a:lnTo>
                <a:lnTo>
                  <a:pt x="3635" y="102441"/>
                </a:lnTo>
                <a:lnTo>
                  <a:pt x="1811" y="115246"/>
                </a:lnTo>
                <a:lnTo>
                  <a:pt x="0" y="12801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83333" y="4065778"/>
            <a:ext cx="210820" cy="554355"/>
          </a:xfrm>
          <a:custGeom>
            <a:avLst/>
            <a:gdLst/>
            <a:ahLst/>
            <a:cxnLst/>
            <a:rect l="l" t="t" r="r" b="b"/>
            <a:pathLst>
              <a:path w="210819" h="554354">
                <a:moveTo>
                  <a:pt x="0" y="554355"/>
                </a:moveTo>
                <a:lnTo>
                  <a:pt x="2831" y="539599"/>
                </a:lnTo>
                <a:lnTo>
                  <a:pt x="5889" y="524986"/>
                </a:lnTo>
                <a:lnTo>
                  <a:pt x="9304" y="510420"/>
                </a:lnTo>
                <a:lnTo>
                  <a:pt x="13208" y="495808"/>
                </a:lnTo>
                <a:lnTo>
                  <a:pt x="21203" y="465161"/>
                </a:lnTo>
                <a:lnTo>
                  <a:pt x="34335" y="403439"/>
                </a:lnTo>
                <a:lnTo>
                  <a:pt x="50081" y="318176"/>
                </a:lnTo>
                <a:lnTo>
                  <a:pt x="59118" y="263858"/>
                </a:lnTo>
                <a:lnTo>
                  <a:pt x="67583" y="209468"/>
                </a:lnTo>
                <a:lnTo>
                  <a:pt x="75692" y="155067"/>
                </a:lnTo>
                <a:lnTo>
                  <a:pt x="80706" y="115675"/>
                </a:lnTo>
                <a:lnTo>
                  <a:pt x="86375" y="75485"/>
                </a:lnTo>
                <a:lnTo>
                  <a:pt x="94926" y="36320"/>
                </a:lnTo>
                <a:lnTo>
                  <a:pt x="108585" y="0"/>
                </a:lnTo>
                <a:lnTo>
                  <a:pt x="115266" y="30749"/>
                </a:lnTo>
                <a:lnTo>
                  <a:pt x="120411" y="61785"/>
                </a:lnTo>
                <a:lnTo>
                  <a:pt x="124819" y="93011"/>
                </a:lnTo>
                <a:lnTo>
                  <a:pt x="129286" y="124333"/>
                </a:lnTo>
                <a:lnTo>
                  <a:pt x="140922" y="194452"/>
                </a:lnTo>
                <a:lnTo>
                  <a:pt x="156464" y="263906"/>
                </a:lnTo>
                <a:lnTo>
                  <a:pt x="172593" y="315213"/>
                </a:lnTo>
                <a:lnTo>
                  <a:pt x="191770" y="365379"/>
                </a:lnTo>
                <a:lnTo>
                  <a:pt x="204231" y="391239"/>
                </a:lnTo>
                <a:lnTo>
                  <a:pt x="209897" y="406330"/>
                </a:lnTo>
                <a:lnTo>
                  <a:pt x="210312" y="417576"/>
                </a:lnTo>
                <a:lnTo>
                  <a:pt x="205235" y="423715"/>
                </a:lnTo>
                <a:lnTo>
                  <a:pt x="199421" y="423640"/>
                </a:lnTo>
                <a:lnTo>
                  <a:pt x="193274" y="421040"/>
                </a:lnTo>
                <a:lnTo>
                  <a:pt x="187198" y="41960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37308" y="4381500"/>
            <a:ext cx="147955" cy="32384"/>
          </a:xfrm>
          <a:custGeom>
            <a:avLst/>
            <a:gdLst/>
            <a:ahLst/>
            <a:cxnLst/>
            <a:rect l="l" t="t" r="r" b="b"/>
            <a:pathLst>
              <a:path w="147955" h="32385">
                <a:moveTo>
                  <a:pt x="0" y="32257"/>
                </a:moveTo>
                <a:lnTo>
                  <a:pt x="40005" y="13716"/>
                </a:lnTo>
                <a:lnTo>
                  <a:pt x="84117" y="3839"/>
                </a:lnTo>
                <a:lnTo>
                  <a:pt x="123809" y="508"/>
                </a:lnTo>
                <a:lnTo>
                  <a:pt x="135717" y="123"/>
                </a:lnTo>
                <a:lnTo>
                  <a:pt x="14782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60194" y="4440046"/>
            <a:ext cx="30480" cy="116205"/>
          </a:xfrm>
          <a:custGeom>
            <a:avLst/>
            <a:gdLst/>
            <a:ahLst/>
            <a:cxnLst/>
            <a:rect l="l" t="t" r="r" b="b"/>
            <a:pathLst>
              <a:path w="30480" h="116204">
                <a:moveTo>
                  <a:pt x="27686" y="0"/>
                </a:moveTo>
                <a:lnTo>
                  <a:pt x="28442" y="10600"/>
                </a:lnTo>
                <a:lnTo>
                  <a:pt x="28686" y="20986"/>
                </a:lnTo>
                <a:lnTo>
                  <a:pt x="28811" y="31325"/>
                </a:lnTo>
                <a:lnTo>
                  <a:pt x="29210" y="41782"/>
                </a:lnTo>
                <a:lnTo>
                  <a:pt x="29874" y="53046"/>
                </a:lnTo>
                <a:lnTo>
                  <a:pt x="30241" y="64452"/>
                </a:lnTo>
                <a:lnTo>
                  <a:pt x="29870" y="75858"/>
                </a:lnTo>
                <a:lnTo>
                  <a:pt x="17266" y="112857"/>
                </a:lnTo>
                <a:lnTo>
                  <a:pt x="8128" y="115823"/>
                </a:lnTo>
                <a:lnTo>
                  <a:pt x="5461" y="115442"/>
                </a:lnTo>
                <a:lnTo>
                  <a:pt x="2667" y="114553"/>
                </a:lnTo>
                <a:lnTo>
                  <a:pt x="0" y="11391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16254" y="4293108"/>
            <a:ext cx="10160" cy="37465"/>
          </a:xfrm>
          <a:custGeom>
            <a:avLst/>
            <a:gdLst/>
            <a:ahLst/>
            <a:cxnLst/>
            <a:rect l="l" t="t" r="r" b="b"/>
            <a:pathLst>
              <a:path w="10160" h="37464">
                <a:moveTo>
                  <a:pt x="2411" y="37211"/>
                </a:moveTo>
                <a:lnTo>
                  <a:pt x="1750" y="30182"/>
                </a:lnTo>
                <a:lnTo>
                  <a:pt x="553" y="18129"/>
                </a:lnTo>
                <a:lnTo>
                  <a:pt x="0" y="6314"/>
                </a:lnTo>
                <a:lnTo>
                  <a:pt x="1268" y="0"/>
                </a:lnTo>
                <a:lnTo>
                  <a:pt x="4316" y="635"/>
                </a:lnTo>
                <a:lnTo>
                  <a:pt x="6983" y="1270"/>
                </a:lnTo>
                <a:lnTo>
                  <a:pt x="9777" y="152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01342" y="3971544"/>
            <a:ext cx="154940" cy="603250"/>
          </a:xfrm>
          <a:custGeom>
            <a:avLst/>
            <a:gdLst/>
            <a:ahLst/>
            <a:cxnLst/>
            <a:rect l="l" t="t" r="r" b="b"/>
            <a:pathLst>
              <a:path w="154939" h="603250">
                <a:moveTo>
                  <a:pt x="0" y="0"/>
                </a:moveTo>
                <a:lnTo>
                  <a:pt x="31289" y="34665"/>
                </a:lnTo>
                <a:lnTo>
                  <a:pt x="60517" y="77400"/>
                </a:lnTo>
                <a:lnTo>
                  <a:pt x="93065" y="140015"/>
                </a:lnTo>
                <a:lnTo>
                  <a:pt x="121765" y="213026"/>
                </a:lnTo>
                <a:lnTo>
                  <a:pt x="134143" y="254158"/>
                </a:lnTo>
                <a:lnTo>
                  <a:pt x="143902" y="295909"/>
                </a:lnTo>
                <a:lnTo>
                  <a:pt x="150875" y="338327"/>
                </a:lnTo>
                <a:lnTo>
                  <a:pt x="154566" y="390015"/>
                </a:lnTo>
                <a:lnTo>
                  <a:pt x="152304" y="441023"/>
                </a:lnTo>
                <a:lnTo>
                  <a:pt x="144660" y="491579"/>
                </a:lnTo>
                <a:lnTo>
                  <a:pt x="132206" y="541908"/>
                </a:lnTo>
                <a:lnTo>
                  <a:pt x="111150" y="588611"/>
                </a:lnTo>
                <a:lnTo>
                  <a:pt x="102107" y="60324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85314" y="4246753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0" y="10414"/>
                </a:moveTo>
                <a:lnTo>
                  <a:pt x="9147" y="13555"/>
                </a:lnTo>
                <a:lnTo>
                  <a:pt x="18510" y="14208"/>
                </a:lnTo>
                <a:lnTo>
                  <a:pt x="28396" y="13503"/>
                </a:lnTo>
                <a:lnTo>
                  <a:pt x="39116" y="12573"/>
                </a:lnTo>
                <a:lnTo>
                  <a:pt x="53105" y="11245"/>
                </a:lnTo>
                <a:lnTo>
                  <a:pt x="67405" y="9953"/>
                </a:lnTo>
                <a:lnTo>
                  <a:pt x="81657" y="8447"/>
                </a:lnTo>
                <a:lnTo>
                  <a:pt x="95504" y="6477"/>
                </a:lnTo>
                <a:lnTo>
                  <a:pt x="105749" y="4446"/>
                </a:lnTo>
                <a:lnTo>
                  <a:pt x="115744" y="2428"/>
                </a:lnTo>
                <a:lnTo>
                  <a:pt x="125811" y="815"/>
                </a:lnTo>
                <a:lnTo>
                  <a:pt x="1362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24429" y="4341621"/>
            <a:ext cx="121920" cy="11430"/>
          </a:xfrm>
          <a:custGeom>
            <a:avLst/>
            <a:gdLst/>
            <a:ahLst/>
            <a:cxnLst/>
            <a:rect l="l" t="t" r="r" b="b"/>
            <a:pathLst>
              <a:path w="121919" h="11429">
                <a:moveTo>
                  <a:pt x="0" y="0"/>
                </a:moveTo>
                <a:lnTo>
                  <a:pt x="42834" y="10991"/>
                </a:lnTo>
                <a:lnTo>
                  <a:pt x="56324" y="11064"/>
                </a:lnTo>
                <a:lnTo>
                  <a:pt x="69814" y="10685"/>
                </a:lnTo>
                <a:lnTo>
                  <a:pt x="82803" y="9651"/>
                </a:lnTo>
                <a:lnTo>
                  <a:pt x="92624" y="8405"/>
                </a:lnTo>
                <a:lnTo>
                  <a:pt x="102314" y="6921"/>
                </a:lnTo>
                <a:lnTo>
                  <a:pt x="111932" y="5151"/>
                </a:lnTo>
                <a:lnTo>
                  <a:pt x="121538" y="304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2720" y="4199890"/>
            <a:ext cx="276225" cy="221615"/>
          </a:xfrm>
          <a:custGeom>
            <a:avLst/>
            <a:gdLst/>
            <a:ahLst/>
            <a:cxnLst/>
            <a:rect l="l" t="t" r="r" b="b"/>
            <a:pathLst>
              <a:path w="276225" h="221614">
                <a:moveTo>
                  <a:pt x="32893" y="30734"/>
                </a:moveTo>
                <a:lnTo>
                  <a:pt x="22506" y="33454"/>
                </a:lnTo>
                <a:lnTo>
                  <a:pt x="17525" y="40306"/>
                </a:lnTo>
                <a:lnTo>
                  <a:pt x="15497" y="50754"/>
                </a:lnTo>
                <a:lnTo>
                  <a:pt x="13969" y="64262"/>
                </a:lnTo>
                <a:lnTo>
                  <a:pt x="11072" y="85611"/>
                </a:lnTo>
                <a:lnTo>
                  <a:pt x="6469" y="128787"/>
                </a:lnTo>
                <a:lnTo>
                  <a:pt x="3331" y="166770"/>
                </a:lnTo>
                <a:lnTo>
                  <a:pt x="635" y="216027"/>
                </a:lnTo>
                <a:lnTo>
                  <a:pt x="254" y="217551"/>
                </a:lnTo>
                <a:lnTo>
                  <a:pt x="254" y="219710"/>
                </a:lnTo>
                <a:lnTo>
                  <a:pt x="0" y="221487"/>
                </a:lnTo>
                <a:lnTo>
                  <a:pt x="3548" y="207676"/>
                </a:lnTo>
                <a:lnTo>
                  <a:pt x="6572" y="193675"/>
                </a:lnTo>
                <a:lnTo>
                  <a:pt x="9358" y="179482"/>
                </a:lnTo>
                <a:lnTo>
                  <a:pt x="12192" y="165100"/>
                </a:lnTo>
                <a:lnTo>
                  <a:pt x="18075" y="139487"/>
                </a:lnTo>
                <a:lnTo>
                  <a:pt x="25257" y="114506"/>
                </a:lnTo>
                <a:lnTo>
                  <a:pt x="33748" y="89929"/>
                </a:lnTo>
                <a:lnTo>
                  <a:pt x="43561" y="65532"/>
                </a:lnTo>
                <a:lnTo>
                  <a:pt x="50349" y="48184"/>
                </a:lnTo>
                <a:lnTo>
                  <a:pt x="59197" y="28479"/>
                </a:lnTo>
                <a:lnTo>
                  <a:pt x="70832" y="10918"/>
                </a:lnTo>
                <a:lnTo>
                  <a:pt x="85979" y="0"/>
                </a:lnTo>
                <a:lnTo>
                  <a:pt x="89281" y="254"/>
                </a:lnTo>
                <a:lnTo>
                  <a:pt x="92710" y="254"/>
                </a:lnTo>
                <a:lnTo>
                  <a:pt x="113728" y="32797"/>
                </a:lnTo>
                <a:lnTo>
                  <a:pt x="127996" y="90511"/>
                </a:lnTo>
                <a:lnTo>
                  <a:pt x="135909" y="133738"/>
                </a:lnTo>
                <a:lnTo>
                  <a:pt x="140843" y="166624"/>
                </a:lnTo>
                <a:lnTo>
                  <a:pt x="140843" y="169418"/>
                </a:lnTo>
                <a:lnTo>
                  <a:pt x="143002" y="175768"/>
                </a:lnTo>
                <a:lnTo>
                  <a:pt x="166369" y="130048"/>
                </a:lnTo>
                <a:lnTo>
                  <a:pt x="177770" y="102223"/>
                </a:lnTo>
                <a:lnTo>
                  <a:pt x="190706" y="71564"/>
                </a:lnTo>
                <a:lnTo>
                  <a:pt x="206428" y="42715"/>
                </a:lnTo>
                <a:lnTo>
                  <a:pt x="226187" y="20320"/>
                </a:lnTo>
                <a:lnTo>
                  <a:pt x="228854" y="19431"/>
                </a:lnTo>
                <a:lnTo>
                  <a:pt x="231394" y="18542"/>
                </a:lnTo>
                <a:lnTo>
                  <a:pt x="250795" y="55532"/>
                </a:lnTo>
                <a:lnTo>
                  <a:pt x="256655" y="92071"/>
                </a:lnTo>
                <a:lnTo>
                  <a:pt x="260286" y="113760"/>
                </a:lnTo>
                <a:lnTo>
                  <a:pt x="263917" y="135401"/>
                </a:lnTo>
                <a:lnTo>
                  <a:pt x="267335" y="156972"/>
                </a:lnTo>
                <a:lnTo>
                  <a:pt x="268807" y="167407"/>
                </a:lnTo>
                <a:lnTo>
                  <a:pt x="270351" y="176926"/>
                </a:lnTo>
                <a:lnTo>
                  <a:pt x="272514" y="186279"/>
                </a:lnTo>
                <a:lnTo>
                  <a:pt x="275844" y="1962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4129" y="4265929"/>
            <a:ext cx="27305" cy="113664"/>
          </a:xfrm>
          <a:custGeom>
            <a:avLst/>
            <a:gdLst/>
            <a:ahLst/>
            <a:cxnLst/>
            <a:rect l="l" t="t" r="r" b="b"/>
            <a:pathLst>
              <a:path w="27305" h="113664">
                <a:moveTo>
                  <a:pt x="0" y="0"/>
                </a:moveTo>
                <a:lnTo>
                  <a:pt x="3403" y="11941"/>
                </a:lnTo>
                <a:lnTo>
                  <a:pt x="5794" y="23622"/>
                </a:lnTo>
                <a:lnTo>
                  <a:pt x="7733" y="35397"/>
                </a:lnTo>
                <a:lnTo>
                  <a:pt x="9778" y="47625"/>
                </a:lnTo>
                <a:lnTo>
                  <a:pt x="12557" y="62087"/>
                </a:lnTo>
                <a:lnTo>
                  <a:pt x="15906" y="75977"/>
                </a:lnTo>
                <a:lnTo>
                  <a:pt x="19780" y="89630"/>
                </a:lnTo>
                <a:lnTo>
                  <a:pt x="24129" y="103378"/>
                </a:lnTo>
                <a:lnTo>
                  <a:pt x="25018" y="106680"/>
                </a:lnTo>
                <a:lnTo>
                  <a:pt x="25907" y="109728"/>
                </a:lnTo>
                <a:lnTo>
                  <a:pt x="26796" y="1131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7557" y="4052061"/>
            <a:ext cx="10795" cy="43815"/>
          </a:xfrm>
          <a:custGeom>
            <a:avLst/>
            <a:gdLst/>
            <a:ahLst/>
            <a:cxnLst/>
            <a:rect l="l" t="t" r="r" b="b"/>
            <a:pathLst>
              <a:path w="10794" h="43814">
                <a:moveTo>
                  <a:pt x="10668" y="29210"/>
                </a:moveTo>
                <a:lnTo>
                  <a:pt x="8143" y="21449"/>
                </a:lnTo>
                <a:lnTo>
                  <a:pt x="5619" y="14271"/>
                </a:lnTo>
                <a:lnTo>
                  <a:pt x="2952" y="7260"/>
                </a:lnTo>
                <a:lnTo>
                  <a:pt x="0" y="0"/>
                </a:lnTo>
                <a:lnTo>
                  <a:pt x="2684" y="10918"/>
                </a:lnTo>
                <a:lnTo>
                  <a:pt x="5381" y="21812"/>
                </a:lnTo>
                <a:lnTo>
                  <a:pt x="8054" y="32754"/>
                </a:lnTo>
                <a:lnTo>
                  <a:pt x="10668" y="438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11702" y="4193413"/>
            <a:ext cx="150495" cy="235585"/>
          </a:xfrm>
          <a:custGeom>
            <a:avLst/>
            <a:gdLst/>
            <a:ahLst/>
            <a:cxnLst/>
            <a:rect l="l" t="t" r="r" b="b"/>
            <a:pathLst>
              <a:path w="150495" h="235585">
                <a:moveTo>
                  <a:pt x="0" y="235585"/>
                </a:moveTo>
                <a:lnTo>
                  <a:pt x="1684" y="221434"/>
                </a:lnTo>
                <a:lnTo>
                  <a:pt x="1952" y="207533"/>
                </a:lnTo>
                <a:lnTo>
                  <a:pt x="1910" y="193561"/>
                </a:lnTo>
                <a:lnTo>
                  <a:pt x="2667" y="179197"/>
                </a:lnTo>
                <a:lnTo>
                  <a:pt x="5006" y="150764"/>
                </a:lnTo>
                <a:lnTo>
                  <a:pt x="9191" y="116712"/>
                </a:lnTo>
                <a:lnTo>
                  <a:pt x="17829" y="85328"/>
                </a:lnTo>
                <a:lnTo>
                  <a:pt x="33528" y="64897"/>
                </a:lnTo>
                <a:lnTo>
                  <a:pt x="41136" y="77094"/>
                </a:lnTo>
                <a:lnTo>
                  <a:pt x="48196" y="89709"/>
                </a:lnTo>
                <a:lnTo>
                  <a:pt x="55066" y="102490"/>
                </a:lnTo>
                <a:lnTo>
                  <a:pt x="62102" y="115188"/>
                </a:lnTo>
                <a:lnTo>
                  <a:pt x="89213" y="155354"/>
                </a:lnTo>
                <a:lnTo>
                  <a:pt x="116824" y="174371"/>
                </a:lnTo>
                <a:lnTo>
                  <a:pt x="123180" y="170862"/>
                </a:lnTo>
                <a:lnTo>
                  <a:pt x="134921" y="133222"/>
                </a:lnTo>
                <a:lnTo>
                  <a:pt x="135889" y="103378"/>
                </a:lnTo>
                <a:lnTo>
                  <a:pt x="136721" y="85308"/>
                </a:lnTo>
                <a:lnTo>
                  <a:pt x="141097" y="30480"/>
                </a:lnTo>
                <a:lnTo>
                  <a:pt x="147062" y="7494"/>
                </a:lnTo>
                <a:lnTo>
                  <a:pt x="149987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71390" y="3896867"/>
            <a:ext cx="158115" cy="673735"/>
          </a:xfrm>
          <a:custGeom>
            <a:avLst/>
            <a:gdLst/>
            <a:ahLst/>
            <a:cxnLst/>
            <a:rect l="l" t="t" r="r" b="b"/>
            <a:pathLst>
              <a:path w="158114" h="673735">
                <a:moveTo>
                  <a:pt x="157888" y="0"/>
                </a:moveTo>
                <a:lnTo>
                  <a:pt x="110402" y="22157"/>
                </a:lnTo>
                <a:lnTo>
                  <a:pt x="68861" y="48767"/>
                </a:lnTo>
                <a:lnTo>
                  <a:pt x="28928" y="83593"/>
                </a:lnTo>
                <a:lnTo>
                  <a:pt x="6949" y="116252"/>
                </a:lnTo>
                <a:lnTo>
                  <a:pt x="6691" y="125958"/>
                </a:lnTo>
                <a:lnTo>
                  <a:pt x="9171" y="137413"/>
                </a:lnTo>
                <a:lnTo>
                  <a:pt x="15890" y="149883"/>
                </a:lnTo>
                <a:lnTo>
                  <a:pt x="27110" y="161448"/>
                </a:lnTo>
                <a:lnTo>
                  <a:pt x="39711" y="171918"/>
                </a:lnTo>
                <a:lnTo>
                  <a:pt x="50573" y="181101"/>
                </a:lnTo>
                <a:lnTo>
                  <a:pt x="83685" y="219642"/>
                </a:lnTo>
                <a:lnTo>
                  <a:pt x="96456" y="261276"/>
                </a:lnTo>
                <a:lnTo>
                  <a:pt x="92420" y="287353"/>
                </a:lnTo>
                <a:lnTo>
                  <a:pt x="82859" y="312691"/>
                </a:lnTo>
                <a:lnTo>
                  <a:pt x="71274" y="336803"/>
                </a:lnTo>
                <a:lnTo>
                  <a:pt x="60037" y="357322"/>
                </a:lnTo>
                <a:lnTo>
                  <a:pt x="47954" y="380079"/>
                </a:lnTo>
                <a:lnTo>
                  <a:pt x="39467" y="403740"/>
                </a:lnTo>
                <a:lnTo>
                  <a:pt x="39016" y="426973"/>
                </a:lnTo>
                <a:lnTo>
                  <a:pt x="47880" y="441686"/>
                </a:lnTo>
                <a:lnTo>
                  <a:pt x="62305" y="453135"/>
                </a:lnTo>
                <a:lnTo>
                  <a:pt x="74896" y="465157"/>
                </a:lnTo>
                <a:lnTo>
                  <a:pt x="78259" y="481583"/>
                </a:lnTo>
                <a:lnTo>
                  <a:pt x="72937" y="497447"/>
                </a:lnTo>
                <a:lnTo>
                  <a:pt x="64448" y="512667"/>
                </a:lnTo>
                <a:lnTo>
                  <a:pt x="54578" y="527268"/>
                </a:lnTo>
                <a:lnTo>
                  <a:pt x="45112" y="541273"/>
                </a:lnTo>
                <a:lnTo>
                  <a:pt x="30567" y="562185"/>
                </a:lnTo>
                <a:lnTo>
                  <a:pt x="12854" y="589216"/>
                </a:lnTo>
                <a:lnTo>
                  <a:pt x="0" y="617676"/>
                </a:lnTo>
                <a:lnTo>
                  <a:pt x="27" y="642873"/>
                </a:lnTo>
                <a:lnTo>
                  <a:pt x="9082" y="657173"/>
                </a:lnTo>
                <a:lnTo>
                  <a:pt x="21697" y="666876"/>
                </a:lnTo>
                <a:lnTo>
                  <a:pt x="37193" y="672199"/>
                </a:lnTo>
                <a:lnTo>
                  <a:pt x="54891" y="673353"/>
                </a:lnTo>
                <a:lnTo>
                  <a:pt x="73902" y="671679"/>
                </a:lnTo>
                <a:lnTo>
                  <a:pt x="111113" y="662995"/>
                </a:lnTo>
                <a:lnTo>
                  <a:pt x="136806" y="649477"/>
                </a:lnTo>
                <a:lnTo>
                  <a:pt x="141124" y="64706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28539" y="4006850"/>
            <a:ext cx="207645" cy="377825"/>
          </a:xfrm>
          <a:custGeom>
            <a:avLst/>
            <a:gdLst/>
            <a:ahLst/>
            <a:cxnLst/>
            <a:rect l="l" t="t" r="r" b="b"/>
            <a:pathLst>
              <a:path w="207645" h="377825">
                <a:moveTo>
                  <a:pt x="135435" y="251460"/>
                </a:moveTo>
                <a:lnTo>
                  <a:pt x="118290" y="215519"/>
                </a:lnTo>
                <a:lnTo>
                  <a:pt x="81460" y="186562"/>
                </a:lnTo>
                <a:lnTo>
                  <a:pt x="37133" y="205690"/>
                </a:lnTo>
                <a:lnTo>
                  <a:pt x="12799" y="239732"/>
                </a:lnTo>
                <a:lnTo>
                  <a:pt x="0" y="290476"/>
                </a:lnTo>
                <a:lnTo>
                  <a:pt x="3101" y="315849"/>
                </a:lnTo>
                <a:lnTo>
                  <a:pt x="9951" y="330249"/>
                </a:lnTo>
                <a:lnTo>
                  <a:pt x="20373" y="341042"/>
                </a:lnTo>
                <a:lnTo>
                  <a:pt x="33748" y="347620"/>
                </a:lnTo>
                <a:lnTo>
                  <a:pt x="49456" y="349376"/>
                </a:lnTo>
                <a:lnTo>
                  <a:pt x="68486" y="344029"/>
                </a:lnTo>
                <a:lnTo>
                  <a:pt x="96641" y="316855"/>
                </a:lnTo>
                <a:lnTo>
                  <a:pt x="122704" y="252392"/>
                </a:lnTo>
                <a:lnTo>
                  <a:pt x="131378" y="201669"/>
                </a:lnTo>
                <a:lnTo>
                  <a:pt x="134646" y="149337"/>
                </a:lnTo>
                <a:lnTo>
                  <a:pt x="135030" y="97182"/>
                </a:lnTo>
                <a:lnTo>
                  <a:pt x="135054" y="46989"/>
                </a:lnTo>
                <a:lnTo>
                  <a:pt x="135324" y="35182"/>
                </a:lnTo>
                <a:lnTo>
                  <a:pt x="135594" y="23494"/>
                </a:lnTo>
                <a:lnTo>
                  <a:pt x="135911" y="11807"/>
                </a:lnTo>
                <a:lnTo>
                  <a:pt x="136324" y="0"/>
                </a:lnTo>
                <a:lnTo>
                  <a:pt x="135808" y="17266"/>
                </a:lnTo>
                <a:lnTo>
                  <a:pt x="136007" y="34305"/>
                </a:lnTo>
                <a:lnTo>
                  <a:pt x="140338" y="100216"/>
                </a:lnTo>
                <a:lnTo>
                  <a:pt x="148685" y="163427"/>
                </a:lnTo>
                <a:lnTo>
                  <a:pt x="160059" y="223262"/>
                </a:lnTo>
                <a:lnTo>
                  <a:pt x="173700" y="279864"/>
                </a:lnTo>
                <a:lnTo>
                  <a:pt x="182044" y="307594"/>
                </a:lnTo>
                <a:lnTo>
                  <a:pt x="186682" y="323429"/>
                </a:lnTo>
                <a:lnTo>
                  <a:pt x="191426" y="339216"/>
                </a:lnTo>
                <a:lnTo>
                  <a:pt x="196814" y="354814"/>
                </a:lnTo>
                <a:lnTo>
                  <a:pt x="203380" y="370077"/>
                </a:lnTo>
                <a:lnTo>
                  <a:pt x="204904" y="372491"/>
                </a:lnTo>
                <a:lnTo>
                  <a:pt x="206174" y="374904"/>
                </a:lnTo>
                <a:lnTo>
                  <a:pt x="207317" y="3774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87956" y="3995673"/>
            <a:ext cx="117475" cy="426084"/>
          </a:xfrm>
          <a:custGeom>
            <a:avLst/>
            <a:gdLst/>
            <a:ahLst/>
            <a:cxnLst/>
            <a:rect l="l" t="t" r="r" b="b"/>
            <a:pathLst>
              <a:path w="117475" h="426085">
                <a:moveTo>
                  <a:pt x="90902" y="0"/>
                </a:moveTo>
                <a:lnTo>
                  <a:pt x="52802" y="32257"/>
                </a:lnTo>
                <a:lnTo>
                  <a:pt x="29815" y="73151"/>
                </a:lnTo>
                <a:lnTo>
                  <a:pt x="15591" y="117856"/>
                </a:lnTo>
                <a:lnTo>
                  <a:pt x="2113" y="184356"/>
                </a:lnTo>
                <a:lnTo>
                  <a:pt x="0" y="217707"/>
                </a:lnTo>
                <a:lnTo>
                  <a:pt x="1875" y="251713"/>
                </a:lnTo>
                <a:lnTo>
                  <a:pt x="16734" y="325453"/>
                </a:lnTo>
                <a:lnTo>
                  <a:pt x="46071" y="394334"/>
                </a:lnTo>
                <a:lnTo>
                  <a:pt x="81307" y="423427"/>
                </a:lnTo>
                <a:lnTo>
                  <a:pt x="97252" y="425703"/>
                </a:lnTo>
                <a:lnTo>
                  <a:pt x="107920" y="424561"/>
                </a:lnTo>
                <a:lnTo>
                  <a:pt x="111349" y="424180"/>
                </a:lnTo>
                <a:lnTo>
                  <a:pt x="117064" y="41935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50740" y="4187316"/>
            <a:ext cx="159385" cy="187325"/>
          </a:xfrm>
          <a:custGeom>
            <a:avLst/>
            <a:gdLst/>
            <a:ahLst/>
            <a:cxnLst/>
            <a:rect l="l" t="t" r="r" b="b"/>
            <a:pathLst>
              <a:path w="159385" h="187325">
                <a:moveTo>
                  <a:pt x="0" y="0"/>
                </a:moveTo>
                <a:lnTo>
                  <a:pt x="23270" y="39058"/>
                </a:lnTo>
                <a:lnTo>
                  <a:pt x="57769" y="84915"/>
                </a:lnTo>
                <a:lnTo>
                  <a:pt x="85725" y="116204"/>
                </a:lnTo>
                <a:lnTo>
                  <a:pt x="121979" y="153245"/>
                </a:lnTo>
                <a:lnTo>
                  <a:pt x="140910" y="170178"/>
                </a:lnTo>
                <a:lnTo>
                  <a:pt x="146780" y="175656"/>
                </a:lnTo>
                <a:lnTo>
                  <a:pt x="152602" y="181254"/>
                </a:lnTo>
                <a:lnTo>
                  <a:pt x="158876" y="18719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83126" y="4142232"/>
            <a:ext cx="92710" cy="253365"/>
          </a:xfrm>
          <a:custGeom>
            <a:avLst/>
            <a:gdLst/>
            <a:ahLst/>
            <a:cxnLst/>
            <a:rect l="l" t="t" r="r" b="b"/>
            <a:pathLst>
              <a:path w="92710" h="253364">
                <a:moveTo>
                  <a:pt x="92583" y="0"/>
                </a:moveTo>
                <a:lnTo>
                  <a:pt x="70383" y="42737"/>
                </a:lnTo>
                <a:lnTo>
                  <a:pt x="50008" y="88205"/>
                </a:lnTo>
                <a:lnTo>
                  <a:pt x="23818" y="149490"/>
                </a:lnTo>
                <a:lnTo>
                  <a:pt x="6554" y="194833"/>
                </a:lnTo>
                <a:lnTo>
                  <a:pt x="0" y="239268"/>
                </a:lnTo>
                <a:lnTo>
                  <a:pt x="1143" y="246634"/>
                </a:lnTo>
                <a:lnTo>
                  <a:pt x="1777" y="248666"/>
                </a:lnTo>
                <a:lnTo>
                  <a:pt x="2412" y="2532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71721" y="4343400"/>
            <a:ext cx="17780" cy="84455"/>
          </a:xfrm>
          <a:custGeom>
            <a:avLst/>
            <a:gdLst/>
            <a:ahLst/>
            <a:cxnLst/>
            <a:rect l="l" t="t" r="r" b="b"/>
            <a:pathLst>
              <a:path w="17779" h="84454">
                <a:moveTo>
                  <a:pt x="0" y="0"/>
                </a:moveTo>
                <a:lnTo>
                  <a:pt x="11049" y="1777"/>
                </a:lnTo>
                <a:lnTo>
                  <a:pt x="10032" y="7619"/>
                </a:lnTo>
                <a:lnTo>
                  <a:pt x="11556" y="18923"/>
                </a:lnTo>
                <a:lnTo>
                  <a:pt x="12801" y="29733"/>
                </a:lnTo>
                <a:lnTo>
                  <a:pt x="13700" y="40354"/>
                </a:lnTo>
                <a:lnTo>
                  <a:pt x="14289" y="50927"/>
                </a:lnTo>
                <a:lnTo>
                  <a:pt x="14604" y="61594"/>
                </a:lnTo>
                <a:lnTo>
                  <a:pt x="14986" y="69214"/>
                </a:lnTo>
                <a:lnTo>
                  <a:pt x="16128" y="76454"/>
                </a:lnTo>
                <a:lnTo>
                  <a:pt x="17399" y="8407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83913" y="4238244"/>
            <a:ext cx="8255" cy="9525"/>
          </a:xfrm>
          <a:custGeom>
            <a:avLst/>
            <a:gdLst/>
            <a:ahLst/>
            <a:cxnLst/>
            <a:rect l="l" t="t" r="r" b="b"/>
            <a:pathLst>
              <a:path w="8254" h="9525">
                <a:moveTo>
                  <a:pt x="8254" y="9143"/>
                </a:moveTo>
                <a:lnTo>
                  <a:pt x="5841" y="2412"/>
                </a:lnTo>
                <a:lnTo>
                  <a:pt x="5841" y="0"/>
                </a:lnTo>
                <a:lnTo>
                  <a:pt x="0" y="6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57446" y="4346194"/>
            <a:ext cx="30480" cy="173355"/>
          </a:xfrm>
          <a:custGeom>
            <a:avLst/>
            <a:gdLst/>
            <a:ahLst/>
            <a:cxnLst/>
            <a:rect l="l" t="t" r="r" b="b"/>
            <a:pathLst>
              <a:path w="30479" h="173354">
                <a:moveTo>
                  <a:pt x="20954" y="0"/>
                </a:moveTo>
                <a:lnTo>
                  <a:pt x="22848" y="11025"/>
                </a:lnTo>
                <a:lnTo>
                  <a:pt x="25050" y="21907"/>
                </a:lnTo>
                <a:lnTo>
                  <a:pt x="27205" y="32789"/>
                </a:lnTo>
                <a:lnTo>
                  <a:pt x="28955" y="43814"/>
                </a:lnTo>
                <a:lnTo>
                  <a:pt x="30095" y="59467"/>
                </a:lnTo>
                <a:lnTo>
                  <a:pt x="29972" y="74929"/>
                </a:lnTo>
                <a:lnTo>
                  <a:pt x="23647" y="120034"/>
                </a:lnTo>
                <a:lnTo>
                  <a:pt x="8127" y="159003"/>
                </a:lnTo>
                <a:lnTo>
                  <a:pt x="4825" y="166623"/>
                </a:lnTo>
                <a:lnTo>
                  <a:pt x="3555" y="169163"/>
                </a:lnTo>
                <a:lnTo>
                  <a:pt x="0" y="1731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46346" y="4136390"/>
            <a:ext cx="130175" cy="234315"/>
          </a:xfrm>
          <a:custGeom>
            <a:avLst/>
            <a:gdLst/>
            <a:ahLst/>
            <a:cxnLst/>
            <a:rect l="l" t="t" r="r" b="b"/>
            <a:pathLst>
              <a:path w="130175" h="234314">
                <a:moveTo>
                  <a:pt x="0" y="0"/>
                </a:moveTo>
                <a:lnTo>
                  <a:pt x="5736" y="10036"/>
                </a:lnTo>
                <a:lnTo>
                  <a:pt x="10842" y="20288"/>
                </a:lnTo>
                <a:lnTo>
                  <a:pt x="15734" y="30682"/>
                </a:lnTo>
                <a:lnTo>
                  <a:pt x="20827" y="41148"/>
                </a:lnTo>
                <a:lnTo>
                  <a:pt x="30281" y="59068"/>
                </a:lnTo>
                <a:lnTo>
                  <a:pt x="39687" y="76977"/>
                </a:lnTo>
                <a:lnTo>
                  <a:pt x="49188" y="94815"/>
                </a:lnTo>
                <a:lnTo>
                  <a:pt x="58927" y="112522"/>
                </a:lnTo>
                <a:lnTo>
                  <a:pt x="68210" y="128908"/>
                </a:lnTo>
                <a:lnTo>
                  <a:pt x="77660" y="145224"/>
                </a:lnTo>
                <a:lnTo>
                  <a:pt x="87110" y="161635"/>
                </a:lnTo>
                <a:lnTo>
                  <a:pt x="96392" y="178308"/>
                </a:lnTo>
                <a:lnTo>
                  <a:pt x="102500" y="189287"/>
                </a:lnTo>
                <a:lnTo>
                  <a:pt x="108966" y="200612"/>
                </a:lnTo>
                <a:lnTo>
                  <a:pt x="115145" y="212151"/>
                </a:lnTo>
                <a:lnTo>
                  <a:pt x="120395" y="223774"/>
                </a:lnTo>
                <a:lnTo>
                  <a:pt x="124313" y="230921"/>
                </a:lnTo>
                <a:lnTo>
                  <a:pt x="127920" y="234188"/>
                </a:lnTo>
                <a:lnTo>
                  <a:pt x="130147" y="232310"/>
                </a:lnTo>
                <a:lnTo>
                  <a:pt x="129920" y="22402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58210" y="4133341"/>
            <a:ext cx="101600" cy="221615"/>
          </a:xfrm>
          <a:custGeom>
            <a:avLst/>
            <a:gdLst/>
            <a:ahLst/>
            <a:cxnLst/>
            <a:rect l="l" t="t" r="r" b="b"/>
            <a:pathLst>
              <a:path w="101600" h="221614">
                <a:moveTo>
                  <a:pt x="101292" y="0"/>
                </a:moveTo>
                <a:lnTo>
                  <a:pt x="92579" y="7828"/>
                </a:lnTo>
                <a:lnTo>
                  <a:pt x="86258" y="16906"/>
                </a:lnTo>
                <a:lnTo>
                  <a:pt x="81200" y="27056"/>
                </a:lnTo>
                <a:lnTo>
                  <a:pt x="76273" y="38099"/>
                </a:lnTo>
                <a:lnTo>
                  <a:pt x="67635" y="56078"/>
                </a:lnTo>
                <a:lnTo>
                  <a:pt x="58985" y="74104"/>
                </a:lnTo>
                <a:lnTo>
                  <a:pt x="50216" y="92035"/>
                </a:lnTo>
                <a:lnTo>
                  <a:pt x="41221" y="109727"/>
                </a:lnTo>
                <a:lnTo>
                  <a:pt x="32003" y="126785"/>
                </a:lnTo>
                <a:lnTo>
                  <a:pt x="22727" y="144081"/>
                </a:lnTo>
                <a:lnTo>
                  <a:pt x="6804" y="179577"/>
                </a:lnTo>
                <a:lnTo>
                  <a:pt x="0" y="211099"/>
                </a:lnTo>
                <a:lnTo>
                  <a:pt x="327" y="22161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09159" y="4323841"/>
            <a:ext cx="45720" cy="130175"/>
          </a:xfrm>
          <a:custGeom>
            <a:avLst/>
            <a:gdLst/>
            <a:ahLst/>
            <a:cxnLst/>
            <a:rect l="l" t="t" r="r" b="b"/>
            <a:pathLst>
              <a:path w="45720" h="130175">
                <a:moveTo>
                  <a:pt x="37464" y="0"/>
                </a:moveTo>
                <a:lnTo>
                  <a:pt x="45406" y="50494"/>
                </a:lnTo>
                <a:lnTo>
                  <a:pt x="44513" y="63182"/>
                </a:lnTo>
                <a:lnTo>
                  <a:pt x="32210" y="108807"/>
                </a:lnTo>
                <a:lnTo>
                  <a:pt x="9715" y="129917"/>
                </a:lnTo>
                <a:lnTo>
                  <a:pt x="4000" y="123920"/>
                </a:lnTo>
                <a:lnTo>
                  <a:pt x="1238" y="113303"/>
                </a:lnTo>
                <a:lnTo>
                  <a:pt x="0" y="10337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45101" y="4208398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4">
                <a:moveTo>
                  <a:pt x="635" y="14350"/>
                </a:moveTo>
                <a:lnTo>
                  <a:pt x="381" y="6350"/>
                </a:lnTo>
                <a:lnTo>
                  <a:pt x="0" y="3937"/>
                </a:lnTo>
                <a:lnTo>
                  <a:pt x="431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26253" y="4010533"/>
            <a:ext cx="75565" cy="388620"/>
          </a:xfrm>
          <a:custGeom>
            <a:avLst/>
            <a:gdLst/>
            <a:ahLst/>
            <a:cxnLst/>
            <a:rect l="l" t="t" r="r" b="b"/>
            <a:pathLst>
              <a:path w="75564" h="388620">
                <a:moveTo>
                  <a:pt x="0" y="0"/>
                </a:moveTo>
                <a:lnTo>
                  <a:pt x="2214" y="9437"/>
                </a:lnTo>
                <a:lnTo>
                  <a:pt x="5238" y="16541"/>
                </a:lnTo>
                <a:lnTo>
                  <a:pt x="9072" y="23217"/>
                </a:lnTo>
                <a:lnTo>
                  <a:pt x="13716" y="31369"/>
                </a:lnTo>
                <a:lnTo>
                  <a:pt x="32639" y="67040"/>
                </a:lnTo>
                <a:lnTo>
                  <a:pt x="49275" y="104521"/>
                </a:lnTo>
                <a:lnTo>
                  <a:pt x="65595" y="158384"/>
                </a:lnTo>
                <a:lnTo>
                  <a:pt x="74295" y="214249"/>
                </a:lnTo>
                <a:lnTo>
                  <a:pt x="75229" y="244240"/>
                </a:lnTo>
                <a:lnTo>
                  <a:pt x="73485" y="274447"/>
                </a:lnTo>
                <a:lnTo>
                  <a:pt x="62103" y="333502"/>
                </a:lnTo>
                <a:lnTo>
                  <a:pt x="43815" y="377317"/>
                </a:lnTo>
                <a:lnTo>
                  <a:pt x="40767" y="383159"/>
                </a:lnTo>
                <a:lnTo>
                  <a:pt x="39624" y="385572"/>
                </a:lnTo>
                <a:lnTo>
                  <a:pt x="35941" y="38862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26152" y="3907790"/>
            <a:ext cx="34925" cy="594360"/>
          </a:xfrm>
          <a:custGeom>
            <a:avLst/>
            <a:gdLst/>
            <a:ahLst/>
            <a:cxnLst/>
            <a:rect l="l" t="t" r="r" b="b"/>
            <a:pathLst>
              <a:path w="34925" h="594360">
                <a:moveTo>
                  <a:pt x="5461" y="0"/>
                </a:moveTo>
                <a:lnTo>
                  <a:pt x="0" y="7366"/>
                </a:lnTo>
                <a:lnTo>
                  <a:pt x="5207" y="1905"/>
                </a:lnTo>
                <a:lnTo>
                  <a:pt x="5461" y="11303"/>
                </a:lnTo>
                <a:lnTo>
                  <a:pt x="8842" y="49847"/>
                </a:lnTo>
                <a:lnTo>
                  <a:pt x="11557" y="88392"/>
                </a:lnTo>
                <a:lnTo>
                  <a:pt x="14185" y="135621"/>
                </a:lnTo>
                <a:lnTo>
                  <a:pt x="16917" y="182827"/>
                </a:lnTo>
                <a:lnTo>
                  <a:pt x="19795" y="230014"/>
                </a:lnTo>
                <a:lnTo>
                  <a:pt x="22863" y="277189"/>
                </a:lnTo>
                <a:lnTo>
                  <a:pt x="26162" y="324358"/>
                </a:lnTo>
                <a:lnTo>
                  <a:pt x="29835" y="378801"/>
                </a:lnTo>
                <a:lnTo>
                  <a:pt x="32305" y="433292"/>
                </a:lnTo>
                <a:lnTo>
                  <a:pt x="33323" y="487735"/>
                </a:lnTo>
                <a:lnTo>
                  <a:pt x="32638" y="542036"/>
                </a:lnTo>
                <a:lnTo>
                  <a:pt x="31226" y="556944"/>
                </a:lnTo>
                <a:lnTo>
                  <a:pt x="29718" y="569007"/>
                </a:lnTo>
                <a:lnTo>
                  <a:pt x="30210" y="580665"/>
                </a:lnTo>
                <a:lnTo>
                  <a:pt x="34798" y="59436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94081" y="4124197"/>
            <a:ext cx="134620" cy="218440"/>
          </a:xfrm>
          <a:custGeom>
            <a:avLst/>
            <a:gdLst/>
            <a:ahLst/>
            <a:cxnLst/>
            <a:rect l="l" t="t" r="r" b="b"/>
            <a:pathLst>
              <a:path w="134620" h="218439">
                <a:moveTo>
                  <a:pt x="1234" y="0"/>
                </a:moveTo>
                <a:lnTo>
                  <a:pt x="0" y="10844"/>
                </a:lnTo>
                <a:lnTo>
                  <a:pt x="2218" y="18557"/>
                </a:lnTo>
                <a:lnTo>
                  <a:pt x="7056" y="25913"/>
                </a:lnTo>
                <a:lnTo>
                  <a:pt x="13680" y="35687"/>
                </a:lnTo>
                <a:lnTo>
                  <a:pt x="23161" y="50147"/>
                </a:lnTo>
                <a:lnTo>
                  <a:pt x="32762" y="64309"/>
                </a:lnTo>
                <a:lnTo>
                  <a:pt x="42505" y="78353"/>
                </a:lnTo>
                <a:lnTo>
                  <a:pt x="52415" y="92456"/>
                </a:lnTo>
                <a:lnTo>
                  <a:pt x="63571" y="107741"/>
                </a:lnTo>
                <a:lnTo>
                  <a:pt x="74513" y="123205"/>
                </a:lnTo>
                <a:lnTo>
                  <a:pt x="95468" y="155194"/>
                </a:lnTo>
                <a:lnTo>
                  <a:pt x="116042" y="189698"/>
                </a:lnTo>
                <a:lnTo>
                  <a:pt x="122900" y="201168"/>
                </a:lnTo>
                <a:lnTo>
                  <a:pt x="126081" y="208535"/>
                </a:lnTo>
                <a:lnTo>
                  <a:pt x="128535" y="215058"/>
                </a:lnTo>
                <a:lnTo>
                  <a:pt x="131062" y="217937"/>
                </a:lnTo>
                <a:lnTo>
                  <a:pt x="134457" y="2143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92521" y="4103496"/>
            <a:ext cx="144780" cy="249554"/>
          </a:xfrm>
          <a:custGeom>
            <a:avLst/>
            <a:gdLst/>
            <a:ahLst/>
            <a:cxnLst/>
            <a:rect l="l" t="t" r="r" b="b"/>
            <a:pathLst>
              <a:path w="144779" h="249554">
                <a:moveTo>
                  <a:pt x="144272" y="0"/>
                </a:moveTo>
                <a:lnTo>
                  <a:pt x="118872" y="31368"/>
                </a:lnTo>
                <a:lnTo>
                  <a:pt x="98758" y="65008"/>
                </a:lnTo>
                <a:lnTo>
                  <a:pt x="88707" y="81643"/>
                </a:lnTo>
                <a:lnTo>
                  <a:pt x="78358" y="98170"/>
                </a:lnTo>
                <a:lnTo>
                  <a:pt x="66053" y="117603"/>
                </a:lnTo>
                <a:lnTo>
                  <a:pt x="54213" y="137334"/>
                </a:lnTo>
                <a:lnTo>
                  <a:pt x="42729" y="157231"/>
                </a:lnTo>
                <a:lnTo>
                  <a:pt x="31495" y="177164"/>
                </a:lnTo>
                <a:lnTo>
                  <a:pt x="23431" y="191061"/>
                </a:lnTo>
                <a:lnTo>
                  <a:pt x="3428" y="234441"/>
                </a:lnTo>
                <a:lnTo>
                  <a:pt x="0" y="244220"/>
                </a:lnTo>
                <a:lnTo>
                  <a:pt x="2158" y="24930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03469" y="4351020"/>
            <a:ext cx="85725" cy="115570"/>
          </a:xfrm>
          <a:custGeom>
            <a:avLst/>
            <a:gdLst/>
            <a:ahLst/>
            <a:cxnLst/>
            <a:rect l="l" t="t" r="r" b="b"/>
            <a:pathLst>
              <a:path w="85725" h="115570">
                <a:moveTo>
                  <a:pt x="2158" y="6730"/>
                </a:moveTo>
                <a:lnTo>
                  <a:pt x="1523" y="4571"/>
                </a:lnTo>
                <a:lnTo>
                  <a:pt x="888" y="2158"/>
                </a:lnTo>
                <a:lnTo>
                  <a:pt x="0" y="0"/>
                </a:lnTo>
                <a:lnTo>
                  <a:pt x="5296" y="6522"/>
                </a:lnTo>
                <a:lnTo>
                  <a:pt x="6746" y="13890"/>
                </a:lnTo>
                <a:lnTo>
                  <a:pt x="6125" y="22377"/>
                </a:lnTo>
                <a:lnTo>
                  <a:pt x="5206" y="32257"/>
                </a:lnTo>
                <a:lnTo>
                  <a:pt x="4875" y="46368"/>
                </a:lnTo>
                <a:lnTo>
                  <a:pt x="9143" y="88391"/>
                </a:lnTo>
                <a:lnTo>
                  <a:pt x="34162" y="115569"/>
                </a:lnTo>
                <a:lnTo>
                  <a:pt x="44144" y="114546"/>
                </a:lnTo>
                <a:lnTo>
                  <a:pt x="73788" y="87298"/>
                </a:lnTo>
                <a:lnTo>
                  <a:pt x="81809" y="69951"/>
                </a:lnTo>
                <a:lnTo>
                  <a:pt x="85343" y="6070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48934" y="4251325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9143"/>
                </a:moveTo>
                <a:lnTo>
                  <a:pt x="3301" y="4318"/>
                </a:lnTo>
                <a:lnTo>
                  <a:pt x="0" y="3429"/>
                </a:lnTo>
                <a:lnTo>
                  <a:pt x="7874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88965" y="3960621"/>
            <a:ext cx="195580" cy="109220"/>
          </a:xfrm>
          <a:custGeom>
            <a:avLst/>
            <a:gdLst/>
            <a:ahLst/>
            <a:cxnLst/>
            <a:rect l="l" t="t" r="r" b="b"/>
            <a:pathLst>
              <a:path w="195579" h="109220">
                <a:moveTo>
                  <a:pt x="0" y="100583"/>
                </a:moveTo>
                <a:lnTo>
                  <a:pt x="39243" y="94741"/>
                </a:lnTo>
                <a:lnTo>
                  <a:pt x="53058" y="94390"/>
                </a:lnTo>
                <a:lnTo>
                  <a:pt x="66992" y="94599"/>
                </a:lnTo>
                <a:lnTo>
                  <a:pt x="80926" y="95259"/>
                </a:lnTo>
                <a:lnTo>
                  <a:pt x="94742" y="96265"/>
                </a:lnTo>
                <a:lnTo>
                  <a:pt x="119534" y="100322"/>
                </a:lnTo>
                <a:lnTo>
                  <a:pt x="145065" y="105568"/>
                </a:lnTo>
                <a:lnTo>
                  <a:pt x="170644" y="109053"/>
                </a:lnTo>
                <a:lnTo>
                  <a:pt x="195580" y="107822"/>
                </a:lnTo>
                <a:lnTo>
                  <a:pt x="194629" y="99343"/>
                </a:lnTo>
                <a:lnTo>
                  <a:pt x="192643" y="91138"/>
                </a:lnTo>
                <a:lnTo>
                  <a:pt x="189775" y="83052"/>
                </a:lnTo>
                <a:lnTo>
                  <a:pt x="186182" y="74929"/>
                </a:lnTo>
                <a:lnTo>
                  <a:pt x="181685" y="65924"/>
                </a:lnTo>
                <a:lnTo>
                  <a:pt x="177069" y="57086"/>
                </a:lnTo>
                <a:lnTo>
                  <a:pt x="172501" y="48248"/>
                </a:lnTo>
                <a:lnTo>
                  <a:pt x="168148" y="39242"/>
                </a:lnTo>
                <a:lnTo>
                  <a:pt x="163901" y="31791"/>
                </a:lnTo>
                <a:lnTo>
                  <a:pt x="159321" y="24304"/>
                </a:lnTo>
                <a:lnTo>
                  <a:pt x="156360" y="16508"/>
                </a:lnTo>
                <a:lnTo>
                  <a:pt x="156972" y="8127"/>
                </a:lnTo>
                <a:lnTo>
                  <a:pt x="158750" y="5460"/>
                </a:lnTo>
                <a:lnTo>
                  <a:pt x="160528" y="3047"/>
                </a:lnTo>
                <a:lnTo>
                  <a:pt x="16205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09657" y="4037076"/>
            <a:ext cx="182880" cy="270510"/>
          </a:xfrm>
          <a:custGeom>
            <a:avLst/>
            <a:gdLst/>
            <a:ahLst/>
            <a:cxnLst/>
            <a:rect l="l" t="t" r="r" b="b"/>
            <a:pathLst>
              <a:path w="182879" h="270510">
                <a:moveTo>
                  <a:pt x="161095" y="12446"/>
                </a:moveTo>
                <a:lnTo>
                  <a:pt x="151610" y="8233"/>
                </a:lnTo>
                <a:lnTo>
                  <a:pt x="142172" y="3984"/>
                </a:lnTo>
                <a:lnTo>
                  <a:pt x="132449" y="855"/>
                </a:lnTo>
                <a:lnTo>
                  <a:pt x="89870" y="14341"/>
                </a:lnTo>
                <a:lnTo>
                  <a:pt x="53338" y="42876"/>
                </a:lnTo>
                <a:lnTo>
                  <a:pt x="13892" y="98942"/>
                </a:lnTo>
                <a:lnTo>
                  <a:pt x="0" y="152767"/>
                </a:lnTo>
                <a:lnTo>
                  <a:pt x="2282" y="172259"/>
                </a:lnTo>
                <a:lnTo>
                  <a:pt x="19109" y="209042"/>
                </a:lnTo>
                <a:lnTo>
                  <a:pt x="45573" y="237331"/>
                </a:lnTo>
                <a:lnTo>
                  <a:pt x="79180" y="256667"/>
                </a:lnTo>
                <a:lnTo>
                  <a:pt x="127668" y="269793"/>
                </a:lnTo>
                <a:lnTo>
                  <a:pt x="143696" y="270001"/>
                </a:lnTo>
                <a:lnTo>
                  <a:pt x="153666" y="268424"/>
                </a:lnTo>
                <a:lnTo>
                  <a:pt x="163635" y="265763"/>
                </a:lnTo>
                <a:lnTo>
                  <a:pt x="173414" y="262554"/>
                </a:lnTo>
                <a:lnTo>
                  <a:pt x="182812" y="25933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43117" y="4146803"/>
            <a:ext cx="127635" cy="16510"/>
          </a:xfrm>
          <a:custGeom>
            <a:avLst/>
            <a:gdLst/>
            <a:ahLst/>
            <a:cxnLst/>
            <a:rect l="l" t="t" r="r" b="b"/>
            <a:pathLst>
              <a:path w="127635" h="16510">
                <a:moveTo>
                  <a:pt x="0" y="15875"/>
                </a:moveTo>
                <a:lnTo>
                  <a:pt x="46442" y="12243"/>
                </a:lnTo>
                <a:lnTo>
                  <a:pt x="59785" y="10350"/>
                </a:lnTo>
                <a:lnTo>
                  <a:pt x="73080" y="8457"/>
                </a:lnTo>
                <a:lnTo>
                  <a:pt x="86233" y="6350"/>
                </a:lnTo>
                <a:lnTo>
                  <a:pt x="96666" y="4482"/>
                </a:lnTo>
                <a:lnTo>
                  <a:pt x="107029" y="2841"/>
                </a:lnTo>
                <a:lnTo>
                  <a:pt x="117344" y="1367"/>
                </a:lnTo>
                <a:lnTo>
                  <a:pt x="12763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864986" y="3983990"/>
            <a:ext cx="182880" cy="385445"/>
          </a:xfrm>
          <a:custGeom>
            <a:avLst/>
            <a:gdLst/>
            <a:ahLst/>
            <a:cxnLst/>
            <a:rect l="l" t="t" r="r" b="b"/>
            <a:pathLst>
              <a:path w="182879" h="385445">
                <a:moveTo>
                  <a:pt x="0" y="372237"/>
                </a:moveTo>
                <a:lnTo>
                  <a:pt x="23342" y="336393"/>
                </a:lnTo>
                <a:lnTo>
                  <a:pt x="40348" y="292992"/>
                </a:lnTo>
                <a:lnTo>
                  <a:pt x="59545" y="235406"/>
                </a:lnTo>
                <a:lnTo>
                  <a:pt x="84008" y="156271"/>
                </a:lnTo>
                <a:lnTo>
                  <a:pt x="98599" y="105870"/>
                </a:lnTo>
                <a:lnTo>
                  <a:pt x="113643" y="55588"/>
                </a:lnTo>
                <a:lnTo>
                  <a:pt x="130175" y="5842"/>
                </a:lnTo>
                <a:lnTo>
                  <a:pt x="131063" y="3683"/>
                </a:lnTo>
                <a:lnTo>
                  <a:pt x="131952" y="1905"/>
                </a:lnTo>
                <a:lnTo>
                  <a:pt x="132841" y="0"/>
                </a:lnTo>
                <a:lnTo>
                  <a:pt x="134032" y="15299"/>
                </a:lnTo>
                <a:lnTo>
                  <a:pt x="134842" y="30575"/>
                </a:lnTo>
                <a:lnTo>
                  <a:pt x="135413" y="45898"/>
                </a:lnTo>
                <a:lnTo>
                  <a:pt x="135889" y="61341"/>
                </a:lnTo>
                <a:lnTo>
                  <a:pt x="137344" y="97393"/>
                </a:lnTo>
                <a:lnTo>
                  <a:pt x="141301" y="169925"/>
                </a:lnTo>
                <a:lnTo>
                  <a:pt x="149802" y="248316"/>
                </a:lnTo>
                <a:lnTo>
                  <a:pt x="156956" y="290607"/>
                </a:lnTo>
                <a:lnTo>
                  <a:pt x="165990" y="332565"/>
                </a:lnTo>
                <a:lnTo>
                  <a:pt x="177037" y="373761"/>
                </a:lnTo>
                <a:lnTo>
                  <a:pt x="181348" y="385167"/>
                </a:lnTo>
                <a:lnTo>
                  <a:pt x="182657" y="383762"/>
                </a:lnTo>
                <a:lnTo>
                  <a:pt x="181538" y="374975"/>
                </a:lnTo>
                <a:lnTo>
                  <a:pt x="178562" y="36423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10071" y="4245076"/>
            <a:ext cx="177165" cy="19685"/>
          </a:xfrm>
          <a:custGeom>
            <a:avLst/>
            <a:gdLst/>
            <a:ahLst/>
            <a:cxnLst/>
            <a:rect l="l" t="t" r="r" b="b"/>
            <a:pathLst>
              <a:path w="177164" h="19685">
                <a:moveTo>
                  <a:pt x="0" y="19329"/>
                </a:moveTo>
                <a:lnTo>
                  <a:pt x="37718" y="5292"/>
                </a:lnTo>
                <a:lnTo>
                  <a:pt x="95329" y="9"/>
                </a:lnTo>
                <a:lnTo>
                  <a:pt x="117266" y="0"/>
                </a:lnTo>
                <a:lnTo>
                  <a:pt x="139573" y="787"/>
                </a:lnTo>
                <a:lnTo>
                  <a:pt x="151923" y="988"/>
                </a:lnTo>
                <a:lnTo>
                  <a:pt x="160940" y="1438"/>
                </a:lnTo>
                <a:lnTo>
                  <a:pt x="168576" y="2484"/>
                </a:lnTo>
                <a:lnTo>
                  <a:pt x="176783" y="44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32565" y="4329429"/>
            <a:ext cx="62230" cy="86360"/>
          </a:xfrm>
          <a:custGeom>
            <a:avLst/>
            <a:gdLst/>
            <a:ahLst/>
            <a:cxnLst/>
            <a:rect l="l" t="t" r="r" b="b"/>
            <a:pathLst>
              <a:path w="62229" h="86360">
                <a:moveTo>
                  <a:pt x="10042" y="0"/>
                </a:moveTo>
                <a:lnTo>
                  <a:pt x="9" y="38100"/>
                </a:lnTo>
                <a:lnTo>
                  <a:pt x="0" y="47757"/>
                </a:lnTo>
                <a:lnTo>
                  <a:pt x="1168" y="57451"/>
                </a:lnTo>
                <a:lnTo>
                  <a:pt x="27271" y="86352"/>
                </a:lnTo>
                <a:lnTo>
                  <a:pt x="34807" y="84963"/>
                </a:lnTo>
                <a:lnTo>
                  <a:pt x="44344" y="78785"/>
                </a:lnTo>
                <a:lnTo>
                  <a:pt x="51571" y="69834"/>
                </a:lnTo>
                <a:lnTo>
                  <a:pt x="57275" y="59620"/>
                </a:lnTo>
                <a:lnTo>
                  <a:pt x="62239" y="4965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61813" y="4146803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6449" y="14986"/>
                </a:moveTo>
                <a:lnTo>
                  <a:pt x="0" y="11805"/>
                </a:lnTo>
                <a:lnTo>
                  <a:pt x="99" y="8493"/>
                </a:lnTo>
                <a:lnTo>
                  <a:pt x="4198" y="4681"/>
                </a:lnTo>
                <a:lnTo>
                  <a:pt x="975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35267" y="4348226"/>
            <a:ext cx="62230" cy="136525"/>
          </a:xfrm>
          <a:custGeom>
            <a:avLst/>
            <a:gdLst/>
            <a:ahLst/>
            <a:cxnLst/>
            <a:rect l="l" t="t" r="r" b="b"/>
            <a:pathLst>
              <a:path w="62229" h="136525">
                <a:moveTo>
                  <a:pt x="61849" y="0"/>
                </a:moveTo>
                <a:lnTo>
                  <a:pt x="51816" y="41782"/>
                </a:lnTo>
                <a:lnTo>
                  <a:pt x="33992" y="80787"/>
                </a:lnTo>
                <a:lnTo>
                  <a:pt x="8622" y="121169"/>
                </a:lnTo>
                <a:lnTo>
                  <a:pt x="2794" y="130556"/>
                </a:lnTo>
                <a:lnTo>
                  <a:pt x="1778" y="132587"/>
                </a:lnTo>
                <a:lnTo>
                  <a:pt x="889" y="134112"/>
                </a:lnTo>
                <a:lnTo>
                  <a:pt x="0" y="1362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50786" y="4079494"/>
            <a:ext cx="167640" cy="273685"/>
          </a:xfrm>
          <a:custGeom>
            <a:avLst/>
            <a:gdLst/>
            <a:ahLst/>
            <a:cxnLst/>
            <a:rect l="l" t="t" r="r" b="b"/>
            <a:pathLst>
              <a:path w="167640" h="273685">
                <a:moveTo>
                  <a:pt x="10033" y="507"/>
                </a:moveTo>
                <a:lnTo>
                  <a:pt x="6731" y="253"/>
                </a:lnTo>
                <a:lnTo>
                  <a:pt x="3048" y="0"/>
                </a:lnTo>
                <a:lnTo>
                  <a:pt x="0" y="0"/>
                </a:lnTo>
                <a:lnTo>
                  <a:pt x="3268" y="10163"/>
                </a:lnTo>
                <a:lnTo>
                  <a:pt x="7762" y="19684"/>
                </a:lnTo>
                <a:lnTo>
                  <a:pt x="12948" y="29110"/>
                </a:lnTo>
                <a:lnTo>
                  <a:pt x="18288" y="38988"/>
                </a:lnTo>
                <a:lnTo>
                  <a:pt x="39243" y="77517"/>
                </a:lnTo>
                <a:lnTo>
                  <a:pt x="62484" y="114807"/>
                </a:lnTo>
                <a:lnTo>
                  <a:pt x="91471" y="159051"/>
                </a:lnTo>
                <a:lnTo>
                  <a:pt x="106132" y="181119"/>
                </a:lnTo>
                <a:lnTo>
                  <a:pt x="120650" y="203199"/>
                </a:lnTo>
                <a:lnTo>
                  <a:pt x="129633" y="218265"/>
                </a:lnTo>
                <a:lnTo>
                  <a:pt x="138509" y="233711"/>
                </a:lnTo>
                <a:lnTo>
                  <a:pt x="147599" y="248919"/>
                </a:lnTo>
                <a:lnTo>
                  <a:pt x="157226" y="263270"/>
                </a:lnTo>
                <a:lnTo>
                  <a:pt x="161615" y="269789"/>
                </a:lnTo>
                <a:lnTo>
                  <a:pt x="164242" y="273415"/>
                </a:lnTo>
                <a:lnTo>
                  <a:pt x="165869" y="272825"/>
                </a:lnTo>
                <a:lnTo>
                  <a:pt x="167259" y="26669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57374" y="4101972"/>
            <a:ext cx="167640" cy="215900"/>
          </a:xfrm>
          <a:custGeom>
            <a:avLst/>
            <a:gdLst/>
            <a:ahLst/>
            <a:cxnLst/>
            <a:rect l="l" t="t" r="r" b="b"/>
            <a:pathLst>
              <a:path w="167640" h="215900">
                <a:moveTo>
                  <a:pt x="167147" y="0"/>
                </a:moveTo>
                <a:lnTo>
                  <a:pt x="129357" y="37361"/>
                </a:lnTo>
                <a:lnTo>
                  <a:pt x="99635" y="70737"/>
                </a:lnTo>
                <a:lnTo>
                  <a:pt x="65448" y="112198"/>
                </a:lnTo>
                <a:lnTo>
                  <a:pt x="37282" y="149411"/>
                </a:lnTo>
                <a:lnTo>
                  <a:pt x="15660" y="182518"/>
                </a:lnTo>
                <a:lnTo>
                  <a:pt x="0" y="213598"/>
                </a:lnTo>
                <a:lnTo>
                  <a:pt x="1474" y="215544"/>
                </a:lnTo>
                <a:lnTo>
                  <a:pt x="8270" y="21488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2162" y="3902709"/>
            <a:ext cx="254000" cy="95885"/>
          </a:xfrm>
          <a:custGeom>
            <a:avLst/>
            <a:gdLst/>
            <a:ahLst/>
            <a:cxnLst/>
            <a:rect l="l" t="t" r="r" b="b"/>
            <a:pathLst>
              <a:path w="254000" h="95885">
                <a:moveTo>
                  <a:pt x="7288" y="95376"/>
                </a:moveTo>
                <a:lnTo>
                  <a:pt x="0" y="93374"/>
                </a:lnTo>
                <a:lnTo>
                  <a:pt x="7177" y="92789"/>
                </a:lnTo>
                <a:lnTo>
                  <a:pt x="19522" y="92894"/>
                </a:lnTo>
                <a:lnTo>
                  <a:pt x="27735" y="92963"/>
                </a:lnTo>
                <a:lnTo>
                  <a:pt x="69550" y="91471"/>
                </a:lnTo>
                <a:lnTo>
                  <a:pt x="111365" y="90265"/>
                </a:lnTo>
                <a:lnTo>
                  <a:pt x="153179" y="89392"/>
                </a:lnTo>
                <a:lnTo>
                  <a:pt x="194994" y="88900"/>
                </a:lnTo>
                <a:lnTo>
                  <a:pt x="207361" y="89461"/>
                </a:lnTo>
                <a:lnTo>
                  <a:pt x="227157" y="89487"/>
                </a:lnTo>
                <a:lnTo>
                  <a:pt x="245572" y="86488"/>
                </a:lnTo>
                <a:lnTo>
                  <a:pt x="253795" y="77977"/>
                </a:lnTo>
                <a:lnTo>
                  <a:pt x="251533" y="67692"/>
                </a:lnTo>
                <a:lnTo>
                  <a:pt x="227232" y="31236"/>
                </a:lnTo>
                <a:lnTo>
                  <a:pt x="221505" y="24336"/>
                </a:lnTo>
                <a:lnTo>
                  <a:pt x="215921" y="17365"/>
                </a:lnTo>
                <a:lnTo>
                  <a:pt x="211123" y="10287"/>
                </a:lnTo>
                <a:lnTo>
                  <a:pt x="209091" y="3301"/>
                </a:lnTo>
                <a:lnTo>
                  <a:pt x="207821" y="1142"/>
                </a:lnTo>
                <a:lnTo>
                  <a:pt x="20147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68718" y="4309236"/>
            <a:ext cx="64135" cy="139700"/>
          </a:xfrm>
          <a:custGeom>
            <a:avLst/>
            <a:gdLst/>
            <a:ahLst/>
            <a:cxnLst/>
            <a:rect l="l" t="t" r="r" b="b"/>
            <a:pathLst>
              <a:path w="64134" h="139700">
                <a:moveTo>
                  <a:pt x="58800" y="0"/>
                </a:moveTo>
                <a:lnTo>
                  <a:pt x="60400" y="9876"/>
                </a:lnTo>
                <a:lnTo>
                  <a:pt x="62166" y="19859"/>
                </a:lnTo>
                <a:lnTo>
                  <a:pt x="63551" y="29914"/>
                </a:lnTo>
                <a:lnTo>
                  <a:pt x="62055" y="68484"/>
                </a:lnTo>
                <a:lnTo>
                  <a:pt x="52068" y="107632"/>
                </a:lnTo>
                <a:lnTo>
                  <a:pt x="22554" y="139666"/>
                </a:lnTo>
                <a:lnTo>
                  <a:pt x="15906" y="138064"/>
                </a:lnTo>
                <a:lnTo>
                  <a:pt x="462" y="101840"/>
                </a:lnTo>
                <a:lnTo>
                  <a:pt x="0" y="948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96405" y="4195571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5" h="14604">
                <a:moveTo>
                  <a:pt x="0" y="14350"/>
                </a:moveTo>
                <a:lnTo>
                  <a:pt x="3683" y="2793"/>
                </a:lnTo>
                <a:lnTo>
                  <a:pt x="1270" y="4317"/>
                </a:lnTo>
                <a:lnTo>
                  <a:pt x="1193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54901" y="4001770"/>
            <a:ext cx="233045" cy="293370"/>
          </a:xfrm>
          <a:custGeom>
            <a:avLst/>
            <a:gdLst/>
            <a:ahLst/>
            <a:cxnLst/>
            <a:rect l="l" t="t" r="r" b="b"/>
            <a:pathLst>
              <a:path w="233045" h="293370">
                <a:moveTo>
                  <a:pt x="187198" y="37718"/>
                </a:moveTo>
                <a:lnTo>
                  <a:pt x="185120" y="30533"/>
                </a:lnTo>
                <a:lnTo>
                  <a:pt x="183911" y="23002"/>
                </a:lnTo>
                <a:lnTo>
                  <a:pt x="182822" y="15591"/>
                </a:lnTo>
                <a:lnTo>
                  <a:pt x="181101" y="8762"/>
                </a:lnTo>
                <a:lnTo>
                  <a:pt x="175045" y="2238"/>
                </a:lnTo>
                <a:lnTo>
                  <a:pt x="166084" y="0"/>
                </a:lnTo>
                <a:lnTo>
                  <a:pt x="156313" y="619"/>
                </a:lnTo>
                <a:lnTo>
                  <a:pt x="119506" y="16748"/>
                </a:lnTo>
                <a:lnTo>
                  <a:pt x="77100" y="48180"/>
                </a:lnTo>
                <a:lnTo>
                  <a:pt x="46597" y="76882"/>
                </a:lnTo>
                <a:lnTo>
                  <a:pt x="19073" y="115437"/>
                </a:lnTo>
                <a:lnTo>
                  <a:pt x="1198" y="164463"/>
                </a:lnTo>
                <a:lnTo>
                  <a:pt x="0" y="190499"/>
                </a:lnTo>
                <a:lnTo>
                  <a:pt x="3907" y="209480"/>
                </a:lnTo>
                <a:lnTo>
                  <a:pt x="22627" y="243060"/>
                </a:lnTo>
                <a:lnTo>
                  <a:pt x="71572" y="276734"/>
                </a:lnTo>
                <a:lnTo>
                  <a:pt x="111156" y="287988"/>
                </a:lnTo>
                <a:lnTo>
                  <a:pt x="152407" y="292598"/>
                </a:lnTo>
                <a:lnTo>
                  <a:pt x="192658" y="292861"/>
                </a:lnTo>
                <a:lnTo>
                  <a:pt x="203807" y="291796"/>
                </a:lnTo>
                <a:lnTo>
                  <a:pt x="213836" y="289480"/>
                </a:lnTo>
                <a:lnTo>
                  <a:pt x="223341" y="285807"/>
                </a:lnTo>
                <a:lnTo>
                  <a:pt x="232918" y="28066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03004" y="4154170"/>
            <a:ext cx="189230" cy="3175"/>
          </a:xfrm>
          <a:custGeom>
            <a:avLst/>
            <a:gdLst/>
            <a:ahLst/>
            <a:cxnLst/>
            <a:rect l="l" t="t" r="r" b="b"/>
            <a:pathLst>
              <a:path w="189229" h="3175">
                <a:moveTo>
                  <a:pt x="4347" y="0"/>
                </a:moveTo>
                <a:lnTo>
                  <a:pt x="0" y="527"/>
                </a:lnTo>
                <a:lnTo>
                  <a:pt x="9761" y="1174"/>
                </a:lnTo>
                <a:lnTo>
                  <a:pt x="23832" y="1678"/>
                </a:lnTo>
                <a:lnTo>
                  <a:pt x="32414" y="1777"/>
                </a:lnTo>
                <a:lnTo>
                  <a:pt x="50182" y="1275"/>
                </a:lnTo>
                <a:lnTo>
                  <a:pt x="67879" y="809"/>
                </a:lnTo>
                <a:lnTo>
                  <a:pt x="85528" y="509"/>
                </a:lnTo>
                <a:lnTo>
                  <a:pt x="103153" y="507"/>
                </a:lnTo>
                <a:lnTo>
                  <a:pt x="119508" y="1202"/>
                </a:lnTo>
                <a:lnTo>
                  <a:pt x="135792" y="2063"/>
                </a:lnTo>
                <a:lnTo>
                  <a:pt x="151981" y="2686"/>
                </a:lnTo>
                <a:lnTo>
                  <a:pt x="168050" y="2666"/>
                </a:lnTo>
                <a:lnTo>
                  <a:pt x="178972" y="1523"/>
                </a:lnTo>
                <a:lnTo>
                  <a:pt x="181766" y="1523"/>
                </a:lnTo>
                <a:lnTo>
                  <a:pt x="188751" y="50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73777" y="3880739"/>
            <a:ext cx="217170" cy="447675"/>
          </a:xfrm>
          <a:custGeom>
            <a:avLst/>
            <a:gdLst/>
            <a:ahLst/>
            <a:cxnLst/>
            <a:rect l="l" t="t" r="r" b="b"/>
            <a:pathLst>
              <a:path w="217170" h="447675">
                <a:moveTo>
                  <a:pt x="859" y="423925"/>
                </a:moveTo>
                <a:lnTo>
                  <a:pt x="0" y="417899"/>
                </a:lnTo>
                <a:lnTo>
                  <a:pt x="462" y="414861"/>
                </a:lnTo>
                <a:lnTo>
                  <a:pt x="1948" y="411942"/>
                </a:lnTo>
                <a:lnTo>
                  <a:pt x="4161" y="406273"/>
                </a:lnTo>
                <a:lnTo>
                  <a:pt x="10804" y="386058"/>
                </a:lnTo>
                <a:lnTo>
                  <a:pt x="17686" y="366093"/>
                </a:lnTo>
                <a:lnTo>
                  <a:pt x="24663" y="346247"/>
                </a:lnTo>
                <a:lnTo>
                  <a:pt x="31593" y="326390"/>
                </a:lnTo>
                <a:lnTo>
                  <a:pt x="47767" y="278628"/>
                </a:lnTo>
                <a:lnTo>
                  <a:pt x="63881" y="230812"/>
                </a:lnTo>
                <a:lnTo>
                  <a:pt x="80239" y="183039"/>
                </a:lnTo>
                <a:lnTo>
                  <a:pt x="97145" y="135406"/>
                </a:lnTo>
                <a:lnTo>
                  <a:pt x="114905" y="88011"/>
                </a:lnTo>
                <a:lnTo>
                  <a:pt x="129589" y="51577"/>
                </a:lnTo>
                <a:lnTo>
                  <a:pt x="137175" y="33307"/>
                </a:lnTo>
                <a:lnTo>
                  <a:pt x="144750" y="14859"/>
                </a:lnTo>
                <a:lnTo>
                  <a:pt x="147798" y="6350"/>
                </a:lnTo>
                <a:lnTo>
                  <a:pt x="148687" y="3937"/>
                </a:lnTo>
                <a:lnTo>
                  <a:pt x="153513" y="0"/>
                </a:lnTo>
                <a:lnTo>
                  <a:pt x="155686" y="28203"/>
                </a:lnTo>
                <a:lnTo>
                  <a:pt x="157085" y="56562"/>
                </a:lnTo>
                <a:lnTo>
                  <a:pt x="158317" y="84992"/>
                </a:lnTo>
                <a:lnTo>
                  <a:pt x="159990" y="113411"/>
                </a:lnTo>
                <a:lnTo>
                  <a:pt x="163520" y="160887"/>
                </a:lnTo>
                <a:lnTo>
                  <a:pt x="168229" y="208232"/>
                </a:lnTo>
                <a:lnTo>
                  <a:pt x="174152" y="255410"/>
                </a:lnTo>
                <a:lnTo>
                  <a:pt x="181326" y="302387"/>
                </a:lnTo>
                <a:lnTo>
                  <a:pt x="190978" y="354885"/>
                </a:lnTo>
                <a:lnTo>
                  <a:pt x="202916" y="406908"/>
                </a:lnTo>
                <a:lnTo>
                  <a:pt x="212971" y="437697"/>
                </a:lnTo>
                <a:lnTo>
                  <a:pt x="217013" y="44767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441056" y="4167790"/>
            <a:ext cx="135255" cy="32384"/>
          </a:xfrm>
          <a:custGeom>
            <a:avLst/>
            <a:gdLst/>
            <a:ahLst/>
            <a:cxnLst/>
            <a:rect l="l" t="t" r="r" b="b"/>
            <a:pathLst>
              <a:path w="135254" h="32385">
                <a:moveTo>
                  <a:pt x="0" y="32353"/>
                </a:moveTo>
                <a:lnTo>
                  <a:pt x="32385" y="7334"/>
                </a:lnTo>
                <a:lnTo>
                  <a:pt x="70675" y="0"/>
                </a:lnTo>
                <a:lnTo>
                  <a:pt x="90463" y="690"/>
                </a:lnTo>
                <a:lnTo>
                  <a:pt x="109727" y="4286"/>
                </a:lnTo>
                <a:lnTo>
                  <a:pt x="117748" y="8042"/>
                </a:lnTo>
                <a:lnTo>
                  <a:pt x="123793" y="10810"/>
                </a:lnTo>
                <a:lnTo>
                  <a:pt x="129123" y="12983"/>
                </a:lnTo>
                <a:lnTo>
                  <a:pt x="135000" y="1495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40701" y="4293361"/>
            <a:ext cx="68580" cy="151765"/>
          </a:xfrm>
          <a:custGeom>
            <a:avLst/>
            <a:gdLst/>
            <a:ahLst/>
            <a:cxnLst/>
            <a:rect l="l" t="t" r="r" b="b"/>
            <a:pathLst>
              <a:path w="68579" h="151764">
                <a:moveTo>
                  <a:pt x="63119" y="0"/>
                </a:moveTo>
                <a:lnTo>
                  <a:pt x="64521" y="9933"/>
                </a:lnTo>
                <a:lnTo>
                  <a:pt x="66151" y="19938"/>
                </a:lnTo>
                <a:lnTo>
                  <a:pt x="67565" y="30039"/>
                </a:lnTo>
                <a:lnTo>
                  <a:pt x="68325" y="40258"/>
                </a:lnTo>
                <a:lnTo>
                  <a:pt x="68099" y="53643"/>
                </a:lnTo>
                <a:lnTo>
                  <a:pt x="66897" y="67135"/>
                </a:lnTo>
                <a:lnTo>
                  <a:pt x="54586" y="107059"/>
                </a:lnTo>
                <a:lnTo>
                  <a:pt x="26797" y="142367"/>
                </a:lnTo>
                <a:lnTo>
                  <a:pt x="8205" y="151618"/>
                </a:lnTo>
                <a:lnTo>
                  <a:pt x="0" y="1512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90977" y="4104385"/>
            <a:ext cx="10795" cy="34925"/>
          </a:xfrm>
          <a:custGeom>
            <a:avLst/>
            <a:gdLst/>
            <a:ahLst/>
            <a:cxnLst/>
            <a:rect l="l" t="t" r="r" b="b"/>
            <a:pathLst>
              <a:path w="10795" h="34925">
                <a:moveTo>
                  <a:pt x="396" y="34543"/>
                </a:moveTo>
                <a:lnTo>
                  <a:pt x="144" y="27372"/>
                </a:lnTo>
                <a:lnTo>
                  <a:pt x="0" y="17748"/>
                </a:lnTo>
                <a:lnTo>
                  <a:pt x="879" y="8362"/>
                </a:lnTo>
                <a:lnTo>
                  <a:pt x="3698" y="1905"/>
                </a:lnTo>
                <a:lnTo>
                  <a:pt x="5857" y="1269"/>
                </a:lnTo>
                <a:lnTo>
                  <a:pt x="8270" y="634"/>
                </a:lnTo>
                <a:lnTo>
                  <a:pt x="1042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87005" y="3817723"/>
            <a:ext cx="199390" cy="672465"/>
          </a:xfrm>
          <a:custGeom>
            <a:avLst/>
            <a:gdLst/>
            <a:ahLst/>
            <a:cxnLst/>
            <a:rect l="l" t="t" r="r" b="b"/>
            <a:pathLst>
              <a:path w="199390" h="672464">
                <a:moveTo>
                  <a:pt x="0" y="37996"/>
                </a:moveTo>
                <a:lnTo>
                  <a:pt x="51847" y="24788"/>
                </a:lnTo>
                <a:lnTo>
                  <a:pt x="68802" y="19137"/>
                </a:lnTo>
                <a:lnTo>
                  <a:pt x="119919" y="4460"/>
                </a:lnTo>
                <a:lnTo>
                  <a:pt x="151574" y="0"/>
                </a:lnTo>
                <a:lnTo>
                  <a:pt x="167640" y="531"/>
                </a:lnTo>
                <a:lnTo>
                  <a:pt x="157861" y="43838"/>
                </a:lnTo>
                <a:lnTo>
                  <a:pt x="147558" y="79001"/>
                </a:lnTo>
                <a:lnTo>
                  <a:pt x="142841" y="96684"/>
                </a:lnTo>
                <a:lnTo>
                  <a:pt x="139065" y="114450"/>
                </a:lnTo>
                <a:lnTo>
                  <a:pt x="135149" y="149804"/>
                </a:lnTo>
                <a:lnTo>
                  <a:pt x="136604" y="186110"/>
                </a:lnTo>
                <a:lnTo>
                  <a:pt x="162814" y="252245"/>
                </a:lnTo>
                <a:lnTo>
                  <a:pt x="193294" y="277518"/>
                </a:lnTo>
                <a:lnTo>
                  <a:pt x="195961" y="279042"/>
                </a:lnTo>
                <a:lnTo>
                  <a:pt x="199009" y="280312"/>
                </a:lnTo>
                <a:lnTo>
                  <a:pt x="183008" y="287395"/>
                </a:lnTo>
                <a:lnTo>
                  <a:pt x="167878" y="295822"/>
                </a:lnTo>
                <a:lnTo>
                  <a:pt x="154914" y="306941"/>
                </a:lnTo>
                <a:lnTo>
                  <a:pt x="145415" y="322095"/>
                </a:lnTo>
                <a:lnTo>
                  <a:pt x="141285" y="347053"/>
                </a:lnTo>
                <a:lnTo>
                  <a:pt x="145716" y="372975"/>
                </a:lnTo>
                <a:lnTo>
                  <a:pt x="154505" y="398444"/>
                </a:lnTo>
                <a:lnTo>
                  <a:pt x="163449" y="422044"/>
                </a:lnTo>
                <a:lnTo>
                  <a:pt x="173077" y="450663"/>
                </a:lnTo>
                <a:lnTo>
                  <a:pt x="181419" y="479544"/>
                </a:lnTo>
                <a:lnTo>
                  <a:pt x="187094" y="508948"/>
                </a:lnTo>
                <a:lnTo>
                  <a:pt x="188722" y="539138"/>
                </a:lnTo>
                <a:lnTo>
                  <a:pt x="183991" y="572990"/>
                </a:lnTo>
                <a:lnTo>
                  <a:pt x="152431" y="634311"/>
                </a:lnTo>
                <a:lnTo>
                  <a:pt x="113655" y="664995"/>
                </a:lnTo>
                <a:lnTo>
                  <a:pt x="81710" y="672091"/>
                </a:lnTo>
                <a:lnTo>
                  <a:pt x="66167" y="669567"/>
                </a:lnTo>
                <a:lnTo>
                  <a:pt x="57276" y="660423"/>
                </a:lnTo>
                <a:lnTo>
                  <a:pt x="54228" y="658264"/>
                </a:lnTo>
                <a:lnTo>
                  <a:pt x="52704" y="65000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44821" y="3992245"/>
            <a:ext cx="153670" cy="95250"/>
          </a:xfrm>
          <a:custGeom>
            <a:avLst/>
            <a:gdLst/>
            <a:ahLst/>
            <a:cxnLst/>
            <a:rect l="l" t="t" r="r" b="b"/>
            <a:pathLst>
              <a:path w="153670" h="95250">
                <a:moveTo>
                  <a:pt x="0" y="95122"/>
                </a:moveTo>
                <a:lnTo>
                  <a:pt x="41846" y="77136"/>
                </a:lnTo>
                <a:lnTo>
                  <a:pt x="58927" y="75945"/>
                </a:lnTo>
                <a:lnTo>
                  <a:pt x="70715" y="75082"/>
                </a:lnTo>
                <a:lnTo>
                  <a:pt x="82454" y="74469"/>
                </a:lnTo>
                <a:lnTo>
                  <a:pt x="94146" y="74213"/>
                </a:lnTo>
                <a:lnTo>
                  <a:pt x="105790" y="74421"/>
                </a:lnTo>
                <a:lnTo>
                  <a:pt x="114379" y="74713"/>
                </a:lnTo>
                <a:lnTo>
                  <a:pt x="122872" y="75136"/>
                </a:lnTo>
                <a:lnTo>
                  <a:pt x="131365" y="75582"/>
                </a:lnTo>
                <a:lnTo>
                  <a:pt x="139953" y="75945"/>
                </a:lnTo>
                <a:lnTo>
                  <a:pt x="147425" y="74991"/>
                </a:lnTo>
                <a:lnTo>
                  <a:pt x="152288" y="72024"/>
                </a:lnTo>
                <a:lnTo>
                  <a:pt x="153652" y="66891"/>
                </a:lnTo>
                <a:lnTo>
                  <a:pt x="150622" y="59435"/>
                </a:lnTo>
                <a:lnTo>
                  <a:pt x="127126" y="29336"/>
                </a:lnTo>
                <a:lnTo>
                  <a:pt x="109767" y="12102"/>
                </a:lnTo>
                <a:lnTo>
                  <a:pt x="104266" y="6476"/>
                </a:lnTo>
                <a:lnTo>
                  <a:pt x="103124" y="4317"/>
                </a:lnTo>
                <a:lnTo>
                  <a:pt x="101600" y="2158"/>
                </a:lnTo>
                <a:lnTo>
                  <a:pt x="10007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40961" y="4020946"/>
            <a:ext cx="171450" cy="88900"/>
          </a:xfrm>
          <a:custGeom>
            <a:avLst/>
            <a:gdLst/>
            <a:ahLst/>
            <a:cxnLst/>
            <a:rect l="l" t="t" r="r" b="b"/>
            <a:pathLst>
              <a:path w="171450" h="88900">
                <a:moveTo>
                  <a:pt x="0" y="86867"/>
                </a:moveTo>
                <a:lnTo>
                  <a:pt x="8042" y="88300"/>
                </a:lnTo>
                <a:lnTo>
                  <a:pt x="15859" y="88328"/>
                </a:lnTo>
                <a:lnTo>
                  <a:pt x="23842" y="87403"/>
                </a:lnTo>
                <a:lnTo>
                  <a:pt x="32385" y="85978"/>
                </a:lnTo>
                <a:lnTo>
                  <a:pt x="44070" y="83675"/>
                </a:lnTo>
                <a:lnTo>
                  <a:pt x="55864" y="81740"/>
                </a:lnTo>
                <a:lnTo>
                  <a:pt x="67728" y="79924"/>
                </a:lnTo>
                <a:lnTo>
                  <a:pt x="79628" y="77977"/>
                </a:lnTo>
                <a:lnTo>
                  <a:pt x="92473" y="76196"/>
                </a:lnTo>
                <a:lnTo>
                  <a:pt x="140462" y="72475"/>
                </a:lnTo>
                <a:lnTo>
                  <a:pt x="150749" y="72469"/>
                </a:lnTo>
                <a:lnTo>
                  <a:pt x="161036" y="72106"/>
                </a:lnTo>
                <a:lnTo>
                  <a:pt x="171323" y="70992"/>
                </a:lnTo>
                <a:lnTo>
                  <a:pt x="169179" y="63867"/>
                </a:lnTo>
                <a:lnTo>
                  <a:pt x="166750" y="57038"/>
                </a:lnTo>
                <a:lnTo>
                  <a:pt x="164036" y="50329"/>
                </a:lnTo>
                <a:lnTo>
                  <a:pt x="161036" y="43560"/>
                </a:lnTo>
                <a:lnTo>
                  <a:pt x="157347" y="36036"/>
                </a:lnTo>
                <a:lnTo>
                  <a:pt x="152860" y="26892"/>
                </a:lnTo>
                <a:lnTo>
                  <a:pt x="149159" y="17700"/>
                </a:lnTo>
                <a:lnTo>
                  <a:pt x="147827" y="10032"/>
                </a:lnTo>
                <a:lnTo>
                  <a:pt x="148843" y="6730"/>
                </a:lnTo>
                <a:lnTo>
                  <a:pt x="149733" y="3047"/>
                </a:lnTo>
                <a:lnTo>
                  <a:pt x="15087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43251" y="5871667"/>
            <a:ext cx="60325" cy="49530"/>
          </a:xfrm>
          <a:custGeom>
            <a:avLst/>
            <a:gdLst/>
            <a:ahLst/>
            <a:cxnLst/>
            <a:rect l="l" t="t" r="r" b="b"/>
            <a:pathLst>
              <a:path w="60325" h="49529">
                <a:moveTo>
                  <a:pt x="60071" y="39623"/>
                </a:moveTo>
                <a:lnTo>
                  <a:pt x="44785" y="45815"/>
                </a:lnTo>
                <a:lnTo>
                  <a:pt x="34083" y="48920"/>
                </a:lnTo>
                <a:lnTo>
                  <a:pt x="25834" y="46310"/>
                </a:lnTo>
                <a:lnTo>
                  <a:pt x="17906" y="35356"/>
                </a:lnTo>
                <a:lnTo>
                  <a:pt x="13233" y="26617"/>
                </a:lnTo>
                <a:lnTo>
                  <a:pt x="8715" y="17792"/>
                </a:lnTo>
                <a:lnTo>
                  <a:pt x="4316" y="8910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54451" y="5635752"/>
            <a:ext cx="24130" cy="59690"/>
          </a:xfrm>
          <a:custGeom>
            <a:avLst/>
            <a:gdLst/>
            <a:ahLst/>
            <a:cxnLst/>
            <a:rect l="l" t="t" r="r" b="b"/>
            <a:pathLst>
              <a:path w="24130" h="59689">
                <a:moveTo>
                  <a:pt x="0" y="0"/>
                </a:moveTo>
                <a:lnTo>
                  <a:pt x="3300" y="12582"/>
                </a:lnTo>
                <a:lnTo>
                  <a:pt x="7540" y="22936"/>
                </a:lnTo>
                <a:lnTo>
                  <a:pt x="12519" y="32489"/>
                </a:lnTo>
                <a:lnTo>
                  <a:pt x="18034" y="42672"/>
                </a:lnTo>
                <a:lnTo>
                  <a:pt x="19812" y="47853"/>
                </a:lnTo>
                <a:lnTo>
                  <a:pt x="21590" y="53644"/>
                </a:lnTo>
                <a:lnTo>
                  <a:pt x="23749" y="5913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52623" y="5593689"/>
            <a:ext cx="68580" cy="39370"/>
          </a:xfrm>
          <a:custGeom>
            <a:avLst/>
            <a:gdLst/>
            <a:ahLst/>
            <a:cxnLst/>
            <a:rect l="l" t="t" r="r" b="b"/>
            <a:pathLst>
              <a:path w="68580" h="39370">
                <a:moveTo>
                  <a:pt x="0" y="39319"/>
                </a:moveTo>
                <a:lnTo>
                  <a:pt x="45452" y="29160"/>
                </a:lnTo>
                <a:lnTo>
                  <a:pt x="67056" y="7315"/>
                </a:lnTo>
                <a:lnTo>
                  <a:pt x="6819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47389" y="5347715"/>
            <a:ext cx="26034" cy="73660"/>
          </a:xfrm>
          <a:custGeom>
            <a:avLst/>
            <a:gdLst/>
            <a:ahLst/>
            <a:cxnLst/>
            <a:rect l="l" t="t" r="r" b="b"/>
            <a:pathLst>
              <a:path w="26035" h="73660">
                <a:moveTo>
                  <a:pt x="0" y="73406"/>
                </a:moveTo>
                <a:lnTo>
                  <a:pt x="8227" y="55364"/>
                </a:lnTo>
                <a:lnTo>
                  <a:pt x="15430" y="37655"/>
                </a:lnTo>
                <a:lnTo>
                  <a:pt x="21395" y="19470"/>
                </a:lnTo>
                <a:lnTo>
                  <a:pt x="2590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94488" y="5234685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6181" y="0"/>
                </a:moveTo>
                <a:lnTo>
                  <a:pt x="14739" y="5359"/>
                </a:lnTo>
                <a:lnTo>
                  <a:pt x="5417" y="10874"/>
                </a:lnTo>
                <a:lnTo>
                  <a:pt x="0" y="18413"/>
                </a:lnTo>
                <a:lnTo>
                  <a:pt x="273" y="298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13176" y="5616549"/>
            <a:ext cx="13970" cy="27940"/>
          </a:xfrm>
          <a:custGeom>
            <a:avLst/>
            <a:gdLst/>
            <a:ahLst/>
            <a:cxnLst/>
            <a:rect l="l" t="t" r="r" b="b"/>
            <a:pathLst>
              <a:path w="13970" h="27939">
                <a:moveTo>
                  <a:pt x="1777" y="0"/>
                </a:moveTo>
                <a:lnTo>
                  <a:pt x="9495" y="4171"/>
                </a:lnTo>
                <a:lnTo>
                  <a:pt x="13414" y="7772"/>
                </a:lnTo>
                <a:lnTo>
                  <a:pt x="12975" y="12515"/>
                </a:lnTo>
                <a:lnTo>
                  <a:pt x="7620" y="20116"/>
                </a:lnTo>
                <a:lnTo>
                  <a:pt x="5207" y="22250"/>
                </a:lnTo>
                <a:lnTo>
                  <a:pt x="2794" y="24993"/>
                </a:lnTo>
                <a:lnTo>
                  <a:pt x="0" y="2743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56229" y="5182211"/>
            <a:ext cx="22225" cy="22860"/>
          </a:xfrm>
          <a:custGeom>
            <a:avLst/>
            <a:gdLst/>
            <a:ahLst/>
            <a:cxnLst/>
            <a:rect l="l" t="t" r="r" b="b"/>
            <a:pathLst>
              <a:path w="22225" h="22860">
                <a:moveTo>
                  <a:pt x="21970" y="1547"/>
                </a:moveTo>
                <a:lnTo>
                  <a:pt x="11090" y="0"/>
                </a:lnTo>
                <a:lnTo>
                  <a:pt x="5508" y="3262"/>
                </a:lnTo>
                <a:lnTo>
                  <a:pt x="2665" y="10906"/>
                </a:lnTo>
                <a:lnTo>
                  <a:pt x="0" y="2250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52648" y="5188989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5842" y="1119"/>
                </a:moveTo>
                <a:lnTo>
                  <a:pt x="12126" y="0"/>
                </a:lnTo>
                <a:lnTo>
                  <a:pt x="10017" y="1785"/>
                </a:lnTo>
                <a:lnTo>
                  <a:pt x="4359" y="4762"/>
                </a:lnTo>
                <a:lnTo>
                  <a:pt x="0" y="721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96719" y="5177282"/>
            <a:ext cx="15875" cy="9525"/>
          </a:xfrm>
          <a:custGeom>
            <a:avLst/>
            <a:gdLst/>
            <a:ahLst/>
            <a:cxnLst/>
            <a:rect l="l" t="t" r="r" b="b"/>
            <a:pathLst>
              <a:path w="15875" h="9525">
                <a:moveTo>
                  <a:pt x="15493" y="0"/>
                </a:moveTo>
                <a:lnTo>
                  <a:pt x="7874" y="5842"/>
                </a:lnTo>
                <a:lnTo>
                  <a:pt x="5714" y="7366"/>
                </a:lnTo>
                <a:lnTo>
                  <a:pt x="0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26438" y="53775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37718" y="0"/>
                </a:moveTo>
                <a:lnTo>
                  <a:pt x="28074" y="1529"/>
                </a:lnTo>
                <a:lnTo>
                  <a:pt x="18859" y="3286"/>
                </a:lnTo>
                <a:lnTo>
                  <a:pt x="9644" y="5304"/>
                </a:lnTo>
                <a:lnTo>
                  <a:pt x="0" y="7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60776" y="619536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29870"/>
                </a:moveTo>
                <a:lnTo>
                  <a:pt x="40259" y="9143"/>
                </a:lnTo>
                <a:lnTo>
                  <a:pt x="40893" y="6095"/>
                </a:lnTo>
                <a:lnTo>
                  <a:pt x="41782" y="3047"/>
                </a:lnTo>
                <a:lnTo>
                  <a:pt x="4267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09848" y="6120993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30" h="8254">
                <a:moveTo>
                  <a:pt x="11302" y="0"/>
                </a:moveTo>
                <a:lnTo>
                  <a:pt x="6984" y="6095"/>
                </a:lnTo>
                <a:lnTo>
                  <a:pt x="5842" y="7924"/>
                </a:lnTo>
                <a:lnTo>
                  <a:pt x="0" y="57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70503" y="59463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0" y="0"/>
                </a:moveTo>
                <a:lnTo>
                  <a:pt x="3583" y="12487"/>
                </a:lnTo>
                <a:lnTo>
                  <a:pt x="6667" y="24917"/>
                </a:lnTo>
                <a:lnTo>
                  <a:pt x="9465" y="37461"/>
                </a:lnTo>
                <a:lnTo>
                  <a:pt x="12192" y="5029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128392" y="5863742"/>
            <a:ext cx="68580" cy="6350"/>
          </a:xfrm>
          <a:custGeom>
            <a:avLst/>
            <a:gdLst/>
            <a:ahLst/>
            <a:cxnLst/>
            <a:rect l="l" t="t" r="r" b="b"/>
            <a:pathLst>
              <a:path w="68580" h="6350">
                <a:moveTo>
                  <a:pt x="68325" y="2438"/>
                </a:moveTo>
                <a:lnTo>
                  <a:pt x="49738" y="4629"/>
                </a:lnTo>
                <a:lnTo>
                  <a:pt x="32781" y="6248"/>
                </a:lnTo>
                <a:lnTo>
                  <a:pt x="16515" y="5353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46070" y="6006388"/>
            <a:ext cx="12065" cy="30480"/>
          </a:xfrm>
          <a:custGeom>
            <a:avLst/>
            <a:gdLst/>
            <a:ahLst/>
            <a:cxnLst/>
            <a:rect l="l" t="t" r="r" b="b"/>
            <a:pathLst>
              <a:path w="12064" h="30479">
                <a:moveTo>
                  <a:pt x="0" y="0"/>
                </a:moveTo>
                <a:lnTo>
                  <a:pt x="2166" y="8996"/>
                </a:lnTo>
                <a:lnTo>
                  <a:pt x="4286" y="16192"/>
                </a:lnTo>
                <a:lnTo>
                  <a:pt x="7215" y="22759"/>
                </a:lnTo>
                <a:lnTo>
                  <a:pt x="11811" y="2987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531381" y="5734811"/>
            <a:ext cx="57785" cy="60325"/>
          </a:xfrm>
          <a:custGeom>
            <a:avLst/>
            <a:gdLst/>
            <a:ahLst/>
            <a:cxnLst/>
            <a:rect l="l" t="t" r="r" b="b"/>
            <a:pathLst>
              <a:path w="57785" h="60325">
                <a:moveTo>
                  <a:pt x="9761" y="60045"/>
                </a:moveTo>
                <a:lnTo>
                  <a:pt x="0" y="44967"/>
                </a:lnTo>
                <a:lnTo>
                  <a:pt x="537" y="33604"/>
                </a:lnTo>
                <a:lnTo>
                  <a:pt x="10100" y="23955"/>
                </a:lnTo>
                <a:lnTo>
                  <a:pt x="27414" y="14020"/>
                </a:lnTo>
                <a:lnTo>
                  <a:pt x="34934" y="10544"/>
                </a:lnTo>
                <a:lnTo>
                  <a:pt x="42431" y="7010"/>
                </a:lnTo>
                <a:lnTo>
                  <a:pt x="49881" y="3476"/>
                </a:lnTo>
                <a:lnTo>
                  <a:pt x="5725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84450" y="6188354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4" h="24764">
                <a:moveTo>
                  <a:pt x="0" y="0"/>
                </a:moveTo>
                <a:lnTo>
                  <a:pt x="4369" y="8096"/>
                </a:lnTo>
                <a:lnTo>
                  <a:pt x="7905" y="14249"/>
                </a:lnTo>
                <a:lnTo>
                  <a:pt x="11965" y="19373"/>
                </a:lnTo>
                <a:lnTo>
                  <a:pt x="17906" y="243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469769" y="6090208"/>
            <a:ext cx="80010" cy="36195"/>
          </a:xfrm>
          <a:custGeom>
            <a:avLst/>
            <a:gdLst/>
            <a:ahLst/>
            <a:cxnLst/>
            <a:rect l="l" t="t" r="r" b="b"/>
            <a:pathLst>
              <a:path w="80010" h="36195">
                <a:moveTo>
                  <a:pt x="0" y="0"/>
                </a:moveTo>
                <a:lnTo>
                  <a:pt x="13319" y="10920"/>
                </a:lnTo>
                <a:lnTo>
                  <a:pt x="25685" y="21297"/>
                </a:lnTo>
                <a:lnTo>
                  <a:pt x="38861" y="29789"/>
                </a:lnTo>
                <a:lnTo>
                  <a:pt x="54610" y="35052"/>
                </a:lnTo>
                <a:lnTo>
                  <a:pt x="62702" y="35971"/>
                </a:lnTo>
                <a:lnTo>
                  <a:pt x="68960" y="35775"/>
                </a:lnTo>
                <a:lnTo>
                  <a:pt x="74362" y="34151"/>
                </a:lnTo>
                <a:lnTo>
                  <a:pt x="79882" y="3078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730373" y="5925616"/>
            <a:ext cx="22860" cy="67310"/>
          </a:xfrm>
          <a:custGeom>
            <a:avLst/>
            <a:gdLst/>
            <a:ahLst/>
            <a:cxnLst/>
            <a:rect l="l" t="t" r="r" b="b"/>
            <a:pathLst>
              <a:path w="22860" h="67310">
                <a:moveTo>
                  <a:pt x="0" y="0"/>
                </a:moveTo>
                <a:lnTo>
                  <a:pt x="8872" y="10439"/>
                </a:lnTo>
                <a:lnTo>
                  <a:pt x="14303" y="18592"/>
                </a:lnTo>
                <a:lnTo>
                  <a:pt x="17377" y="27431"/>
                </a:lnTo>
                <a:lnTo>
                  <a:pt x="19176" y="39928"/>
                </a:lnTo>
                <a:lnTo>
                  <a:pt x="21078" y="48153"/>
                </a:lnTo>
                <a:lnTo>
                  <a:pt x="22193" y="54749"/>
                </a:lnTo>
                <a:lnTo>
                  <a:pt x="22498" y="60717"/>
                </a:lnTo>
                <a:lnTo>
                  <a:pt x="21970" y="6705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900426" y="6300520"/>
            <a:ext cx="10795" cy="28575"/>
          </a:xfrm>
          <a:custGeom>
            <a:avLst/>
            <a:gdLst/>
            <a:ahLst/>
            <a:cxnLst/>
            <a:rect l="l" t="t" r="r" b="b"/>
            <a:pathLst>
              <a:path w="10794" h="28575">
                <a:moveTo>
                  <a:pt x="6731" y="0"/>
                </a:moveTo>
                <a:lnTo>
                  <a:pt x="10644" y="7215"/>
                </a:lnTo>
                <a:lnTo>
                  <a:pt x="9461" y="12915"/>
                </a:lnTo>
                <a:lnTo>
                  <a:pt x="5230" y="19245"/>
                </a:lnTo>
                <a:lnTo>
                  <a:pt x="0" y="283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03752" y="6402019"/>
            <a:ext cx="29845" cy="81280"/>
          </a:xfrm>
          <a:custGeom>
            <a:avLst/>
            <a:gdLst/>
            <a:ahLst/>
            <a:cxnLst/>
            <a:rect l="l" t="t" r="r" b="b"/>
            <a:pathLst>
              <a:path w="29844" h="81279">
                <a:moveTo>
                  <a:pt x="29591" y="0"/>
                </a:moveTo>
                <a:lnTo>
                  <a:pt x="25142" y="17940"/>
                </a:lnTo>
                <a:lnTo>
                  <a:pt x="19716" y="33566"/>
                </a:lnTo>
                <a:lnTo>
                  <a:pt x="12910" y="48563"/>
                </a:lnTo>
                <a:lnTo>
                  <a:pt x="4318" y="64617"/>
                </a:lnTo>
                <a:lnTo>
                  <a:pt x="889" y="72237"/>
                </a:lnTo>
                <a:lnTo>
                  <a:pt x="0" y="74980"/>
                </a:lnTo>
                <a:lnTo>
                  <a:pt x="0" y="807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06741" y="6117945"/>
            <a:ext cx="43180" cy="21590"/>
          </a:xfrm>
          <a:custGeom>
            <a:avLst/>
            <a:gdLst/>
            <a:ahLst/>
            <a:cxnLst/>
            <a:rect l="l" t="t" r="r" b="b"/>
            <a:pathLst>
              <a:path w="43180" h="21589">
                <a:moveTo>
                  <a:pt x="4812" y="18897"/>
                </a:moveTo>
                <a:lnTo>
                  <a:pt x="0" y="21345"/>
                </a:lnTo>
                <a:lnTo>
                  <a:pt x="14225" y="14249"/>
                </a:lnTo>
                <a:lnTo>
                  <a:pt x="33333" y="4752"/>
                </a:lnTo>
                <a:lnTo>
                  <a:pt x="4316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76170" y="549884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30" h="7620">
                <a:moveTo>
                  <a:pt x="0" y="7111"/>
                </a:moveTo>
                <a:lnTo>
                  <a:pt x="8586" y="1353"/>
                </a:lnTo>
                <a:lnTo>
                  <a:pt x="16779" y="0"/>
                </a:lnTo>
                <a:lnTo>
                  <a:pt x="25663" y="1504"/>
                </a:lnTo>
                <a:lnTo>
                  <a:pt x="36322" y="4317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43932" y="5673242"/>
            <a:ext cx="28575" cy="12700"/>
          </a:xfrm>
          <a:custGeom>
            <a:avLst/>
            <a:gdLst/>
            <a:ahLst/>
            <a:cxnLst/>
            <a:rect l="l" t="t" r="r" b="b"/>
            <a:pathLst>
              <a:path w="28575" h="12700">
                <a:moveTo>
                  <a:pt x="20859" y="0"/>
                </a:moveTo>
                <a:lnTo>
                  <a:pt x="2012" y="5762"/>
                </a:lnTo>
                <a:lnTo>
                  <a:pt x="0" y="8610"/>
                </a:lnTo>
                <a:lnTo>
                  <a:pt x="10322" y="10201"/>
                </a:lnTo>
                <a:lnTo>
                  <a:pt x="28479" y="121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8454" y="5617464"/>
            <a:ext cx="26670" cy="12065"/>
          </a:xfrm>
          <a:custGeom>
            <a:avLst/>
            <a:gdLst/>
            <a:ahLst/>
            <a:cxnLst/>
            <a:rect l="l" t="t" r="r" b="b"/>
            <a:pathLst>
              <a:path w="26669" h="12064">
                <a:moveTo>
                  <a:pt x="13444" y="0"/>
                </a:moveTo>
                <a:lnTo>
                  <a:pt x="0" y="4381"/>
                </a:lnTo>
                <a:lnTo>
                  <a:pt x="4284" y="7848"/>
                </a:lnTo>
                <a:lnTo>
                  <a:pt x="16355" y="10287"/>
                </a:lnTo>
                <a:lnTo>
                  <a:pt x="26271" y="1158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01156" y="5930188"/>
            <a:ext cx="88900" cy="40640"/>
          </a:xfrm>
          <a:custGeom>
            <a:avLst/>
            <a:gdLst/>
            <a:ahLst/>
            <a:cxnLst/>
            <a:rect l="l" t="t" r="r" b="b"/>
            <a:pathLst>
              <a:path w="88900" h="40639">
                <a:moveTo>
                  <a:pt x="15984" y="0"/>
                </a:moveTo>
                <a:lnTo>
                  <a:pt x="7576" y="10286"/>
                </a:lnTo>
                <a:lnTo>
                  <a:pt x="2157" y="17602"/>
                </a:lnTo>
                <a:lnTo>
                  <a:pt x="0" y="24345"/>
                </a:lnTo>
                <a:lnTo>
                  <a:pt x="1379" y="32918"/>
                </a:lnTo>
                <a:lnTo>
                  <a:pt x="23588" y="37152"/>
                </a:lnTo>
                <a:lnTo>
                  <a:pt x="44559" y="39357"/>
                </a:lnTo>
                <a:lnTo>
                  <a:pt x="65815" y="40247"/>
                </a:lnTo>
                <a:lnTo>
                  <a:pt x="88882" y="4053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05371" y="6451396"/>
            <a:ext cx="24765" cy="11430"/>
          </a:xfrm>
          <a:custGeom>
            <a:avLst/>
            <a:gdLst/>
            <a:ahLst/>
            <a:cxnLst/>
            <a:rect l="l" t="t" r="r" b="b"/>
            <a:pathLst>
              <a:path w="24764" h="11429">
                <a:moveTo>
                  <a:pt x="10245" y="3352"/>
                </a:moveTo>
                <a:lnTo>
                  <a:pt x="0" y="11144"/>
                </a:lnTo>
                <a:lnTo>
                  <a:pt x="5149" y="9448"/>
                </a:lnTo>
                <a:lnTo>
                  <a:pt x="16371" y="3867"/>
                </a:lnTo>
                <a:lnTo>
                  <a:pt x="2434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656329" y="5639285"/>
            <a:ext cx="29845" cy="33655"/>
          </a:xfrm>
          <a:custGeom>
            <a:avLst/>
            <a:gdLst/>
            <a:ahLst/>
            <a:cxnLst/>
            <a:rect l="l" t="t" r="r" b="b"/>
            <a:pathLst>
              <a:path w="29845" h="33654">
                <a:moveTo>
                  <a:pt x="28956" y="33347"/>
                </a:moveTo>
                <a:lnTo>
                  <a:pt x="29674" y="15982"/>
                </a:lnTo>
                <a:lnTo>
                  <a:pt x="28987" y="5076"/>
                </a:lnTo>
                <a:lnTo>
                  <a:pt x="23491" y="0"/>
                </a:lnTo>
                <a:lnTo>
                  <a:pt x="9779" y="123"/>
                </a:lnTo>
                <a:lnTo>
                  <a:pt x="6477" y="123"/>
                </a:lnTo>
                <a:lnTo>
                  <a:pt x="3429" y="123"/>
                </a:lnTo>
                <a:lnTo>
                  <a:pt x="0" y="12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91484" y="5705246"/>
            <a:ext cx="55880" cy="86995"/>
          </a:xfrm>
          <a:custGeom>
            <a:avLst/>
            <a:gdLst/>
            <a:ahLst/>
            <a:cxnLst/>
            <a:rect l="l" t="t" r="r" b="b"/>
            <a:pathLst>
              <a:path w="55879" h="86995">
                <a:moveTo>
                  <a:pt x="0" y="0"/>
                </a:moveTo>
                <a:lnTo>
                  <a:pt x="8552" y="15749"/>
                </a:lnTo>
                <a:lnTo>
                  <a:pt x="18224" y="31127"/>
                </a:lnTo>
                <a:lnTo>
                  <a:pt x="28467" y="46334"/>
                </a:lnTo>
                <a:lnTo>
                  <a:pt x="38735" y="61569"/>
                </a:lnTo>
                <a:lnTo>
                  <a:pt x="42997" y="67918"/>
                </a:lnTo>
                <a:lnTo>
                  <a:pt x="47212" y="74180"/>
                </a:lnTo>
                <a:lnTo>
                  <a:pt x="51379" y="80386"/>
                </a:lnTo>
                <a:lnTo>
                  <a:pt x="55499" y="8656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99053" y="6106667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8000" y="0"/>
                </a:moveTo>
                <a:lnTo>
                  <a:pt x="5207" y="2438"/>
                </a:lnTo>
                <a:lnTo>
                  <a:pt x="2794" y="5181"/>
                </a:lnTo>
                <a:lnTo>
                  <a:pt x="0" y="76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62144" y="5802058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26161" y="10477"/>
                </a:moveTo>
                <a:lnTo>
                  <a:pt x="16752" y="9267"/>
                </a:lnTo>
                <a:lnTo>
                  <a:pt x="10318" y="8343"/>
                </a:lnTo>
                <a:lnTo>
                  <a:pt x="5266" y="6962"/>
                </a:lnTo>
                <a:lnTo>
                  <a:pt x="0" y="4381"/>
                </a:lnTo>
                <a:lnTo>
                  <a:pt x="14481" y="1147"/>
                </a:lnTo>
                <a:lnTo>
                  <a:pt x="28416" y="0"/>
                </a:lnTo>
                <a:lnTo>
                  <a:pt x="42683" y="52"/>
                </a:lnTo>
                <a:lnTo>
                  <a:pt x="58165" y="419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53378" y="600486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4191" y="0"/>
                </a:moveTo>
                <a:lnTo>
                  <a:pt x="2667" y="1828"/>
                </a:lnTo>
                <a:lnTo>
                  <a:pt x="1143" y="3047"/>
                </a:lnTo>
                <a:lnTo>
                  <a:pt x="0" y="4571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0473" y="5908243"/>
            <a:ext cx="36195" cy="19050"/>
          </a:xfrm>
          <a:custGeom>
            <a:avLst/>
            <a:gdLst/>
            <a:ahLst/>
            <a:cxnLst/>
            <a:rect l="l" t="t" r="r" b="b"/>
            <a:pathLst>
              <a:path w="36195" h="19050">
                <a:moveTo>
                  <a:pt x="36067" y="18592"/>
                </a:moveTo>
                <a:lnTo>
                  <a:pt x="21859" y="17659"/>
                </a:lnTo>
                <a:lnTo>
                  <a:pt x="11652" y="16611"/>
                </a:lnTo>
                <a:lnTo>
                  <a:pt x="4635" y="11906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17235" y="5501385"/>
            <a:ext cx="29209" cy="36195"/>
          </a:xfrm>
          <a:custGeom>
            <a:avLst/>
            <a:gdLst/>
            <a:ahLst/>
            <a:cxnLst/>
            <a:rect l="l" t="t" r="r" b="b"/>
            <a:pathLst>
              <a:path w="29210" h="36195">
                <a:moveTo>
                  <a:pt x="0" y="36194"/>
                </a:moveTo>
                <a:lnTo>
                  <a:pt x="877" y="23431"/>
                </a:lnTo>
                <a:lnTo>
                  <a:pt x="7016" y="14668"/>
                </a:lnTo>
                <a:lnTo>
                  <a:pt x="16823" y="7620"/>
                </a:lnTo>
                <a:lnTo>
                  <a:pt x="28701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038977" y="5112130"/>
            <a:ext cx="7620" cy="41275"/>
          </a:xfrm>
          <a:custGeom>
            <a:avLst/>
            <a:gdLst/>
            <a:ahLst/>
            <a:cxnLst/>
            <a:rect l="l" t="t" r="r" b="b"/>
            <a:pathLst>
              <a:path w="7620" h="41275">
                <a:moveTo>
                  <a:pt x="0" y="40767"/>
                </a:moveTo>
                <a:lnTo>
                  <a:pt x="2401" y="30628"/>
                </a:lnTo>
                <a:lnTo>
                  <a:pt x="4254" y="20621"/>
                </a:lnTo>
                <a:lnTo>
                  <a:pt x="5822" y="10495"/>
                </a:lnTo>
                <a:lnTo>
                  <a:pt x="7365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31279" y="5112130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096"/>
                </a:moveTo>
                <a:lnTo>
                  <a:pt x="10668" y="2413"/>
                </a:lnTo>
                <a:lnTo>
                  <a:pt x="12192" y="1143"/>
                </a:lnTo>
                <a:lnTo>
                  <a:pt x="1854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650481" y="5396738"/>
            <a:ext cx="41275" cy="34925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0" y="0"/>
                </a:moveTo>
                <a:lnTo>
                  <a:pt x="10352" y="8630"/>
                </a:lnTo>
                <a:lnTo>
                  <a:pt x="20335" y="17605"/>
                </a:lnTo>
                <a:lnTo>
                  <a:pt x="30343" y="26414"/>
                </a:lnTo>
                <a:lnTo>
                  <a:pt x="40767" y="345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61682" y="5933236"/>
            <a:ext cx="20320" cy="41910"/>
          </a:xfrm>
          <a:custGeom>
            <a:avLst/>
            <a:gdLst/>
            <a:ahLst/>
            <a:cxnLst/>
            <a:rect l="l" t="t" r="r" b="b"/>
            <a:pathLst>
              <a:path w="20320" h="41910">
                <a:moveTo>
                  <a:pt x="0" y="0"/>
                </a:moveTo>
                <a:lnTo>
                  <a:pt x="9046" y="9863"/>
                </a:lnTo>
                <a:lnTo>
                  <a:pt x="14843" y="18554"/>
                </a:lnTo>
                <a:lnTo>
                  <a:pt x="18234" y="28332"/>
                </a:lnTo>
                <a:lnTo>
                  <a:pt x="20066" y="4145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29426" y="6340144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45720" y="13716"/>
                </a:moveTo>
                <a:lnTo>
                  <a:pt x="32823" y="13187"/>
                </a:lnTo>
                <a:lnTo>
                  <a:pt x="24082" y="11544"/>
                </a:lnTo>
                <a:lnTo>
                  <a:pt x="16412" y="8015"/>
                </a:lnTo>
                <a:lnTo>
                  <a:pt x="6731" y="1828"/>
                </a:lnTo>
                <a:lnTo>
                  <a:pt x="4318" y="1219"/>
                </a:lnTo>
                <a:lnTo>
                  <a:pt x="2159" y="609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54446" y="6163970"/>
            <a:ext cx="92075" cy="46990"/>
          </a:xfrm>
          <a:custGeom>
            <a:avLst/>
            <a:gdLst/>
            <a:ahLst/>
            <a:cxnLst/>
            <a:rect l="l" t="t" r="r" b="b"/>
            <a:pathLst>
              <a:path w="92075" h="46989">
                <a:moveTo>
                  <a:pt x="91693" y="46939"/>
                </a:moveTo>
                <a:lnTo>
                  <a:pt x="41370" y="37299"/>
                </a:lnTo>
                <a:lnTo>
                  <a:pt x="4190" y="8229"/>
                </a:lnTo>
                <a:lnTo>
                  <a:pt x="2666" y="5486"/>
                </a:lnTo>
                <a:lnTo>
                  <a:pt x="1142" y="2743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50406" y="5780836"/>
            <a:ext cx="36195" cy="49530"/>
          </a:xfrm>
          <a:custGeom>
            <a:avLst/>
            <a:gdLst/>
            <a:ahLst/>
            <a:cxnLst/>
            <a:rect l="l" t="t" r="r" b="b"/>
            <a:pathLst>
              <a:path w="36195" h="49529">
                <a:moveTo>
                  <a:pt x="0" y="49072"/>
                </a:moveTo>
                <a:lnTo>
                  <a:pt x="12440" y="47548"/>
                </a:lnTo>
                <a:lnTo>
                  <a:pt x="24749" y="44881"/>
                </a:lnTo>
                <a:lnTo>
                  <a:pt x="33700" y="38442"/>
                </a:lnTo>
                <a:lnTo>
                  <a:pt x="36068" y="25603"/>
                </a:lnTo>
                <a:lnTo>
                  <a:pt x="32466" y="17830"/>
                </a:lnTo>
                <a:lnTo>
                  <a:pt x="29733" y="11658"/>
                </a:lnTo>
                <a:lnTo>
                  <a:pt x="27406" y="6057"/>
                </a:lnTo>
                <a:lnTo>
                  <a:pt x="25019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89396" y="5134355"/>
            <a:ext cx="71120" cy="45720"/>
          </a:xfrm>
          <a:custGeom>
            <a:avLst/>
            <a:gdLst/>
            <a:ahLst/>
            <a:cxnLst/>
            <a:rect l="l" t="t" r="r" b="b"/>
            <a:pathLst>
              <a:path w="71120" h="45720">
                <a:moveTo>
                  <a:pt x="70992" y="45720"/>
                </a:moveTo>
                <a:lnTo>
                  <a:pt x="51220" y="36093"/>
                </a:lnTo>
                <a:lnTo>
                  <a:pt x="31972" y="26527"/>
                </a:lnTo>
                <a:lnTo>
                  <a:pt x="14485" y="15126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778372" y="5345938"/>
            <a:ext cx="64769" cy="177800"/>
          </a:xfrm>
          <a:custGeom>
            <a:avLst/>
            <a:gdLst/>
            <a:ahLst/>
            <a:cxnLst/>
            <a:rect l="l" t="t" r="r" b="b"/>
            <a:pathLst>
              <a:path w="64770" h="177800">
                <a:moveTo>
                  <a:pt x="0" y="0"/>
                </a:moveTo>
                <a:lnTo>
                  <a:pt x="7381" y="59404"/>
                </a:lnTo>
                <a:lnTo>
                  <a:pt x="25907" y="116331"/>
                </a:lnTo>
                <a:lnTo>
                  <a:pt x="45608" y="151860"/>
                </a:lnTo>
                <a:lnTo>
                  <a:pt x="54250" y="164516"/>
                </a:lnTo>
                <a:lnTo>
                  <a:pt x="64642" y="17729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75273" y="5744260"/>
            <a:ext cx="79375" cy="28575"/>
          </a:xfrm>
          <a:custGeom>
            <a:avLst/>
            <a:gdLst/>
            <a:ahLst/>
            <a:cxnLst/>
            <a:rect l="l" t="t" r="r" b="b"/>
            <a:pathLst>
              <a:path w="79375" h="28575">
                <a:moveTo>
                  <a:pt x="78993" y="0"/>
                </a:moveTo>
                <a:lnTo>
                  <a:pt x="63247" y="1581"/>
                </a:lnTo>
                <a:lnTo>
                  <a:pt x="44656" y="3048"/>
                </a:lnTo>
                <a:lnTo>
                  <a:pt x="26469" y="5657"/>
                </a:lnTo>
                <a:lnTo>
                  <a:pt x="11937" y="10668"/>
                </a:lnTo>
                <a:lnTo>
                  <a:pt x="3683" y="19202"/>
                </a:lnTo>
                <a:lnTo>
                  <a:pt x="1015" y="21031"/>
                </a:lnTo>
                <a:lnTo>
                  <a:pt x="0" y="28346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77253" y="5729935"/>
            <a:ext cx="69850" cy="20955"/>
          </a:xfrm>
          <a:custGeom>
            <a:avLst/>
            <a:gdLst/>
            <a:ahLst/>
            <a:cxnLst/>
            <a:rect l="l" t="t" r="r" b="b"/>
            <a:pathLst>
              <a:path w="69850" h="20954">
                <a:moveTo>
                  <a:pt x="0" y="20421"/>
                </a:moveTo>
                <a:lnTo>
                  <a:pt x="16587" y="16535"/>
                </a:lnTo>
                <a:lnTo>
                  <a:pt x="32591" y="12649"/>
                </a:lnTo>
                <a:lnTo>
                  <a:pt x="48238" y="8077"/>
                </a:lnTo>
                <a:lnTo>
                  <a:pt x="63753" y="2133"/>
                </a:lnTo>
                <a:lnTo>
                  <a:pt x="65913" y="1524"/>
                </a:lnTo>
                <a:lnTo>
                  <a:pt x="67437" y="914"/>
                </a:lnTo>
                <a:lnTo>
                  <a:pt x="69596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94703" y="5693664"/>
            <a:ext cx="20320" cy="79375"/>
          </a:xfrm>
          <a:custGeom>
            <a:avLst/>
            <a:gdLst/>
            <a:ahLst/>
            <a:cxnLst/>
            <a:rect l="l" t="t" r="r" b="b"/>
            <a:pathLst>
              <a:path w="20320" h="79375">
                <a:moveTo>
                  <a:pt x="20066" y="0"/>
                </a:moveTo>
                <a:lnTo>
                  <a:pt x="9046" y="44834"/>
                </a:lnTo>
                <a:lnTo>
                  <a:pt x="3301" y="66141"/>
                </a:lnTo>
                <a:lnTo>
                  <a:pt x="1524" y="72847"/>
                </a:lnTo>
                <a:lnTo>
                  <a:pt x="0" y="78943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99378" y="6001816"/>
            <a:ext cx="47625" cy="27305"/>
          </a:xfrm>
          <a:custGeom>
            <a:avLst/>
            <a:gdLst/>
            <a:ahLst/>
            <a:cxnLst/>
            <a:rect l="l" t="t" r="r" b="b"/>
            <a:pathLst>
              <a:path w="47625" h="27304">
                <a:moveTo>
                  <a:pt x="2667" y="0"/>
                </a:moveTo>
                <a:lnTo>
                  <a:pt x="1777" y="1828"/>
                </a:lnTo>
                <a:lnTo>
                  <a:pt x="888" y="4267"/>
                </a:lnTo>
                <a:lnTo>
                  <a:pt x="0" y="6095"/>
                </a:lnTo>
                <a:lnTo>
                  <a:pt x="12007" y="10706"/>
                </a:lnTo>
                <a:lnTo>
                  <a:pt x="23669" y="15773"/>
                </a:lnTo>
                <a:lnTo>
                  <a:pt x="35307" y="21183"/>
                </a:lnTo>
                <a:lnTo>
                  <a:pt x="47244" y="26822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11835" y="5618683"/>
            <a:ext cx="19050" cy="175260"/>
          </a:xfrm>
          <a:custGeom>
            <a:avLst/>
            <a:gdLst/>
            <a:ahLst/>
            <a:cxnLst/>
            <a:rect l="l" t="t" r="r" b="b"/>
            <a:pathLst>
              <a:path w="19050" h="175260">
                <a:moveTo>
                  <a:pt x="1817" y="174650"/>
                </a:moveTo>
                <a:lnTo>
                  <a:pt x="0" y="137707"/>
                </a:lnTo>
                <a:lnTo>
                  <a:pt x="134" y="101765"/>
                </a:lnTo>
                <a:lnTo>
                  <a:pt x="3175" y="65993"/>
                </a:lnTo>
                <a:lnTo>
                  <a:pt x="10072" y="29565"/>
                </a:lnTo>
                <a:lnTo>
                  <a:pt x="12211" y="22245"/>
                </a:lnTo>
                <a:lnTo>
                  <a:pt x="14422" y="14897"/>
                </a:lnTo>
                <a:lnTo>
                  <a:pt x="16680" y="7491"/>
                </a:lnTo>
                <a:lnTo>
                  <a:pt x="18962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80073" y="5387085"/>
            <a:ext cx="6350" cy="20320"/>
          </a:xfrm>
          <a:custGeom>
            <a:avLst/>
            <a:gdLst/>
            <a:ahLst/>
            <a:cxnLst/>
            <a:rect l="l" t="t" r="r" b="b"/>
            <a:pathLst>
              <a:path w="6350" h="20320">
                <a:moveTo>
                  <a:pt x="0" y="0"/>
                </a:moveTo>
                <a:lnTo>
                  <a:pt x="1270" y="8508"/>
                </a:lnTo>
                <a:lnTo>
                  <a:pt x="2539" y="12445"/>
                </a:lnTo>
                <a:lnTo>
                  <a:pt x="6096" y="20065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37198" y="5784189"/>
            <a:ext cx="66675" cy="8890"/>
          </a:xfrm>
          <a:custGeom>
            <a:avLst/>
            <a:gdLst/>
            <a:ahLst/>
            <a:cxnLst/>
            <a:rect l="l" t="t" r="r" b="b"/>
            <a:pathLst>
              <a:path w="66675" h="8889">
                <a:moveTo>
                  <a:pt x="66421" y="6400"/>
                </a:moveTo>
                <a:lnTo>
                  <a:pt x="51623" y="8596"/>
                </a:lnTo>
                <a:lnTo>
                  <a:pt x="40814" y="8191"/>
                </a:lnTo>
                <a:lnTo>
                  <a:pt x="30934" y="5672"/>
                </a:lnTo>
                <a:lnTo>
                  <a:pt x="18923" y="1524"/>
                </a:lnTo>
                <a:lnTo>
                  <a:pt x="8762" y="1524"/>
                </a:lnTo>
                <a:lnTo>
                  <a:pt x="6350" y="1828"/>
                </a:lnTo>
                <a:lnTo>
                  <a:pt x="0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90692" y="5703112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5" h="9525">
                <a:moveTo>
                  <a:pt x="23495" y="0"/>
                </a:moveTo>
                <a:lnTo>
                  <a:pt x="10033" y="3657"/>
                </a:lnTo>
                <a:lnTo>
                  <a:pt x="6985" y="3657"/>
                </a:lnTo>
                <a:lnTo>
                  <a:pt x="0" y="9144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07126" y="6036868"/>
            <a:ext cx="29845" cy="55244"/>
          </a:xfrm>
          <a:custGeom>
            <a:avLst/>
            <a:gdLst/>
            <a:ahLst/>
            <a:cxnLst/>
            <a:rect l="l" t="t" r="r" b="b"/>
            <a:pathLst>
              <a:path w="29845" h="55245">
                <a:moveTo>
                  <a:pt x="29845" y="0"/>
                </a:moveTo>
                <a:lnTo>
                  <a:pt x="21324" y="13592"/>
                </a:lnTo>
                <a:lnTo>
                  <a:pt x="13303" y="26898"/>
                </a:lnTo>
                <a:lnTo>
                  <a:pt x="6092" y="40547"/>
                </a:lnTo>
                <a:lnTo>
                  <a:pt x="0" y="55168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93003" y="6122517"/>
            <a:ext cx="48895" cy="53975"/>
          </a:xfrm>
          <a:custGeom>
            <a:avLst/>
            <a:gdLst/>
            <a:ahLst/>
            <a:cxnLst/>
            <a:rect l="l" t="t" r="r" b="b"/>
            <a:pathLst>
              <a:path w="48895" h="53975">
                <a:moveTo>
                  <a:pt x="0" y="53644"/>
                </a:moveTo>
                <a:lnTo>
                  <a:pt x="33361" y="20940"/>
                </a:lnTo>
                <a:lnTo>
                  <a:pt x="45085" y="6400"/>
                </a:lnTo>
                <a:lnTo>
                  <a:pt x="46862" y="3352"/>
                </a:lnTo>
                <a:lnTo>
                  <a:pt x="48768" y="0"/>
                </a:lnTo>
              </a:path>
            </a:pathLst>
          </a:custGeom>
          <a:ln w="28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81653" y="5530350"/>
            <a:ext cx="262890" cy="265430"/>
          </a:xfrm>
          <a:custGeom>
            <a:avLst/>
            <a:gdLst/>
            <a:ahLst/>
            <a:cxnLst/>
            <a:rect l="l" t="t" r="r" b="b"/>
            <a:pathLst>
              <a:path w="262889" h="265429">
                <a:moveTo>
                  <a:pt x="146304" y="253534"/>
                </a:moveTo>
                <a:lnTo>
                  <a:pt x="136618" y="254201"/>
                </a:lnTo>
                <a:lnTo>
                  <a:pt x="127301" y="254296"/>
                </a:lnTo>
                <a:lnTo>
                  <a:pt x="117961" y="253706"/>
                </a:lnTo>
                <a:lnTo>
                  <a:pt x="80263" y="245305"/>
                </a:lnTo>
                <a:lnTo>
                  <a:pt x="47244" y="213910"/>
                </a:lnTo>
                <a:lnTo>
                  <a:pt x="35760" y="188621"/>
                </a:lnTo>
                <a:lnTo>
                  <a:pt x="31750" y="180382"/>
                </a:lnTo>
                <a:lnTo>
                  <a:pt x="27773" y="173991"/>
                </a:lnTo>
                <a:lnTo>
                  <a:pt x="23367" y="167886"/>
                </a:lnTo>
                <a:lnTo>
                  <a:pt x="18962" y="161780"/>
                </a:lnTo>
                <a:lnTo>
                  <a:pt x="0" y="122775"/>
                </a:lnTo>
                <a:lnTo>
                  <a:pt x="1853" y="114407"/>
                </a:lnTo>
                <a:lnTo>
                  <a:pt x="26257" y="76217"/>
                </a:lnTo>
                <a:lnTo>
                  <a:pt x="41529" y="62730"/>
                </a:lnTo>
                <a:lnTo>
                  <a:pt x="48313" y="56247"/>
                </a:lnTo>
                <a:lnTo>
                  <a:pt x="54371" y="49347"/>
                </a:lnTo>
                <a:lnTo>
                  <a:pt x="60263" y="42281"/>
                </a:lnTo>
                <a:lnTo>
                  <a:pt x="66548" y="35298"/>
                </a:lnTo>
                <a:lnTo>
                  <a:pt x="98716" y="13626"/>
                </a:lnTo>
                <a:lnTo>
                  <a:pt x="137255" y="595"/>
                </a:lnTo>
                <a:lnTo>
                  <a:pt x="145276" y="0"/>
                </a:lnTo>
                <a:lnTo>
                  <a:pt x="153035" y="500"/>
                </a:lnTo>
                <a:lnTo>
                  <a:pt x="194818" y="19423"/>
                </a:lnTo>
                <a:lnTo>
                  <a:pt x="224631" y="53166"/>
                </a:lnTo>
                <a:lnTo>
                  <a:pt x="230124" y="60983"/>
                </a:lnTo>
                <a:lnTo>
                  <a:pt x="235807" y="68676"/>
                </a:lnTo>
                <a:lnTo>
                  <a:pt x="256849" y="101001"/>
                </a:lnTo>
                <a:lnTo>
                  <a:pt x="262318" y="128719"/>
                </a:lnTo>
                <a:lnTo>
                  <a:pt x="262036" y="137882"/>
                </a:lnTo>
                <a:lnTo>
                  <a:pt x="244580" y="173348"/>
                </a:lnTo>
                <a:lnTo>
                  <a:pt x="201755" y="211434"/>
                </a:lnTo>
                <a:lnTo>
                  <a:pt x="164084" y="238904"/>
                </a:lnTo>
                <a:lnTo>
                  <a:pt x="155864" y="244924"/>
                </a:lnTo>
                <a:lnTo>
                  <a:pt x="148050" y="251172"/>
                </a:lnTo>
                <a:lnTo>
                  <a:pt x="140473" y="257763"/>
                </a:lnTo>
                <a:lnTo>
                  <a:pt x="132969" y="264812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78040" y="5698283"/>
            <a:ext cx="262255" cy="263525"/>
          </a:xfrm>
          <a:custGeom>
            <a:avLst/>
            <a:gdLst/>
            <a:ahLst/>
            <a:cxnLst/>
            <a:rect l="l" t="t" r="r" b="b"/>
            <a:pathLst>
              <a:path w="262254" h="263525">
                <a:moveTo>
                  <a:pt x="258474" y="27689"/>
                </a:moveTo>
                <a:lnTo>
                  <a:pt x="222410" y="8786"/>
                </a:lnTo>
                <a:lnTo>
                  <a:pt x="180703" y="485"/>
                </a:lnTo>
                <a:lnTo>
                  <a:pt x="172243" y="0"/>
                </a:lnTo>
                <a:lnTo>
                  <a:pt x="163605" y="257"/>
                </a:lnTo>
                <a:lnTo>
                  <a:pt x="122219" y="11649"/>
                </a:lnTo>
                <a:lnTo>
                  <a:pt x="114093" y="15168"/>
                </a:lnTo>
                <a:lnTo>
                  <a:pt x="106074" y="18545"/>
                </a:lnTo>
                <a:lnTo>
                  <a:pt x="70230" y="35733"/>
                </a:lnTo>
                <a:lnTo>
                  <a:pt x="40034" y="63555"/>
                </a:lnTo>
                <a:lnTo>
                  <a:pt x="15438" y="99945"/>
                </a:lnTo>
                <a:lnTo>
                  <a:pt x="1172" y="144427"/>
                </a:lnTo>
                <a:lnTo>
                  <a:pt x="0" y="162263"/>
                </a:lnTo>
                <a:lnTo>
                  <a:pt x="1410" y="179898"/>
                </a:lnTo>
                <a:lnTo>
                  <a:pt x="16938" y="221980"/>
                </a:lnTo>
                <a:lnTo>
                  <a:pt x="43856" y="249231"/>
                </a:lnTo>
                <a:lnTo>
                  <a:pt x="79865" y="262766"/>
                </a:lnTo>
                <a:lnTo>
                  <a:pt x="95025" y="263299"/>
                </a:lnTo>
                <a:lnTo>
                  <a:pt x="102776" y="262975"/>
                </a:lnTo>
                <a:lnTo>
                  <a:pt x="110456" y="262537"/>
                </a:lnTo>
                <a:lnTo>
                  <a:pt x="118135" y="262099"/>
                </a:lnTo>
                <a:lnTo>
                  <a:pt x="158144" y="258422"/>
                </a:lnTo>
                <a:lnTo>
                  <a:pt x="194623" y="246892"/>
                </a:lnTo>
                <a:lnTo>
                  <a:pt x="230661" y="220551"/>
                </a:lnTo>
                <a:lnTo>
                  <a:pt x="253216" y="178393"/>
                </a:lnTo>
                <a:lnTo>
                  <a:pt x="261141" y="138636"/>
                </a:lnTo>
                <a:lnTo>
                  <a:pt x="262120" y="121043"/>
                </a:lnTo>
                <a:lnTo>
                  <a:pt x="261252" y="103508"/>
                </a:lnTo>
                <a:lnTo>
                  <a:pt x="259123" y="86086"/>
                </a:lnTo>
                <a:lnTo>
                  <a:pt x="256315" y="68837"/>
                </a:lnTo>
                <a:lnTo>
                  <a:pt x="255373" y="61802"/>
                </a:lnTo>
                <a:lnTo>
                  <a:pt x="254394" y="54854"/>
                </a:lnTo>
                <a:lnTo>
                  <a:pt x="253297" y="47963"/>
                </a:lnTo>
                <a:lnTo>
                  <a:pt x="251997" y="41100"/>
                </a:lnTo>
                <a:lnTo>
                  <a:pt x="250473" y="32565"/>
                </a:lnTo>
                <a:lnTo>
                  <a:pt x="248949" y="24641"/>
                </a:lnTo>
                <a:lnTo>
                  <a:pt x="247171" y="16411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97503" y="5683939"/>
            <a:ext cx="978535" cy="162560"/>
          </a:xfrm>
          <a:custGeom>
            <a:avLst/>
            <a:gdLst/>
            <a:ahLst/>
            <a:cxnLst/>
            <a:rect l="l" t="t" r="r" b="b"/>
            <a:pathLst>
              <a:path w="978535" h="162560">
                <a:moveTo>
                  <a:pt x="0" y="1800"/>
                </a:moveTo>
                <a:lnTo>
                  <a:pt x="9344" y="1009"/>
                </a:lnTo>
                <a:lnTo>
                  <a:pt x="18176" y="276"/>
                </a:lnTo>
                <a:lnTo>
                  <a:pt x="27128" y="0"/>
                </a:lnTo>
                <a:lnTo>
                  <a:pt x="36830" y="581"/>
                </a:lnTo>
                <a:lnTo>
                  <a:pt x="46978" y="2338"/>
                </a:lnTo>
                <a:lnTo>
                  <a:pt x="56959" y="4581"/>
                </a:lnTo>
                <a:lnTo>
                  <a:pt x="66940" y="6881"/>
                </a:lnTo>
                <a:lnTo>
                  <a:pt x="77088" y="8810"/>
                </a:lnTo>
                <a:lnTo>
                  <a:pt x="111091" y="14182"/>
                </a:lnTo>
                <a:lnTo>
                  <a:pt x="145272" y="19097"/>
                </a:lnTo>
                <a:lnTo>
                  <a:pt x="179333" y="24584"/>
                </a:lnTo>
                <a:lnTo>
                  <a:pt x="212979" y="31670"/>
                </a:lnTo>
                <a:lnTo>
                  <a:pt x="227645" y="35371"/>
                </a:lnTo>
                <a:lnTo>
                  <a:pt x="242300" y="39100"/>
                </a:lnTo>
                <a:lnTo>
                  <a:pt x="256930" y="42772"/>
                </a:lnTo>
                <a:lnTo>
                  <a:pt x="311007" y="55102"/>
                </a:lnTo>
                <a:lnTo>
                  <a:pt x="350678" y="62988"/>
                </a:lnTo>
                <a:lnTo>
                  <a:pt x="390398" y="70304"/>
                </a:lnTo>
                <a:lnTo>
                  <a:pt x="430022" y="77390"/>
                </a:lnTo>
                <a:lnTo>
                  <a:pt x="442085" y="79576"/>
                </a:lnTo>
                <a:lnTo>
                  <a:pt x="454136" y="81619"/>
                </a:lnTo>
                <a:lnTo>
                  <a:pt x="466258" y="83605"/>
                </a:lnTo>
                <a:lnTo>
                  <a:pt x="478536" y="85620"/>
                </a:lnTo>
                <a:lnTo>
                  <a:pt x="522287" y="93002"/>
                </a:lnTo>
                <a:lnTo>
                  <a:pt x="565848" y="100555"/>
                </a:lnTo>
                <a:lnTo>
                  <a:pt x="609409" y="108337"/>
                </a:lnTo>
                <a:lnTo>
                  <a:pt x="653161" y="116405"/>
                </a:lnTo>
                <a:lnTo>
                  <a:pt x="708711" y="127039"/>
                </a:lnTo>
                <a:lnTo>
                  <a:pt x="764381" y="137245"/>
                </a:lnTo>
                <a:lnTo>
                  <a:pt x="820289" y="145337"/>
                </a:lnTo>
                <a:lnTo>
                  <a:pt x="876554" y="149628"/>
                </a:lnTo>
                <a:lnTo>
                  <a:pt x="901398" y="150880"/>
                </a:lnTo>
                <a:lnTo>
                  <a:pt x="925766" y="153247"/>
                </a:lnTo>
                <a:lnTo>
                  <a:pt x="949848" y="156700"/>
                </a:lnTo>
                <a:lnTo>
                  <a:pt x="973836" y="161210"/>
                </a:lnTo>
                <a:lnTo>
                  <a:pt x="976800" y="161867"/>
                </a:lnTo>
                <a:lnTo>
                  <a:pt x="976217" y="161667"/>
                </a:lnTo>
                <a:lnTo>
                  <a:pt x="975586" y="161467"/>
                </a:lnTo>
                <a:lnTo>
                  <a:pt x="978408" y="162125"/>
                </a:lnTo>
              </a:path>
            </a:pathLst>
          </a:custGeom>
          <a:ln w="28651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820923" y="1345166"/>
            <a:ext cx="228600" cy="154305"/>
          </a:xfrm>
          <a:custGeom>
            <a:avLst/>
            <a:gdLst/>
            <a:ahLst/>
            <a:cxnLst/>
            <a:rect l="l" t="t" r="r" b="b"/>
            <a:pathLst>
              <a:path w="228600" h="154305">
                <a:moveTo>
                  <a:pt x="0" y="154195"/>
                </a:moveTo>
                <a:lnTo>
                  <a:pt x="6919" y="144039"/>
                </a:lnTo>
                <a:lnTo>
                  <a:pt x="14303" y="134479"/>
                </a:lnTo>
                <a:lnTo>
                  <a:pt x="22092" y="125156"/>
                </a:lnTo>
                <a:lnTo>
                  <a:pt x="30225" y="115714"/>
                </a:lnTo>
                <a:lnTo>
                  <a:pt x="43378" y="100262"/>
                </a:lnTo>
                <a:lnTo>
                  <a:pt x="71016" y="70262"/>
                </a:lnTo>
                <a:lnTo>
                  <a:pt x="100427" y="42398"/>
                </a:lnTo>
                <a:lnTo>
                  <a:pt x="132228" y="19288"/>
                </a:lnTo>
                <a:lnTo>
                  <a:pt x="177974" y="1748"/>
                </a:lnTo>
                <a:lnTo>
                  <a:pt x="192903" y="0"/>
                </a:lnTo>
                <a:lnTo>
                  <a:pt x="207009" y="525"/>
                </a:lnTo>
                <a:lnTo>
                  <a:pt x="217677" y="3573"/>
                </a:lnTo>
                <a:lnTo>
                  <a:pt x="221233" y="4843"/>
                </a:lnTo>
                <a:lnTo>
                  <a:pt x="228600" y="357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67157" y="1213175"/>
            <a:ext cx="115570" cy="222885"/>
          </a:xfrm>
          <a:custGeom>
            <a:avLst/>
            <a:gdLst/>
            <a:ahLst/>
            <a:cxnLst/>
            <a:rect l="l" t="t" r="r" b="b"/>
            <a:pathLst>
              <a:path w="115570" h="222884">
                <a:moveTo>
                  <a:pt x="115284" y="21264"/>
                </a:moveTo>
                <a:lnTo>
                  <a:pt x="108440" y="17383"/>
                </a:lnTo>
                <a:lnTo>
                  <a:pt x="102822" y="11739"/>
                </a:lnTo>
                <a:lnTo>
                  <a:pt x="96799" y="5905"/>
                </a:lnTo>
                <a:lnTo>
                  <a:pt x="88741" y="1452"/>
                </a:lnTo>
                <a:lnTo>
                  <a:pt x="79410" y="0"/>
                </a:lnTo>
                <a:lnTo>
                  <a:pt x="69818" y="1166"/>
                </a:lnTo>
                <a:lnTo>
                  <a:pt x="36415" y="24469"/>
                </a:lnTo>
                <a:lnTo>
                  <a:pt x="15313" y="63311"/>
                </a:lnTo>
                <a:lnTo>
                  <a:pt x="4206" y="105491"/>
                </a:lnTo>
                <a:lnTo>
                  <a:pt x="0" y="147484"/>
                </a:lnTo>
                <a:lnTo>
                  <a:pt x="1492" y="168838"/>
                </a:lnTo>
                <a:lnTo>
                  <a:pt x="16422" y="208450"/>
                </a:lnTo>
                <a:lnTo>
                  <a:pt x="52641" y="222476"/>
                </a:lnTo>
                <a:lnTo>
                  <a:pt x="61944" y="22217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09536" y="1304544"/>
            <a:ext cx="75565" cy="106045"/>
          </a:xfrm>
          <a:custGeom>
            <a:avLst/>
            <a:gdLst/>
            <a:ahLst/>
            <a:cxnLst/>
            <a:rect l="l" t="t" r="r" b="b"/>
            <a:pathLst>
              <a:path w="75564" h="106044">
                <a:moveTo>
                  <a:pt x="36532" y="0"/>
                </a:moveTo>
                <a:lnTo>
                  <a:pt x="6516" y="37911"/>
                </a:lnTo>
                <a:lnTo>
                  <a:pt x="0" y="65252"/>
                </a:lnTo>
                <a:lnTo>
                  <a:pt x="337" y="78612"/>
                </a:lnTo>
                <a:lnTo>
                  <a:pt x="3232" y="88900"/>
                </a:lnTo>
                <a:lnTo>
                  <a:pt x="8735" y="97377"/>
                </a:lnTo>
                <a:lnTo>
                  <a:pt x="16642" y="103330"/>
                </a:lnTo>
                <a:lnTo>
                  <a:pt x="26753" y="106044"/>
                </a:lnTo>
                <a:lnTo>
                  <a:pt x="38171" y="104868"/>
                </a:lnTo>
                <a:lnTo>
                  <a:pt x="70711" y="73983"/>
                </a:lnTo>
                <a:lnTo>
                  <a:pt x="75568" y="50182"/>
                </a:lnTo>
                <a:lnTo>
                  <a:pt x="73997" y="38353"/>
                </a:lnTo>
                <a:lnTo>
                  <a:pt x="47835" y="7365"/>
                </a:lnTo>
                <a:lnTo>
                  <a:pt x="44533" y="6095"/>
                </a:lnTo>
                <a:lnTo>
                  <a:pt x="41485" y="482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457066" y="1321053"/>
            <a:ext cx="182880" cy="95885"/>
          </a:xfrm>
          <a:custGeom>
            <a:avLst/>
            <a:gdLst/>
            <a:ahLst/>
            <a:cxnLst/>
            <a:rect l="l" t="t" r="r" b="b"/>
            <a:pathLst>
              <a:path w="182879" h="95884">
                <a:moveTo>
                  <a:pt x="15494" y="22479"/>
                </a:moveTo>
                <a:lnTo>
                  <a:pt x="1524" y="65150"/>
                </a:lnTo>
                <a:lnTo>
                  <a:pt x="381" y="84939"/>
                </a:lnTo>
                <a:lnTo>
                  <a:pt x="0" y="91440"/>
                </a:lnTo>
                <a:lnTo>
                  <a:pt x="4899" y="81516"/>
                </a:lnTo>
                <a:lnTo>
                  <a:pt x="9667" y="71580"/>
                </a:lnTo>
                <a:lnTo>
                  <a:pt x="14555" y="61668"/>
                </a:lnTo>
                <a:lnTo>
                  <a:pt x="33274" y="28193"/>
                </a:lnTo>
                <a:lnTo>
                  <a:pt x="60680" y="2839"/>
                </a:lnTo>
                <a:lnTo>
                  <a:pt x="68087" y="5857"/>
                </a:lnTo>
                <a:lnTo>
                  <a:pt x="81597" y="42338"/>
                </a:lnTo>
                <a:lnTo>
                  <a:pt x="83165" y="51774"/>
                </a:lnTo>
                <a:lnTo>
                  <a:pt x="84709" y="60960"/>
                </a:lnTo>
                <a:lnTo>
                  <a:pt x="84962" y="62992"/>
                </a:lnTo>
                <a:lnTo>
                  <a:pt x="85344" y="64516"/>
                </a:lnTo>
                <a:lnTo>
                  <a:pt x="85344" y="66675"/>
                </a:lnTo>
                <a:lnTo>
                  <a:pt x="90556" y="56921"/>
                </a:lnTo>
                <a:lnTo>
                  <a:pt x="95805" y="47037"/>
                </a:lnTo>
                <a:lnTo>
                  <a:pt x="101220" y="37224"/>
                </a:lnTo>
                <a:lnTo>
                  <a:pt x="106934" y="27686"/>
                </a:lnTo>
                <a:lnTo>
                  <a:pt x="111313" y="20341"/>
                </a:lnTo>
                <a:lnTo>
                  <a:pt x="117586" y="10842"/>
                </a:lnTo>
                <a:lnTo>
                  <a:pt x="125168" y="2843"/>
                </a:lnTo>
                <a:lnTo>
                  <a:pt x="133477" y="0"/>
                </a:lnTo>
                <a:lnTo>
                  <a:pt x="143240" y="4452"/>
                </a:lnTo>
                <a:lnTo>
                  <a:pt x="163044" y="45410"/>
                </a:lnTo>
                <a:lnTo>
                  <a:pt x="166369" y="57721"/>
                </a:lnTo>
                <a:lnTo>
                  <a:pt x="170172" y="69746"/>
                </a:lnTo>
                <a:lnTo>
                  <a:pt x="175260" y="80772"/>
                </a:lnTo>
                <a:lnTo>
                  <a:pt x="180975" y="87122"/>
                </a:lnTo>
                <a:lnTo>
                  <a:pt x="182499" y="89281"/>
                </a:lnTo>
                <a:lnTo>
                  <a:pt x="182880" y="9537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90022" y="1315211"/>
            <a:ext cx="66675" cy="262890"/>
          </a:xfrm>
          <a:custGeom>
            <a:avLst/>
            <a:gdLst/>
            <a:ahLst/>
            <a:cxnLst/>
            <a:rect l="l" t="t" r="r" b="b"/>
            <a:pathLst>
              <a:path w="66675" h="262890">
                <a:moveTo>
                  <a:pt x="10249" y="262382"/>
                </a:moveTo>
                <a:lnTo>
                  <a:pt x="470" y="213105"/>
                </a:lnTo>
                <a:lnTo>
                  <a:pt x="0" y="189003"/>
                </a:lnTo>
                <a:lnTo>
                  <a:pt x="327" y="164782"/>
                </a:lnTo>
                <a:lnTo>
                  <a:pt x="3518" y="116459"/>
                </a:lnTo>
                <a:lnTo>
                  <a:pt x="9757" y="71405"/>
                </a:lnTo>
                <a:lnTo>
                  <a:pt x="22187" y="27686"/>
                </a:lnTo>
                <a:lnTo>
                  <a:pt x="42888" y="0"/>
                </a:lnTo>
                <a:lnTo>
                  <a:pt x="51673" y="7219"/>
                </a:lnTo>
                <a:lnTo>
                  <a:pt x="57826" y="15462"/>
                </a:lnTo>
                <a:lnTo>
                  <a:pt x="61908" y="25181"/>
                </a:lnTo>
                <a:lnTo>
                  <a:pt x="64478" y="36829"/>
                </a:lnTo>
                <a:lnTo>
                  <a:pt x="66563" y="61608"/>
                </a:lnTo>
                <a:lnTo>
                  <a:pt x="65160" y="87518"/>
                </a:lnTo>
                <a:lnTo>
                  <a:pt x="59924" y="112785"/>
                </a:lnTo>
                <a:lnTo>
                  <a:pt x="50508" y="135636"/>
                </a:lnTo>
                <a:lnTo>
                  <a:pt x="45301" y="142621"/>
                </a:lnTo>
                <a:lnTo>
                  <a:pt x="43777" y="144779"/>
                </a:lnTo>
                <a:lnTo>
                  <a:pt x="38951" y="14782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30701" y="1267333"/>
            <a:ext cx="68580" cy="153670"/>
          </a:xfrm>
          <a:custGeom>
            <a:avLst/>
            <a:gdLst/>
            <a:ahLst/>
            <a:cxnLst/>
            <a:rect l="l" t="t" r="r" b="b"/>
            <a:pathLst>
              <a:path w="68579" h="153669">
                <a:moveTo>
                  <a:pt x="2159" y="54863"/>
                </a:moveTo>
                <a:lnTo>
                  <a:pt x="1410" y="64942"/>
                </a:lnTo>
                <a:lnTo>
                  <a:pt x="650" y="75390"/>
                </a:lnTo>
                <a:lnTo>
                  <a:pt x="105" y="85957"/>
                </a:lnTo>
                <a:lnTo>
                  <a:pt x="0" y="96392"/>
                </a:lnTo>
                <a:lnTo>
                  <a:pt x="1031" y="108829"/>
                </a:lnTo>
                <a:lnTo>
                  <a:pt x="18938" y="150155"/>
                </a:lnTo>
                <a:lnTo>
                  <a:pt x="25463" y="153114"/>
                </a:lnTo>
                <a:lnTo>
                  <a:pt x="32464" y="153048"/>
                </a:lnTo>
                <a:lnTo>
                  <a:pt x="56300" y="114901"/>
                </a:lnTo>
                <a:lnTo>
                  <a:pt x="62896" y="66579"/>
                </a:lnTo>
                <a:lnTo>
                  <a:pt x="66166" y="30479"/>
                </a:lnTo>
                <a:lnTo>
                  <a:pt x="67151" y="20484"/>
                </a:lnTo>
                <a:lnTo>
                  <a:pt x="67849" y="13192"/>
                </a:lnTo>
                <a:lnTo>
                  <a:pt x="68310" y="6923"/>
                </a:lnTo>
                <a:lnTo>
                  <a:pt x="68579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96563" y="1199641"/>
            <a:ext cx="18415" cy="230504"/>
          </a:xfrm>
          <a:custGeom>
            <a:avLst/>
            <a:gdLst/>
            <a:ahLst/>
            <a:cxnLst/>
            <a:rect l="l" t="t" r="r" b="b"/>
            <a:pathLst>
              <a:path w="18414" h="230505">
                <a:moveTo>
                  <a:pt x="0" y="0"/>
                </a:moveTo>
                <a:lnTo>
                  <a:pt x="1349" y="14868"/>
                </a:lnTo>
                <a:lnTo>
                  <a:pt x="1460" y="29797"/>
                </a:lnTo>
                <a:lnTo>
                  <a:pt x="1285" y="44844"/>
                </a:lnTo>
                <a:lnTo>
                  <a:pt x="1777" y="60071"/>
                </a:lnTo>
                <a:lnTo>
                  <a:pt x="3937" y="83194"/>
                </a:lnTo>
                <a:lnTo>
                  <a:pt x="6858" y="106283"/>
                </a:lnTo>
                <a:lnTo>
                  <a:pt x="10064" y="129347"/>
                </a:lnTo>
                <a:lnTo>
                  <a:pt x="13081" y="152400"/>
                </a:lnTo>
                <a:lnTo>
                  <a:pt x="15321" y="169255"/>
                </a:lnTo>
                <a:lnTo>
                  <a:pt x="17097" y="186563"/>
                </a:lnTo>
                <a:lnTo>
                  <a:pt x="17849" y="203870"/>
                </a:lnTo>
                <a:lnTo>
                  <a:pt x="17017" y="220725"/>
                </a:lnTo>
                <a:lnTo>
                  <a:pt x="16128" y="223774"/>
                </a:lnTo>
                <a:lnTo>
                  <a:pt x="15494" y="226822"/>
                </a:lnTo>
                <a:lnTo>
                  <a:pt x="14604" y="23012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63923" y="1299844"/>
            <a:ext cx="243840" cy="98425"/>
          </a:xfrm>
          <a:custGeom>
            <a:avLst/>
            <a:gdLst/>
            <a:ahLst/>
            <a:cxnLst/>
            <a:rect l="l" t="t" r="r" b="b"/>
            <a:pathLst>
              <a:path w="243839" h="98425">
                <a:moveTo>
                  <a:pt x="0" y="7746"/>
                </a:moveTo>
                <a:lnTo>
                  <a:pt x="9900" y="1968"/>
                </a:lnTo>
                <a:lnTo>
                  <a:pt x="19478" y="0"/>
                </a:lnTo>
                <a:lnTo>
                  <a:pt x="29985" y="317"/>
                </a:lnTo>
                <a:lnTo>
                  <a:pt x="42672" y="1396"/>
                </a:lnTo>
                <a:lnTo>
                  <a:pt x="59261" y="2821"/>
                </a:lnTo>
                <a:lnTo>
                  <a:pt x="75755" y="4603"/>
                </a:lnTo>
                <a:lnTo>
                  <a:pt x="92249" y="6433"/>
                </a:lnTo>
                <a:lnTo>
                  <a:pt x="108838" y="8000"/>
                </a:lnTo>
                <a:lnTo>
                  <a:pt x="119852" y="8794"/>
                </a:lnTo>
                <a:lnTo>
                  <a:pt x="130937" y="9398"/>
                </a:lnTo>
                <a:lnTo>
                  <a:pt x="142021" y="10001"/>
                </a:lnTo>
                <a:lnTo>
                  <a:pt x="153035" y="10794"/>
                </a:lnTo>
                <a:lnTo>
                  <a:pt x="145182" y="19282"/>
                </a:lnTo>
                <a:lnTo>
                  <a:pt x="138509" y="27828"/>
                </a:lnTo>
                <a:lnTo>
                  <a:pt x="132907" y="37066"/>
                </a:lnTo>
                <a:lnTo>
                  <a:pt x="128270" y="47625"/>
                </a:lnTo>
                <a:lnTo>
                  <a:pt x="124918" y="59195"/>
                </a:lnTo>
                <a:lnTo>
                  <a:pt x="122888" y="72374"/>
                </a:lnTo>
                <a:lnTo>
                  <a:pt x="123930" y="85147"/>
                </a:lnTo>
                <a:lnTo>
                  <a:pt x="129793" y="95503"/>
                </a:lnTo>
                <a:lnTo>
                  <a:pt x="137027" y="98325"/>
                </a:lnTo>
                <a:lnTo>
                  <a:pt x="144700" y="96075"/>
                </a:lnTo>
                <a:lnTo>
                  <a:pt x="174482" y="65754"/>
                </a:lnTo>
                <a:lnTo>
                  <a:pt x="192561" y="36568"/>
                </a:lnTo>
                <a:lnTo>
                  <a:pt x="196135" y="30225"/>
                </a:lnTo>
                <a:lnTo>
                  <a:pt x="199780" y="23979"/>
                </a:lnTo>
                <a:lnTo>
                  <a:pt x="203580" y="17779"/>
                </a:lnTo>
                <a:lnTo>
                  <a:pt x="209863" y="23066"/>
                </a:lnTo>
                <a:lnTo>
                  <a:pt x="212788" y="29114"/>
                </a:lnTo>
                <a:lnTo>
                  <a:pt x="214475" y="36353"/>
                </a:lnTo>
                <a:lnTo>
                  <a:pt x="217042" y="45212"/>
                </a:lnTo>
                <a:lnTo>
                  <a:pt x="237109" y="77596"/>
                </a:lnTo>
                <a:lnTo>
                  <a:pt x="240537" y="78485"/>
                </a:lnTo>
                <a:lnTo>
                  <a:pt x="243586" y="7912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82440" y="1151508"/>
            <a:ext cx="45720" cy="270510"/>
          </a:xfrm>
          <a:custGeom>
            <a:avLst/>
            <a:gdLst/>
            <a:ahLst/>
            <a:cxnLst/>
            <a:rect l="l" t="t" r="r" b="b"/>
            <a:pathLst>
              <a:path w="45720" h="270509">
                <a:moveTo>
                  <a:pt x="9398" y="0"/>
                </a:moveTo>
                <a:lnTo>
                  <a:pt x="6125" y="19665"/>
                </a:lnTo>
                <a:lnTo>
                  <a:pt x="3032" y="39306"/>
                </a:lnTo>
                <a:lnTo>
                  <a:pt x="771" y="59043"/>
                </a:lnTo>
                <a:lnTo>
                  <a:pt x="0" y="78993"/>
                </a:lnTo>
                <a:lnTo>
                  <a:pt x="1327" y="106662"/>
                </a:lnTo>
                <a:lnTo>
                  <a:pt x="9411" y="161807"/>
                </a:lnTo>
                <a:lnTo>
                  <a:pt x="19518" y="207752"/>
                </a:lnTo>
                <a:lnTo>
                  <a:pt x="31170" y="246590"/>
                </a:lnTo>
                <a:lnTo>
                  <a:pt x="42037" y="265556"/>
                </a:lnTo>
                <a:lnTo>
                  <a:pt x="43942" y="267588"/>
                </a:lnTo>
                <a:lnTo>
                  <a:pt x="45720" y="27012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219066" y="1296160"/>
            <a:ext cx="180340" cy="116839"/>
          </a:xfrm>
          <a:custGeom>
            <a:avLst/>
            <a:gdLst/>
            <a:ahLst/>
            <a:cxnLst/>
            <a:rect l="l" t="t" r="r" b="b"/>
            <a:pathLst>
              <a:path w="180339" h="116840">
                <a:moveTo>
                  <a:pt x="0" y="128"/>
                </a:moveTo>
                <a:lnTo>
                  <a:pt x="13656" y="0"/>
                </a:lnTo>
                <a:lnTo>
                  <a:pt x="27241" y="49"/>
                </a:lnTo>
                <a:lnTo>
                  <a:pt x="40826" y="361"/>
                </a:lnTo>
                <a:lnTo>
                  <a:pt x="89646" y="3621"/>
                </a:lnTo>
                <a:lnTo>
                  <a:pt x="136144" y="13001"/>
                </a:lnTo>
                <a:lnTo>
                  <a:pt x="172317" y="43213"/>
                </a:lnTo>
                <a:lnTo>
                  <a:pt x="179790" y="86223"/>
                </a:lnTo>
                <a:lnTo>
                  <a:pt x="179625" y="96204"/>
                </a:lnTo>
                <a:lnTo>
                  <a:pt x="178960" y="106185"/>
                </a:lnTo>
                <a:lnTo>
                  <a:pt x="178308" y="11633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96017" y="1178052"/>
            <a:ext cx="13335" cy="48260"/>
          </a:xfrm>
          <a:custGeom>
            <a:avLst/>
            <a:gdLst/>
            <a:ahLst/>
            <a:cxnLst/>
            <a:rect l="l" t="t" r="r" b="b"/>
            <a:pathLst>
              <a:path w="13335" h="48259">
                <a:moveTo>
                  <a:pt x="12914" y="16763"/>
                </a:moveTo>
                <a:lnTo>
                  <a:pt x="8596" y="4825"/>
                </a:lnTo>
                <a:lnTo>
                  <a:pt x="10501" y="4825"/>
                </a:lnTo>
                <a:lnTo>
                  <a:pt x="87" y="0"/>
                </a:lnTo>
                <a:lnTo>
                  <a:pt x="0" y="9558"/>
                </a:lnTo>
                <a:lnTo>
                  <a:pt x="1198" y="18176"/>
                </a:lnTo>
                <a:lnTo>
                  <a:pt x="3302" y="26628"/>
                </a:lnTo>
                <a:lnTo>
                  <a:pt x="5929" y="35687"/>
                </a:lnTo>
                <a:lnTo>
                  <a:pt x="7072" y="39877"/>
                </a:lnTo>
                <a:lnTo>
                  <a:pt x="8088" y="44196"/>
                </a:lnTo>
                <a:lnTo>
                  <a:pt x="8596" y="4813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462184" y="1286510"/>
            <a:ext cx="81280" cy="115570"/>
          </a:xfrm>
          <a:custGeom>
            <a:avLst/>
            <a:gdLst/>
            <a:ahLst/>
            <a:cxnLst/>
            <a:rect l="l" t="t" r="r" b="b"/>
            <a:pathLst>
              <a:path w="81279" h="115569">
                <a:moveTo>
                  <a:pt x="27265" y="10160"/>
                </a:moveTo>
                <a:lnTo>
                  <a:pt x="5744" y="47414"/>
                </a:lnTo>
                <a:lnTo>
                  <a:pt x="0" y="72677"/>
                </a:lnTo>
                <a:lnTo>
                  <a:pt x="341" y="85836"/>
                </a:lnTo>
                <a:lnTo>
                  <a:pt x="3540" y="98303"/>
                </a:lnTo>
                <a:lnTo>
                  <a:pt x="10501" y="107950"/>
                </a:lnTo>
                <a:lnTo>
                  <a:pt x="20169" y="113202"/>
                </a:lnTo>
                <a:lnTo>
                  <a:pt x="31456" y="115109"/>
                </a:lnTo>
                <a:lnTo>
                  <a:pt x="42933" y="114040"/>
                </a:lnTo>
                <a:lnTo>
                  <a:pt x="77337" y="80252"/>
                </a:lnTo>
                <a:lnTo>
                  <a:pt x="81220" y="54711"/>
                </a:lnTo>
                <a:lnTo>
                  <a:pt x="79906" y="41163"/>
                </a:lnTo>
                <a:lnTo>
                  <a:pt x="59729" y="6016"/>
                </a:lnTo>
                <a:lnTo>
                  <a:pt x="53556" y="2883"/>
                </a:lnTo>
                <a:lnTo>
                  <a:pt x="46442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619878" y="1292605"/>
            <a:ext cx="108585" cy="114935"/>
          </a:xfrm>
          <a:custGeom>
            <a:avLst/>
            <a:gdLst/>
            <a:ahLst/>
            <a:cxnLst/>
            <a:rect l="l" t="t" r="r" b="b"/>
            <a:pathLst>
              <a:path w="108585" h="114934">
                <a:moveTo>
                  <a:pt x="0" y="46735"/>
                </a:moveTo>
                <a:lnTo>
                  <a:pt x="785" y="56757"/>
                </a:lnTo>
                <a:lnTo>
                  <a:pt x="1809" y="66801"/>
                </a:lnTo>
                <a:lnTo>
                  <a:pt x="3071" y="76846"/>
                </a:lnTo>
                <a:lnTo>
                  <a:pt x="4572" y="86867"/>
                </a:lnTo>
                <a:lnTo>
                  <a:pt x="5451" y="93985"/>
                </a:lnTo>
                <a:lnTo>
                  <a:pt x="6365" y="101044"/>
                </a:lnTo>
                <a:lnTo>
                  <a:pt x="7304" y="108031"/>
                </a:lnTo>
                <a:lnTo>
                  <a:pt x="8255" y="114934"/>
                </a:lnTo>
                <a:lnTo>
                  <a:pt x="10199" y="102578"/>
                </a:lnTo>
                <a:lnTo>
                  <a:pt x="12954" y="90566"/>
                </a:lnTo>
                <a:lnTo>
                  <a:pt x="27521" y="51829"/>
                </a:lnTo>
                <a:lnTo>
                  <a:pt x="54863" y="10413"/>
                </a:lnTo>
                <a:lnTo>
                  <a:pt x="69564" y="0"/>
                </a:lnTo>
                <a:lnTo>
                  <a:pt x="76973" y="1198"/>
                </a:lnTo>
                <a:lnTo>
                  <a:pt x="95567" y="39322"/>
                </a:lnTo>
                <a:lnTo>
                  <a:pt x="103100" y="80035"/>
                </a:lnTo>
                <a:lnTo>
                  <a:pt x="104330" y="87741"/>
                </a:lnTo>
                <a:lnTo>
                  <a:pt x="105941" y="95327"/>
                </a:lnTo>
                <a:lnTo>
                  <a:pt x="108458" y="10337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61793" y="128016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47950" y="0"/>
                </a:moveTo>
                <a:lnTo>
                  <a:pt x="12644" y="32638"/>
                </a:lnTo>
                <a:lnTo>
                  <a:pt x="0" y="76626"/>
                </a:lnTo>
                <a:lnTo>
                  <a:pt x="1341" y="91693"/>
                </a:lnTo>
                <a:lnTo>
                  <a:pt x="5197" y="102574"/>
                </a:lnTo>
                <a:lnTo>
                  <a:pt x="11898" y="112061"/>
                </a:lnTo>
                <a:lnTo>
                  <a:pt x="21004" y="119143"/>
                </a:lnTo>
                <a:lnTo>
                  <a:pt x="32075" y="122809"/>
                </a:lnTo>
                <a:lnTo>
                  <a:pt x="43245" y="121862"/>
                </a:lnTo>
                <a:lnTo>
                  <a:pt x="73485" y="87687"/>
                </a:lnTo>
                <a:lnTo>
                  <a:pt x="85415" y="47878"/>
                </a:lnTo>
                <a:lnTo>
                  <a:pt x="86939" y="35305"/>
                </a:lnTo>
                <a:lnTo>
                  <a:pt x="89987" y="30225"/>
                </a:lnTo>
                <a:lnTo>
                  <a:pt x="98877" y="77724"/>
                </a:lnTo>
                <a:lnTo>
                  <a:pt x="115075" y="113907"/>
                </a:lnTo>
                <a:lnTo>
                  <a:pt x="123261" y="125222"/>
                </a:lnTo>
                <a:lnTo>
                  <a:pt x="127833" y="131952"/>
                </a:lnTo>
                <a:lnTo>
                  <a:pt x="128722" y="134112"/>
                </a:lnTo>
                <a:lnTo>
                  <a:pt x="134564" y="134365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38543" y="1167130"/>
            <a:ext cx="60325" cy="253365"/>
          </a:xfrm>
          <a:custGeom>
            <a:avLst/>
            <a:gdLst/>
            <a:ahLst/>
            <a:cxnLst/>
            <a:rect l="l" t="t" r="r" b="b"/>
            <a:pathLst>
              <a:path w="60325" h="253365">
                <a:moveTo>
                  <a:pt x="7090" y="0"/>
                </a:moveTo>
                <a:lnTo>
                  <a:pt x="2409" y="150"/>
                </a:lnTo>
                <a:lnTo>
                  <a:pt x="406" y="10064"/>
                </a:lnTo>
                <a:lnTo>
                  <a:pt x="0" y="23931"/>
                </a:lnTo>
                <a:lnTo>
                  <a:pt x="105" y="35941"/>
                </a:lnTo>
                <a:lnTo>
                  <a:pt x="3184" y="85756"/>
                </a:lnTo>
                <a:lnTo>
                  <a:pt x="9884" y="135000"/>
                </a:lnTo>
                <a:lnTo>
                  <a:pt x="20282" y="182403"/>
                </a:lnTo>
                <a:lnTo>
                  <a:pt x="38205" y="227330"/>
                </a:lnTo>
                <a:lnTo>
                  <a:pt x="52974" y="248261"/>
                </a:lnTo>
                <a:lnTo>
                  <a:pt x="59922" y="25323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020510" y="1143888"/>
            <a:ext cx="50165" cy="224790"/>
          </a:xfrm>
          <a:custGeom>
            <a:avLst/>
            <a:gdLst/>
            <a:ahLst/>
            <a:cxnLst/>
            <a:rect l="l" t="t" r="r" b="b"/>
            <a:pathLst>
              <a:path w="50164" h="224790">
                <a:moveTo>
                  <a:pt x="13007" y="0"/>
                </a:moveTo>
                <a:lnTo>
                  <a:pt x="1309" y="37236"/>
                </a:lnTo>
                <a:lnTo>
                  <a:pt x="0" y="72866"/>
                </a:lnTo>
                <a:lnTo>
                  <a:pt x="1212" y="95631"/>
                </a:lnTo>
                <a:lnTo>
                  <a:pt x="6911" y="140588"/>
                </a:lnTo>
                <a:lnTo>
                  <a:pt x="15690" y="178101"/>
                </a:lnTo>
                <a:lnTo>
                  <a:pt x="40947" y="219456"/>
                </a:lnTo>
                <a:lnTo>
                  <a:pt x="43487" y="221869"/>
                </a:lnTo>
                <a:lnTo>
                  <a:pt x="49837" y="22466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123688" y="1304544"/>
            <a:ext cx="226060" cy="302895"/>
          </a:xfrm>
          <a:custGeom>
            <a:avLst/>
            <a:gdLst/>
            <a:ahLst/>
            <a:cxnLst/>
            <a:rect l="l" t="t" r="r" b="b"/>
            <a:pathLst>
              <a:path w="226060" h="302894">
                <a:moveTo>
                  <a:pt x="13462" y="3047"/>
                </a:moveTo>
                <a:lnTo>
                  <a:pt x="7947" y="14745"/>
                </a:lnTo>
                <a:lnTo>
                  <a:pt x="3159" y="27193"/>
                </a:lnTo>
                <a:lnTo>
                  <a:pt x="156" y="40141"/>
                </a:lnTo>
                <a:lnTo>
                  <a:pt x="0" y="53339"/>
                </a:lnTo>
                <a:lnTo>
                  <a:pt x="2331" y="62533"/>
                </a:lnTo>
                <a:lnTo>
                  <a:pt x="7032" y="71453"/>
                </a:lnTo>
                <a:lnTo>
                  <a:pt x="14091" y="78110"/>
                </a:lnTo>
                <a:lnTo>
                  <a:pt x="23495" y="80517"/>
                </a:lnTo>
                <a:lnTo>
                  <a:pt x="47853" y="72429"/>
                </a:lnTo>
                <a:lnTo>
                  <a:pt x="67960" y="54387"/>
                </a:lnTo>
                <a:lnTo>
                  <a:pt x="85806" y="32869"/>
                </a:lnTo>
                <a:lnTo>
                  <a:pt x="103377" y="14350"/>
                </a:lnTo>
                <a:lnTo>
                  <a:pt x="105790" y="13080"/>
                </a:lnTo>
                <a:lnTo>
                  <a:pt x="107569" y="11937"/>
                </a:lnTo>
                <a:lnTo>
                  <a:pt x="109982" y="10667"/>
                </a:lnTo>
                <a:lnTo>
                  <a:pt x="118358" y="26257"/>
                </a:lnTo>
                <a:lnTo>
                  <a:pt x="124031" y="42227"/>
                </a:lnTo>
                <a:lnTo>
                  <a:pt x="128109" y="58959"/>
                </a:lnTo>
                <a:lnTo>
                  <a:pt x="131699" y="76834"/>
                </a:lnTo>
                <a:lnTo>
                  <a:pt x="140398" y="119635"/>
                </a:lnTo>
                <a:lnTo>
                  <a:pt x="149002" y="163496"/>
                </a:lnTo>
                <a:lnTo>
                  <a:pt x="155273" y="207619"/>
                </a:lnTo>
                <a:lnTo>
                  <a:pt x="156972" y="251205"/>
                </a:lnTo>
                <a:lnTo>
                  <a:pt x="145470" y="292407"/>
                </a:lnTo>
                <a:lnTo>
                  <a:pt x="134747" y="302640"/>
                </a:lnTo>
                <a:lnTo>
                  <a:pt x="121154" y="297122"/>
                </a:lnTo>
                <a:lnTo>
                  <a:pt x="92328" y="264921"/>
                </a:lnTo>
                <a:lnTo>
                  <a:pt x="81327" y="209883"/>
                </a:lnTo>
                <a:lnTo>
                  <a:pt x="83702" y="181143"/>
                </a:lnTo>
                <a:lnTo>
                  <a:pt x="101357" y="131379"/>
                </a:lnTo>
                <a:lnTo>
                  <a:pt x="131131" y="88830"/>
                </a:lnTo>
                <a:lnTo>
                  <a:pt x="166419" y="51452"/>
                </a:lnTo>
                <a:lnTo>
                  <a:pt x="205603" y="16722"/>
                </a:lnTo>
                <a:lnTo>
                  <a:pt x="225551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89590" y="1249933"/>
            <a:ext cx="164465" cy="156845"/>
          </a:xfrm>
          <a:custGeom>
            <a:avLst/>
            <a:gdLst/>
            <a:ahLst/>
            <a:cxnLst/>
            <a:rect l="l" t="t" r="r" b="b"/>
            <a:pathLst>
              <a:path w="164464" h="156844">
                <a:moveTo>
                  <a:pt x="30591" y="60070"/>
                </a:moveTo>
                <a:lnTo>
                  <a:pt x="74326" y="66913"/>
                </a:lnTo>
                <a:lnTo>
                  <a:pt x="106997" y="40322"/>
                </a:lnTo>
                <a:lnTo>
                  <a:pt x="87070" y="1208"/>
                </a:lnTo>
                <a:lnTo>
                  <a:pt x="76692" y="0"/>
                </a:lnTo>
                <a:lnTo>
                  <a:pt x="59904" y="1750"/>
                </a:lnTo>
                <a:lnTo>
                  <a:pt x="17256" y="27431"/>
                </a:lnTo>
                <a:lnTo>
                  <a:pt x="0" y="69389"/>
                </a:lnTo>
                <a:lnTo>
                  <a:pt x="2807" y="91707"/>
                </a:lnTo>
                <a:lnTo>
                  <a:pt x="27537" y="129819"/>
                </a:lnTo>
                <a:lnTo>
                  <a:pt x="64355" y="149429"/>
                </a:lnTo>
                <a:lnTo>
                  <a:pt x="106924" y="156251"/>
                </a:lnTo>
                <a:lnTo>
                  <a:pt x="126142" y="154543"/>
                </a:lnTo>
                <a:lnTo>
                  <a:pt x="144766" y="149572"/>
                </a:lnTo>
                <a:lnTo>
                  <a:pt x="164449" y="141731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88611" y="1249162"/>
            <a:ext cx="172720" cy="153035"/>
          </a:xfrm>
          <a:custGeom>
            <a:avLst/>
            <a:gdLst/>
            <a:ahLst/>
            <a:cxnLst/>
            <a:rect l="l" t="t" r="r" b="b"/>
            <a:pathLst>
              <a:path w="172720" h="153034">
                <a:moveTo>
                  <a:pt x="5306" y="3311"/>
                </a:moveTo>
                <a:lnTo>
                  <a:pt x="0" y="0"/>
                </a:lnTo>
                <a:lnTo>
                  <a:pt x="3623" y="6915"/>
                </a:lnTo>
                <a:lnTo>
                  <a:pt x="10628" y="17045"/>
                </a:lnTo>
                <a:lnTo>
                  <a:pt x="43390" y="55937"/>
                </a:lnTo>
                <a:lnTo>
                  <a:pt x="73886" y="86115"/>
                </a:lnTo>
                <a:lnTo>
                  <a:pt x="107414" y="114119"/>
                </a:lnTo>
                <a:lnTo>
                  <a:pt x="142466" y="139836"/>
                </a:lnTo>
                <a:lnTo>
                  <a:pt x="150439" y="145663"/>
                </a:lnTo>
                <a:lnTo>
                  <a:pt x="156817" y="149393"/>
                </a:lnTo>
                <a:lnTo>
                  <a:pt x="163575" y="151552"/>
                </a:lnTo>
                <a:lnTo>
                  <a:pt x="172692" y="152663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50532" y="1260983"/>
            <a:ext cx="78105" cy="192405"/>
          </a:xfrm>
          <a:custGeom>
            <a:avLst/>
            <a:gdLst/>
            <a:ahLst/>
            <a:cxnLst/>
            <a:rect l="l" t="t" r="r" b="b"/>
            <a:pathLst>
              <a:path w="78104" h="192405">
                <a:moveTo>
                  <a:pt x="77497" y="0"/>
                </a:moveTo>
                <a:lnTo>
                  <a:pt x="49190" y="25824"/>
                </a:lnTo>
                <a:lnTo>
                  <a:pt x="25030" y="65658"/>
                </a:lnTo>
                <a:lnTo>
                  <a:pt x="8249" y="110273"/>
                </a:lnTo>
                <a:lnTo>
                  <a:pt x="408" y="151511"/>
                </a:lnTo>
                <a:lnTo>
                  <a:pt x="0" y="161809"/>
                </a:lnTo>
                <a:lnTo>
                  <a:pt x="281" y="171894"/>
                </a:lnTo>
                <a:lnTo>
                  <a:pt x="944" y="181979"/>
                </a:lnTo>
                <a:lnTo>
                  <a:pt x="1678" y="192277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88735" y="1256460"/>
            <a:ext cx="97790" cy="351155"/>
          </a:xfrm>
          <a:custGeom>
            <a:avLst/>
            <a:gdLst/>
            <a:ahLst/>
            <a:cxnLst/>
            <a:rect l="l" t="t" r="r" b="b"/>
            <a:pathLst>
              <a:path w="97789" h="351155">
                <a:moveTo>
                  <a:pt x="0" y="350724"/>
                </a:moveTo>
                <a:lnTo>
                  <a:pt x="9423" y="348521"/>
                </a:lnTo>
                <a:lnTo>
                  <a:pt x="14430" y="341389"/>
                </a:lnTo>
                <a:lnTo>
                  <a:pt x="16412" y="330543"/>
                </a:lnTo>
                <a:lnTo>
                  <a:pt x="16763" y="317196"/>
                </a:lnTo>
                <a:lnTo>
                  <a:pt x="16146" y="291643"/>
                </a:lnTo>
                <a:lnTo>
                  <a:pt x="14589" y="266221"/>
                </a:lnTo>
                <a:lnTo>
                  <a:pt x="12531" y="240918"/>
                </a:lnTo>
                <a:lnTo>
                  <a:pt x="10413" y="215723"/>
                </a:lnTo>
                <a:lnTo>
                  <a:pt x="8153" y="182612"/>
                </a:lnTo>
                <a:lnTo>
                  <a:pt x="6334" y="149524"/>
                </a:lnTo>
                <a:lnTo>
                  <a:pt x="5538" y="116389"/>
                </a:lnTo>
                <a:lnTo>
                  <a:pt x="6350" y="83135"/>
                </a:lnTo>
                <a:lnTo>
                  <a:pt x="11334" y="41019"/>
                </a:lnTo>
                <a:lnTo>
                  <a:pt x="31368" y="4141"/>
                </a:lnTo>
                <a:lnTo>
                  <a:pt x="44110" y="0"/>
                </a:lnTo>
                <a:lnTo>
                  <a:pt x="56435" y="4538"/>
                </a:lnTo>
                <a:lnTo>
                  <a:pt x="85673" y="41286"/>
                </a:lnTo>
                <a:lnTo>
                  <a:pt x="96492" y="80795"/>
                </a:lnTo>
                <a:lnTo>
                  <a:pt x="97281" y="101169"/>
                </a:lnTo>
                <a:lnTo>
                  <a:pt x="94456" y="122856"/>
                </a:lnTo>
                <a:lnTo>
                  <a:pt x="74422" y="162373"/>
                </a:lnTo>
                <a:lnTo>
                  <a:pt x="52069" y="177623"/>
                </a:lnTo>
                <a:lnTo>
                  <a:pt x="50037" y="178512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26433" y="1267999"/>
            <a:ext cx="107314" cy="153670"/>
          </a:xfrm>
          <a:custGeom>
            <a:avLst/>
            <a:gdLst/>
            <a:ahLst/>
            <a:cxnLst/>
            <a:rect l="l" t="t" r="r" b="b"/>
            <a:pathLst>
              <a:path w="107314" h="153669">
                <a:moveTo>
                  <a:pt x="10765" y="76803"/>
                </a:moveTo>
                <a:lnTo>
                  <a:pt x="4034" y="83534"/>
                </a:lnTo>
                <a:lnTo>
                  <a:pt x="1621" y="84423"/>
                </a:lnTo>
                <a:lnTo>
                  <a:pt x="986" y="90773"/>
                </a:lnTo>
                <a:lnTo>
                  <a:pt x="44293" y="83153"/>
                </a:lnTo>
                <a:lnTo>
                  <a:pt x="76047" y="58203"/>
                </a:lnTo>
                <a:lnTo>
                  <a:pt x="93350" y="16658"/>
                </a:lnTo>
                <a:lnTo>
                  <a:pt x="88489" y="6953"/>
                </a:lnTo>
                <a:lnTo>
                  <a:pt x="78053" y="916"/>
                </a:lnTo>
                <a:lnTo>
                  <a:pt x="65772" y="0"/>
                </a:lnTo>
                <a:lnTo>
                  <a:pt x="53324" y="2559"/>
                </a:lnTo>
                <a:lnTo>
                  <a:pt x="15210" y="30479"/>
                </a:lnTo>
                <a:lnTo>
                  <a:pt x="0" y="87157"/>
                </a:lnTo>
                <a:lnTo>
                  <a:pt x="6717" y="106902"/>
                </a:lnTo>
                <a:lnTo>
                  <a:pt x="38451" y="137128"/>
                </a:lnTo>
                <a:lnTo>
                  <a:pt x="87868" y="153112"/>
                </a:lnTo>
                <a:lnTo>
                  <a:pt x="106777" y="15363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97179" y="1280711"/>
            <a:ext cx="176530" cy="133350"/>
          </a:xfrm>
          <a:custGeom>
            <a:avLst/>
            <a:gdLst/>
            <a:ahLst/>
            <a:cxnLst/>
            <a:rect l="l" t="t" r="r" b="b"/>
            <a:pathLst>
              <a:path w="176529" h="133350">
                <a:moveTo>
                  <a:pt x="10072" y="7703"/>
                </a:moveTo>
                <a:lnTo>
                  <a:pt x="5111" y="19815"/>
                </a:lnTo>
                <a:lnTo>
                  <a:pt x="1722" y="31928"/>
                </a:lnTo>
                <a:lnTo>
                  <a:pt x="0" y="44565"/>
                </a:lnTo>
                <a:lnTo>
                  <a:pt x="39" y="58249"/>
                </a:lnTo>
                <a:lnTo>
                  <a:pt x="7659" y="105239"/>
                </a:lnTo>
                <a:lnTo>
                  <a:pt x="9183" y="108287"/>
                </a:lnTo>
                <a:lnTo>
                  <a:pt x="10707" y="111589"/>
                </a:lnTo>
                <a:lnTo>
                  <a:pt x="12231" y="114637"/>
                </a:lnTo>
                <a:lnTo>
                  <a:pt x="18303" y="103784"/>
                </a:lnTo>
                <a:lnTo>
                  <a:pt x="23756" y="92777"/>
                </a:lnTo>
                <a:lnTo>
                  <a:pt x="29162" y="81651"/>
                </a:lnTo>
                <a:lnTo>
                  <a:pt x="35091" y="70441"/>
                </a:lnTo>
                <a:lnTo>
                  <a:pt x="58808" y="33055"/>
                </a:lnTo>
                <a:lnTo>
                  <a:pt x="91479" y="3385"/>
                </a:lnTo>
                <a:lnTo>
                  <a:pt x="103199" y="0"/>
                </a:lnTo>
                <a:lnTo>
                  <a:pt x="112942" y="2591"/>
                </a:lnTo>
                <a:lnTo>
                  <a:pt x="135604" y="38961"/>
                </a:lnTo>
                <a:lnTo>
                  <a:pt x="149240" y="79474"/>
                </a:lnTo>
                <a:lnTo>
                  <a:pt x="158361" y="111232"/>
                </a:lnTo>
                <a:lnTo>
                  <a:pt x="161329" y="120257"/>
                </a:lnTo>
                <a:lnTo>
                  <a:pt x="166393" y="127329"/>
                </a:lnTo>
                <a:lnTo>
                  <a:pt x="175934" y="13330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56603" y="1252474"/>
            <a:ext cx="98425" cy="168910"/>
          </a:xfrm>
          <a:custGeom>
            <a:avLst/>
            <a:gdLst/>
            <a:ahLst/>
            <a:cxnLst/>
            <a:rect l="l" t="t" r="r" b="b"/>
            <a:pathLst>
              <a:path w="98425" h="168909">
                <a:moveTo>
                  <a:pt x="84074" y="0"/>
                </a:moveTo>
                <a:lnTo>
                  <a:pt x="54143" y="34913"/>
                </a:lnTo>
                <a:lnTo>
                  <a:pt x="56276" y="49275"/>
                </a:lnTo>
                <a:lnTo>
                  <a:pt x="61196" y="63353"/>
                </a:lnTo>
                <a:lnTo>
                  <a:pt x="67056" y="76453"/>
                </a:lnTo>
                <a:lnTo>
                  <a:pt x="74489" y="90358"/>
                </a:lnTo>
                <a:lnTo>
                  <a:pt x="83280" y="103965"/>
                </a:lnTo>
                <a:lnTo>
                  <a:pt x="91737" y="117691"/>
                </a:lnTo>
                <a:lnTo>
                  <a:pt x="98171" y="131952"/>
                </a:lnTo>
                <a:lnTo>
                  <a:pt x="98319" y="146478"/>
                </a:lnTo>
                <a:lnTo>
                  <a:pt x="90503" y="156717"/>
                </a:lnTo>
                <a:lnTo>
                  <a:pt x="78043" y="163242"/>
                </a:lnTo>
                <a:lnTo>
                  <a:pt x="64262" y="166624"/>
                </a:lnTo>
                <a:lnTo>
                  <a:pt x="51786" y="167997"/>
                </a:lnTo>
                <a:lnTo>
                  <a:pt x="35607" y="168655"/>
                </a:lnTo>
                <a:lnTo>
                  <a:pt x="19595" y="167695"/>
                </a:lnTo>
                <a:lnTo>
                  <a:pt x="7620" y="164211"/>
                </a:lnTo>
                <a:lnTo>
                  <a:pt x="5207" y="161162"/>
                </a:lnTo>
                <a:lnTo>
                  <a:pt x="2794" y="158114"/>
                </a:lnTo>
                <a:lnTo>
                  <a:pt x="0" y="155066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31272" y="1303908"/>
            <a:ext cx="6985" cy="107950"/>
          </a:xfrm>
          <a:custGeom>
            <a:avLst/>
            <a:gdLst/>
            <a:ahLst/>
            <a:cxnLst/>
            <a:rect l="l" t="t" r="r" b="b"/>
            <a:pathLst>
              <a:path w="6984" h="107950">
                <a:moveTo>
                  <a:pt x="2115" y="0"/>
                </a:moveTo>
                <a:lnTo>
                  <a:pt x="6143" y="4595"/>
                </a:lnTo>
                <a:lnTo>
                  <a:pt x="6814" y="11429"/>
                </a:lnTo>
                <a:lnTo>
                  <a:pt x="5580" y="19788"/>
                </a:lnTo>
                <a:lnTo>
                  <a:pt x="3893" y="28955"/>
                </a:lnTo>
                <a:lnTo>
                  <a:pt x="2373" y="41965"/>
                </a:lnTo>
                <a:lnTo>
                  <a:pt x="877" y="55499"/>
                </a:lnTo>
                <a:lnTo>
                  <a:pt x="0" y="69032"/>
                </a:lnTo>
                <a:lnTo>
                  <a:pt x="337" y="82041"/>
                </a:lnTo>
                <a:lnTo>
                  <a:pt x="1180" y="88423"/>
                </a:lnTo>
                <a:lnTo>
                  <a:pt x="2607" y="94805"/>
                </a:lnTo>
                <a:lnTo>
                  <a:pt x="4105" y="101187"/>
                </a:lnTo>
                <a:lnTo>
                  <a:pt x="5163" y="107568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501638" y="121950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446" y="17091"/>
                </a:moveTo>
                <a:lnTo>
                  <a:pt x="16091" y="12013"/>
                </a:lnTo>
                <a:lnTo>
                  <a:pt x="7985" y="3899"/>
                </a:lnTo>
                <a:lnTo>
                  <a:pt x="998" y="0"/>
                </a:lnTo>
                <a:lnTo>
                  <a:pt x="0" y="7566"/>
                </a:lnTo>
                <a:lnTo>
                  <a:pt x="2159" y="11884"/>
                </a:lnTo>
                <a:lnTo>
                  <a:pt x="4953" y="16456"/>
                </a:lnTo>
                <a:lnTo>
                  <a:pt x="7112" y="20774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623557" y="1273428"/>
            <a:ext cx="109220" cy="157480"/>
          </a:xfrm>
          <a:custGeom>
            <a:avLst/>
            <a:gdLst/>
            <a:ahLst/>
            <a:cxnLst/>
            <a:rect l="l" t="t" r="r" b="b"/>
            <a:pathLst>
              <a:path w="109220" h="157480">
                <a:moveTo>
                  <a:pt x="0" y="56134"/>
                </a:moveTo>
                <a:lnTo>
                  <a:pt x="3407" y="67097"/>
                </a:lnTo>
                <a:lnTo>
                  <a:pt x="6302" y="77835"/>
                </a:lnTo>
                <a:lnTo>
                  <a:pt x="9411" y="88548"/>
                </a:lnTo>
                <a:lnTo>
                  <a:pt x="27304" y="125253"/>
                </a:lnTo>
                <a:lnTo>
                  <a:pt x="52889" y="153836"/>
                </a:lnTo>
                <a:lnTo>
                  <a:pt x="60880" y="157035"/>
                </a:lnTo>
                <a:lnTo>
                  <a:pt x="68847" y="156424"/>
                </a:lnTo>
                <a:lnTo>
                  <a:pt x="87393" y="109991"/>
                </a:lnTo>
                <a:lnTo>
                  <a:pt x="91948" y="61626"/>
                </a:lnTo>
                <a:lnTo>
                  <a:pt x="93098" y="44001"/>
                </a:lnTo>
                <a:lnTo>
                  <a:pt x="94869" y="26543"/>
                </a:lnTo>
                <a:lnTo>
                  <a:pt x="95843" y="16198"/>
                </a:lnTo>
                <a:lnTo>
                  <a:pt x="97329" y="8366"/>
                </a:lnTo>
                <a:lnTo>
                  <a:pt x="101173" y="2986"/>
                </a:lnTo>
                <a:lnTo>
                  <a:pt x="109220" y="0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87403" y="1280259"/>
            <a:ext cx="242570" cy="146050"/>
          </a:xfrm>
          <a:custGeom>
            <a:avLst/>
            <a:gdLst/>
            <a:ahLst/>
            <a:cxnLst/>
            <a:rect l="l" t="t" r="r" b="b"/>
            <a:pathLst>
              <a:path w="242570" h="146050">
                <a:moveTo>
                  <a:pt x="15732" y="60225"/>
                </a:moveTo>
                <a:lnTo>
                  <a:pt x="61180" y="50524"/>
                </a:lnTo>
                <a:lnTo>
                  <a:pt x="84058" y="15394"/>
                </a:lnTo>
                <a:lnTo>
                  <a:pt x="66484" y="0"/>
                </a:lnTo>
                <a:lnTo>
                  <a:pt x="57515" y="535"/>
                </a:lnTo>
                <a:lnTo>
                  <a:pt x="19153" y="21288"/>
                </a:lnTo>
                <a:lnTo>
                  <a:pt x="0" y="61956"/>
                </a:lnTo>
                <a:lnTo>
                  <a:pt x="1867" y="77174"/>
                </a:lnTo>
                <a:lnTo>
                  <a:pt x="41751" y="120439"/>
                </a:lnTo>
                <a:lnTo>
                  <a:pt x="83042" y="136425"/>
                </a:lnTo>
                <a:lnTo>
                  <a:pt x="134397" y="145633"/>
                </a:lnTo>
                <a:lnTo>
                  <a:pt x="160712" y="145676"/>
                </a:lnTo>
                <a:lnTo>
                  <a:pt x="186420" y="142267"/>
                </a:lnTo>
                <a:lnTo>
                  <a:pt x="203507" y="137207"/>
                </a:lnTo>
                <a:lnTo>
                  <a:pt x="217011" y="130075"/>
                </a:lnTo>
                <a:lnTo>
                  <a:pt x="229157" y="120657"/>
                </a:lnTo>
                <a:lnTo>
                  <a:pt x="242173" y="108739"/>
                </a:lnTo>
              </a:path>
            </a:pathLst>
          </a:custGeom>
          <a:ln w="2865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51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478</Words>
  <Application>Microsoft Office PowerPoint</Application>
  <PresentationFormat>On-screen Show (4:3)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Modern No. 20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Abuomar</dc:creator>
  <cp:lastModifiedBy>Grgurovic, Maja</cp:lastModifiedBy>
  <cp:revision>184</cp:revision>
  <dcterms:created xsi:type="dcterms:W3CDTF">2017-01-18T11:52:45Z</dcterms:created>
  <dcterms:modified xsi:type="dcterms:W3CDTF">2021-02-09T22:40:01Z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2017-01-18T00:00:00Z</vt:filetime>
  </property>
</Properties>
</file>