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4170-8A2B-3E39-6546-67389E863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KMETIJSTVO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5C45E-25BF-5F20-A2F6-308896E06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923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075E-F604-B750-C2DA-246CCAFE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D546-DE04-E9A6-BFEA-E5001145F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8677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0C27-ED81-091C-2748-49EB3D5D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FD3D-3E83-0F9A-A9B0-B982C224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3520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6D3B-B11F-0620-AE81-418E652A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Osnovni</a:t>
            </a:r>
            <a:r>
              <a:rPr lang="en-US"/>
              <a:t> </a:t>
            </a:r>
            <a:r>
              <a:rPr lang="en-US" err="1"/>
              <a:t>pojmi</a:t>
            </a:r>
            <a:r>
              <a:rPr lang="en-US"/>
              <a:t> in </a:t>
            </a:r>
            <a:r>
              <a:rPr lang="en-US" err="1"/>
              <a:t>izhodišča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FED5-321A-4563-5AF5-6A94B8D9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32214"/>
          </a:xfrm>
        </p:spPr>
        <p:txBody>
          <a:bodyPr>
            <a:normAutofit lnSpcReduction="10000"/>
          </a:bodyPr>
          <a:lstStyle/>
          <a:p>
            <a:r>
              <a:rPr lang="sl-SI"/>
              <a:t>kmetijstvo ali agrikultur</a:t>
            </a:r>
            <a:r>
              <a:rPr lang="en-US"/>
              <a:t>a</a:t>
            </a:r>
          </a:p>
          <a:p>
            <a:r>
              <a:rPr lang="en-US"/>
              <a:t>0,8% BDP 2021</a:t>
            </a:r>
          </a:p>
          <a:p>
            <a:r>
              <a:rPr lang="en-US" err="1"/>
              <a:t>primarni</a:t>
            </a:r>
            <a:r>
              <a:rPr lang="en-US"/>
              <a:t> </a:t>
            </a:r>
            <a:r>
              <a:rPr lang="en-US" err="1"/>
              <a:t>sektor</a:t>
            </a:r>
            <a:endParaRPr lang="en-US"/>
          </a:p>
          <a:p>
            <a:r>
              <a:rPr lang="en-US" err="1"/>
              <a:t>kmetijske</a:t>
            </a:r>
            <a:r>
              <a:rPr lang="en-US"/>
              <a:t> panoge:</a:t>
            </a:r>
          </a:p>
          <a:p>
            <a:pPr lvl="1"/>
            <a:r>
              <a:rPr lang="en-US"/>
              <a:t>poljedelstvo</a:t>
            </a:r>
          </a:p>
          <a:p>
            <a:pPr lvl="1"/>
            <a:r>
              <a:rPr lang="en-US"/>
              <a:t>živinoreja</a:t>
            </a:r>
          </a:p>
          <a:p>
            <a:pPr lvl="1"/>
            <a:r>
              <a:rPr lang="en-US"/>
              <a:t>sadjarstvo</a:t>
            </a:r>
          </a:p>
          <a:p>
            <a:pPr lvl="1"/>
            <a:r>
              <a:rPr lang="en-US"/>
              <a:t>vinogradništvo</a:t>
            </a:r>
          </a:p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973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4BE4-F1DC-D3F3-66FE-869A27A9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Osnovni pojmi in izhodišča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EBAF-9DF3-D07B-4E43-3CBA74B1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0700"/>
            <a:ext cx="9905999" cy="478789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vrste kmetijstva:</a:t>
            </a:r>
          </a:p>
          <a:p>
            <a:pPr lvl="1"/>
            <a:r>
              <a:rPr lang="en-US"/>
              <a:t>intenzivno kmetijstvo</a:t>
            </a:r>
          </a:p>
          <a:p>
            <a:pPr lvl="1"/>
            <a:r>
              <a:rPr lang="en-US"/>
              <a:t>ekokmetijsvo/biokmetijsvo</a:t>
            </a:r>
          </a:p>
          <a:p>
            <a:pPr lvl="1"/>
            <a:r>
              <a:rPr lang="en-US"/>
              <a:t>intergrirana pridelava</a:t>
            </a:r>
          </a:p>
          <a:p>
            <a:pPr lvl="1"/>
            <a:r>
              <a:rPr lang="en-US"/>
              <a:t>specializirano kmetijstvo</a:t>
            </a:r>
          </a:p>
          <a:p>
            <a:r>
              <a:rPr lang="en-US"/>
              <a:t>zemjliške kategorije</a:t>
            </a:r>
          </a:p>
          <a:p>
            <a:pPr lvl="1"/>
            <a:r>
              <a:rPr lang="en-US"/>
              <a:t>njiva</a:t>
            </a:r>
          </a:p>
          <a:p>
            <a:pPr lvl="1"/>
            <a:r>
              <a:rPr lang="en-US"/>
              <a:t>vrt</a:t>
            </a:r>
          </a:p>
          <a:p>
            <a:pPr lvl="1"/>
            <a:r>
              <a:rPr lang="en-US"/>
              <a:t>vinograd</a:t>
            </a:r>
          </a:p>
          <a:p>
            <a:pPr lvl="1"/>
            <a:r>
              <a:rPr lang="en-US"/>
              <a:t>sadovnjak</a:t>
            </a:r>
          </a:p>
          <a:p>
            <a:pPr lvl="1"/>
            <a:r>
              <a:rPr lang="en-US"/>
              <a:t>travnik</a:t>
            </a:r>
          </a:p>
          <a:p>
            <a:pPr lvl="1"/>
            <a:r>
              <a:rPr lang="en-US"/>
              <a:t>pašnik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1D7-61EE-C8FB-F497-EFD3D11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Osnovni pojmi in izhodišča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5555-2CFE-AC00-364A-A6588AA5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največja uporba</a:t>
            </a:r>
          </a:p>
          <a:p>
            <a:pPr lvl="1"/>
            <a:r>
              <a:rPr lang="en-US"/>
              <a:t>travniki</a:t>
            </a:r>
          </a:p>
          <a:p>
            <a:pPr lvl="1"/>
            <a:r>
              <a:rPr lang="en-US"/>
              <a:t>pašniki</a:t>
            </a:r>
          </a:p>
          <a:p>
            <a:r>
              <a:rPr lang="en-US"/>
              <a:t>manjša uporaba</a:t>
            </a:r>
          </a:p>
          <a:p>
            <a:pPr lvl="1"/>
            <a:r>
              <a:rPr lang="en-US"/>
              <a:t>vinogradi</a:t>
            </a:r>
          </a:p>
          <a:p>
            <a:pPr lvl="1"/>
            <a:r>
              <a:rPr lang="en-US"/>
              <a:t>sadovnjaki</a:t>
            </a:r>
          </a:p>
          <a:p>
            <a:pPr lvl="1"/>
            <a:r>
              <a:rPr lang="en-US"/>
              <a:t>Njive</a:t>
            </a:r>
          </a:p>
          <a:p>
            <a:r>
              <a:rPr lang="en-US"/>
              <a:t>ne pokrijemo svojih potreb</a:t>
            </a:r>
          </a:p>
          <a:p>
            <a:r>
              <a:rPr lang="en-US"/>
              <a:t>več uvožene hrane</a:t>
            </a:r>
          </a:p>
        </p:txBody>
      </p:sp>
    </p:spTree>
    <p:extLst>
      <p:ext uri="{BB962C8B-B14F-4D97-AF65-F5344CB8AC3E}">
        <p14:creationId xmlns:p14="http://schemas.microsoft.com/office/powerpoint/2010/main" val="99409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7F41-842B-ED2C-67C3-424C6D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D16C-B461-8255-9092-1D852C07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0225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73B-99A8-D20E-AE12-C837AF22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4D0D-F045-5993-D357-CA828573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5187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5D8E-7F91-1A82-575A-D279DFD8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F6E5-D844-F53A-556C-C5C27BAF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9415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CF29-37A0-7CE2-C897-4706CA24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17D-449C-64FD-7FC8-59922686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387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58FF-3513-FE01-6684-AF80E71A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94CA-6E63-AA35-99DF-D7968D36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233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66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KMETIJSTVO</vt:lpstr>
      <vt:lpstr>Osnovni pojmi in izhodišča</vt:lpstr>
      <vt:lpstr>Osnovni pojmi in izhodišča</vt:lpstr>
      <vt:lpstr>Osnovni pojmi in izhodišča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KMETIJSTVO</dc:title>
  <dc:creator>babnik</dc:creator>
  <cp:lastModifiedBy>babnik</cp:lastModifiedBy>
  <cp:revision>2</cp:revision>
  <dcterms:created xsi:type="dcterms:W3CDTF">2022-11-24T11:04:48Z</dcterms:created>
  <dcterms:modified xsi:type="dcterms:W3CDTF">2022-11-24T11:40:42Z</dcterms:modified>
</cp:coreProperties>
</file>