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95"/>
    <a:srgbClr val="FF95F9"/>
    <a:srgbClr val="FFF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AC2C-0252-4A30-A3ED-7629A9424E6D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2EB2A-DD58-4BB3-837D-543A74060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1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JDK1.8</a:t>
            </a:r>
            <a:r>
              <a:rPr lang="zh-CN" altLang="en-US" smtClean="0"/>
              <a:t>的</a:t>
            </a:r>
            <a:r>
              <a:rPr lang="en-US" altLang="zh-CN" smtClean="0"/>
              <a:t>JVM</a:t>
            </a:r>
            <a:r>
              <a:rPr lang="zh-CN" altLang="en-US" smtClean="0"/>
              <a:t>内存区域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EB2A-DD58-4BB3-837D-543A74060C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2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7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8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6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4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AFA-B90F-4AEB-A1D7-78329F2ABA3F}" type="datetimeFigureOut">
              <a:rPr lang="zh-CN" altLang="en-US" smtClean="0"/>
              <a:t>2020/8/5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2FB5-1776-43CE-ACB4-41D620D58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5678" y="1507959"/>
            <a:ext cx="6354618" cy="3757255"/>
          </a:xfrm>
          <a:prstGeom prst="rect">
            <a:avLst/>
          </a:prstGeom>
          <a:solidFill>
            <a:srgbClr val="FFF995"/>
          </a:solidFill>
          <a:ln>
            <a:solidFill>
              <a:srgbClr val="FF8E9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多文档 4"/>
          <p:cNvSpPr/>
          <p:nvPr/>
        </p:nvSpPr>
        <p:spPr>
          <a:xfrm>
            <a:off x="1756536" y="2767749"/>
            <a:ext cx="1126836" cy="1237673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字节</a:t>
            </a:r>
            <a:r>
              <a:rPr lang="zh-CN" altLang="en-US" smtClean="0"/>
              <a:t>码文件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064774" y="2795458"/>
            <a:ext cx="1145310" cy="988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4581237" y="2546077"/>
            <a:ext cx="1460806" cy="2480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950363" y="2543707"/>
            <a:ext cx="1460806" cy="248008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107054" y="3418382"/>
            <a:ext cx="1433521" cy="7307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初始化</a:t>
            </a:r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89081" y="4394557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系统</a:t>
            </a:r>
            <a:r>
              <a:rPr lang="zh-CN" altLang="en-US" smtClean="0"/>
              <a:t>类加载器</a:t>
            </a: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4704727" y="3716585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扩展类加载器</a:t>
            </a:r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4689081" y="3084980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引导类加载器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7058207" y="3084980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验证</a:t>
            </a: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071379" y="3773723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准备</a:t>
            </a: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7058207" y="4394557"/>
            <a:ext cx="1245117" cy="5007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解析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32236" y="3646867"/>
            <a:ext cx="623454" cy="558281"/>
          </a:xfrm>
          <a:prstGeom prst="rightArrow">
            <a:avLst/>
          </a:prstGeom>
          <a:solidFill>
            <a:srgbClr val="FF95F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8483599" y="3577921"/>
            <a:ext cx="623454" cy="558281"/>
          </a:xfrm>
          <a:prstGeom prst="rightArrow">
            <a:avLst/>
          </a:prstGeom>
          <a:solidFill>
            <a:srgbClr val="FF95F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04727" y="2670767"/>
            <a:ext cx="12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加载阶段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71379" y="2670767"/>
            <a:ext cx="12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链接阶段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32582" y="1653309"/>
            <a:ext cx="429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类加载子系统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99418" y="2670767"/>
            <a:ext cx="134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初始化阶段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2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45432" y="497305"/>
            <a:ext cx="11245515" cy="60639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9746" y="3564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运行时内存区域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6072" y="572654"/>
            <a:ext cx="10381673" cy="39531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63782" y="4729018"/>
            <a:ext cx="10160000" cy="1681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8913" y="1302328"/>
            <a:ext cx="461665" cy="1625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mtClean="0"/>
              <a:t>JVM</a:t>
            </a:r>
            <a:r>
              <a:rPr lang="zh-CN" altLang="en-US" smtClean="0"/>
              <a:t>数据区域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5134" y="4641273"/>
            <a:ext cx="369332" cy="1625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smtClean="0"/>
              <a:t>本地内存（不在</a:t>
            </a:r>
            <a:r>
              <a:rPr lang="en-US" altLang="zh-CN" sz="1200" smtClean="0"/>
              <a:t>JVM</a:t>
            </a:r>
            <a:r>
              <a:rPr lang="zh-CN" altLang="en-US" sz="1200" smtClean="0"/>
              <a:t>里）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7960772" y="960459"/>
            <a:ext cx="3233852" cy="345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14976" y="596877"/>
            <a:ext cx="3708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堆（线程共享）</a:t>
            </a:r>
            <a:r>
              <a:rPr lang="en-US" altLang="zh-CN" sz="1600" smtClean="0"/>
              <a:t>(JVM</a:t>
            </a:r>
            <a:r>
              <a:rPr lang="zh-CN" altLang="en-US" sz="1600" smtClean="0"/>
              <a:t>中堆占用内存最大</a:t>
            </a:r>
            <a:r>
              <a:rPr lang="en-US" altLang="zh-CN" sz="1600" smtClean="0"/>
              <a:t>)</a:t>
            </a:r>
            <a:endParaRPr lang="zh-CN" altLang="en-US" sz="1600"/>
          </a:p>
        </p:txBody>
      </p:sp>
      <p:sp>
        <p:nvSpPr>
          <p:cNvPr id="14" name="矩形 13"/>
          <p:cNvSpPr/>
          <p:nvPr/>
        </p:nvSpPr>
        <p:spPr>
          <a:xfrm>
            <a:off x="1468582" y="5051865"/>
            <a:ext cx="3639128" cy="12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方法元信息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9583" y="4681728"/>
            <a:ext cx="326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元数据区</a:t>
            </a:r>
            <a:r>
              <a:rPr lang="en-US" altLang="zh-CN" smtClean="0"/>
              <a:t>(</a:t>
            </a:r>
            <a:r>
              <a:rPr lang="zh-CN" altLang="en-US" smtClean="0"/>
              <a:t>线程</a:t>
            </a:r>
            <a:r>
              <a:rPr lang="zh-CN" altLang="en-US"/>
              <a:t>共享</a:t>
            </a:r>
            <a:r>
              <a:rPr lang="zh-CN" altLang="en-US" smtClean="0"/>
              <a:t>）</a:t>
            </a:r>
            <a:r>
              <a:rPr lang="en-US" altLang="zh-CN" smtClean="0"/>
              <a:t>(</a:t>
            </a:r>
            <a:r>
              <a:rPr lang="zh-CN" altLang="en-US" smtClean="0"/>
              <a:t>永久代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01329" y="5051866"/>
            <a:ext cx="5024582" cy="12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8581" y="923940"/>
            <a:ext cx="914401" cy="32324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348754" y="923940"/>
            <a:ext cx="738664" cy="3158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/>
              <a:t>程序计数器，唯一无</a:t>
            </a:r>
            <a:r>
              <a:rPr lang="en-US" altLang="zh-CN"/>
              <a:t>OOM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75345" y="923940"/>
            <a:ext cx="1080655" cy="32324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71062" y="1080655"/>
            <a:ext cx="461665" cy="2770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/>
              <a:t>本地方法栈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400638" y="4727407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直接内存</a:t>
            </a:r>
            <a:r>
              <a:rPr lang="en-US" altLang="zh-CN"/>
              <a:t>(</a:t>
            </a:r>
            <a:r>
              <a:rPr lang="zh-CN" altLang="en-US"/>
              <a:t>线程</a:t>
            </a:r>
            <a:r>
              <a:rPr lang="zh-CN" altLang="en-US"/>
              <a:t>共享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68581" y="5051865"/>
            <a:ext cx="1123724" cy="1215008"/>
          </a:xfrm>
          <a:prstGeom prst="rect">
            <a:avLst/>
          </a:prstGeom>
          <a:solidFill>
            <a:srgbClr val="FF95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常量池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5456" y="5051865"/>
            <a:ext cx="1252254" cy="1215008"/>
          </a:xfrm>
          <a:prstGeom prst="rect">
            <a:avLst/>
          </a:prstGeom>
          <a:solidFill>
            <a:srgbClr val="FF8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类元信息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60772" y="959654"/>
            <a:ext cx="3233852" cy="13956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37886" y="3112519"/>
            <a:ext cx="160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老年代 </a:t>
            </a:r>
            <a:r>
              <a:rPr lang="en-US" altLang="zh-CN"/>
              <a:t>( </a:t>
            </a:r>
            <a:r>
              <a:rPr lang="en-US" altLang="zh-CN"/>
              <a:t>Old 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堆内存的</a:t>
            </a:r>
            <a:r>
              <a:rPr lang="en-US" altLang="zh-CN" smtClean="0"/>
              <a:t>2/3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68064" y="1094765"/>
            <a:ext cx="1521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新生代（</a:t>
            </a:r>
            <a:r>
              <a:rPr lang="en-US" altLang="zh-CN" sz="1400" smtClean="0"/>
              <a:t>Young</a:t>
            </a:r>
            <a:r>
              <a:rPr lang="zh-CN" altLang="en-US" sz="1400" smtClean="0"/>
              <a:t>）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8588250" y="1492903"/>
            <a:ext cx="1828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宋体" panose="02010600030101010101" pitchFamily="2" charset="-122"/>
                <a:ea typeface="宋体" panose="02010600030101010101" pitchFamily="2" charset="-122"/>
              </a:rPr>
              <a:t>Eden 8/10</a:t>
            </a:r>
          </a:p>
          <a:p>
            <a:r>
              <a:rPr lang="en-US" altLang="zh-CN" sz="1400" b="1" smtClean="0">
                <a:latin typeface="宋体" panose="02010600030101010101" pitchFamily="2" charset="-122"/>
                <a:ea typeface="宋体" panose="02010600030101010101" pitchFamily="2" charset="-122"/>
              </a:rPr>
              <a:t>From survivor 1/10</a:t>
            </a:r>
          </a:p>
          <a:p>
            <a:r>
              <a:rPr lang="en-US" altLang="zh-CN" sz="1400" b="1" smtClean="0">
                <a:latin typeface="宋体" panose="02010600030101010101" pitchFamily="2" charset="-122"/>
                <a:ea typeface="宋体" panose="02010600030101010101" pitchFamily="2" charset="-122"/>
              </a:rPr>
              <a:t>To survivor 1/10</a:t>
            </a:r>
            <a:endParaRPr lang="zh-CN" altLang="en-US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5456" y="923940"/>
            <a:ext cx="3921562" cy="32324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51717" y="923940"/>
            <a:ext cx="1126683" cy="323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851713" y="959654"/>
            <a:ext cx="1126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栈帧</a:t>
            </a:r>
            <a:r>
              <a:rPr lang="en-US" altLang="zh-CN" sz="1200" smtClean="0"/>
              <a:t>1</a:t>
            </a:r>
            <a:r>
              <a:rPr lang="zh-CN" altLang="en-US" sz="1200" smtClean="0"/>
              <a:t>（方法</a:t>
            </a:r>
            <a:r>
              <a:rPr lang="en-US" altLang="zh-CN" sz="1200" smtClean="0"/>
              <a:t>A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3953164" y="1302328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局部变量表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30148" y="2662747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动态链接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8471" y="2030057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操作数栈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5305" y="3435685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方法返回地址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33968" y="923940"/>
            <a:ext cx="1126683" cy="323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033964" y="959654"/>
            <a:ext cx="1126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栈帧</a:t>
            </a:r>
            <a:r>
              <a:rPr lang="en-US" altLang="zh-CN" sz="1200"/>
              <a:t>2</a:t>
            </a:r>
            <a:r>
              <a:rPr lang="zh-CN" altLang="en-US" sz="1200" smtClean="0"/>
              <a:t>（方法</a:t>
            </a:r>
            <a:r>
              <a:rPr lang="en-US" altLang="zh-CN" sz="1200"/>
              <a:t>B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41" name="矩形 40"/>
          <p:cNvSpPr/>
          <p:nvPr/>
        </p:nvSpPr>
        <p:spPr>
          <a:xfrm>
            <a:off x="5135415" y="1302328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局部变量表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12399" y="2662747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动态链接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30722" y="2030057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操作数栈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07556" y="3435685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方法返回地址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6640" y="563631"/>
            <a:ext cx="26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虚拟机栈（线程私有）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94751" y="572654"/>
            <a:ext cx="15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（线程</a:t>
            </a:r>
            <a:r>
              <a:rPr lang="zh-CN" altLang="en-US"/>
              <a:t>私有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349741" y="924167"/>
            <a:ext cx="1126683" cy="323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349737" y="959881"/>
            <a:ext cx="120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栈帧</a:t>
            </a:r>
            <a:r>
              <a:rPr lang="en-US" altLang="zh-CN" sz="1200"/>
              <a:t>n</a:t>
            </a:r>
            <a:r>
              <a:rPr lang="zh-CN" altLang="en-US" sz="1200" smtClean="0"/>
              <a:t>（方法</a:t>
            </a:r>
            <a:r>
              <a:rPr lang="en-US" altLang="zh-CN" sz="1200"/>
              <a:t>N</a:t>
            </a:r>
            <a:r>
              <a:rPr lang="zh-CN" altLang="en-US" sz="1200" smtClean="0"/>
              <a:t>）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6451188" y="1302555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局部变量表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28172" y="2662974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动态链接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46495" y="2030284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操作数栈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23329" y="3435912"/>
            <a:ext cx="923636" cy="4895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</a:rPr>
              <a:t>方法返回地址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60651" y="5298328"/>
            <a:ext cx="4572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常用于</a:t>
            </a:r>
            <a:r>
              <a:rPr lang="en-US" altLang="zh-CN" smtClean="0"/>
              <a:t>NIO</a:t>
            </a:r>
            <a:r>
              <a:rPr lang="zh-CN" altLang="en-US" smtClean="0"/>
              <a:t>操作时数据缓冲区，读写性能高，不受</a:t>
            </a:r>
            <a:r>
              <a:rPr lang="en-US" altLang="zh-CN" smtClean="0"/>
              <a:t>JVM GC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5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190</Words>
  <Application>Microsoft Office PowerPoint</Application>
  <PresentationFormat>宽屏</PresentationFormat>
  <Paragraphs>49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hsq</dc:creator>
  <cp:lastModifiedBy>hsq</cp:lastModifiedBy>
  <cp:revision>13</cp:revision>
  <dcterms:created xsi:type="dcterms:W3CDTF">2020-08-01T10:47:24Z</dcterms:created>
  <dcterms:modified xsi:type="dcterms:W3CDTF">2020-08-05T10:39:00Z</dcterms:modified>
</cp:coreProperties>
</file>