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jpg"/><Relationship Id="rId4" Type="http://schemas.openxmlformats.org/officeDocument/2006/relationships/image" Target="../media/image08.jpg"/><Relationship Id="rId5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Relationship Id="rId4" Type="http://schemas.openxmlformats.org/officeDocument/2006/relationships/image" Target="../media/image3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Relationship Id="rId4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Project: Hero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Myat Min Maung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Yongcai Haung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Amrita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Stat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 `Stat` (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`cid`    INTEGER,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`stat_int`    INTEGER,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`stat_str`    INTEGER,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`stat_dex`    INTEGER,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PRIMARY KEY(`cid`),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FOREIGN KEY(`cid`) REFERENCES `Character`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stat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400" y="2131100"/>
            <a:ext cx="3194500" cy="13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Tables (Items)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&gt; Catalog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 `Catalog` (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`item_id`    INTEGER,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`cat_name`    TEXT,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`cat_description`    TEXT,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`cat_price`    INTEGER,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PRIMARY KEY(`item_id`)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catalog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50" y="3411325"/>
            <a:ext cx="6364600" cy="11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241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Inventory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 `Inventory` (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`cid`    INTEGER,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`item_id`    INTEGER,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`quantity`    INTEGER,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PRIMARY KEY(`cid`,`item_id`),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FOREIGN KEY(`cid`) REFERENCES `Character`,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FOREIGN KEY(`item_id`) REFERENCES `Catalog`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inventory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775" y="2134125"/>
            <a:ext cx="2135449" cy="11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Shops: 4 shops.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 `Shop` (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`shop_id`    INTEGER,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`shop_name`    TEXT,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`item_id`    INTEGER,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PRIMARY KEY(`shop_id`,`item_id`),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FOREIGN KEY(`item_id`) REFERENCES `Catalog`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shop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250" y="1919275"/>
            <a:ext cx="38862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 Diagram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RD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74" y="1007700"/>
            <a:ext cx="5007173" cy="370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Group By, Having and Aggregate Operator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C.cat_price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FROM Catalog C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Where C.cat_price &gt;= 50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GROUP BY C.cat_price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HAVING COUNT (*) &gt; 1;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HAone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574" y="1625150"/>
            <a:ext cx="988700" cy="22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Group By, Having and Aggregate Operator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C.cat_name , I.quantity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FROM Inventory I, Catalog C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WHERE C.item_id = I.item_id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GROUP BY I.item_id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HAVING COUNT(I.item_id)  &gt;= 3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HAtwo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087" y="1769325"/>
            <a:ext cx="2555875" cy="13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Group By, Having and Aggregate Operator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C.c_name,SUM (I.quantity) AS num_of_items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FROM Inventory I, Character C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WHERE I.cid= C.cid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GROUP BY C.c_name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HAVING SUM (I.quantity)&gt;15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GHAthree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474" y="1740774"/>
            <a:ext cx="2410825" cy="134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Index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INDEX ItemByPrice ON Catalog (cat_price)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SELECT * 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FROM Catalog INDEXED BY ItemByPrice 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WHERE cat_price &lt; 150;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ndex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825" y="2188450"/>
            <a:ext cx="3994425" cy="21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View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 CurrentPlayer(name, job, race, intelligence, strengh, dexterity ) 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as SELECT C.c_name, C.c_job, C.c_race, S.stat_int, S.stat_str, S.stat_dex 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FROM Character C, Stat S 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WHERE C.cid = S.cid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SELECT * FROM CurrentPlayer;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ew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326" y="2398926"/>
            <a:ext cx="4123850" cy="21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Heros</a:t>
            </a:r>
          </a:p>
        </p:txBody>
      </p:sp>
      <p:pic>
        <p:nvPicPr>
          <p:cNvPr descr="hero2.jp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425" y="0"/>
            <a:ext cx="257657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ro3.jp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3181481" cy="183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rsher.jpg"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3307050"/>
            <a:ext cx="3264001" cy="183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Insert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INTO Character (c_name,c_job,c_race)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VALUES ('Dragon Knight','Knight','Human')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&gt; Before                                           &gt; After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</a:p>
        </p:txBody>
      </p:sp>
      <p:pic>
        <p:nvPicPr>
          <p:cNvPr descr="InsertA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550" y="2777225"/>
            <a:ext cx="2402250" cy="2167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ertB.PNG"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99" y="2777225"/>
            <a:ext cx="2296574" cy="17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Delete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FROM Character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WHERE c_name= 'Dragon Knight'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After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leteB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4" y="2842672"/>
            <a:ext cx="2269000" cy="202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eteA.PNG"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275" y="2842675"/>
            <a:ext cx="2441325" cy="16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&gt; Update                         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 Character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SET c_job = 'Ninja'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WHERE c_job = 'Knight'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&gt; Before                                                                        &gt; After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dateA.PNG"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700" y="3075150"/>
            <a:ext cx="3181344" cy="1571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dateB.PNG"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24" y="3103500"/>
            <a:ext cx="3046127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Update                                  &gt; Before                                &gt; After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 Inventory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SET quantity = 2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WHERE cid = 5 and item_id = 28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solidFill>
                  <a:srgbClr val="FFFFFF"/>
                </a:solidFill>
              </a:rPr>
              <a:t>   &gt; cid 5: May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solidFill>
                  <a:srgbClr val="FFFFFF"/>
                </a:solidFill>
              </a:rPr>
              <a:t>   &gt; item: Blade Mail</a:t>
            </a:r>
          </a:p>
        </p:txBody>
      </p:sp>
      <p:pic>
        <p:nvPicPr>
          <p:cNvPr descr="Update2B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625" y="1661525"/>
            <a:ext cx="2182850" cy="3120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date2A.PNG"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948" y="1661525"/>
            <a:ext cx="2273266" cy="31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Select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* 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FROM Catalog INDEXED BY ItemByPrice 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WHERE cat_price &gt; 1000;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lect1.PNG"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925" y="1848624"/>
            <a:ext cx="4737575" cy="23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Select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*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FROM Character C, Stat S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WHERE C.cid = S.cid AND S.stat_str &gt;= 150;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lect2.PNG"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2964125"/>
            <a:ext cx="4719150" cy="10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did so far…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7 Tables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ER Diagram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10 SQL Examples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702275" y="3296775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Thank You</a:t>
            </a:r>
          </a:p>
        </p:txBody>
      </p:sp>
      <p:pic>
        <p:nvPicPr>
          <p:cNvPr descr="Thankyou.jpg"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00" y="361200"/>
            <a:ext cx="53086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Items</a:t>
            </a:r>
          </a:p>
        </p:txBody>
      </p:sp>
      <p:pic>
        <p:nvPicPr>
          <p:cNvPr descr="item1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50" y="1653525"/>
            <a:ext cx="2754675" cy="183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4.jp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000" y="1653525"/>
            <a:ext cx="1784114" cy="183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Shops</a:t>
            </a:r>
          </a:p>
        </p:txBody>
      </p:sp>
      <p:pic>
        <p:nvPicPr>
          <p:cNvPr descr="shop1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4975"/>
            <a:ext cx="3993500" cy="2058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op2.jp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250" y="0"/>
            <a:ext cx="3917749" cy="20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Skills</a:t>
            </a:r>
          </a:p>
        </p:txBody>
      </p:sp>
      <p:pic>
        <p:nvPicPr>
          <p:cNvPr descr="skill1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049" y="2368549"/>
            <a:ext cx="2774949" cy="2774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kills.jp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774950" cy="27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Tables Overview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Character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List Skill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Skill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Stat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Catalog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Inventory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Shops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Tables (Characters)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Character: 5 characters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 `Character` 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`cid`    INTEGER,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`c_name`    TEXT,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`c_job`    TEXT,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`c_race`    TEXT,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PRIMARY KEY(`cid`)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character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850" y="1798322"/>
            <a:ext cx="2784674" cy="133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  List Skill: 5 skills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 `List_Skill` (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`skill_id`    INTEGER,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`s_name`    TEXT,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`s_description`    TEXT,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PRIMARY KEY(`skill_id`),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FOREIGN KEY(`skill_id`) REFERENCES `Skill`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listskill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625" y="2107371"/>
            <a:ext cx="4311457" cy="10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Skills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  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 `Skill` (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`skill_id`    INTEGER,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`cid`    INTEGER,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`s_name`    TEXT,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`s_description`    TEXT,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PRIMARY KEY(`skill_id`,`cid`),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FOREIGN KEY(`skill_id`) REFERENCES `List_Skill`,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FOREIGN KEY(`cid`) REFERENCES `Character`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pic>
        <p:nvPicPr>
          <p:cNvPr descr="tskill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625" y="1813174"/>
            <a:ext cx="5032675" cy="11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