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7977" y="618518"/>
            <a:ext cx="2739434" cy="1478570"/>
          </a:xfrm>
        </p:spPr>
        <p:txBody>
          <a:bodyPr/>
          <a:lstStyle/>
          <a:p>
            <a:r>
              <a:rPr lang="ru-RU" dirty="0" smtClean="0"/>
              <a:t>Стартовый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618518"/>
            <a:ext cx="6722428" cy="517268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Изображение 3" descr="photo_5316512116619991275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13180"/>
            <a:ext cx="6993890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7817" y="618518"/>
            <a:ext cx="4019594" cy="1478570"/>
          </a:xfrm>
        </p:spPr>
        <p:txBody>
          <a:bodyPr/>
          <a:lstStyle/>
          <a:p>
            <a:r>
              <a:rPr lang="ru-RU" dirty="0" smtClean="0"/>
              <a:t>Зал, </a:t>
            </a:r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618518"/>
            <a:ext cx="5390017" cy="517268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Изображение 3" descr="photo_5316512116619991276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2097405"/>
            <a:ext cx="6965315" cy="4134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2838" y="242517"/>
            <a:ext cx="4937556" cy="1478570"/>
          </a:xfrm>
        </p:spPr>
        <p:txBody>
          <a:bodyPr/>
          <a:lstStyle/>
          <a:p>
            <a:r>
              <a:rPr lang="ru-RU" dirty="0" smtClean="0"/>
              <a:t>Рецепты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21087"/>
            <a:ext cx="8320093" cy="47212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4707" y="255765"/>
            <a:ext cx="3706085" cy="1478570"/>
          </a:xfrm>
        </p:spPr>
        <p:txBody>
          <a:bodyPr/>
          <a:lstStyle/>
          <a:p>
            <a:r>
              <a:rPr lang="ru-RU" dirty="0" smtClean="0"/>
              <a:t>Бар</a:t>
            </a:r>
            <a:endParaRPr lang="ru-RU" dirty="0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Изображение 4" descr="photo_5316512116619991277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685" y="1734185"/>
            <a:ext cx="6984365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5279" y="618518"/>
            <a:ext cx="3092131" cy="1478570"/>
          </a:xfrm>
        </p:spPr>
        <p:txBody>
          <a:bodyPr/>
          <a:lstStyle/>
          <a:p>
            <a:r>
              <a:rPr lang="ru-RU" smtClean="0"/>
              <a:t>Механика готовки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618518"/>
            <a:ext cx="6304417" cy="517268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Изображение 3" descr="photo_5316512116619991283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8490"/>
            <a:ext cx="3642995" cy="2189480"/>
          </a:xfrm>
          <a:prstGeom prst="rect">
            <a:avLst/>
          </a:prstGeom>
        </p:spPr>
      </p:pic>
      <p:pic>
        <p:nvPicPr>
          <p:cNvPr id="5" name="Изображение 4" descr="photo_5316512116619991329_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3429000"/>
            <a:ext cx="4652010" cy="2787650"/>
          </a:xfrm>
          <a:prstGeom prst="rect">
            <a:avLst/>
          </a:prstGeom>
        </p:spPr>
      </p:pic>
      <p:pic>
        <p:nvPicPr>
          <p:cNvPr id="6" name="Изображение 5" descr="photo_5316512116619991332_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75" y="797560"/>
            <a:ext cx="4134485" cy="2474595"/>
          </a:xfrm>
          <a:prstGeom prst="rect">
            <a:avLst/>
          </a:prstGeom>
        </p:spPr>
      </p:pic>
      <p:pic>
        <p:nvPicPr>
          <p:cNvPr id="7" name="Изображение 6" descr="photo_5316512116619991331_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160" y="3546475"/>
            <a:ext cx="4477385" cy="26701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0</TotalTime>
  <Words>66</Words>
  <Application>WPS Presentation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Tw Cen MT</vt:lpstr>
      <vt:lpstr>Segoe Print</vt:lpstr>
      <vt:lpstr>Microsoft YaHei</vt:lpstr>
      <vt:lpstr>Arial Unicode MS</vt:lpstr>
      <vt:lpstr>Calibri</vt:lpstr>
      <vt:lpstr>Контур</vt:lpstr>
      <vt:lpstr>Проект pygame</vt:lpstr>
      <vt:lpstr>Стартовый экран</vt:lpstr>
      <vt:lpstr>Зал, клиенты</vt:lpstr>
      <vt:lpstr>Рецепты</vt:lpstr>
      <vt:lpstr>Бар</vt:lpstr>
      <vt:lpstr>Механика готовки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Liskov_Stanislav@outlook.com</dc:creator>
  <cp:lastModifiedBy>Компьютер-СОШ-5-3-2</cp:lastModifiedBy>
  <cp:revision>3</cp:revision>
  <dcterms:created xsi:type="dcterms:W3CDTF">2024-01-16T16:37:00Z</dcterms:created>
  <dcterms:modified xsi:type="dcterms:W3CDTF">2024-01-30T12:38:21Z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6F791B20CC4F4AF28DAB29AF7586CDA8_13</vt:lpwstr>
  </property>
  <property fmtid="{D5CDD505-2E9C-101B-9397-08002B2CF9AE}" pid="3" name="KSOProductBuildVer">
    <vt:lpwstr>1049-12.2.0.13431</vt:lpwstr>
  </property>
</Properties>
</file>