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5" r:id="rId4"/>
    <p:sldId id="260" r:id="rId5"/>
    <p:sldId id="264" r:id="rId6"/>
    <p:sldId id="267" r:id="rId7"/>
    <p:sldId id="266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1EE32"/>
    <a:srgbClr val="79E93B"/>
    <a:srgbClr val="C8F597"/>
    <a:srgbClr val="3333FF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1"/>
  </p:normalViewPr>
  <p:slideViewPr>
    <p:cSldViewPr snapToGrid="0">
      <p:cViewPr>
        <p:scale>
          <a:sx n="66" d="100"/>
          <a:sy n="66" d="100"/>
        </p:scale>
        <p:origin x="-2274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BE6A2-D67A-4E0A-8901-80B4737BF89D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</dgm:pt>
    <dgm:pt modelId="{5384ABB6-CA28-45F7-8B72-B86C9A582854}">
      <dgm:prSet phldrT="[Текст]" custT="1"/>
      <dgm:spPr>
        <a:solidFill>
          <a:srgbClr val="C8F597"/>
        </a:solidFill>
      </dgm:spPr>
      <dgm:t>
        <a:bodyPr/>
        <a:lstStyle/>
        <a:p>
          <a:pPr algn="ctr"/>
          <a:r>
            <a:rPr lang="ru-RU" sz="2800" dirty="0"/>
            <a:t> </a:t>
          </a:r>
          <a:r>
            <a:rPr lang="ru-RU" sz="2800" dirty="0" smtClean="0"/>
            <a:t>Дизайн, стиль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98EF-6BA3-4E7C-A9EA-6F04F9E7C8B5}" type="parTrans" cxnId="{1000ECD0-97C0-4D0A-9CB6-CFE1B1E82124}">
      <dgm:prSet/>
      <dgm:spPr/>
      <dgm:t>
        <a:bodyPr/>
        <a:lstStyle/>
        <a:p>
          <a:endParaRPr lang="ru-RU" sz="1050"/>
        </a:p>
      </dgm:t>
    </dgm:pt>
    <dgm:pt modelId="{E134AEFF-C12E-498F-B06C-ED59B1E27B47}" type="sibTrans" cxnId="{1000ECD0-97C0-4D0A-9CB6-CFE1B1E8212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 sz="1050"/>
        </a:p>
      </dgm:t>
    </dgm:pt>
    <dgm:pt modelId="{246811F6-B5DB-462C-8B01-C4D93ED81EFE}">
      <dgm:prSet phldrT="[Текст]" custT="1"/>
      <dgm:spPr/>
      <dgm:t>
        <a:bodyPr/>
        <a:lstStyle/>
        <a:p>
          <a:endParaRPr lang="ru-RU" sz="2800" dirty="0"/>
        </a:p>
      </dgm:t>
    </dgm:pt>
    <dgm:pt modelId="{492FAF14-2D8E-4AF6-808D-35D8EE0D4CC3}" type="parTrans" cxnId="{A4E189EF-414F-4BCD-8120-D87D2521B2D5}">
      <dgm:prSet/>
      <dgm:spPr/>
      <dgm:t>
        <a:bodyPr/>
        <a:lstStyle/>
        <a:p>
          <a:endParaRPr lang="ru-RU"/>
        </a:p>
      </dgm:t>
    </dgm:pt>
    <dgm:pt modelId="{2CC970C8-BBF9-4912-88C8-E18DE5EA4B55}" type="sibTrans" cxnId="{A4E189EF-414F-4BCD-8120-D87D2521B2D5}">
      <dgm:prSet/>
      <dgm:spPr/>
      <dgm:t>
        <a:bodyPr/>
        <a:lstStyle/>
        <a:p>
          <a:endParaRPr lang="ru-RU"/>
        </a:p>
      </dgm:t>
    </dgm:pt>
    <dgm:pt modelId="{A94F10AF-DCC5-473F-836F-FAD4B2A3DD5B}">
      <dgm:prSet phldrT="[Текст]" custT="1"/>
      <dgm:spPr/>
      <dgm:t>
        <a:bodyPr/>
        <a:lstStyle/>
        <a:p>
          <a:pPr algn="ctr"/>
          <a:r>
            <a:rPr lang="ru-RU" sz="2400" dirty="0" smtClean="0">
              <a:latin typeface="Arial" panose="020B0604020202020204" pitchFamily="34" charset="0"/>
              <a:cs typeface="Arial" panose="020B0604020202020204" pitchFamily="34" charset="0"/>
            </a:rPr>
            <a:t>Алгоритмы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8D18C-A239-45DC-8299-3A8A9C37A85A}" type="parTrans" cxnId="{81A8AE99-681F-4EB9-8EF1-C7D36294EF61}">
      <dgm:prSet/>
      <dgm:spPr/>
      <dgm:t>
        <a:bodyPr/>
        <a:lstStyle/>
        <a:p>
          <a:endParaRPr lang="ru-RU"/>
        </a:p>
      </dgm:t>
    </dgm:pt>
    <dgm:pt modelId="{346E7207-9ACB-436D-B8F8-E0549513E3A3}" type="sibTrans" cxnId="{81A8AE99-681F-4EB9-8EF1-C7D36294EF61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/>
        </a:p>
      </dgm:t>
    </dgm:pt>
    <dgm:pt modelId="{FBE12C24-2B76-4D14-B5BA-FB0463A0EBD4}">
      <dgm:prSet phldrT="[Текст]" custT="1"/>
      <dgm:spPr/>
      <dgm:t>
        <a:bodyPr/>
        <a:lstStyle/>
        <a:p>
          <a:pPr algn="ctr"/>
          <a:r>
            <a:rPr lang="ru-RU" sz="2400" dirty="0" smtClean="0">
              <a:latin typeface="Arial" pitchFamily="34" charset="0"/>
              <a:cs typeface="Arial" pitchFamily="34" charset="0"/>
            </a:rPr>
            <a:t>Подключение базы данных</a:t>
          </a:r>
          <a:endParaRPr lang="ru-RU" sz="2400" dirty="0">
            <a:latin typeface="Arial" pitchFamily="34" charset="0"/>
            <a:cs typeface="Arial" pitchFamily="34" charset="0"/>
          </a:endParaRPr>
        </a:p>
      </dgm:t>
    </dgm:pt>
    <dgm:pt modelId="{CD08FDA5-7EB2-4BEC-8B67-BB295C2EE2DA}" type="parTrans" cxnId="{0B1FB751-5A11-4B38-B439-6B62C5B2A465}">
      <dgm:prSet/>
      <dgm:spPr/>
      <dgm:t>
        <a:bodyPr/>
        <a:lstStyle/>
        <a:p>
          <a:endParaRPr lang="ru-RU"/>
        </a:p>
      </dgm:t>
    </dgm:pt>
    <dgm:pt modelId="{E5129243-E5EE-4B52-ADF7-5FA80E096183}" type="sibTrans" cxnId="{0B1FB751-5A11-4B38-B439-6B62C5B2A465}">
      <dgm:prSet/>
      <dgm:spPr/>
      <dgm:t>
        <a:bodyPr/>
        <a:lstStyle/>
        <a:p>
          <a:endParaRPr lang="ru-RU"/>
        </a:p>
      </dgm:t>
    </dgm:pt>
    <dgm:pt modelId="{0888DC86-998D-4B82-9E1E-CFAEF4025D53}">
      <dgm:prSet phldrT="[Текст]" custT="1"/>
      <dgm:spPr/>
      <dgm:t>
        <a:bodyPr/>
        <a:lstStyle/>
        <a:p>
          <a:pPr algn="ctr"/>
          <a:r>
            <a:rPr lang="ru-RU" sz="2400" dirty="0" smtClean="0">
              <a:latin typeface="Arial" panose="020B0604020202020204" pitchFamily="34" charset="0"/>
              <a:cs typeface="Arial" panose="020B0604020202020204" pitchFamily="34" charset="0"/>
            </a:rPr>
            <a:t>Старт, </a:t>
          </a:r>
          <a:r>
            <a:rPr lang="ru-RU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квиз</a:t>
          </a:r>
          <a:r>
            <a:rPr lang="ru-RU" sz="2400" dirty="0" smtClean="0">
              <a:latin typeface="Arial" panose="020B0604020202020204" pitchFamily="34" charset="0"/>
              <a:cs typeface="Arial" panose="020B0604020202020204" pitchFamily="34" charset="0"/>
            </a:rPr>
            <a:t>, финиш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108408-D6EC-41B3-800D-F6FEEF62C410}" type="parTrans" cxnId="{331EC6C4-E0D6-4D69-AF54-A0772DF306D6}">
      <dgm:prSet/>
      <dgm:spPr/>
      <dgm:t>
        <a:bodyPr/>
        <a:lstStyle/>
        <a:p>
          <a:endParaRPr lang="ru-RU"/>
        </a:p>
      </dgm:t>
    </dgm:pt>
    <dgm:pt modelId="{DF1AD583-306C-481E-B813-A1DB0845EFE0}" type="sibTrans" cxnId="{331EC6C4-E0D6-4D69-AF54-A0772DF306D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/>
        </a:p>
      </dgm:t>
    </dgm:pt>
    <dgm:pt modelId="{7150B596-7DEC-4314-AE16-EDF2846D9A34}">
      <dgm:prSet phldrT="[Текст]" custT="1"/>
      <dgm:spPr/>
      <dgm:t>
        <a:bodyPr/>
        <a:lstStyle/>
        <a:p>
          <a:pPr algn="ctr"/>
          <a:r>
            <a:rPr lang="ru-RU" sz="2400" dirty="0" smtClean="0">
              <a:latin typeface="Arial" panose="020B0604020202020204" pitchFamily="34" charset="0"/>
              <a:cs typeface="Arial" panose="020B0604020202020204" pitchFamily="34" charset="0"/>
            </a:rPr>
            <a:t>Вопросы, ответы, расчеты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0729EA-37F5-43BA-841A-49EC5F833D8D}" type="parTrans" cxnId="{70D6B1B9-810F-441A-81C3-2A3045214789}">
      <dgm:prSet/>
      <dgm:spPr/>
      <dgm:t>
        <a:bodyPr/>
        <a:lstStyle/>
        <a:p>
          <a:endParaRPr lang="ru-RU"/>
        </a:p>
      </dgm:t>
    </dgm:pt>
    <dgm:pt modelId="{36CA81BC-6DBE-4A4B-A457-AEF837E5B1EC}" type="sibTrans" cxnId="{70D6B1B9-810F-441A-81C3-2A3045214789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/>
        </a:p>
      </dgm:t>
    </dgm:pt>
    <dgm:pt modelId="{A8396504-154C-4F17-B59E-5CE841F01537}" type="pres">
      <dgm:prSet presAssocID="{90DBE6A2-D67A-4E0A-8901-80B4737BF89D}" presName="outerComposite" presStyleCnt="0">
        <dgm:presLayoutVars>
          <dgm:chMax val="5"/>
          <dgm:dir/>
          <dgm:resizeHandles val="exact"/>
        </dgm:presLayoutVars>
      </dgm:prSet>
      <dgm:spPr/>
    </dgm:pt>
    <dgm:pt modelId="{296EE57F-7DBE-47E7-9E6E-D71478F9D53E}" type="pres">
      <dgm:prSet presAssocID="{90DBE6A2-D67A-4E0A-8901-80B4737BF89D}" presName="dummyMaxCanvas" presStyleCnt="0">
        <dgm:presLayoutVars/>
      </dgm:prSet>
      <dgm:spPr/>
    </dgm:pt>
    <dgm:pt modelId="{8015071F-32A5-495F-ADD5-98A86DD30455}" type="pres">
      <dgm:prSet presAssocID="{90DBE6A2-D67A-4E0A-8901-80B4737BF89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93023B-8723-408E-AE52-D3306332A77A}" type="pres">
      <dgm:prSet presAssocID="{90DBE6A2-D67A-4E0A-8901-80B4737BF89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BF860E-C9FD-4AB5-AA0D-0CBC583A38FA}" type="pres">
      <dgm:prSet presAssocID="{90DBE6A2-D67A-4E0A-8901-80B4737BF89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5DCAB9-E28A-4270-A6F0-609B6A59A5AC}" type="pres">
      <dgm:prSet presAssocID="{90DBE6A2-D67A-4E0A-8901-80B4737BF89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E727A9-A4B4-4DC0-B2DF-E8891C98EE45}" type="pres">
      <dgm:prSet presAssocID="{90DBE6A2-D67A-4E0A-8901-80B4737BF89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CB4BC1-A931-461C-8044-1FBD24208A32}" type="pres">
      <dgm:prSet presAssocID="{90DBE6A2-D67A-4E0A-8901-80B4737BF89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A11FD2-D137-4A0A-AF96-B01A6FFCEF92}" type="pres">
      <dgm:prSet presAssocID="{90DBE6A2-D67A-4E0A-8901-80B4737BF89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BEF7E-D9B4-4519-9AEC-E8EDDF42E59A}" type="pres">
      <dgm:prSet presAssocID="{90DBE6A2-D67A-4E0A-8901-80B4737BF89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74CD6F-8FE7-4D1F-B53D-8F9E749EB994}" type="pres">
      <dgm:prSet presAssocID="{90DBE6A2-D67A-4E0A-8901-80B4737BF89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FE16A5-9D4E-4AAA-8E5B-86B3BA7E2E4B}" type="pres">
      <dgm:prSet presAssocID="{90DBE6A2-D67A-4E0A-8901-80B4737BF89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A152E5-7622-4A8B-9F40-ACE50F6A6B54}" type="pres">
      <dgm:prSet presAssocID="{90DBE6A2-D67A-4E0A-8901-80B4737BF89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41AABA-317E-4903-8218-9FFA4B485718}" type="pres">
      <dgm:prSet presAssocID="{90DBE6A2-D67A-4E0A-8901-80B4737BF89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EBA3BA-7A95-4CFA-8244-47ABF4789696}" type="pres">
      <dgm:prSet presAssocID="{90DBE6A2-D67A-4E0A-8901-80B4737BF89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C6910F-FD09-4B41-80B3-6262EE4C4F09}" type="pres">
      <dgm:prSet presAssocID="{90DBE6A2-D67A-4E0A-8901-80B4737BF89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A9417A-5188-4F79-8331-E5E054D30B98}" type="presOf" srcId="{7150B596-7DEC-4314-AE16-EDF2846D9A34}" destId="{F3A152E5-7622-4A8B-9F40-ACE50F6A6B54}" srcOrd="1" destOrd="0" presId="urn:microsoft.com/office/officeart/2005/8/layout/vProcess5"/>
    <dgm:cxn modelId="{88200B5A-55BF-4FE1-A521-5D25E9AE1655}" type="presOf" srcId="{FBE12C24-2B76-4D14-B5BA-FB0463A0EBD4}" destId="{4EC6910F-FD09-4B41-80B3-6262EE4C4F09}" srcOrd="1" destOrd="0" presId="urn:microsoft.com/office/officeart/2005/8/layout/vProcess5"/>
    <dgm:cxn modelId="{6781CAC9-59E9-4124-B462-B858BD97F230}" type="presOf" srcId="{5384ABB6-CA28-45F7-8B72-B86C9A582854}" destId="{8015071F-32A5-495F-ADD5-98A86DD30455}" srcOrd="0" destOrd="0" presId="urn:microsoft.com/office/officeart/2005/8/layout/vProcess5"/>
    <dgm:cxn modelId="{6B021F4B-DD0D-4719-89F1-2F54025F6BFC}" type="presOf" srcId="{36CA81BC-6DBE-4A4B-A457-AEF837E5B1EC}" destId="{F6A11FD2-D137-4A0A-AF96-B01A6FFCEF92}" srcOrd="0" destOrd="0" presId="urn:microsoft.com/office/officeart/2005/8/layout/vProcess5"/>
    <dgm:cxn modelId="{A4E189EF-414F-4BCD-8120-D87D2521B2D5}" srcId="{90DBE6A2-D67A-4E0A-8901-80B4737BF89D}" destId="{246811F6-B5DB-462C-8B01-C4D93ED81EFE}" srcOrd="5" destOrd="0" parTransId="{492FAF14-2D8E-4AF6-808D-35D8EE0D4CC3}" sibTransId="{2CC970C8-BBF9-4912-88C8-E18DE5EA4B55}"/>
    <dgm:cxn modelId="{195DA22B-09A5-4788-B295-33ED5165F924}" type="presOf" srcId="{E134AEFF-C12E-498F-B06C-ED59B1E27B47}" destId="{CACB4BC1-A931-461C-8044-1FBD24208A32}" srcOrd="0" destOrd="0" presId="urn:microsoft.com/office/officeart/2005/8/layout/vProcess5"/>
    <dgm:cxn modelId="{331EC6C4-E0D6-4D69-AF54-A0772DF306D6}" srcId="{90DBE6A2-D67A-4E0A-8901-80B4737BF89D}" destId="{0888DC86-998D-4B82-9E1E-CFAEF4025D53}" srcOrd="2" destOrd="0" parTransId="{46108408-D6EC-41B3-800D-F6FEEF62C410}" sibTransId="{DF1AD583-306C-481E-B813-A1DB0845EFE0}"/>
    <dgm:cxn modelId="{2AC4BF81-30A2-478C-8791-C58327D8FBDD}" type="presOf" srcId="{FBE12C24-2B76-4D14-B5BA-FB0463A0EBD4}" destId="{5FE727A9-A4B4-4DC0-B2DF-E8891C98EE45}" srcOrd="0" destOrd="0" presId="urn:microsoft.com/office/officeart/2005/8/layout/vProcess5"/>
    <dgm:cxn modelId="{0EB0E543-8BF9-4565-912A-91809BC78F04}" type="presOf" srcId="{A94F10AF-DCC5-473F-836F-FAD4B2A3DD5B}" destId="{E8EBA3BA-7A95-4CFA-8244-47ABF4789696}" srcOrd="1" destOrd="0" presId="urn:microsoft.com/office/officeart/2005/8/layout/vProcess5"/>
    <dgm:cxn modelId="{81A8AE99-681F-4EB9-8EF1-C7D36294EF61}" srcId="{90DBE6A2-D67A-4E0A-8901-80B4737BF89D}" destId="{A94F10AF-DCC5-473F-836F-FAD4B2A3DD5B}" srcOrd="3" destOrd="0" parTransId="{FC38D18C-A239-45DC-8299-3A8A9C37A85A}" sibTransId="{346E7207-9ACB-436D-B8F8-E0549513E3A3}"/>
    <dgm:cxn modelId="{70D6B1B9-810F-441A-81C3-2A3045214789}" srcId="{90DBE6A2-D67A-4E0A-8901-80B4737BF89D}" destId="{7150B596-7DEC-4314-AE16-EDF2846D9A34}" srcOrd="1" destOrd="0" parTransId="{F50729EA-37F5-43BA-841A-49EC5F833D8D}" sibTransId="{36CA81BC-6DBE-4A4B-A457-AEF837E5B1EC}"/>
    <dgm:cxn modelId="{0B1FB751-5A11-4B38-B439-6B62C5B2A465}" srcId="{90DBE6A2-D67A-4E0A-8901-80B4737BF89D}" destId="{FBE12C24-2B76-4D14-B5BA-FB0463A0EBD4}" srcOrd="4" destOrd="0" parTransId="{CD08FDA5-7EB2-4BEC-8B67-BB295C2EE2DA}" sibTransId="{E5129243-E5EE-4B52-ADF7-5FA80E096183}"/>
    <dgm:cxn modelId="{751F87DA-DC8F-4E11-9CAC-73B6516D9F38}" type="presOf" srcId="{0888DC86-998D-4B82-9E1E-CFAEF4025D53}" destId="{2FBF860E-C9FD-4AB5-AA0D-0CBC583A38FA}" srcOrd="0" destOrd="0" presId="urn:microsoft.com/office/officeart/2005/8/layout/vProcess5"/>
    <dgm:cxn modelId="{4AF1BA90-4F7C-490F-822A-E550321F281C}" type="presOf" srcId="{90DBE6A2-D67A-4E0A-8901-80B4737BF89D}" destId="{A8396504-154C-4F17-B59E-5CE841F01537}" srcOrd="0" destOrd="0" presId="urn:microsoft.com/office/officeart/2005/8/layout/vProcess5"/>
    <dgm:cxn modelId="{5B75046F-FBCF-4DA7-8A3E-89C6FD9996D9}" type="presOf" srcId="{DF1AD583-306C-481E-B813-A1DB0845EFE0}" destId="{C2FBEF7E-D9B4-4519-9AEC-E8EDDF42E59A}" srcOrd="0" destOrd="0" presId="urn:microsoft.com/office/officeart/2005/8/layout/vProcess5"/>
    <dgm:cxn modelId="{B8285873-A8C4-4B25-A92D-48D1ECFF10F9}" type="presOf" srcId="{7150B596-7DEC-4314-AE16-EDF2846D9A34}" destId="{E893023B-8723-408E-AE52-D3306332A77A}" srcOrd="0" destOrd="0" presId="urn:microsoft.com/office/officeart/2005/8/layout/vProcess5"/>
    <dgm:cxn modelId="{BFFDDF6D-5571-4109-829B-5889A6B4373B}" type="presOf" srcId="{A94F10AF-DCC5-473F-836F-FAD4B2A3DD5B}" destId="{4D5DCAB9-E28A-4270-A6F0-609B6A59A5AC}" srcOrd="0" destOrd="0" presId="urn:microsoft.com/office/officeart/2005/8/layout/vProcess5"/>
    <dgm:cxn modelId="{230FCD40-03EB-47D5-9B24-21CF5194F9C6}" type="presOf" srcId="{5384ABB6-CA28-45F7-8B72-B86C9A582854}" destId="{16FE16A5-9D4E-4AAA-8E5B-86B3BA7E2E4B}" srcOrd="1" destOrd="0" presId="urn:microsoft.com/office/officeart/2005/8/layout/vProcess5"/>
    <dgm:cxn modelId="{1602BAA3-0CD8-4218-AF43-FD31FAA3E7FF}" type="presOf" srcId="{346E7207-9ACB-436D-B8F8-E0549513E3A3}" destId="{9074CD6F-8FE7-4D1F-B53D-8F9E749EB994}" srcOrd="0" destOrd="0" presId="urn:microsoft.com/office/officeart/2005/8/layout/vProcess5"/>
    <dgm:cxn modelId="{1000ECD0-97C0-4D0A-9CB6-CFE1B1E82124}" srcId="{90DBE6A2-D67A-4E0A-8901-80B4737BF89D}" destId="{5384ABB6-CA28-45F7-8B72-B86C9A582854}" srcOrd="0" destOrd="0" parTransId="{163098EF-6BA3-4E7C-A9EA-6F04F9E7C8B5}" sibTransId="{E134AEFF-C12E-498F-B06C-ED59B1E27B47}"/>
    <dgm:cxn modelId="{68BA0FF7-94B2-4EDF-BDE9-FF138ACD8794}" type="presOf" srcId="{0888DC86-998D-4B82-9E1E-CFAEF4025D53}" destId="{0A41AABA-317E-4903-8218-9FFA4B485718}" srcOrd="1" destOrd="0" presId="urn:microsoft.com/office/officeart/2005/8/layout/vProcess5"/>
    <dgm:cxn modelId="{1B50027C-49DE-452A-A940-B5C35FB70962}" type="presParOf" srcId="{A8396504-154C-4F17-B59E-5CE841F01537}" destId="{296EE57F-7DBE-47E7-9E6E-D71478F9D53E}" srcOrd="0" destOrd="0" presId="urn:microsoft.com/office/officeart/2005/8/layout/vProcess5"/>
    <dgm:cxn modelId="{833B03EB-4E7A-4871-8E99-047FD8557604}" type="presParOf" srcId="{A8396504-154C-4F17-B59E-5CE841F01537}" destId="{8015071F-32A5-495F-ADD5-98A86DD30455}" srcOrd="1" destOrd="0" presId="urn:microsoft.com/office/officeart/2005/8/layout/vProcess5"/>
    <dgm:cxn modelId="{B95D5D2A-7EA4-486E-8DA3-CF2AD8CCB7AE}" type="presParOf" srcId="{A8396504-154C-4F17-B59E-5CE841F01537}" destId="{E893023B-8723-408E-AE52-D3306332A77A}" srcOrd="2" destOrd="0" presId="urn:microsoft.com/office/officeart/2005/8/layout/vProcess5"/>
    <dgm:cxn modelId="{081FD353-3545-453A-83FD-DF19E5196327}" type="presParOf" srcId="{A8396504-154C-4F17-B59E-5CE841F01537}" destId="{2FBF860E-C9FD-4AB5-AA0D-0CBC583A38FA}" srcOrd="3" destOrd="0" presId="urn:microsoft.com/office/officeart/2005/8/layout/vProcess5"/>
    <dgm:cxn modelId="{24267CC9-B3FE-436D-AFA5-74C1A3C095FC}" type="presParOf" srcId="{A8396504-154C-4F17-B59E-5CE841F01537}" destId="{4D5DCAB9-E28A-4270-A6F0-609B6A59A5AC}" srcOrd="4" destOrd="0" presId="urn:microsoft.com/office/officeart/2005/8/layout/vProcess5"/>
    <dgm:cxn modelId="{C1191F6F-2CD1-450E-8122-647E444C48CE}" type="presParOf" srcId="{A8396504-154C-4F17-B59E-5CE841F01537}" destId="{5FE727A9-A4B4-4DC0-B2DF-E8891C98EE45}" srcOrd="5" destOrd="0" presId="urn:microsoft.com/office/officeart/2005/8/layout/vProcess5"/>
    <dgm:cxn modelId="{1BFE90D8-A579-4C3C-A1CE-AC9EE0B5EF7D}" type="presParOf" srcId="{A8396504-154C-4F17-B59E-5CE841F01537}" destId="{CACB4BC1-A931-461C-8044-1FBD24208A32}" srcOrd="6" destOrd="0" presId="urn:microsoft.com/office/officeart/2005/8/layout/vProcess5"/>
    <dgm:cxn modelId="{7177F763-56EE-4EEC-8ED5-4F4A891582AA}" type="presParOf" srcId="{A8396504-154C-4F17-B59E-5CE841F01537}" destId="{F6A11FD2-D137-4A0A-AF96-B01A6FFCEF92}" srcOrd="7" destOrd="0" presId="urn:microsoft.com/office/officeart/2005/8/layout/vProcess5"/>
    <dgm:cxn modelId="{9DE8B8FD-5C4E-41B4-8A64-AA8F637C7600}" type="presParOf" srcId="{A8396504-154C-4F17-B59E-5CE841F01537}" destId="{C2FBEF7E-D9B4-4519-9AEC-E8EDDF42E59A}" srcOrd="8" destOrd="0" presId="urn:microsoft.com/office/officeart/2005/8/layout/vProcess5"/>
    <dgm:cxn modelId="{A4DE00CC-8080-417E-BCBE-25F2ED68BB14}" type="presParOf" srcId="{A8396504-154C-4F17-B59E-5CE841F01537}" destId="{9074CD6F-8FE7-4D1F-B53D-8F9E749EB994}" srcOrd="9" destOrd="0" presId="urn:microsoft.com/office/officeart/2005/8/layout/vProcess5"/>
    <dgm:cxn modelId="{B3751834-DB91-43F3-AF1B-BC7F82F53D61}" type="presParOf" srcId="{A8396504-154C-4F17-B59E-5CE841F01537}" destId="{16FE16A5-9D4E-4AAA-8E5B-86B3BA7E2E4B}" srcOrd="10" destOrd="0" presId="urn:microsoft.com/office/officeart/2005/8/layout/vProcess5"/>
    <dgm:cxn modelId="{83C47867-1472-47CE-A6EA-DDF0F1829C47}" type="presParOf" srcId="{A8396504-154C-4F17-B59E-5CE841F01537}" destId="{F3A152E5-7622-4A8B-9F40-ACE50F6A6B54}" srcOrd="11" destOrd="0" presId="urn:microsoft.com/office/officeart/2005/8/layout/vProcess5"/>
    <dgm:cxn modelId="{2BD64932-5ACA-47C8-A0B2-279407D6E38D}" type="presParOf" srcId="{A8396504-154C-4F17-B59E-5CE841F01537}" destId="{0A41AABA-317E-4903-8218-9FFA4B485718}" srcOrd="12" destOrd="0" presId="urn:microsoft.com/office/officeart/2005/8/layout/vProcess5"/>
    <dgm:cxn modelId="{8D877A09-7321-4D72-BCA2-1033974D7D22}" type="presParOf" srcId="{A8396504-154C-4F17-B59E-5CE841F01537}" destId="{E8EBA3BA-7A95-4CFA-8244-47ABF4789696}" srcOrd="13" destOrd="0" presId="urn:microsoft.com/office/officeart/2005/8/layout/vProcess5"/>
    <dgm:cxn modelId="{58079D8F-5894-4755-9504-AA64A15B0DC8}" type="presParOf" srcId="{A8396504-154C-4F17-B59E-5CE841F01537}" destId="{4EC6910F-FD09-4B41-80B3-6262EE4C4F09}" srcOrd="14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5071F-32A5-495F-ADD5-98A86DD30455}">
      <dsp:nvSpPr>
        <dsp:cNvPr id="0" name=""/>
        <dsp:cNvSpPr/>
      </dsp:nvSpPr>
      <dsp:spPr>
        <a:xfrm>
          <a:off x="0" y="0"/>
          <a:ext cx="8085894" cy="393480"/>
        </a:xfrm>
        <a:prstGeom prst="roundRect">
          <a:avLst>
            <a:gd name="adj" fmla="val 10000"/>
          </a:avLst>
        </a:prstGeom>
        <a:solidFill>
          <a:srgbClr val="C8F59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                                       Д</a:t>
          </a: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изайн </a:t>
          </a:r>
        </a:p>
      </dsp:txBody>
      <dsp:txXfrm>
        <a:off x="11525" y="11525"/>
        <a:ext cx="7615260" cy="370430"/>
      </dsp:txXfrm>
    </dsp:sp>
    <dsp:sp modelId="{E893023B-8723-408E-AE52-D3306332A77A}">
      <dsp:nvSpPr>
        <dsp:cNvPr id="0" name=""/>
        <dsp:cNvSpPr/>
      </dsp:nvSpPr>
      <dsp:spPr>
        <a:xfrm>
          <a:off x="603816" y="448131"/>
          <a:ext cx="8085894" cy="393480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      Вопросы</a:t>
          </a:r>
        </a:p>
      </dsp:txBody>
      <dsp:txXfrm>
        <a:off x="615341" y="459656"/>
        <a:ext cx="7203265" cy="370430"/>
      </dsp:txXfrm>
    </dsp:sp>
    <dsp:sp modelId="{2FBF860E-C9FD-4AB5-AA0D-0CBC583A38FA}">
      <dsp:nvSpPr>
        <dsp:cNvPr id="0" name=""/>
        <dsp:cNvSpPr/>
      </dsp:nvSpPr>
      <dsp:spPr>
        <a:xfrm>
          <a:off x="1207633" y="896262"/>
          <a:ext cx="8085894" cy="39348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             Алгоритм перехода между вопросами</a:t>
          </a:r>
        </a:p>
      </dsp:txBody>
      <dsp:txXfrm>
        <a:off x="1219158" y="907787"/>
        <a:ext cx="7203265" cy="370430"/>
      </dsp:txXfrm>
    </dsp:sp>
    <dsp:sp modelId="{4D5DCAB9-E28A-4270-A6F0-609B6A59A5AC}">
      <dsp:nvSpPr>
        <dsp:cNvPr id="0" name=""/>
        <dsp:cNvSpPr/>
      </dsp:nvSpPr>
      <dsp:spPr>
        <a:xfrm>
          <a:off x="1811450" y="1344393"/>
          <a:ext cx="8085894" cy="393480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              Алгоритм подсчета правильных ответов                                   </a:t>
          </a:r>
        </a:p>
      </dsp:txBody>
      <dsp:txXfrm>
        <a:off x="1822975" y="1355918"/>
        <a:ext cx="7203265" cy="370430"/>
      </dsp:txXfrm>
    </dsp:sp>
    <dsp:sp modelId="{5FE727A9-A4B4-4DC0-B2DF-E8891C98EE45}">
      <dsp:nvSpPr>
        <dsp:cNvPr id="0" name=""/>
        <dsp:cNvSpPr/>
      </dsp:nvSpPr>
      <dsp:spPr>
        <a:xfrm>
          <a:off x="2415267" y="1792524"/>
          <a:ext cx="8085894" cy="39348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                                      База данных</a:t>
          </a:r>
        </a:p>
      </dsp:txBody>
      <dsp:txXfrm>
        <a:off x="2426792" y="1804049"/>
        <a:ext cx="7203265" cy="370430"/>
      </dsp:txXfrm>
    </dsp:sp>
    <dsp:sp modelId="{CACB4BC1-A931-461C-8044-1FBD24208A32}">
      <dsp:nvSpPr>
        <dsp:cNvPr id="0" name=""/>
        <dsp:cNvSpPr/>
      </dsp:nvSpPr>
      <dsp:spPr>
        <a:xfrm>
          <a:off x="7830132" y="287459"/>
          <a:ext cx="255762" cy="255762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7887678" y="287459"/>
        <a:ext cx="140670" cy="192461"/>
      </dsp:txXfrm>
    </dsp:sp>
    <dsp:sp modelId="{F6A11FD2-D137-4A0A-AF96-B01A6FFCEF92}">
      <dsp:nvSpPr>
        <dsp:cNvPr id="0" name=""/>
        <dsp:cNvSpPr/>
      </dsp:nvSpPr>
      <dsp:spPr>
        <a:xfrm>
          <a:off x="8433948" y="735590"/>
          <a:ext cx="255762" cy="255762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8491494" y="735590"/>
        <a:ext cx="140670" cy="192461"/>
      </dsp:txXfrm>
    </dsp:sp>
    <dsp:sp modelId="{C2FBEF7E-D9B4-4519-9AEC-E8EDDF42E59A}">
      <dsp:nvSpPr>
        <dsp:cNvPr id="0" name=""/>
        <dsp:cNvSpPr/>
      </dsp:nvSpPr>
      <dsp:spPr>
        <a:xfrm>
          <a:off x="9037765" y="1177163"/>
          <a:ext cx="255762" cy="255762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9095311" y="1177163"/>
        <a:ext cx="140670" cy="192461"/>
      </dsp:txXfrm>
    </dsp:sp>
    <dsp:sp modelId="{9074CD6F-8FE7-4D1F-B53D-8F9E749EB994}">
      <dsp:nvSpPr>
        <dsp:cNvPr id="0" name=""/>
        <dsp:cNvSpPr/>
      </dsp:nvSpPr>
      <dsp:spPr>
        <a:xfrm>
          <a:off x="9641582" y="1629666"/>
          <a:ext cx="255762" cy="255762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9699128" y="1629666"/>
        <a:ext cx="140670" cy="19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15079-2655-49B5-ADE9-0CD1CCD7C4A1}" type="datetimeFigureOut">
              <a:rPr lang="ru-RU" smtClean="0"/>
              <a:pPr/>
              <a:t>17.07.2024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D4829-4817-4DB7-A797-C985C0B79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29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4829-4817-4DB7-A797-C985C0B7903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354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6837CFC-CCC0-EA72-9A23-BE0B6A5AD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"/>
            <a:ext cx="12192000" cy="68534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17384B-9E02-0DDA-015A-06F5B0AE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2" y="612240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 b="1"/>
            </a:lvl1pPr>
          </a:lstStyle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AC8F23C-00AA-3CF5-E9B8-93E77659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2" y="3030280"/>
            <a:ext cx="9144000" cy="165576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F9E014E-9F70-F5EB-D631-77157E6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557758-5793-89F9-9A8D-5E52A2D0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285746A-898F-F771-E0E4-F5DD3E0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12015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8E65A7-78CB-B762-4693-40AD7FB3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85A45C7-4BC7-EA53-7A9C-20A274D7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7B026B-620F-8EF2-7CC9-A0E4CB0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B07C2E2-54F5-1EC0-6D8B-2CE536B2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A353000-8AA7-4BDB-AF6A-7D335F9E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5851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CBA2823-ED39-EAAA-3381-6F12D0DC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F0BE86-BC04-C71B-D34A-858F3D59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FF2160B-0AC9-7CAD-E046-8205D14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93A0D8-1411-6E94-EDF7-957149E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370CF2-8007-0489-D1BC-5ADC87F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214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7E483F-5EDD-AD6D-E8F2-C545240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14C4FD-C5E8-5AFE-2905-2B2AB838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851F7E4-6596-2338-E394-7EC364F9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3315F6-2CE3-DCD0-7E78-B39F460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C24AEDD-1C1A-6A9B-9811-B70BAF0D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250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113462-93F6-6D26-325A-8F860015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CBAB403-2F4A-F791-5240-C117FCFA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6FB63E9-5D1C-96F3-2E36-CC0231E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3D396E7-FD47-0883-A914-FC01665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F5DECB-8F30-A07C-691B-101398A7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3587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E202E56-6F11-43C8-20A8-3F3F1E9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9F1112-35C5-A6DD-6F45-E29BC7AE7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6074568-244D-A3E0-FEFB-5508F9D5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AEC6286-2990-8685-7739-FBCF4641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8B4A6E-C27A-F962-B9F5-B2B6CA4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98632A-B716-06F5-365D-0A827C71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8827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77D0D0-39B0-437F-DC73-5F9B7AE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12737B6-9357-A968-B3E1-852D66EA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5A0452C-43DF-FEA0-E215-A592074B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218993B-2C82-E5F6-D946-BEE75AF1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5173F00-3A9A-A208-66C6-F6B50406C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32AA4A23-C14A-E048-E1FB-A191E10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5F66D65-BAF7-FCC8-952D-77C77178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56D074F-93C5-C176-D0C7-17F73DA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444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66C454-B6C7-A8ED-C6ED-C98DE34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BF86D2C-8A7B-9E6D-89C9-06B17041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C36D870-62AE-8BDF-49BA-0FDF97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19869CB-E04D-BFBA-E471-11220601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6834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2F4CD11-09B6-95E5-70BD-5F48B20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3A279ACB-3F73-EB5D-295F-3195355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31F3DA1-6FE4-E2D8-207E-78128A73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8986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34CD24-61BD-5A70-56B9-CF9BB70E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B23EC01-9EDA-1AD1-0C39-9C0C02BA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7497A93-BC36-E65C-D070-16C5F48F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A372F4-51FB-AFE8-8536-7FB5526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9384632-8A5F-35F2-7E6E-3302A237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EF6BBF-E00A-CBFF-9115-49D22FE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6710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A43129-A62D-A4A8-98BF-398FECC7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7CA4071-7074-48D1-1240-4D7218CC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8D26830-FCD8-AF12-D821-82F83631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123DA39-8C56-3A91-503D-2277988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CB7AD2C-60EE-B5CE-8C34-C9A0F21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B4D8473-7B85-7E57-3027-350F8DA4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8880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EAFFF4E-BCD1-1384-EC3F-5C8B1E5862E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DAA19D-C61D-3AD9-1EAE-D05E0ED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346653"/>
            <a:ext cx="10515600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F6EAF92-2BDF-14A0-2D3A-2E684781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0D2541C-3FDA-7812-5845-055129FA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1DAE-CE80-4498-BD0C-F3E8A50ADDBB}" type="datetimeFigureOut">
              <a:rPr lang="x-none" smtClean="0"/>
              <a:pPr/>
              <a:t>17.07.2024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25DE1B-AC3E-C2AC-3D0F-D6C08126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89A05AE-9911-ACD6-3230-291010BA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4178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algoritmika.org/ru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microsoft.com/office/2007/relationships/diagramDrawing" Target="../diagrams/drawing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260ED3-DAD9-6C47-25CA-5D880233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57" y="1988319"/>
            <a:ext cx="6219100" cy="2459394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ТЕМА: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интерактивного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квиза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проведения опроса</a:t>
            </a:r>
            <a:endParaRPr lang="x-non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42957" y="4973018"/>
            <a:ext cx="9144000" cy="956144"/>
          </a:xfrm>
        </p:spPr>
        <p:txBody>
          <a:bodyPr>
            <a:normAutofit/>
          </a:bodyPr>
          <a:lstStyle/>
          <a:p>
            <a:r>
              <a:rPr lang="ru-RU" sz="2800" b="0" dirty="0"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ru-RU" sz="2800" b="0" dirty="0">
                <a:cs typeface="Arial" panose="020B0604020202020204" pitchFamily="34" charset="0"/>
              </a:rPr>
              <a:t>ℋ</a:t>
            </a:r>
            <a:r>
              <a:rPr lang="ru-RU" sz="2800" dirty="0"/>
              <a:t>₳</a:t>
            </a:r>
            <a:r>
              <a:rPr lang="ru-RU" sz="2800" b="0" dirty="0">
                <a:cs typeface="Arial" panose="020B0604020202020204" pitchFamily="34" charset="0"/>
              </a:rPr>
              <a:t>𝕸</a:t>
            </a:r>
            <a:r>
              <a:rPr lang="en-US" sz="2800" b="0" dirty="0">
                <a:cs typeface="Arial" panose="020B0604020202020204" pitchFamily="34" charset="0"/>
              </a:rPr>
              <a:t>$₮€₽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Ŝ</a:t>
            </a:r>
            <a:r>
              <a:rPr lang="ru-RU" sz="2800" b="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826" b="71984"/>
          <a:stretch/>
        </p:blipFill>
        <p:spPr>
          <a:xfrm>
            <a:off x="202131" y="96254"/>
            <a:ext cx="2829828" cy="1386038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="" xmlns:a16="http://schemas.microsoft.com/office/drawing/2014/main" id="{95F4BC54-0E79-42E9-8492-B6941014C6F8}"/>
              </a:ext>
            </a:extLst>
          </p:cNvPr>
          <p:cNvSpPr/>
          <p:nvPr/>
        </p:nvSpPr>
        <p:spPr>
          <a:xfrm>
            <a:off x="0" y="5716424"/>
            <a:ext cx="3419136" cy="1035372"/>
          </a:xfrm>
          <a:custGeom>
            <a:avLst/>
            <a:gdLst/>
            <a:ahLst/>
            <a:cxnLst/>
            <a:rect l="l" t="t" r="r" b="b"/>
            <a:pathLst>
              <a:path w="3419136" h="1035372">
                <a:moveTo>
                  <a:pt x="0" y="0"/>
                </a:moveTo>
                <a:lnTo>
                  <a:pt x="3419136" y="0"/>
                </a:lnTo>
                <a:lnTo>
                  <a:pt x="3419136" y="1035372"/>
                </a:lnTo>
                <a:lnTo>
                  <a:pt x="0" y="1035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20D4A4-9256-45C0-90A7-B14E9D3C72B9}"/>
              </a:ext>
            </a:extLst>
          </p:cNvPr>
          <p:cNvSpPr txBox="1"/>
          <p:nvPr/>
        </p:nvSpPr>
        <p:spPr>
          <a:xfrm>
            <a:off x="294654" y="6380180"/>
            <a:ext cx="28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  <a:p>
            <a:endParaRPr lang="ru-RU" dirty="0"/>
          </a:p>
        </p:txBody>
      </p:sp>
      <p:pic>
        <p:nvPicPr>
          <p:cNvPr id="2051" name="Picture 3" descr="\\192.168.1.1\администрация\Администрация\Стерликова Г.В\веб младшие\к проекту 2024\homya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7505" y="304800"/>
            <a:ext cx="1830553" cy="2435694"/>
          </a:xfrm>
          <a:prstGeom prst="rect">
            <a:avLst/>
          </a:prstGeom>
          <a:noFill/>
        </p:spPr>
      </p:pic>
      <p:pic>
        <p:nvPicPr>
          <p:cNvPr id="2052" name="Picture 4" descr="\\192.168.1.1\администрация\Администрация\Стерликова Г.В\веб младшие\к проекту 2024\Без названия104_202407131003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5709" y="4684295"/>
            <a:ext cx="1584950" cy="1525390"/>
          </a:xfrm>
          <a:prstGeom prst="rect">
            <a:avLst/>
          </a:prstGeom>
          <a:noFill/>
        </p:spPr>
      </p:pic>
      <p:pic>
        <p:nvPicPr>
          <p:cNvPr id="2053" name="Picture 5" descr="\\192.168.1.1\администрация\Администрация\Стерликова Г.В\веб младшие\к проекту 2024\Без названия103_2024071211290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09363" y="1562100"/>
            <a:ext cx="1572350" cy="1513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3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icture background">
            <a:extLst>
              <a:ext uri="{FF2B5EF4-FFF2-40B4-BE49-F238E27FC236}">
                <a16:creationId xmlns="" xmlns:a16="http://schemas.microsoft.com/office/drawing/2014/main" id="{2287D371-4A17-4470-BF60-723DBDE5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21" y="2596184"/>
            <a:ext cx="7293177" cy="395364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91" y="591076"/>
            <a:ext cx="4072530" cy="42920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ПРЕДПРИЯТИИ </a:t>
            </a:r>
            <a:endParaRPr lang="x-none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63" y="5982419"/>
            <a:ext cx="1480703" cy="572385"/>
          </a:xfrm>
          <a:prstGeom prst="rect">
            <a:avLst/>
          </a:prstGeom>
        </p:spPr>
      </p:pic>
      <p:sp>
        <p:nvSpPr>
          <p:cNvPr id="4" name="AutoShape 2" descr="Algoritmika logo">
            <a:hlinkClick r:id="rId5"/>
            <a:extLst>
              <a:ext uri="{FF2B5EF4-FFF2-40B4-BE49-F238E27FC236}">
                <a16:creationId xmlns="" xmlns:a16="http://schemas.microsoft.com/office/drawing/2014/main" id="{FCAAFA68-0EF9-411A-B3AC-E5422718D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Algoritmika logo">
            <a:hlinkClick r:id="rId5"/>
            <a:extLst>
              <a:ext uri="{FF2B5EF4-FFF2-40B4-BE49-F238E27FC236}">
                <a16:creationId xmlns="" xmlns:a16="http://schemas.microsoft.com/office/drawing/2014/main" id="{62C21007-DD2B-49C2-A797-D13903BE43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="" xmlns:a16="http://schemas.microsoft.com/office/drawing/2014/main" id="{D002B601-7C2C-4A01-8385-8E6955A92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628" b="34465"/>
          <a:stretch/>
        </p:blipFill>
        <p:spPr bwMode="auto">
          <a:xfrm>
            <a:off x="7396283" y="921087"/>
            <a:ext cx="4795717" cy="1035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F32E0-BCC3-49E0-9893-7B45E260BFE0}"/>
              </a:ext>
            </a:extLst>
          </p:cNvPr>
          <p:cNvSpPr txBox="1"/>
          <p:nvPr/>
        </p:nvSpPr>
        <p:spPr>
          <a:xfrm>
            <a:off x="0" y="1251034"/>
            <a:ext cx="5850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ru-RU" b="1" dirty="0">
                <a:solidFill>
                  <a:srgbClr val="0F1C2C"/>
                </a:solidFill>
                <a:effectLst/>
                <a:latin typeface="Montserrat" panose="00000500000000000000" pitchFamily="2" charset="-52"/>
              </a:rPr>
              <a:t/>
            </a:r>
            <a:br>
              <a:rPr lang="ru-RU" b="1" dirty="0">
                <a:solidFill>
                  <a:srgbClr val="0F1C2C"/>
                </a:solidFill>
                <a:effectLst/>
                <a:latin typeface="Montserrat" panose="00000500000000000000" pitchFamily="2" charset="-52"/>
              </a:rPr>
            </a:br>
            <a:r>
              <a:rPr lang="ru-RU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Наша обучающая платформа —</a:t>
            </a:r>
            <a:br>
              <a:rPr lang="ru-RU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целый мир исследований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/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35A51338-12E7-4246-9890-6CF3C84E4FA6}"/>
              </a:ext>
            </a:extLst>
          </p:cNvPr>
          <p:cNvSpPr/>
          <p:nvPr/>
        </p:nvSpPr>
        <p:spPr>
          <a:xfrm>
            <a:off x="97654" y="6266923"/>
            <a:ext cx="2332202" cy="375457"/>
          </a:xfrm>
          <a:custGeom>
            <a:avLst/>
            <a:gdLst/>
            <a:ahLst/>
            <a:cxnLst/>
            <a:rect l="l" t="t" r="r" b="b"/>
            <a:pathLst>
              <a:path w="2715505" h="475036">
                <a:moveTo>
                  <a:pt x="0" y="0"/>
                </a:moveTo>
                <a:lnTo>
                  <a:pt x="2715505" y="0"/>
                </a:lnTo>
                <a:lnTo>
                  <a:pt x="2715505" y="475036"/>
                </a:lnTo>
                <a:lnTo>
                  <a:pt x="0" y="4750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EB0238C1-DDF5-4F10-8E48-A88A02497683}"/>
              </a:ext>
            </a:extLst>
          </p:cNvPr>
          <p:cNvSpPr txBox="1"/>
          <p:nvPr/>
        </p:nvSpPr>
        <p:spPr>
          <a:xfrm>
            <a:off x="0" y="6230063"/>
            <a:ext cx="2531699" cy="31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64"/>
              </a:lnSpc>
            </a:pPr>
            <a:r>
              <a:rPr lang="en-US" sz="1400" b="1" dirty="0">
                <a:solidFill>
                  <a:srgbClr val="38B6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</p:txBody>
      </p:sp>
    </p:spTree>
    <p:extLst>
      <p:ext uri="{BB962C8B-B14F-4D97-AF65-F5344CB8AC3E}">
        <p14:creationId xmlns="" xmlns:p14="http://schemas.microsoft.com/office/powerpoint/2010/main" val="741760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19" y="631133"/>
            <a:ext cx="10515600" cy="429202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КЕЙС И ТЕХНИЧЕСКОЕ ЗАДАНИЕ:</a:t>
            </a:r>
            <a:endParaRPr lang="x-non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826" b="71984"/>
          <a:stretch/>
        </p:blipFill>
        <p:spPr>
          <a:xfrm>
            <a:off x="10235422" y="5716424"/>
            <a:ext cx="1790300" cy="876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12FF8E-9D8F-4636-A593-104849B0F688}"/>
              </a:ext>
            </a:extLst>
          </p:cNvPr>
          <p:cNvSpPr txBox="1"/>
          <p:nvPr/>
        </p:nvSpPr>
        <p:spPr>
          <a:xfrm>
            <a:off x="683581" y="1447060"/>
            <a:ext cx="6693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интерактивного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квиза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проведения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опроса  или тестирования по теме с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одним правильным вариантом ответов. 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="" xmlns:a16="http://schemas.microsoft.com/office/drawing/2014/main" id="{09ED98F8-5EBB-4A6F-B6EA-77A782B0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65" y="3804818"/>
            <a:ext cx="4957311" cy="2788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>
            <a:extLst>
              <a:ext uri="{FF2B5EF4-FFF2-40B4-BE49-F238E27FC236}">
                <a16:creationId xmlns="" xmlns:a16="http://schemas.microsoft.com/office/drawing/2014/main" id="{FAD9751E-134C-4991-900C-41FE30FA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26" y="1322773"/>
            <a:ext cx="4723648" cy="2788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BF9055A8-20E6-40FF-99D0-87113919959B}"/>
              </a:ext>
            </a:extLst>
          </p:cNvPr>
          <p:cNvSpPr/>
          <p:nvPr/>
        </p:nvSpPr>
        <p:spPr>
          <a:xfrm>
            <a:off x="0" y="6134470"/>
            <a:ext cx="1908699" cy="617326"/>
          </a:xfrm>
          <a:custGeom>
            <a:avLst/>
            <a:gdLst/>
            <a:ahLst/>
            <a:cxnLst/>
            <a:rect l="l" t="t" r="r" b="b"/>
            <a:pathLst>
              <a:path w="3419136" h="1035372">
                <a:moveTo>
                  <a:pt x="0" y="0"/>
                </a:moveTo>
                <a:lnTo>
                  <a:pt x="3419136" y="0"/>
                </a:lnTo>
                <a:lnTo>
                  <a:pt x="3419136" y="1035372"/>
                </a:lnTo>
                <a:lnTo>
                  <a:pt x="0" y="10353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FA9C50E-69FD-4F7A-935E-F4C9CC8233CF}"/>
              </a:ext>
            </a:extLst>
          </p:cNvPr>
          <p:cNvSpPr txBox="1"/>
          <p:nvPr/>
        </p:nvSpPr>
        <p:spPr>
          <a:xfrm>
            <a:off x="138619" y="6443133"/>
            <a:ext cx="240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  <a:p>
            <a:endParaRPr lang="ru-RU" dirty="0"/>
          </a:p>
        </p:txBody>
      </p:sp>
      <p:pic>
        <p:nvPicPr>
          <p:cNvPr id="9" name="Picture 4" descr="\\192.168.1.1\администрация\Администрация\Стерликова Г.В\веб младшие\к проекту 2024\Без названия104_202407131003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7709" y="4087395"/>
            <a:ext cx="1584950" cy="1525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1129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8" y="706196"/>
            <a:ext cx="10515600" cy="42920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endParaRPr lang="x-non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 txBox="1">
            <a:spLocks/>
          </p:cNvSpPr>
          <p:nvPr/>
        </p:nvSpPr>
        <p:spPr>
          <a:xfrm>
            <a:off x="419258" y="2984491"/>
            <a:ext cx="10515600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latin typeface="+mn-lt"/>
                <a:cs typeface="Arial" panose="020B0604020202020204" pitchFamily="34" charset="0"/>
              </a:rPr>
              <a:t>ЭТАПЫ РАБОТЫ:</a:t>
            </a:r>
            <a:endParaRPr lang="x-none" sz="24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="" xmlns:p14="http://schemas.microsoft.com/office/powerpoint/2010/main" val="3326882355"/>
              </p:ext>
            </p:extLst>
          </p:nvPr>
        </p:nvGraphicFramePr>
        <p:xfrm>
          <a:off x="1001027" y="3530419"/>
          <a:ext cx="10501162" cy="218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 txBox="1">
            <a:spLocks/>
          </p:cNvSpPr>
          <p:nvPr/>
        </p:nvSpPr>
        <p:spPr>
          <a:xfrm>
            <a:off x="419258" y="1402672"/>
            <a:ext cx="9497099" cy="1250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веб-приложения интерактивного квиза с адаптивным интерфейсом, позволяющий создать квиз из 5 вопросов с подсчетом баллов и отображением результата 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826" b="71984"/>
          <a:stretch/>
        </p:blipFill>
        <p:spPr>
          <a:xfrm>
            <a:off x="10235422" y="5716424"/>
            <a:ext cx="1790300" cy="876882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C5396807-E88A-4054-8F60-574E0D3E1386}"/>
              </a:ext>
            </a:extLst>
          </p:cNvPr>
          <p:cNvSpPr/>
          <p:nvPr/>
        </p:nvSpPr>
        <p:spPr>
          <a:xfrm>
            <a:off x="0" y="5716424"/>
            <a:ext cx="3419136" cy="1035372"/>
          </a:xfrm>
          <a:custGeom>
            <a:avLst/>
            <a:gdLst/>
            <a:ahLst/>
            <a:cxnLst/>
            <a:rect l="l" t="t" r="r" b="b"/>
            <a:pathLst>
              <a:path w="3419136" h="1035372">
                <a:moveTo>
                  <a:pt x="0" y="0"/>
                </a:moveTo>
                <a:lnTo>
                  <a:pt x="3419136" y="0"/>
                </a:lnTo>
                <a:lnTo>
                  <a:pt x="3419136" y="1035372"/>
                </a:lnTo>
                <a:lnTo>
                  <a:pt x="0" y="10353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CB40D3-F8BF-436B-A015-C2F76BA08746}"/>
              </a:ext>
            </a:extLst>
          </p:cNvPr>
          <p:cNvSpPr txBox="1"/>
          <p:nvPr/>
        </p:nvSpPr>
        <p:spPr>
          <a:xfrm>
            <a:off x="79899" y="6285529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ЛЕТНЯЯ ИТ-ШКОЛА 2024</a:t>
            </a:r>
          </a:p>
        </p:txBody>
      </p:sp>
      <p:pic>
        <p:nvPicPr>
          <p:cNvPr id="9" name="Picture 3" descr="\\192.168.1.1\администрация\Администрация\Стерликова Г.В\веб младшие\к проекту 2024\homyak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144805" y="660400"/>
            <a:ext cx="1830553" cy="2435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96312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68" y="607605"/>
            <a:ext cx="10515600" cy="429202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cs typeface="Arial" panose="020B0604020202020204" pitchFamily="34" charset="0"/>
              </a:rPr>
              <a:t>НАША КОМАНДА</a:t>
            </a:r>
            <a:endParaRPr lang="x-none" sz="32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4" name="Group 63">
            <a:extLst>
              <a:ext uri="{FF2B5EF4-FFF2-40B4-BE49-F238E27FC236}">
                <a16:creationId xmlns=""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1453495" y="5652453"/>
            <a:ext cx="1760344" cy="949161"/>
            <a:chOff x="924025" y="4787664"/>
            <a:chExt cx="1760344" cy="949161"/>
          </a:xfrm>
        </p:grpSpPr>
        <p:sp>
          <p:nvSpPr>
            <p:cNvPr id="45" name="TextBox 49">
              <a:extLst>
                <a:ext uri="{FF2B5EF4-FFF2-40B4-BE49-F238E27FC236}">
                  <a16:creationId xmlns=""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940389" y="4787664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Чернов Илья 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=""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Дизайнер</a:t>
              </a:r>
              <a:r>
                <a:rPr lang="ru-RU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8C1B06D1-9D27-414C-BECF-B02CC58E3BDC}"/>
              </a:ext>
            </a:extLst>
          </p:cNvPr>
          <p:cNvGrpSpPr/>
          <p:nvPr/>
        </p:nvGrpSpPr>
        <p:grpSpPr>
          <a:xfrm>
            <a:off x="3726826" y="4751293"/>
            <a:ext cx="1456248" cy="1404297"/>
            <a:chOff x="4343400" y="1854885"/>
            <a:chExt cx="457200" cy="457200"/>
          </a:xfrm>
        </p:grpSpPr>
        <p:sp>
          <p:nvSpPr>
            <p:cNvPr id="34" name="Oval 6">
              <a:extLst>
                <a:ext uri="{FF2B5EF4-FFF2-40B4-BE49-F238E27FC236}">
                  <a16:creationId xmlns="" xmlns:a16="http://schemas.microsoft.com/office/drawing/2014/main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Oval 7">
              <a:extLst>
                <a:ext uri="{FF2B5EF4-FFF2-40B4-BE49-F238E27FC236}">
                  <a16:creationId xmlns="" xmlns:a16="http://schemas.microsoft.com/office/drawing/2014/main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6" name="Group 63">
            <a:extLst>
              <a:ext uri="{FF2B5EF4-FFF2-40B4-BE49-F238E27FC236}">
                <a16:creationId xmlns=""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8051769" y="1981181"/>
            <a:ext cx="1763660" cy="1053938"/>
            <a:chOff x="924025" y="4682887"/>
            <a:chExt cx="1760344" cy="1053938"/>
          </a:xfrm>
        </p:grpSpPr>
        <p:sp>
          <p:nvSpPr>
            <p:cNvPr id="38" name="TextBox 49">
              <a:extLst>
                <a:ext uri="{FF2B5EF4-FFF2-40B4-BE49-F238E27FC236}">
                  <a16:creationId xmlns=""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987883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Касноперова Софья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1" name="TextBox 50">
              <a:extLst>
                <a:ext uri="{FF2B5EF4-FFF2-40B4-BE49-F238E27FC236}">
                  <a16:creationId xmlns=""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Копирайтер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4">
            <a:extLst>
              <a:ext uri="{FF2B5EF4-FFF2-40B4-BE49-F238E27FC236}">
                <a16:creationId xmlns="" xmlns:a16="http://schemas.microsoft.com/office/drawing/2014/main" id="{8C1B06D1-9D27-414C-BECF-B02CC58E3BDC}"/>
              </a:ext>
            </a:extLst>
          </p:cNvPr>
          <p:cNvGrpSpPr/>
          <p:nvPr/>
        </p:nvGrpSpPr>
        <p:grpSpPr>
          <a:xfrm>
            <a:off x="4305332" y="183388"/>
            <a:ext cx="1585267" cy="1518331"/>
            <a:chOff x="4343400" y="1854885"/>
            <a:chExt cx="457200" cy="457200"/>
          </a:xfrm>
        </p:grpSpPr>
        <p:sp>
          <p:nvSpPr>
            <p:cNvPr id="43" name="Oval 6">
              <a:extLst>
                <a:ext uri="{FF2B5EF4-FFF2-40B4-BE49-F238E27FC236}">
                  <a16:creationId xmlns="" xmlns:a16="http://schemas.microsoft.com/office/drawing/2014/main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9" name="Oval 7">
              <a:extLst>
                <a:ext uri="{FF2B5EF4-FFF2-40B4-BE49-F238E27FC236}">
                  <a16:creationId xmlns="" xmlns:a16="http://schemas.microsoft.com/office/drawing/2014/main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60" name="Group 63">
            <a:extLst>
              <a:ext uri="{FF2B5EF4-FFF2-40B4-BE49-F238E27FC236}">
                <a16:creationId xmlns=""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6135841" y="3520703"/>
            <a:ext cx="1760344" cy="1150190"/>
            <a:chOff x="924025" y="4682887"/>
            <a:chExt cx="1760344" cy="1150190"/>
          </a:xfrm>
        </p:grpSpPr>
        <p:sp>
          <p:nvSpPr>
            <p:cNvPr id="61" name="TextBox 49">
              <a:extLst>
                <a:ext uri="{FF2B5EF4-FFF2-40B4-BE49-F238E27FC236}">
                  <a16:creationId xmlns=""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987883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Куртеев Артём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2" name="TextBox 50">
              <a:extLst>
                <a:ext uri="{FF2B5EF4-FFF2-40B4-BE49-F238E27FC236}">
                  <a16:creationId xmlns=""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247069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Разработчик-программист, дизайнер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3">
            <a:extLst>
              <a:ext uri="{FF2B5EF4-FFF2-40B4-BE49-F238E27FC236}">
                <a16:creationId xmlns=""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3985671" y="4085251"/>
            <a:ext cx="1760344" cy="952149"/>
            <a:chOff x="924025" y="4784676"/>
            <a:chExt cx="1760344" cy="952149"/>
          </a:xfrm>
        </p:grpSpPr>
        <p:sp>
          <p:nvSpPr>
            <p:cNvPr id="67" name="TextBox 49">
              <a:extLst>
                <a:ext uri="{FF2B5EF4-FFF2-40B4-BE49-F238E27FC236}">
                  <a16:creationId xmlns=""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945069" y="4784676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Михайлова Арина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8" name="TextBox 50">
              <a:extLst>
                <a:ext uri="{FF2B5EF4-FFF2-40B4-BE49-F238E27FC236}">
                  <a16:creationId xmlns=""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Художник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Group 4">
            <a:extLst>
              <a:ext uri="{FF2B5EF4-FFF2-40B4-BE49-F238E27FC236}">
                <a16:creationId xmlns="" xmlns:a16="http://schemas.microsoft.com/office/drawing/2014/main" id="{8C1B06D1-9D27-414C-BECF-B02CC58E3BDC}"/>
              </a:ext>
            </a:extLst>
          </p:cNvPr>
          <p:cNvGrpSpPr/>
          <p:nvPr/>
        </p:nvGrpSpPr>
        <p:grpSpPr>
          <a:xfrm>
            <a:off x="1499723" y="4146927"/>
            <a:ext cx="1667892" cy="1619553"/>
            <a:chOff x="4343400" y="1854885"/>
            <a:chExt cx="457200" cy="457200"/>
          </a:xfrm>
        </p:grpSpPr>
        <p:sp>
          <p:nvSpPr>
            <p:cNvPr id="70" name="Oval 6">
              <a:extLst>
                <a:ext uri="{FF2B5EF4-FFF2-40B4-BE49-F238E27FC236}">
                  <a16:creationId xmlns="" xmlns:a16="http://schemas.microsoft.com/office/drawing/2014/main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Oval 7">
              <a:extLst>
                <a:ext uri="{FF2B5EF4-FFF2-40B4-BE49-F238E27FC236}">
                  <a16:creationId xmlns="" xmlns:a16="http://schemas.microsoft.com/office/drawing/2014/main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Group 63">
            <a:extLst>
              <a:ext uri="{FF2B5EF4-FFF2-40B4-BE49-F238E27FC236}">
                <a16:creationId xmlns=""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3574776" y="6015606"/>
            <a:ext cx="1760344" cy="1053938"/>
            <a:chOff x="924025" y="4682887"/>
            <a:chExt cx="1760344" cy="1053938"/>
          </a:xfrm>
        </p:grpSpPr>
        <p:sp>
          <p:nvSpPr>
            <p:cNvPr id="73" name="TextBox 49">
              <a:extLst>
                <a:ext uri="{FF2B5EF4-FFF2-40B4-BE49-F238E27FC236}">
                  <a16:creationId xmlns=""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987883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Панкратов Александр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4" name="TextBox 50">
              <a:extLst>
                <a:ext uri="{FF2B5EF4-FFF2-40B4-BE49-F238E27FC236}">
                  <a16:creationId xmlns=""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Специалист по базе данных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5" name="Рисунок 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826" b="71984"/>
          <a:stretch/>
        </p:blipFill>
        <p:spPr>
          <a:xfrm>
            <a:off x="10235422" y="5716424"/>
            <a:ext cx="1790300" cy="876882"/>
          </a:xfrm>
          <a:prstGeom prst="rect">
            <a:avLst/>
          </a:prstGeom>
        </p:spPr>
      </p:pic>
      <p:grpSp>
        <p:nvGrpSpPr>
          <p:cNvPr id="37" name="Group 4">
            <a:extLst>
              <a:ext uri="{FF2B5EF4-FFF2-40B4-BE49-F238E27FC236}">
                <a16:creationId xmlns="" xmlns:a16="http://schemas.microsoft.com/office/drawing/2014/main" id="{AE33BF99-B711-47F5-98A8-67A85977DD65}"/>
              </a:ext>
            </a:extLst>
          </p:cNvPr>
          <p:cNvGrpSpPr/>
          <p:nvPr/>
        </p:nvGrpSpPr>
        <p:grpSpPr>
          <a:xfrm>
            <a:off x="3969518" y="2544839"/>
            <a:ext cx="1667892" cy="1619553"/>
            <a:chOff x="4343400" y="1854885"/>
            <a:chExt cx="457200" cy="457200"/>
          </a:xfrm>
        </p:grpSpPr>
        <p:sp>
          <p:nvSpPr>
            <p:cNvPr id="39" name="Oval 6">
              <a:extLst>
                <a:ext uri="{FF2B5EF4-FFF2-40B4-BE49-F238E27FC236}">
                  <a16:creationId xmlns="" xmlns:a16="http://schemas.microsoft.com/office/drawing/2014/main" id="{B6AE18F8-6579-4341-9A59-981BA5E63D38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="" xmlns:a16="http://schemas.microsoft.com/office/drawing/2014/main" id="{F8383792-E2C4-4AC1-978D-8A692C679433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7" name="Group 4">
            <a:extLst>
              <a:ext uri="{FF2B5EF4-FFF2-40B4-BE49-F238E27FC236}">
                <a16:creationId xmlns="" xmlns:a16="http://schemas.microsoft.com/office/drawing/2014/main" id="{C9EB56F9-CAC9-4333-BDAF-657B37B9BDE4}"/>
              </a:ext>
            </a:extLst>
          </p:cNvPr>
          <p:cNvGrpSpPr/>
          <p:nvPr/>
        </p:nvGrpSpPr>
        <p:grpSpPr>
          <a:xfrm>
            <a:off x="780339" y="1091254"/>
            <a:ext cx="2567346" cy="2435203"/>
            <a:chOff x="4343400" y="1854885"/>
            <a:chExt cx="457200" cy="457200"/>
          </a:xfrm>
        </p:grpSpPr>
        <p:sp>
          <p:nvSpPr>
            <p:cNvPr id="48" name="Oval 6">
              <a:extLst>
                <a:ext uri="{FF2B5EF4-FFF2-40B4-BE49-F238E27FC236}">
                  <a16:creationId xmlns="" xmlns:a16="http://schemas.microsoft.com/office/drawing/2014/main" id="{707037C5-588B-47EE-B910-BD0E6FAB11CC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Oval 7">
              <a:extLst>
                <a:ext uri="{FF2B5EF4-FFF2-40B4-BE49-F238E27FC236}">
                  <a16:creationId xmlns="" xmlns:a16="http://schemas.microsoft.com/office/drawing/2014/main" id="{112AFA56-C7F0-40BF-95E1-693C353FE34D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="" xmlns:a16="http://schemas.microsoft.com/office/drawing/2014/main" id="{E3D2729E-D28C-4FC2-A094-3DE2EF569568}"/>
              </a:ext>
            </a:extLst>
          </p:cNvPr>
          <p:cNvGrpSpPr/>
          <p:nvPr/>
        </p:nvGrpSpPr>
        <p:grpSpPr>
          <a:xfrm>
            <a:off x="6233590" y="2056469"/>
            <a:ext cx="1530229" cy="1488009"/>
            <a:chOff x="4343400" y="1854885"/>
            <a:chExt cx="457200" cy="457200"/>
          </a:xfrm>
        </p:grpSpPr>
        <p:sp>
          <p:nvSpPr>
            <p:cNvPr id="51" name="Oval 6">
              <a:extLst>
                <a:ext uri="{FF2B5EF4-FFF2-40B4-BE49-F238E27FC236}">
                  <a16:creationId xmlns="" xmlns:a16="http://schemas.microsoft.com/office/drawing/2014/main" id="{8075573E-0D20-4EE1-8886-C153FC91B84D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Oval 7">
              <a:extLst>
                <a:ext uri="{FF2B5EF4-FFF2-40B4-BE49-F238E27FC236}">
                  <a16:creationId xmlns="" xmlns:a16="http://schemas.microsoft.com/office/drawing/2014/main" id="{1D1B9B6D-A217-4B0A-90AB-E83E8BF74A7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="" xmlns:a16="http://schemas.microsoft.com/office/drawing/2014/main" id="{44D68422-609B-49A5-9A70-0594316E00B7}"/>
              </a:ext>
            </a:extLst>
          </p:cNvPr>
          <p:cNvGrpSpPr/>
          <p:nvPr/>
        </p:nvGrpSpPr>
        <p:grpSpPr>
          <a:xfrm>
            <a:off x="8099655" y="466164"/>
            <a:ext cx="1667892" cy="1619553"/>
            <a:chOff x="4343400" y="1854885"/>
            <a:chExt cx="457200" cy="457200"/>
          </a:xfrm>
        </p:grpSpPr>
        <p:sp>
          <p:nvSpPr>
            <p:cNvPr id="54" name="Oval 6">
              <a:extLst>
                <a:ext uri="{FF2B5EF4-FFF2-40B4-BE49-F238E27FC236}">
                  <a16:creationId xmlns="" xmlns:a16="http://schemas.microsoft.com/office/drawing/2014/main" id="{6A76EC2A-55EF-4668-AD2B-387DCFBD06D3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Oval 7">
              <a:extLst>
                <a:ext uri="{FF2B5EF4-FFF2-40B4-BE49-F238E27FC236}">
                  <a16:creationId xmlns="" xmlns:a16="http://schemas.microsoft.com/office/drawing/2014/main" id="{CF3DF250-DC96-426C-9D20-7E1D6CF654E3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="" xmlns:a16="http://schemas.microsoft.com/office/drawing/2014/main" id="{5B71D07A-53F4-4D39-8667-A2FB4403E53C}"/>
              </a:ext>
            </a:extLst>
          </p:cNvPr>
          <p:cNvGrpSpPr/>
          <p:nvPr/>
        </p:nvGrpSpPr>
        <p:grpSpPr>
          <a:xfrm>
            <a:off x="8565215" y="3003597"/>
            <a:ext cx="1632627" cy="1488009"/>
            <a:chOff x="4343400" y="1854885"/>
            <a:chExt cx="457200" cy="457200"/>
          </a:xfrm>
        </p:grpSpPr>
        <p:sp>
          <p:nvSpPr>
            <p:cNvPr id="57" name="Oval 6">
              <a:extLst>
                <a:ext uri="{FF2B5EF4-FFF2-40B4-BE49-F238E27FC236}">
                  <a16:creationId xmlns="" xmlns:a16="http://schemas.microsoft.com/office/drawing/2014/main" id="{2E39BC2B-6683-4EC3-A76E-C14D4BEAA78B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8" name="Oval 7">
              <a:extLst>
                <a:ext uri="{FF2B5EF4-FFF2-40B4-BE49-F238E27FC236}">
                  <a16:creationId xmlns="" xmlns:a16="http://schemas.microsoft.com/office/drawing/2014/main" id="{E14E0B4B-625D-4319-A119-A417DBED72F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76" name="Group 63">
            <a:extLst>
              <a:ext uri="{FF2B5EF4-FFF2-40B4-BE49-F238E27FC236}">
                <a16:creationId xmlns="" xmlns:a16="http://schemas.microsoft.com/office/drawing/2014/main" id="{64F61522-D224-44F5-BA8F-D11CB39F5155}"/>
              </a:ext>
            </a:extLst>
          </p:cNvPr>
          <p:cNvGrpSpPr/>
          <p:nvPr/>
        </p:nvGrpSpPr>
        <p:grpSpPr>
          <a:xfrm>
            <a:off x="4293966" y="1663106"/>
            <a:ext cx="1763660" cy="970262"/>
            <a:chOff x="957011" y="4747439"/>
            <a:chExt cx="1760344" cy="970262"/>
          </a:xfrm>
        </p:grpSpPr>
        <p:sp>
          <p:nvSpPr>
            <p:cNvPr id="77" name="TextBox 49">
              <a:extLst>
                <a:ext uri="{FF2B5EF4-FFF2-40B4-BE49-F238E27FC236}">
                  <a16:creationId xmlns="" xmlns:a16="http://schemas.microsoft.com/office/drawing/2014/main" id="{CC1EC53C-9710-4221-96FB-CB5777FDAB95}"/>
                </a:ext>
              </a:extLst>
            </p:cNvPr>
            <p:cNvSpPr txBox="1"/>
            <p:nvPr/>
          </p:nvSpPr>
          <p:spPr>
            <a:xfrm>
              <a:off x="1025026" y="4747439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Алиева Эльвира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8" name="TextBox 50">
              <a:extLst>
                <a:ext uri="{FF2B5EF4-FFF2-40B4-BE49-F238E27FC236}">
                  <a16:creationId xmlns="" xmlns:a16="http://schemas.microsoft.com/office/drawing/2014/main" id="{B8409F14-B629-4AA6-B15C-C8A913EF48D8}"/>
                </a:ext>
              </a:extLst>
            </p:cNvPr>
            <p:cNvSpPr txBox="1">
              <a:spLocks/>
            </p:cNvSpPr>
            <p:nvPr/>
          </p:nvSpPr>
          <p:spPr>
            <a:xfrm>
              <a:off x="957011" y="5079687"/>
              <a:ext cx="1760344" cy="638014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endParaRPr lang="ru-RU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ru-RU" altLang="zh-CN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Рерайтер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Group 63">
            <a:extLst>
              <a:ext uri="{FF2B5EF4-FFF2-40B4-BE49-F238E27FC236}">
                <a16:creationId xmlns="" xmlns:a16="http://schemas.microsoft.com/office/drawing/2014/main" id="{E0650503-497D-4B74-B02F-EBA53E407D2C}"/>
              </a:ext>
            </a:extLst>
          </p:cNvPr>
          <p:cNvGrpSpPr/>
          <p:nvPr/>
        </p:nvGrpSpPr>
        <p:grpSpPr>
          <a:xfrm>
            <a:off x="8629073" y="4415473"/>
            <a:ext cx="1760344" cy="1053938"/>
            <a:chOff x="924025" y="4682887"/>
            <a:chExt cx="1760344" cy="1053938"/>
          </a:xfrm>
        </p:grpSpPr>
        <p:sp>
          <p:nvSpPr>
            <p:cNvPr id="80" name="TextBox 49">
              <a:extLst>
                <a:ext uri="{FF2B5EF4-FFF2-40B4-BE49-F238E27FC236}">
                  <a16:creationId xmlns="" xmlns:a16="http://schemas.microsoft.com/office/drawing/2014/main" id="{13FCE0BD-809E-4363-8AEA-4970F3FF8CB6}"/>
                </a:ext>
              </a:extLst>
            </p:cNvPr>
            <p:cNvSpPr txBox="1"/>
            <p:nvPr/>
          </p:nvSpPr>
          <p:spPr>
            <a:xfrm>
              <a:off x="987883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cs typeface="+mn-ea"/>
                  <a:sym typeface="+mn-lt"/>
                </a:rPr>
                <a:t>Веприк Михаил</a:t>
              </a:r>
              <a:endParaRPr lang="zh-CN" altLang="en-US" b="1" dirty="0">
                <a:solidFill>
                  <a:srgbClr val="E1EE32"/>
                </a:solidFill>
                <a:cs typeface="+mn-ea"/>
                <a:sym typeface="+mn-lt"/>
              </a:endParaRPr>
            </a:p>
          </p:txBody>
        </p:sp>
        <p:sp>
          <p:nvSpPr>
            <p:cNvPr id="81" name="TextBox 50">
              <a:extLst>
                <a:ext uri="{FF2B5EF4-FFF2-40B4-BE49-F238E27FC236}">
                  <a16:creationId xmlns="" xmlns:a16="http://schemas.microsoft.com/office/drawing/2014/main" id="{1F978B99-B1E3-4873-9E1C-2411080E12D1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Разработчик-программист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/>
              </a: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Group 63">
            <a:extLst>
              <a:ext uri="{FF2B5EF4-FFF2-40B4-BE49-F238E27FC236}">
                <a16:creationId xmlns="" xmlns:a16="http://schemas.microsoft.com/office/drawing/2014/main" id="{E9EF2E64-102F-4601-B3DC-99F3DC85AF89}"/>
              </a:ext>
            </a:extLst>
          </p:cNvPr>
          <p:cNvGrpSpPr/>
          <p:nvPr/>
        </p:nvGrpSpPr>
        <p:grpSpPr>
          <a:xfrm>
            <a:off x="1211410" y="3457864"/>
            <a:ext cx="1760344" cy="957609"/>
            <a:chOff x="924025" y="4779216"/>
            <a:chExt cx="1760344" cy="957609"/>
          </a:xfrm>
        </p:grpSpPr>
        <p:sp>
          <p:nvSpPr>
            <p:cNvPr id="83" name="TextBox 49">
              <a:extLst>
                <a:ext uri="{FF2B5EF4-FFF2-40B4-BE49-F238E27FC236}">
                  <a16:creationId xmlns="" xmlns:a16="http://schemas.microsoft.com/office/drawing/2014/main" id="{1457DDC3-1EBB-4C40-9C33-1FC49438B5CF}"/>
                </a:ext>
              </a:extLst>
            </p:cNvPr>
            <p:cNvSpPr txBox="1"/>
            <p:nvPr/>
          </p:nvSpPr>
          <p:spPr>
            <a:xfrm>
              <a:off x="965487" y="4779216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Галина Викторовна</a:t>
              </a:r>
              <a:endParaRPr lang="zh-CN" altLang="en-US" b="1" dirty="0">
                <a:solidFill>
                  <a:srgbClr val="E1EE3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4" name="TextBox 50">
              <a:extLst>
                <a:ext uri="{FF2B5EF4-FFF2-40B4-BE49-F238E27FC236}">
                  <a16:creationId xmlns="" xmlns:a16="http://schemas.microsoft.com/office/drawing/2014/main" id="{C60CB8B0-6873-4466-A52F-D330D5E906F2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Преподаватель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/>
              </a: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5" name="Group 63">
            <a:extLst>
              <a:ext uri="{FF2B5EF4-FFF2-40B4-BE49-F238E27FC236}">
                <a16:creationId xmlns="" xmlns:a16="http://schemas.microsoft.com/office/drawing/2014/main" id="{46D81C34-EB31-4B43-B943-1A9E575DB71A}"/>
              </a:ext>
            </a:extLst>
          </p:cNvPr>
          <p:cNvGrpSpPr/>
          <p:nvPr/>
        </p:nvGrpSpPr>
        <p:grpSpPr>
          <a:xfrm>
            <a:off x="6275453" y="6078922"/>
            <a:ext cx="1760344" cy="929459"/>
            <a:chOff x="924025" y="4807366"/>
            <a:chExt cx="1760344" cy="929459"/>
          </a:xfrm>
        </p:grpSpPr>
        <p:sp>
          <p:nvSpPr>
            <p:cNvPr id="86" name="TextBox 49">
              <a:extLst>
                <a:ext uri="{FF2B5EF4-FFF2-40B4-BE49-F238E27FC236}">
                  <a16:creationId xmlns="" xmlns:a16="http://schemas.microsoft.com/office/drawing/2014/main" id="{D94A8417-2D0A-49D6-A0C9-3078A7100551}"/>
                </a:ext>
              </a:extLst>
            </p:cNvPr>
            <p:cNvSpPr txBox="1"/>
            <p:nvPr/>
          </p:nvSpPr>
          <p:spPr>
            <a:xfrm>
              <a:off x="984199" y="4807366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>
                  <a:solidFill>
                    <a:srgbClr val="E1EE3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Кизилов Евгений</a:t>
              </a:r>
            </a:p>
          </p:txBody>
        </p:sp>
        <p:sp>
          <p:nvSpPr>
            <p:cNvPr id="87" name="TextBox 50">
              <a:extLst>
                <a:ext uri="{FF2B5EF4-FFF2-40B4-BE49-F238E27FC236}">
                  <a16:creationId xmlns="" xmlns:a16="http://schemas.microsoft.com/office/drawing/2014/main" id="{B8A7349C-6A17-4050-8FAC-1C8AF7041494}"/>
                </a:ext>
              </a:extLst>
            </p:cNvPr>
            <p:cNvSpPr txBox="1">
              <a:spLocks/>
            </p:cNvSpPr>
            <p:nvPr/>
          </p:nvSpPr>
          <p:spPr>
            <a:xfrm>
              <a:off x="924025" y="5150817"/>
              <a:ext cx="1760344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/>
              <a:r>
                <a:rPr lang="ru-RU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Дизайнер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/>
              </a: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Group 4">
            <a:extLst>
              <a:ext uri="{FF2B5EF4-FFF2-40B4-BE49-F238E27FC236}">
                <a16:creationId xmlns="" xmlns:a16="http://schemas.microsoft.com/office/drawing/2014/main" id="{B50CAF81-CA6F-4D37-927F-96B0A030B4EC}"/>
              </a:ext>
            </a:extLst>
          </p:cNvPr>
          <p:cNvGrpSpPr/>
          <p:nvPr/>
        </p:nvGrpSpPr>
        <p:grpSpPr>
          <a:xfrm>
            <a:off x="6294233" y="4664353"/>
            <a:ext cx="1632627" cy="1488009"/>
            <a:chOff x="4343400" y="1854885"/>
            <a:chExt cx="457200" cy="457200"/>
          </a:xfrm>
        </p:grpSpPr>
        <p:sp>
          <p:nvSpPr>
            <p:cNvPr id="89" name="Oval 6">
              <a:extLst>
                <a:ext uri="{FF2B5EF4-FFF2-40B4-BE49-F238E27FC236}">
                  <a16:creationId xmlns="" xmlns:a16="http://schemas.microsoft.com/office/drawing/2014/main" id="{FC21013C-D447-4062-AAEF-EF820660C38D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0" name="Oval 7">
              <a:extLst>
                <a:ext uri="{FF2B5EF4-FFF2-40B4-BE49-F238E27FC236}">
                  <a16:creationId xmlns="" xmlns:a16="http://schemas.microsoft.com/office/drawing/2014/main" id="{F98DA140-F8C8-49DD-B2D8-978118A1D8AD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1EE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63" name="Freeform 6">
            <a:extLst>
              <a:ext uri="{FF2B5EF4-FFF2-40B4-BE49-F238E27FC236}">
                <a16:creationId xmlns="" xmlns:a16="http://schemas.microsoft.com/office/drawing/2014/main" id="{B00ED875-EB95-45CC-B36B-8931A79A2B46}"/>
              </a:ext>
            </a:extLst>
          </p:cNvPr>
          <p:cNvSpPr/>
          <p:nvPr/>
        </p:nvSpPr>
        <p:spPr>
          <a:xfrm>
            <a:off x="0" y="6483536"/>
            <a:ext cx="2166151" cy="268260"/>
          </a:xfrm>
          <a:custGeom>
            <a:avLst/>
            <a:gdLst/>
            <a:ahLst/>
            <a:cxnLst/>
            <a:rect l="l" t="t" r="r" b="b"/>
            <a:pathLst>
              <a:path w="3419136" h="1035372">
                <a:moveTo>
                  <a:pt x="0" y="0"/>
                </a:moveTo>
                <a:lnTo>
                  <a:pt x="3419136" y="0"/>
                </a:lnTo>
                <a:lnTo>
                  <a:pt x="3419136" y="1035372"/>
                </a:lnTo>
                <a:lnTo>
                  <a:pt x="0" y="1035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C1DDAE-1F11-47F0-98C3-C0CCE7D79599}"/>
              </a:ext>
            </a:extLst>
          </p:cNvPr>
          <p:cNvSpPr txBox="1"/>
          <p:nvPr/>
        </p:nvSpPr>
        <p:spPr>
          <a:xfrm>
            <a:off x="223386" y="6436910"/>
            <a:ext cx="225157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FFFF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  <a:p>
            <a:endParaRPr lang="ru-RU" dirty="0"/>
          </a:p>
        </p:txBody>
      </p:sp>
      <p:pic>
        <p:nvPicPr>
          <p:cNvPr id="1026" name="Picture 2" descr="\\192.168.1.1\администрация\Администрация\Стерликова Г.В\веб младшие\к проекту 2024\Без названия103_202407121129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2780" y="2839453"/>
            <a:ext cx="1240291" cy="1193683"/>
          </a:xfrm>
          <a:prstGeom prst="rect">
            <a:avLst/>
          </a:prstGeom>
          <a:noFill/>
        </p:spPr>
      </p:pic>
      <p:pic>
        <p:nvPicPr>
          <p:cNvPr id="1027" name="Picture 3" descr="D:\итшкола 2024\Фото команды\Эля.jpg"/>
          <p:cNvPicPr>
            <a:picLocks noChangeAspect="1" noChangeArrowheads="1"/>
          </p:cNvPicPr>
          <p:nvPr/>
        </p:nvPicPr>
        <p:blipFill>
          <a:blip r:embed="rId6" cstate="print"/>
          <a:srcRect l="33212" r="19789" b="37948"/>
          <a:stretch>
            <a:fillRect/>
          </a:stretch>
        </p:blipFill>
        <p:spPr bwMode="auto">
          <a:xfrm>
            <a:off x="4363452" y="304801"/>
            <a:ext cx="1447453" cy="1274023"/>
          </a:xfrm>
          <a:prstGeom prst="ellipse">
            <a:avLst/>
          </a:prstGeom>
          <a:noFill/>
        </p:spPr>
      </p:pic>
      <p:pic>
        <p:nvPicPr>
          <p:cNvPr id="1028" name="Picture 4" descr="D:\итшкола 2024\Фото команды\Соня.jpg"/>
          <p:cNvPicPr>
            <a:picLocks noChangeAspect="1" noChangeArrowheads="1"/>
          </p:cNvPicPr>
          <p:nvPr/>
        </p:nvPicPr>
        <p:blipFill>
          <a:blip r:embed="rId7" cstate="print"/>
          <a:srcRect l="5941" t="5884" r="47715" b="26828"/>
          <a:stretch>
            <a:fillRect/>
          </a:stretch>
        </p:blipFill>
        <p:spPr bwMode="auto">
          <a:xfrm>
            <a:off x="8229601" y="593557"/>
            <a:ext cx="1413299" cy="1368000"/>
          </a:xfrm>
          <a:prstGeom prst="ellipse">
            <a:avLst/>
          </a:prstGeom>
          <a:noFill/>
        </p:spPr>
      </p:pic>
      <p:pic>
        <p:nvPicPr>
          <p:cNvPr id="1029" name="Picture 5" descr="D:\итшкола 2024\Фото команды\Саша.jpg"/>
          <p:cNvPicPr>
            <a:picLocks noChangeAspect="1" noChangeArrowheads="1"/>
          </p:cNvPicPr>
          <p:nvPr/>
        </p:nvPicPr>
        <p:blipFill>
          <a:blip r:embed="rId8" cstate="print"/>
          <a:srcRect l="8615" t="7241" r="50685" b="25917"/>
          <a:stretch>
            <a:fillRect/>
          </a:stretch>
        </p:blipFill>
        <p:spPr bwMode="auto">
          <a:xfrm>
            <a:off x="3818022" y="4769543"/>
            <a:ext cx="1249440" cy="1368000"/>
          </a:xfrm>
          <a:prstGeom prst="ellipse">
            <a:avLst/>
          </a:prstGeom>
          <a:noFill/>
        </p:spPr>
      </p:pic>
      <p:pic>
        <p:nvPicPr>
          <p:cNvPr id="1030" name="Picture 6" descr="D:\итшкола 2024\Фото команды\Миша.jpg"/>
          <p:cNvPicPr>
            <a:picLocks noChangeAspect="1" noChangeArrowheads="1"/>
          </p:cNvPicPr>
          <p:nvPr/>
        </p:nvPicPr>
        <p:blipFill>
          <a:blip r:embed="rId9" cstate="print"/>
          <a:srcRect l="8318" t="10360" r="52468" b="25917"/>
          <a:stretch>
            <a:fillRect/>
          </a:stretch>
        </p:blipFill>
        <p:spPr bwMode="auto">
          <a:xfrm>
            <a:off x="8726905" y="3048001"/>
            <a:ext cx="1303113" cy="1411706"/>
          </a:xfrm>
          <a:prstGeom prst="ellipse">
            <a:avLst/>
          </a:prstGeom>
          <a:noFill/>
        </p:spPr>
      </p:pic>
      <p:pic>
        <p:nvPicPr>
          <p:cNvPr id="1031" name="Picture 7" descr="D:\итшкола 2024\Фото команды\Илья.jpeg"/>
          <p:cNvPicPr>
            <a:picLocks noChangeAspect="1" noChangeArrowheads="1"/>
          </p:cNvPicPr>
          <p:nvPr/>
        </p:nvPicPr>
        <p:blipFill>
          <a:blip r:embed="rId10" cstate="print"/>
          <a:srcRect l="23061" r="15779" b="9318"/>
          <a:stretch>
            <a:fillRect/>
          </a:stretch>
        </p:blipFill>
        <p:spPr bwMode="auto">
          <a:xfrm>
            <a:off x="1668376" y="4250104"/>
            <a:ext cx="1294937" cy="1440000"/>
          </a:xfrm>
          <a:prstGeom prst="ellipse">
            <a:avLst/>
          </a:prstGeom>
          <a:noFill/>
        </p:spPr>
      </p:pic>
      <p:pic>
        <p:nvPicPr>
          <p:cNvPr id="1032" name="Picture 8" descr="D:\итшкола 2024\Фото команды\Женя.jpg"/>
          <p:cNvPicPr>
            <a:picLocks noChangeAspect="1" noChangeArrowheads="1"/>
          </p:cNvPicPr>
          <p:nvPr/>
        </p:nvPicPr>
        <p:blipFill>
          <a:blip r:embed="rId11" cstate="print"/>
          <a:srcRect l="43670" t="10361" r="13551" b="25917"/>
          <a:stretch>
            <a:fillRect/>
          </a:stretch>
        </p:blipFill>
        <p:spPr bwMode="auto">
          <a:xfrm>
            <a:off x="6400800" y="4718161"/>
            <a:ext cx="1411706" cy="1401902"/>
          </a:xfrm>
          <a:prstGeom prst="ellipse">
            <a:avLst/>
          </a:prstGeom>
          <a:noFill/>
        </p:spPr>
      </p:pic>
      <p:pic>
        <p:nvPicPr>
          <p:cNvPr id="1033" name="Picture 9" descr="D:\итшкола 2024\Фото команды\Артем.jpg"/>
          <p:cNvPicPr>
            <a:picLocks noChangeAspect="1" noChangeArrowheads="1"/>
          </p:cNvPicPr>
          <p:nvPr/>
        </p:nvPicPr>
        <p:blipFill>
          <a:blip r:embed="rId12" cstate="print"/>
          <a:srcRect l="56444" t="5013" b="25916"/>
          <a:stretch>
            <a:fillRect/>
          </a:stretch>
        </p:blipFill>
        <p:spPr bwMode="auto">
          <a:xfrm>
            <a:off x="6384757" y="2181726"/>
            <a:ext cx="1229109" cy="1299410"/>
          </a:xfrm>
          <a:prstGeom prst="ellipse">
            <a:avLst/>
          </a:prstGeom>
          <a:noFill/>
        </p:spPr>
      </p:pic>
      <p:pic>
        <p:nvPicPr>
          <p:cNvPr id="91" name="Рисунок 90" descr="стерликова.png"/>
          <p:cNvPicPr>
            <a:picLocks noChangeAspect="1"/>
          </p:cNvPicPr>
          <p:nvPr/>
        </p:nvPicPr>
        <p:blipFill>
          <a:blip r:embed="rId13"/>
          <a:srcRect l="17236" t="4562" r="21530" b="48842"/>
          <a:stretch>
            <a:fillRect/>
          </a:stretch>
        </p:blipFill>
        <p:spPr>
          <a:xfrm>
            <a:off x="1347537" y="1556084"/>
            <a:ext cx="1491916" cy="1528753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80740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64" y="570173"/>
            <a:ext cx="10515600" cy="42920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 демонстрации нашего сайта</a:t>
            </a:r>
            <a:endParaRPr lang="x-none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63" y="5982419"/>
            <a:ext cx="1480703" cy="57238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EFF6466A-12FD-4F77-B061-658A40ACB4C5}"/>
              </a:ext>
            </a:extLst>
          </p:cNvPr>
          <p:cNvSpPr/>
          <p:nvPr/>
        </p:nvSpPr>
        <p:spPr>
          <a:xfrm>
            <a:off x="154094" y="6450174"/>
            <a:ext cx="2276465" cy="297717"/>
          </a:xfrm>
          <a:custGeom>
            <a:avLst/>
            <a:gdLst/>
            <a:ahLst/>
            <a:cxnLst/>
            <a:rect l="l" t="t" r="r" b="b"/>
            <a:pathLst>
              <a:path w="2715505" h="475036">
                <a:moveTo>
                  <a:pt x="0" y="0"/>
                </a:moveTo>
                <a:lnTo>
                  <a:pt x="2715505" y="0"/>
                </a:lnTo>
                <a:lnTo>
                  <a:pt x="2715505" y="475036"/>
                </a:lnTo>
                <a:lnTo>
                  <a:pt x="0" y="47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92A74DB-F387-476B-BCCF-205129F63CD6}"/>
              </a:ext>
            </a:extLst>
          </p:cNvPr>
          <p:cNvSpPr txBox="1"/>
          <p:nvPr/>
        </p:nvSpPr>
        <p:spPr>
          <a:xfrm>
            <a:off x="-429940" y="6390467"/>
            <a:ext cx="3198172" cy="31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4"/>
              </a:lnSpc>
            </a:pPr>
            <a:r>
              <a:rPr lang="en-US" sz="1400" b="1" dirty="0">
                <a:solidFill>
                  <a:srgbClr val="38B6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</p:txBody>
      </p:sp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260ED3-DAD9-6C47-25CA-5D880233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57" y="3368841"/>
            <a:ext cx="9144000" cy="1825557"/>
          </a:xfrm>
        </p:spPr>
        <p:txBody>
          <a:bodyPr>
            <a:normAutofit/>
          </a:bodyPr>
          <a:lstStyle/>
          <a:p>
            <a:r>
              <a:rPr lang="ru-RU" sz="5400" b="0" dirty="0">
                <a:latin typeface="+mn-lt"/>
                <a:cs typeface="Arial" panose="020B0604020202020204" pitchFamily="34" charset="0"/>
              </a:rPr>
              <a:t>Благодарим</a:t>
            </a:r>
            <a:br>
              <a:rPr lang="ru-RU" sz="5400" b="0" dirty="0">
                <a:latin typeface="+mn-lt"/>
                <a:cs typeface="Arial" panose="020B0604020202020204" pitchFamily="34" charset="0"/>
              </a:rPr>
            </a:br>
            <a:r>
              <a:rPr lang="ru-RU" sz="5400" b="0" dirty="0">
                <a:latin typeface="+mn-lt"/>
                <a:cs typeface="Arial" panose="020B0604020202020204" pitchFamily="34" charset="0"/>
              </a:rPr>
              <a:t>за внимание!</a:t>
            </a:r>
            <a:endParaRPr lang="x-none" sz="54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10334" y="5377278"/>
            <a:ext cx="9144000" cy="840642"/>
          </a:xfrm>
        </p:spPr>
        <p:txBody>
          <a:bodyPr>
            <a:normAutofit/>
          </a:bodyPr>
          <a:lstStyle/>
          <a:p>
            <a:r>
              <a:rPr lang="ru-RU" sz="2800" b="0" dirty="0">
                <a:cs typeface="Arial" panose="020B0604020202020204" pitchFamily="34" charset="0"/>
              </a:rPr>
              <a:t>Команда «ℋ</a:t>
            </a:r>
            <a:r>
              <a:rPr lang="ru-RU" sz="2800" dirty="0"/>
              <a:t>₳</a:t>
            </a:r>
            <a:r>
              <a:rPr lang="ru-RU" b="0" dirty="0">
                <a:cs typeface="Arial" panose="020B0604020202020204" pitchFamily="34" charset="0"/>
              </a:rPr>
              <a:t>𝕸</a:t>
            </a:r>
            <a:r>
              <a:rPr lang="en-US" sz="2800" b="0" dirty="0">
                <a:cs typeface="Arial" panose="020B0604020202020204" pitchFamily="34" charset="0"/>
              </a:rPr>
              <a:t>$₮€₽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Ŝ</a:t>
            </a:r>
            <a:r>
              <a:rPr lang="ru-RU" sz="2800" b="0" dirty="0"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826" b="71984"/>
          <a:stretch/>
        </p:blipFill>
        <p:spPr>
          <a:xfrm>
            <a:off x="0" y="105878"/>
            <a:ext cx="4048223" cy="1982803"/>
          </a:xfrm>
          <a:prstGeom prst="rect">
            <a:avLst/>
          </a:prstGeom>
        </p:spPr>
      </p:pic>
      <p:sp>
        <p:nvSpPr>
          <p:cNvPr id="5" name="Freeform 6">
            <a:extLst>
              <a:ext uri="{FF2B5EF4-FFF2-40B4-BE49-F238E27FC236}">
                <a16:creationId xmlns="" xmlns:a16="http://schemas.microsoft.com/office/drawing/2014/main" id="{747F27B0-8A8D-48BD-B02C-FF1787B302B8}"/>
              </a:ext>
            </a:extLst>
          </p:cNvPr>
          <p:cNvSpPr/>
          <p:nvPr/>
        </p:nvSpPr>
        <p:spPr>
          <a:xfrm>
            <a:off x="0" y="5822628"/>
            <a:ext cx="3419136" cy="1035372"/>
          </a:xfrm>
          <a:custGeom>
            <a:avLst/>
            <a:gdLst/>
            <a:ahLst/>
            <a:cxnLst/>
            <a:rect l="l" t="t" r="r" b="b"/>
            <a:pathLst>
              <a:path w="3419136" h="1035372">
                <a:moveTo>
                  <a:pt x="0" y="0"/>
                </a:moveTo>
                <a:lnTo>
                  <a:pt x="3419136" y="0"/>
                </a:lnTo>
                <a:lnTo>
                  <a:pt x="3419136" y="1035372"/>
                </a:lnTo>
                <a:lnTo>
                  <a:pt x="0" y="1035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E6D7FB-7B6C-41D7-A0DD-DADEF02475D9}"/>
              </a:ext>
            </a:extLst>
          </p:cNvPr>
          <p:cNvSpPr txBox="1"/>
          <p:nvPr/>
        </p:nvSpPr>
        <p:spPr>
          <a:xfrm>
            <a:off x="186430" y="6370882"/>
            <a:ext cx="240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Calibri (MS) Bold"/>
                <a:cs typeface="Arial" panose="020B0604020202020204" pitchFamily="34" charset="0"/>
                <a:sym typeface="Calibri (MS) Bold"/>
              </a:rPr>
              <a:t>ЛЕТНЯЯ ИТ-ШКОЛА 2024</a:t>
            </a:r>
          </a:p>
          <a:p>
            <a:endParaRPr lang="ru-RU" dirty="0"/>
          </a:p>
        </p:txBody>
      </p:sp>
      <p:pic>
        <p:nvPicPr>
          <p:cNvPr id="7" name="Picture 5" descr="\\192.168.1.1\администрация\Администрация\Стерликова Г.В\веб младшие\к проекту 2024\Без названия103_202407121129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8756" y="1368900"/>
            <a:ext cx="2760744" cy="265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8815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FBFD"/>
      </a:accent1>
      <a:accent2>
        <a:srgbClr val="FD9EA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148</Words>
  <Application>Microsoft Office PowerPoint</Application>
  <PresentationFormat>Произвольный</PresentationFormat>
  <Paragraphs>46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ТЕМА:  Разработка веб-приложения интерактивного квиза  для проведения опроса</vt:lpstr>
      <vt:lpstr>О ПРЕДПРИЯТИИ </vt:lpstr>
      <vt:lpstr>КЕЙС И ТЕХНИЧЕСКОЕ ЗАДАНИЕ:</vt:lpstr>
      <vt:lpstr>ЦЕЛЬ:</vt:lpstr>
      <vt:lpstr>НАША КОМАНДА</vt:lpstr>
      <vt:lpstr>Видео демонстрации нашего сайта</vt:lpstr>
      <vt:lpstr>Благодарим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User</cp:lastModifiedBy>
  <cp:revision>53</cp:revision>
  <dcterms:created xsi:type="dcterms:W3CDTF">2023-02-07T07:56:16Z</dcterms:created>
  <dcterms:modified xsi:type="dcterms:W3CDTF">2024-07-17T09:44:11Z</dcterms:modified>
</cp:coreProperties>
</file>