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0946-6FD4-F347-81E0-6AF586808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14E9C-12EA-2740-A522-C2A5320F6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64E32-33A9-534D-838E-B042D089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8BF4F-CCE6-B549-B9FD-F3E34866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E5FFC-522F-CD41-8B0C-DF78DAB7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5E38-A309-CC48-B673-6D0C333A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20CB3-7791-6648-83AE-580B296DB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7D3-281A-8C42-9CFA-C35CCF93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64F62-A9B2-2748-8551-1648A139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325A5-BC57-A242-9565-616B24F8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7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A6656-8DAF-574C-8A24-F4BA85E51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395D-3552-9D4C-B2DC-39F02C58C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02D41-ED42-A540-A692-64453198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7AE38-AAD2-DA4B-81D3-9C751BA7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7F62-21F9-4E43-9206-B81C3C62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5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C9CA-86E2-0844-AF30-23462A98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044A-E7D4-7245-AF2B-4BB4C100D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51F86-929A-F446-AD45-76CF5579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2FD01-5C54-B94E-9DA2-F416B162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AF5D-C239-A645-985D-DE6EE422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8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8CE7-3AB8-A940-B1F5-7054DBEF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A058F-AC6A-9D4B-98AF-158FAE6B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6527E-0989-DB41-9BAB-8FEF18AE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234A-2D29-194E-B7D8-1671A72D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5BBA8-0E35-1B45-9FCF-759C74E0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9D41-CD48-4640-A7EE-3087BB73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56CF1-507A-5E4A-8897-4F3F5153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06DF3-944C-954C-9F56-9C2E997BB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AA46C-0949-C54E-A8FD-425F8A7F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7A526-4FE0-CF4E-8698-EFA42478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CDCB-1AA1-8244-A356-597ACDA7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7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0CD5-56C1-F74F-ADD7-78ECA509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64658-36FC-DD44-BE8F-A01D0F833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AAE28-02D9-564F-A313-8E5B970AF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34D4-0D5A-2B4B-B590-BC9BB33BF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EBCE4-CFA0-0041-9070-221019E6E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6FE79-E165-3A48-B601-F0E171DE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DFE57-9F89-0649-A0B1-3D652DA9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5928C-48AC-E54E-8977-1BE366E6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5F31-B7E0-5B41-85A1-C2998C16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81712-22B5-8442-B8DC-8549C41C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D042D-7E9E-EE4E-8D0F-902D6941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16654-4F2C-D844-AE88-8243EBB9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6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CF97C-5B9F-2A4F-BD49-3F21257F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6B63B-4975-5C4E-8E3A-9A273908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9404F-8290-D94E-967F-FF48F384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2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F65D-2EF3-974C-A130-2F6B42DC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E429-2B9C-B742-91C1-10F6C6EC2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22576-2AAC-A545-9124-989131019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F18EB-B66D-4A4A-B112-0F3DA300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46735-844B-6F4E-B899-86AD1D93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8CD8-2D9C-9547-A208-28627216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EB0E-8AFE-694F-9232-BFE6FFAB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50330-4F1D-9849-8F23-ED9E0D434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F4D6C-8B80-EA41-8B99-D7E121638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3CA2F-B758-A745-901E-7D0FE06F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8EC0-DFB8-AC48-8133-83ECB4F1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DDE37-1AFE-4045-A143-74CFA864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E487B-EB33-FB4E-8CC6-DBF7C759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F15F2-E100-414F-8702-08F47C97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400F6-3F33-744D-BFBE-7B4E9100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1808-ABE4-1E40-9639-D01AF1A225C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07CB-AA9E-6244-85D9-61A682162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C378-2DFA-DA45-9670-214C6D816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8FA4-B808-A748-B53D-98F5F0EC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structure: Node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6E5285-C9FB-F549-A59B-304ADEAE7BF2}"/>
              </a:ext>
            </a:extLst>
          </p:cNvPr>
          <p:cNvSpPr/>
          <p:nvPr/>
        </p:nvSpPr>
        <p:spPr>
          <a:xfrm>
            <a:off x="838200" y="1786817"/>
            <a:ext cx="1628775" cy="387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735C7A-7738-AF4E-B2AE-58D151FF52C6}"/>
              </a:ext>
            </a:extLst>
          </p:cNvPr>
          <p:cNvSpPr/>
          <p:nvPr/>
        </p:nvSpPr>
        <p:spPr>
          <a:xfrm>
            <a:off x="838202" y="2445438"/>
            <a:ext cx="1628775" cy="387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Capacity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8DCE5-9C10-1A49-B5C9-B01D495D637A}"/>
              </a:ext>
            </a:extLst>
          </p:cNvPr>
          <p:cNvSpPr/>
          <p:nvPr/>
        </p:nvSpPr>
        <p:spPr>
          <a:xfrm>
            <a:off x="838201" y="3041333"/>
            <a:ext cx="1628775" cy="387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C8E62367-E4D5-A24A-B113-91132C6D0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26863"/>
              </p:ext>
            </p:extLst>
          </p:nvPr>
        </p:nvGraphicFramePr>
        <p:xfrm>
          <a:off x="3062121" y="2189835"/>
          <a:ext cx="1628768" cy="111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277">
                  <a:extLst>
                    <a:ext uri="{9D8B030D-6E8A-4147-A177-3AD203B41FA5}">
                      <a16:colId xmlns:a16="http://schemas.microsoft.com/office/drawing/2014/main" val="577567024"/>
                    </a:ext>
                  </a:extLst>
                </a:gridCol>
                <a:gridCol w="876491">
                  <a:extLst>
                    <a:ext uri="{9D8B030D-6E8A-4147-A177-3AD203B41FA5}">
                      <a16:colId xmlns:a16="http://schemas.microsoft.com/office/drawing/2014/main" val="1065119181"/>
                    </a:ext>
                  </a:extLst>
                </a:gridCol>
              </a:tblGrid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40374"/>
                  </a:ext>
                </a:extLst>
              </a:tr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4924"/>
                  </a:ext>
                </a:extLst>
              </a:tr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1462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5F3191-957B-4A45-BBD1-B41D4DDB8518}"/>
              </a:ext>
            </a:extLst>
          </p:cNvPr>
          <p:cNvSpPr txBox="1"/>
          <p:nvPr/>
        </p:nvSpPr>
        <p:spPr>
          <a:xfrm>
            <a:off x="3062121" y="1786817"/>
            <a:ext cx="11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store</a:t>
            </a:r>
          </a:p>
        </p:txBody>
      </p:sp>
    </p:spTree>
    <p:extLst>
      <p:ext uri="{BB962C8B-B14F-4D97-AF65-F5344CB8AC3E}">
        <p14:creationId xmlns:p14="http://schemas.microsoft.com/office/powerpoint/2010/main" val="271879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8FA4-B808-A748-B53D-98F5F0EC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structure: Cluster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B8FF69D8-632A-2641-8AA5-AB74FD79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97293"/>
              </p:ext>
            </p:extLst>
          </p:nvPr>
        </p:nvGraphicFramePr>
        <p:xfrm>
          <a:off x="989866" y="2416075"/>
          <a:ext cx="1628768" cy="111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277">
                  <a:extLst>
                    <a:ext uri="{9D8B030D-6E8A-4147-A177-3AD203B41FA5}">
                      <a16:colId xmlns:a16="http://schemas.microsoft.com/office/drawing/2014/main" val="577567024"/>
                    </a:ext>
                  </a:extLst>
                </a:gridCol>
                <a:gridCol w="876491">
                  <a:extLst>
                    <a:ext uri="{9D8B030D-6E8A-4147-A177-3AD203B41FA5}">
                      <a16:colId xmlns:a16="http://schemas.microsoft.com/office/drawing/2014/main" val="1065119181"/>
                    </a:ext>
                  </a:extLst>
                </a:gridCol>
              </a:tblGrid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40374"/>
                  </a:ext>
                </a:extLst>
              </a:tr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4924"/>
                  </a:ext>
                </a:extLst>
              </a:tr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1462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13A9DB-0005-0148-A288-522CE56EE228}"/>
              </a:ext>
            </a:extLst>
          </p:cNvPr>
          <p:cNvSpPr txBox="1"/>
          <p:nvPr/>
        </p:nvSpPr>
        <p:spPr>
          <a:xfrm>
            <a:off x="989866" y="1949942"/>
            <a:ext cx="119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F2685-720D-6442-BECF-4235AB079FA2}"/>
              </a:ext>
            </a:extLst>
          </p:cNvPr>
          <p:cNvSpPr/>
          <p:nvPr/>
        </p:nvSpPr>
        <p:spPr>
          <a:xfrm>
            <a:off x="3448162" y="2319274"/>
            <a:ext cx="1628775" cy="387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HashRnge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3B729E-1E5B-ED4B-BE31-1F4BCF93C282}"/>
              </a:ext>
            </a:extLst>
          </p:cNvPr>
          <p:cNvSpPr/>
          <p:nvPr/>
        </p:nvSpPr>
        <p:spPr>
          <a:xfrm>
            <a:off x="3448164" y="2977895"/>
            <a:ext cx="1628775" cy="387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Replicas</a:t>
            </a:r>
          </a:p>
        </p:txBody>
      </p:sp>
    </p:spTree>
    <p:extLst>
      <p:ext uri="{BB962C8B-B14F-4D97-AF65-F5344CB8AC3E}">
        <p14:creationId xmlns:p14="http://schemas.microsoft.com/office/powerpoint/2010/main" val="253616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CA3C1A-E3F8-B94E-B1D9-847B9AEC16BB}"/>
              </a:ext>
            </a:extLst>
          </p:cNvPr>
          <p:cNvCxnSpPr>
            <a:cxnSpLocks/>
          </p:cNvCxnSpPr>
          <p:nvPr/>
        </p:nvCxnSpPr>
        <p:spPr>
          <a:xfrm>
            <a:off x="390144" y="4776216"/>
            <a:ext cx="7741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E395FF-745A-2844-90C9-917F43653939}"/>
              </a:ext>
            </a:extLst>
          </p:cNvPr>
          <p:cNvCxnSpPr/>
          <p:nvPr/>
        </p:nvCxnSpPr>
        <p:spPr>
          <a:xfrm>
            <a:off x="8296656" y="265176"/>
            <a:ext cx="0" cy="632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1D08E8C-7F68-0F4D-AD82-984C0435D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212274"/>
              </p:ext>
            </p:extLst>
          </p:nvPr>
        </p:nvGraphicFramePr>
        <p:xfrm>
          <a:off x="2891433" y="3150940"/>
          <a:ext cx="1628768" cy="111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277">
                  <a:extLst>
                    <a:ext uri="{9D8B030D-6E8A-4147-A177-3AD203B41FA5}">
                      <a16:colId xmlns:a16="http://schemas.microsoft.com/office/drawing/2014/main" val="577567024"/>
                    </a:ext>
                  </a:extLst>
                </a:gridCol>
                <a:gridCol w="876491">
                  <a:extLst>
                    <a:ext uri="{9D8B030D-6E8A-4147-A177-3AD203B41FA5}">
                      <a16:colId xmlns:a16="http://schemas.microsoft.com/office/drawing/2014/main" val="1065119181"/>
                    </a:ext>
                  </a:extLst>
                </a:gridCol>
              </a:tblGrid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40374"/>
                  </a:ext>
                </a:extLst>
              </a:tr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4924"/>
                  </a:ext>
                </a:extLst>
              </a:tr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1462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314ED9E-2655-444E-B435-1D82521B4AEC}"/>
              </a:ext>
            </a:extLst>
          </p:cNvPr>
          <p:cNvSpPr/>
          <p:nvPr/>
        </p:nvSpPr>
        <p:spPr>
          <a:xfrm>
            <a:off x="729346" y="2832923"/>
            <a:ext cx="1628775" cy="387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Predecessor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D06048-ADA4-7140-B1AC-B1F0A6F7DE6B}"/>
              </a:ext>
            </a:extLst>
          </p:cNvPr>
          <p:cNvSpPr/>
          <p:nvPr/>
        </p:nvSpPr>
        <p:spPr>
          <a:xfrm>
            <a:off x="729348" y="3491544"/>
            <a:ext cx="1628775" cy="387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4982CC-D835-0E43-BD6F-F993F014E2ED}"/>
              </a:ext>
            </a:extLst>
          </p:cNvPr>
          <p:cNvSpPr/>
          <p:nvPr/>
        </p:nvSpPr>
        <p:spPr>
          <a:xfrm>
            <a:off x="729347" y="4087439"/>
            <a:ext cx="1628775" cy="387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hashValue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C610F1-44C8-624E-893A-1D300675A8D1}"/>
              </a:ext>
            </a:extLst>
          </p:cNvPr>
          <p:cNvSpPr/>
          <p:nvPr/>
        </p:nvSpPr>
        <p:spPr>
          <a:xfrm>
            <a:off x="5618480" y="1874259"/>
            <a:ext cx="2142174" cy="673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 Pool</a:t>
            </a:r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DBDDF7E9-AE30-FA40-B13F-AD7A81B7C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097191"/>
              </p:ext>
            </p:extLst>
          </p:nvPr>
        </p:nvGraphicFramePr>
        <p:xfrm>
          <a:off x="4833397" y="3150940"/>
          <a:ext cx="2325041" cy="111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819">
                  <a:extLst>
                    <a:ext uri="{9D8B030D-6E8A-4147-A177-3AD203B41FA5}">
                      <a16:colId xmlns:a16="http://schemas.microsoft.com/office/drawing/2014/main" val="577567024"/>
                    </a:ext>
                  </a:extLst>
                </a:gridCol>
                <a:gridCol w="503111">
                  <a:extLst>
                    <a:ext uri="{9D8B030D-6E8A-4147-A177-3AD203B41FA5}">
                      <a16:colId xmlns:a16="http://schemas.microsoft.com/office/drawing/2014/main" val="1065119181"/>
                    </a:ext>
                  </a:extLst>
                </a:gridCol>
                <a:gridCol w="503111">
                  <a:extLst>
                    <a:ext uri="{9D8B030D-6E8A-4147-A177-3AD203B41FA5}">
                      <a16:colId xmlns:a16="http://schemas.microsoft.com/office/drawing/2014/main" val="3194965775"/>
                    </a:ext>
                  </a:extLst>
                </a:gridCol>
              </a:tblGrid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Node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40374"/>
                  </a:ext>
                </a:extLst>
              </a:tr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4924"/>
                  </a:ext>
                </a:extLst>
              </a:tr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14626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220AE04-42E6-5943-8F60-350C05F9119A}"/>
              </a:ext>
            </a:extLst>
          </p:cNvPr>
          <p:cNvSpPr txBox="1"/>
          <p:nvPr/>
        </p:nvSpPr>
        <p:spPr>
          <a:xfrm>
            <a:off x="2891433" y="2747922"/>
            <a:ext cx="138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 store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F29AF4-EA54-2C48-906C-648786B8E7C8}"/>
              </a:ext>
            </a:extLst>
          </p:cNvPr>
          <p:cNvSpPr txBox="1"/>
          <p:nvPr/>
        </p:nvSpPr>
        <p:spPr>
          <a:xfrm>
            <a:off x="4841305" y="2787359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 table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12DCEB1-692F-C846-A3AA-D2FAC869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structure: Cassandra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DDA8E-8399-924D-B288-F9E6F5B15B2C}"/>
              </a:ext>
            </a:extLst>
          </p:cNvPr>
          <p:cNvSpPr txBox="1"/>
          <p:nvPr/>
        </p:nvSpPr>
        <p:spPr>
          <a:xfrm>
            <a:off x="1084160" y="5411612"/>
            <a:ext cx="1646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CaCluster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16AF4C-FF0D-EE43-B45C-70DB1644D7FA}"/>
              </a:ext>
            </a:extLst>
          </p:cNvPr>
          <p:cNvSpPr txBox="1"/>
          <p:nvPr/>
        </p:nvSpPr>
        <p:spPr>
          <a:xfrm>
            <a:off x="1251321" y="1950639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CaNode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599679-4FE9-DC49-8DCC-0C073B2DBAB1}"/>
              </a:ext>
            </a:extLst>
          </p:cNvPr>
          <p:cNvSpPr/>
          <p:nvPr/>
        </p:nvSpPr>
        <p:spPr>
          <a:xfrm>
            <a:off x="5683026" y="5550286"/>
            <a:ext cx="1628775" cy="387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MainCopy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C584C-1905-FC43-964A-0681C63DB9FF}"/>
              </a:ext>
            </a:extLst>
          </p:cNvPr>
          <p:cNvSpPr txBox="1"/>
          <p:nvPr/>
        </p:nvSpPr>
        <p:spPr>
          <a:xfrm>
            <a:off x="8877189" y="766296"/>
            <a:ext cx="1466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CaClient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D69EDC-126C-6E4B-A7F1-E2D6DFE59FFA}"/>
              </a:ext>
            </a:extLst>
          </p:cNvPr>
          <p:cNvSpPr/>
          <p:nvPr/>
        </p:nvSpPr>
        <p:spPr>
          <a:xfrm>
            <a:off x="8754141" y="1874260"/>
            <a:ext cx="2142174" cy="673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seeker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EB140-8C4C-E84E-BC1A-BE30DF8B5821}"/>
              </a:ext>
            </a:extLst>
          </p:cNvPr>
          <p:cNvSpPr/>
          <p:nvPr/>
        </p:nvSpPr>
        <p:spPr>
          <a:xfrm>
            <a:off x="8877189" y="3220590"/>
            <a:ext cx="2302113" cy="387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reference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4DF737-7D44-1745-A583-327B3330A046}"/>
              </a:ext>
            </a:extLst>
          </p:cNvPr>
          <p:cNvSpPr/>
          <p:nvPr/>
        </p:nvSpPr>
        <p:spPr>
          <a:xfrm>
            <a:off x="8918164" y="4388549"/>
            <a:ext cx="1628775" cy="387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Type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7E1765-A5A1-5045-A9F6-BA21A456B422}"/>
              </a:ext>
            </a:extLst>
          </p:cNvPr>
          <p:cNvSpPr/>
          <p:nvPr/>
        </p:nvSpPr>
        <p:spPr>
          <a:xfrm>
            <a:off x="3002120" y="2017230"/>
            <a:ext cx="2302113" cy="387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reference</a:t>
            </a:r>
          </a:p>
        </p:txBody>
      </p:sp>
    </p:spTree>
    <p:extLst>
      <p:ext uri="{BB962C8B-B14F-4D97-AF65-F5344CB8AC3E}">
        <p14:creationId xmlns:p14="http://schemas.microsoft.com/office/powerpoint/2010/main" val="367803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73</Words>
  <Application>Microsoft Macintosh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structure: Node</vt:lpstr>
      <vt:lpstr>Data structure: Cluster</vt:lpstr>
      <vt:lpstr>Data structure: Cassandra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structure: Node</dc:title>
  <dc:creator>liu stan</dc:creator>
  <cp:lastModifiedBy>liu stan</cp:lastModifiedBy>
  <cp:revision>1</cp:revision>
  <dcterms:created xsi:type="dcterms:W3CDTF">2021-09-30T18:28:47Z</dcterms:created>
  <dcterms:modified xsi:type="dcterms:W3CDTF">2021-09-30T18:47:01Z</dcterms:modified>
</cp:coreProperties>
</file>