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CD7A36-F767-4F5E-8F35-7132C2B81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D0956E-7186-1A5D-2C8E-9F10CA19B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FC8B4F1-A7B3-4B1C-14ED-4E47D4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744F965-4CD8-2CBB-1F4E-D39B524F5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062DE31-8047-DF7C-BC4B-A7BB4EE1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94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0C9700-E2F2-8352-74EE-6A44235C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F967CD1-61F9-665B-815F-D77AE027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B0E01B1-EEC5-0E6B-8F6C-F36748A5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7BEEC5-8DA0-41D4-FD7D-5FF6DA211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6CA6518-2AE3-8313-E794-63F435FD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8312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D751A53-5D4D-9AB3-9858-DD86F5657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A10B76C-4838-DE8C-0D69-C716E834B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942B4D8-5335-A05D-54D4-66A52E27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AD081D3-6DF2-0A8F-06C3-4E8B1F75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648BFB-FFF2-EF83-C393-EC36B2F4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8702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35BB18-01BC-DFDE-3903-9968CA53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39220D-30C9-6182-3FEC-D7F18BF58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B6299C6-94E2-1F94-D0AD-701D01378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BD54C9-83D8-E339-B2A2-FA4AE7B17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7D4AFAC-F89D-C6DF-1728-A5A052F5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783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3938F1-AF02-1E3D-F370-F3CD7E7E5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FAA1150-09C9-8AAB-6BD5-100ED60F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E0E4AA1-2302-F5BD-E268-B19577F5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7622C8-C956-2BBB-F02D-4B4424F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B9F7BF9-3669-592B-749D-183C5FCB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7879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D5618F-B49F-535D-9AF4-F322821D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284F12-E7D8-341D-91B6-14366B04F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566FDA5-F5D7-E830-73F5-D35705B09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57E972-0824-539F-59E6-242F0B75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4B8155C-12E1-A118-056E-86DBCB63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F181D32-52F2-31F9-0322-4767C7A48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004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A89707-4619-1F3B-FEB2-08CDF6A7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CB06925-1FC0-2A49-FEA8-A2117F9A4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9CEC618-D424-B99B-DF1C-9B4DFF25A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3E1A1A5-8920-EAFA-2143-6CC57539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A8F6698-A83C-897A-F535-99D3A3034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50BB7B-9A67-BEDB-59AF-44134323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B1459F6-CEBF-F659-AE72-A0100563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DC85E71-BF14-87F1-696E-3BBE0219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943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C994F-380E-B460-7926-23A74207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C422837-B671-C56C-E8CB-141018F2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707273-C104-2FFC-36B3-F812282F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03EA91-0C98-A828-1DE1-FBD634B4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845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B4FE04EA-6D44-A379-D8E8-ADD4F378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EC23CC0-D5CE-7A5A-5C02-992DA7E7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73121AC-DABE-7035-AF7A-8D099BC6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3815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785811A-ECA6-1CE8-CD2C-121026E9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7BEC21-0979-227D-36EB-0E364244E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0AAE039-57DF-89A4-A7B5-354725182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D0351C7-8A0F-58F5-D551-121E6A07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8A72A71-ECC6-B1B4-08E2-9634E7CDC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9A07540-F9D9-0FD0-31BA-66895222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2131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F1D97A-8D58-AEC1-4B2E-82CC140E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57495CC2-BE23-ADAB-C693-C21F4939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98ACEA6-7322-5481-E6F2-7A2338AD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61C0F52-F94C-3A7F-3644-8527DEFF6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4596015-A762-C3CD-7FDA-5594986B0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1197B4D-C482-B84C-C8B3-9FC1CA99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89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FA1856F0-7286-AA83-357C-244FF945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8FEA45E-A453-84BC-1880-FD23C341B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9C0662A-3EC2-369A-824C-7C3524DD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BAACA-7433-45E1-AF9C-A187D756319A}" type="datetimeFigureOut">
              <a:rPr lang="pl-PL" smtClean="0"/>
              <a:t>14.10.2024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29B7C6-997E-D61F-A02B-BD3D0C1ADB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E58459F-D664-156D-B836-FD44DE6B2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52414B-5545-4B71-9546-9EC69B2CE82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89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8FF3A46-DFA7-C760-96A5-3DD128CE9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668" y="583345"/>
            <a:ext cx="10081120" cy="4164820"/>
          </a:xfrm>
        </p:spPr>
        <p:txBody>
          <a:bodyPr anchor="t">
            <a:normAutofit fontScale="90000"/>
          </a:bodyPr>
          <a:lstStyle/>
          <a:p>
            <a:b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Aplikacja kulinarna</a:t>
            </a:r>
            <a:br>
              <a:rPr lang="pl-PL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l-PL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l-PL" sz="5400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Cookedex</a:t>
            </a:r>
            <a:endParaRPr lang="pl-PL" sz="54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9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A559E17-DFC6-BDAA-1A99-5A68F7161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Wstępna prezentacja pomysłu</a:t>
            </a: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88D6CAE-2B5F-2CD6-AE88-F0491F7964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Aplikacja umożliwi użytkownikom wyszukiwanie przepisów na podstawie dostępnych w domu składników</a:t>
            </a:r>
            <a:r>
              <a:rPr lang="pl-PL" alt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pl-PL" alt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U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żytkownicy będą mogli dodawać swoje własne przepisy, które będą dostępne dla innych,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pl-PL" altLang="pl-PL" sz="20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Użytkownicy będą mieć możliwość publikacji swoich wersji istniejących przepisów,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Z aplikacji będ</a:t>
            </a:r>
            <a:r>
              <a:rPr lang="pl-PL" alt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ą mogli korzystać wszyscy bez konieczności rejestracji,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lang="pl-PL" altLang="pl-PL" sz="20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pl-PL" altLang="pl-PL" sz="20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Czysty przejrzysty interfejs bez niepotrzebnych dodatków.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pl-PL" altLang="pl-PL" sz="20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pl-PL" altLang="pl-PL" sz="20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7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254689-07AA-D3C8-29CF-1F50324B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Analiza istniejących rozwiązań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FE5703E-A0DE-4E38-8A2C-8E7B4E54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Obecnie na rynku istnieją aplikacje, które oferują możliwość wyszukiwania przepisów na podstawie składników (np.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Yummly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2000" dirty="0" err="1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AllRecipes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jednak wiele z nich nie umożliwia łatwego dodawania własnych przepisów do publicznej bazy,</a:t>
            </a:r>
          </a:p>
          <a:p>
            <a:pPr marL="0" indent="0">
              <a:buNone/>
            </a:pPr>
            <a:endParaRPr lang="pl-PL" sz="2000" dirty="0">
              <a:solidFill>
                <a:schemeClr val="tx1">
                  <a:alpha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l-PL" sz="20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Nasza aplikacja wyróżni się prostotą i możliwością interakcji użytkowników   którzy poprzez dodawanie swoich pomysłów będą budować społeczność.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642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A67D62E-8A1F-726E-0955-9CB04DFC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Określenie wymagań systemu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CE2B587F-198E-1EEB-A747-7F20700B12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7233" y="518400"/>
            <a:ext cx="4771607" cy="58379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Must-have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Możliwość wyszukiwania przepisów na podstawie dostępnych składników,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Funkcja dodawania przepisów przez użytkowników</a:t>
            </a:r>
            <a:r>
              <a:rPr lang="pl-PL" altLang="pl-PL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,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pl-PL" altLang="pl-PL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Możliwość tworzenie konta,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Intuicyjny interfejs, który pozwala na łatwe zarządzanie listą składników oraz przepisami.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altLang="pl-PL" sz="1700" b="1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Nice-to-</a:t>
            </a:r>
            <a:r>
              <a:rPr kumimoji="0" lang="pl-PL" altLang="pl-PL" sz="1700" b="1" i="0" u="none" strike="noStrike" cap="none" normalizeH="0" baseline="0" dirty="0" err="1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have</a:t>
            </a:r>
            <a:r>
              <a:rPr kumimoji="0" lang="pl-PL" altLang="pl-PL" sz="1700" b="1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pl-PL" altLang="pl-PL" sz="1700" b="0" i="0" u="none" strike="noStrike" cap="none" normalizeH="0" baseline="0" dirty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Możliwość oceny przepisów przez użytkowników (system gwiazdek),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pl-PL" altLang="pl-PL" sz="17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</a:rPr>
              <a:t>Sekcja komentarzy pod każdym przepisem,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Możliwość tworzenia swojej wersji przepisu,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Automatyczne sugerowanie podobnych przepisów,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700" b="0" i="0" u="none" strike="noStrike" cap="none" normalizeH="0" baseline="0" dirty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  <a:latin typeface="Arial" panose="020B0604020202020204" pitchFamily="34" charset="0"/>
              </a:rPr>
              <a:t>Opcja filtrowania przepisów według kategorii (np. wegetariańskie, bezglutenowe).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673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8E67C8-EA83-BA4A-749F-FBE621D59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35" y="381935"/>
            <a:ext cx="4916030" cy="5974414"/>
          </a:xfrm>
        </p:spPr>
        <p:txBody>
          <a:bodyPr anchor="ctr">
            <a:normAutofit/>
          </a:bodyPr>
          <a:lstStyle/>
          <a:p>
            <a:r>
              <a:rPr lang="pl-PL" sz="5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Dokładny opis głównej funkcjonalności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90355FB-BC11-5A59-61B6-08ECA3287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Wyszukiwanie przepisów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Użytkownik wprowadza dostępne składniki, a aplikacja generuje listę przepisów, które można przygotować z tych produktów. Na liście wyświetlane są tytuły, zdjęcia oraz krótki opis przepisu.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Dodawanie przepisów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Użytkownicy mogą dodawać swoje przepisy, wprowadzając nazwę potrawy, listę składników, instrukcje krok po kroku oraz zdjęcia potrawy.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b="1" dirty="0">
                <a:solidFill>
                  <a:schemeClr val="tx1">
                    <a:alpha val="80000"/>
                  </a:schemeClr>
                </a:solidFill>
              </a:rPr>
              <a:t>Interfejs</a:t>
            </a:r>
            <a:r>
              <a:rPr lang="pl-PL" sz="2000" dirty="0">
                <a:solidFill>
                  <a:schemeClr val="tx1">
                    <a:alpha val="80000"/>
                  </a:schemeClr>
                </a:solidFill>
              </a:rPr>
              <a:t>: Aplikacja oferuje prosty, intuicyjny interfejs. Użytkownik może dodać składniki do listy za pomocą pól tekstowych, a wynikowe przepisy są automatycznie sortowane i wyświetlane w przejrzystej formie.</a:t>
            </a:r>
          </a:p>
          <a:p>
            <a:endParaRPr lang="pl-P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1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7C6958E-B7F4-A98B-7EC5-BA278987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18" y="441793"/>
            <a:ext cx="4416026" cy="5974414"/>
          </a:xfrm>
        </p:spPr>
        <p:txBody>
          <a:bodyPr anchor="ctr">
            <a:normAutofit/>
          </a:bodyPr>
          <a:lstStyle/>
          <a:p>
            <a:pPr algn="ctr"/>
            <a:r>
              <a:rPr lang="pl-PL" sz="8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 "Q&amp;A"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0EF89A1-60A8-056E-2536-987D40E32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solidFill>
                  <a:schemeClr val="tx1">
                    <a:alpha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Zapraszamy do zadawania pytań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22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299</Words>
  <Application>Microsoft Office PowerPoint</Application>
  <PresentationFormat>Panoramiczny</PresentationFormat>
  <Paragraphs>36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   Aplikacja kulinarna  Cookedex</vt:lpstr>
      <vt:lpstr>Wstępna prezentacja pomysłu</vt:lpstr>
      <vt:lpstr>Analiza istniejących rozwiązań</vt:lpstr>
      <vt:lpstr>Określenie wymagań systemu</vt:lpstr>
      <vt:lpstr>Dokładny opis głównej funkcjonalności</vt:lpstr>
      <vt:lpstr>Segment "Q&amp;A"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Wojnicki</dc:creator>
  <cp:lastModifiedBy>Wiktor Zmiendak</cp:lastModifiedBy>
  <cp:revision>9</cp:revision>
  <dcterms:created xsi:type="dcterms:W3CDTF">2024-10-11T13:54:51Z</dcterms:created>
  <dcterms:modified xsi:type="dcterms:W3CDTF">2024-10-14T17:52:27Z</dcterms:modified>
</cp:coreProperties>
</file>