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e4a0a3f6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e4a0a3f6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e4a0a3f62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e4a0a3f62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Average User, Power User, Dummy User. Based on affinity diagram.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(Average User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Frequently uses Teams for 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The many features/buttons of Teams overwhelm him/her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Hopes Teams doesn’t crash when he/she makes a 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Power User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Has no trouble using any tool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Picks the tool that does exactly what he/she wants it to do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Likes to have full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Inexperienced User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Uses the same tool as his/her friends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Had his/her friends and family set it 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Doesn’t know a feature exists if you explicitly show it to him/her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If it doesn’t work ⇒ restart)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e4a0a3f6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e4a0a3f6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Here you can see our affinity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Most of our interviewees either use it for school or for business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The students prefer a simple user interface with a better way to ask questions and clear permissions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On the other hand, business users really want to see the reactions of others and be able to share multiple screens, meaning more functionality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Based the insights we gathered, we came up with many more but also the 3 ideas you are about ot hear of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e4a0a3f6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e4a0a3f6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e4a0a3f6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e4a0a3f6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Participants appear as bubbles on a canvas (the shape doesn’t really matter).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Users can move/scale those bubbles to make their own arrangement.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Based on the “rank” of a user, it’s bubble initially appears larger.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The state of any participant (muted, speaking, … ) changes the corresponding bubble’s appearance.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The facecam, </a:t>
            </a:r>
            <a:r>
              <a:rPr lang="de"/>
              <a:t>screen share</a:t>
            </a:r>
            <a:r>
              <a:rPr lang="de"/>
              <a:t> is displayed in the bubble.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This might cause it to change its shape.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Groups could potentially be displayed as clusters connected by a “group bubble”.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e4a0a3f6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e4a0a3f6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Last but not least, we also wanted to present one of the many ideas we had based on fun and games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Participants appear as bubbles on the screen and can “walk” around, using the arrow keys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The voice of people that are closer appears louder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It often happens that one gets bored when a video call becomes too long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This idea might help in staying focused and prevent people from doing something else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It also helps detecting inactive users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e634509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e634509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Spatial Arrangement 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Video Conferencing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Team Limetten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375" y="2797175"/>
            <a:ext cx="1311576" cy="73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Insights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Simple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Arrangement of participants is up to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Screen Sharing</a:t>
            </a:r>
            <a:r>
              <a:rPr lang="de"/>
              <a:t> &amp; Filesharing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Permission/Role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Personas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6128" l="0" r="0" t="0"/>
          <a:stretch/>
        </p:blipFill>
        <p:spPr>
          <a:xfrm>
            <a:off x="311700" y="1692800"/>
            <a:ext cx="2238375" cy="28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975" y="1692800"/>
            <a:ext cx="3713700" cy="28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16128" l="0" r="0" t="0"/>
          <a:stretch/>
        </p:blipFill>
        <p:spPr>
          <a:xfrm>
            <a:off x="6431575" y="1692800"/>
            <a:ext cx="2412250" cy="28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53650" y="4647125"/>
            <a:ext cx="2146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Silvano Da Silva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417425" y="4647125"/>
            <a:ext cx="2146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/>
              <a:t>Raphael Yamamoto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039050" y="4613450"/>
            <a:ext cx="1197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Karen Smith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Affinity Diagram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650" y="1017725"/>
            <a:ext cx="7356225" cy="406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Level-based Permissions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57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give </a:t>
            </a:r>
            <a:r>
              <a:rPr lang="de"/>
              <a:t>different participants in the call different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different levels, give different permissions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mute/unmute people with lower levels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rearrange the visual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share files, share screen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access to different breakout rooms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lower level participants go through higher level participants to ask questions / get permissions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975" y="769350"/>
            <a:ext cx="3363325" cy="33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User-specific Conference Arrangement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9" y="1152475"/>
            <a:ext cx="6641823" cy="37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Agar.io Styled Arrangement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501" y="1152475"/>
            <a:ext cx="4845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825" y="654051"/>
            <a:ext cx="6331550" cy="35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