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 autoAdjust="0"/>
    <p:restoredTop sz="94668"/>
  </p:normalViewPr>
  <p:slideViewPr>
    <p:cSldViewPr snapToGrid="0">
      <p:cViewPr varScale="1">
        <p:scale>
          <a:sx n="105" d="100"/>
          <a:sy n="105" d="100"/>
        </p:scale>
        <p:origin x="224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10FD90-B8EE-2944-901C-B82681DFD41F}"/>
              </a:ext>
            </a:extLst>
          </p:cNvPr>
          <p:cNvCxnSpPr>
            <a:cxnSpLocks/>
          </p:cNvCxnSpPr>
          <p:nvPr/>
        </p:nvCxnSpPr>
        <p:spPr bwMode="auto">
          <a:xfrm>
            <a:off x="7095102" y="2824848"/>
            <a:ext cx="464933" cy="132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8ADF3CC-F050-9740-AEA5-7C77B20B8918}"/>
              </a:ext>
            </a:extLst>
          </p:cNvPr>
          <p:cNvSpPr/>
          <p:nvPr/>
        </p:nvSpPr>
        <p:spPr bwMode="auto">
          <a:xfrm>
            <a:off x="7593182" y="2707719"/>
            <a:ext cx="483761" cy="2295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DFFC60-A87A-6A4F-B58F-8EDE8B1E28BB}"/>
              </a:ext>
            </a:extLst>
          </p:cNvPr>
          <p:cNvCxnSpPr/>
          <p:nvPr/>
        </p:nvCxnSpPr>
        <p:spPr bwMode="auto">
          <a:xfrm>
            <a:off x="6711304" y="4203631"/>
            <a:ext cx="464933" cy="138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FAEC991-70F6-6E45-B226-6C85120DE038}"/>
              </a:ext>
            </a:extLst>
          </p:cNvPr>
          <p:cNvSpPr/>
          <p:nvPr/>
        </p:nvSpPr>
        <p:spPr bwMode="auto">
          <a:xfrm>
            <a:off x="7172400" y="4073681"/>
            <a:ext cx="483761" cy="2295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49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E27539-E0BA-F149-8B65-DD0CA87D115B}"/>
              </a:ext>
            </a:extLst>
          </p:cNvPr>
          <p:cNvCxnSpPr>
            <a:cxnSpLocks/>
          </p:cNvCxnSpPr>
          <p:nvPr/>
        </p:nvCxnSpPr>
        <p:spPr bwMode="auto">
          <a:xfrm>
            <a:off x="6872821" y="3117301"/>
            <a:ext cx="511095" cy="15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ECD1FC9-F332-324F-B8BA-ABF7710B4913}"/>
              </a:ext>
            </a:extLst>
          </p:cNvPr>
          <p:cNvSpPr/>
          <p:nvPr/>
        </p:nvSpPr>
        <p:spPr bwMode="auto">
          <a:xfrm>
            <a:off x="7382568" y="3010348"/>
            <a:ext cx="483761" cy="2295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24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BEEDB95-D1A7-BF4D-9979-5CBF32876F4E}"/>
              </a:ext>
            </a:extLst>
          </p:cNvPr>
          <p:cNvSpPr/>
          <p:nvPr/>
        </p:nvSpPr>
        <p:spPr bwMode="auto">
          <a:xfrm>
            <a:off x="6596181" y="2705845"/>
            <a:ext cx="483761" cy="2295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5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AA396AC-5BC3-384E-9A16-891FE5BCCCC8}"/>
              </a:ext>
            </a:extLst>
          </p:cNvPr>
          <p:cNvCxnSpPr>
            <a:cxnSpLocks/>
          </p:cNvCxnSpPr>
          <p:nvPr/>
        </p:nvCxnSpPr>
        <p:spPr bwMode="auto">
          <a:xfrm>
            <a:off x="6065564" y="2818250"/>
            <a:ext cx="464933" cy="132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3B03AD5-0F3F-1642-83FE-AC5797383A6A}"/>
              </a:ext>
            </a:extLst>
          </p:cNvPr>
          <p:cNvCxnSpPr>
            <a:cxnSpLocks/>
          </p:cNvCxnSpPr>
          <p:nvPr/>
        </p:nvCxnSpPr>
        <p:spPr bwMode="auto">
          <a:xfrm>
            <a:off x="6087518" y="2111271"/>
            <a:ext cx="464933" cy="132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54DFEAE5-5F46-8C47-A74C-E9BC4AC4AF7F}"/>
              </a:ext>
            </a:extLst>
          </p:cNvPr>
          <p:cNvSpPr/>
          <p:nvPr/>
        </p:nvSpPr>
        <p:spPr bwMode="auto">
          <a:xfrm>
            <a:off x="6590545" y="2007256"/>
            <a:ext cx="483761" cy="2295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CCD5744-83BD-BD4B-8C5D-F18F6FD648CD}"/>
              </a:ext>
            </a:extLst>
          </p:cNvPr>
          <p:cNvSpPr/>
          <p:nvPr/>
        </p:nvSpPr>
        <p:spPr bwMode="auto">
          <a:xfrm>
            <a:off x="6402053" y="3018151"/>
            <a:ext cx="483761" cy="2295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174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758D1DE-E7B3-1C4D-8D62-50A8DB0DA7D7}"/>
              </a:ext>
            </a:extLst>
          </p:cNvPr>
          <p:cNvCxnSpPr>
            <a:cxnSpLocks/>
            <a:endCxn id="54" idx="1"/>
          </p:cNvCxnSpPr>
          <p:nvPr/>
        </p:nvCxnSpPr>
        <p:spPr bwMode="auto">
          <a:xfrm>
            <a:off x="6051819" y="3048924"/>
            <a:ext cx="350234" cy="839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85BBEC07-DF00-B84A-9817-6A6487D6B5F0}"/>
              </a:ext>
            </a:extLst>
          </p:cNvPr>
          <p:cNvSpPr/>
          <p:nvPr/>
        </p:nvSpPr>
        <p:spPr bwMode="auto">
          <a:xfrm>
            <a:off x="6389060" y="3341394"/>
            <a:ext cx="483761" cy="2295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26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D4D07FF-C98D-6749-843C-55E7659206D6}"/>
              </a:ext>
            </a:extLst>
          </p:cNvPr>
          <p:cNvCxnSpPr>
            <a:cxnSpLocks/>
            <a:endCxn id="57" idx="1"/>
          </p:cNvCxnSpPr>
          <p:nvPr/>
        </p:nvCxnSpPr>
        <p:spPr bwMode="auto">
          <a:xfrm flipV="1">
            <a:off x="6087518" y="3456150"/>
            <a:ext cx="301542" cy="325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8351440-0BAA-4C40-8AB4-67E621D4B6CA}"/>
              </a:ext>
            </a:extLst>
          </p:cNvPr>
          <p:cNvSpPr/>
          <p:nvPr/>
        </p:nvSpPr>
        <p:spPr bwMode="auto">
          <a:xfrm>
            <a:off x="6204358" y="4094529"/>
            <a:ext cx="483761" cy="2295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109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EDC4AA8-7735-8C43-8435-69D3D1398884}"/>
              </a:ext>
            </a:extLst>
          </p:cNvPr>
          <p:cNvCxnSpPr>
            <a:cxnSpLocks/>
            <a:endCxn id="59" idx="1"/>
          </p:cNvCxnSpPr>
          <p:nvPr/>
        </p:nvCxnSpPr>
        <p:spPr bwMode="auto">
          <a:xfrm>
            <a:off x="6075615" y="4186415"/>
            <a:ext cx="128743" cy="228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FA9E24D-F2EE-D344-A1CF-B53DA2BD1B43}"/>
              </a:ext>
            </a:extLst>
          </p:cNvPr>
          <p:cNvCxnSpPr>
            <a:cxnSpLocks/>
          </p:cNvCxnSpPr>
          <p:nvPr/>
        </p:nvCxnSpPr>
        <p:spPr bwMode="auto">
          <a:xfrm>
            <a:off x="6077456" y="3718169"/>
            <a:ext cx="368782" cy="126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8853B25-2207-CF4D-9C26-093E4C420E8A}"/>
              </a:ext>
            </a:extLst>
          </p:cNvPr>
          <p:cNvCxnSpPr>
            <a:cxnSpLocks/>
          </p:cNvCxnSpPr>
          <p:nvPr/>
        </p:nvCxnSpPr>
        <p:spPr bwMode="auto">
          <a:xfrm>
            <a:off x="6079962" y="3944254"/>
            <a:ext cx="347728" cy="8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E096512-EF62-2541-B0D1-45984B956F16}"/>
              </a:ext>
            </a:extLst>
          </p:cNvPr>
          <p:cNvSpPr/>
          <p:nvPr/>
        </p:nvSpPr>
        <p:spPr bwMode="auto">
          <a:xfrm>
            <a:off x="6411826" y="3590596"/>
            <a:ext cx="483761" cy="2295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27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0E0B5D6-4A81-494E-8EA8-C5251A1E8FDA}"/>
              </a:ext>
            </a:extLst>
          </p:cNvPr>
          <p:cNvSpPr/>
          <p:nvPr/>
        </p:nvSpPr>
        <p:spPr bwMode="auto">
          <a:xfrm>
            <a:off x="6399751" y="3854469"/>
            <a:ext cx="483761" cy="2295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138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826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49                              4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2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C96FF8-64C0-644E-BF17-1096D708296C}"/>
              </a:ext>
            </a:extLst>
          </p:cNvPr>
          <p:cNvSpPr txBox="1"/>
          <p:nvPr/>
        </p:nvSpPr>
        <p:spPr>
          <a:xfrm>
            <a:off x="5242560" y="275620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B420B8-B65C-9D40-9B4D-A75A24DD9322}"/>
              </a:ext>
            </a:extLst>
          </p:cNvPr>
          <p:cNvSpPr txBox="1"/>
          <p:nvPr/>
        </p:nvSpPr>
        <p:spPr>
          <a:xfrm>
            <a:off x="5242560" y="31940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14F670-41CF-A046-90E2-048CE6039915}"/>
              </a:ext>
            </a:extLst>
          </p:cNvPr>
          <p:cNvSpPr txBox="1"/>
          <p:nvPr/>
        </p:nvSpPr>
        <p:spPr>
          <a:xfrm>
            <a:off x="5242560" y="366888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601ACE-F955-144D-9CCF-F40988C7A3E6}"/>
              </a:ext>
            </a:extLst>
          </p:cNvPr>
          <p:cNvSpPr txBox="1"/>
          <p:nvPr/>
        </p:nvSpPr>
        <p:spPr>
          <a:xfrm>
            <a:off x="5242560" y="420705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9625DE-BAA4-FE4D-93B3-DC661258430B}"/>
              </a:ext>
            </a:extLst>
          </p:cNvPr>
          <p:cNvSpPr txBox="1"/>
          <p:nvPr/>
        </p:nvSpPr>
        <p:spPr>
          <a:xfrm>
            <a:off x="5227546" y="46985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5EA35F-F032-4542-84DC-6BA649ECB300}"/>
              </a:ext>
            </a:extLst>
          </p:cNvPr>
          <p:cNvSpPr txBox="1"/>
          <p:nvPr/>
        </p:nvSpPr>
        <p:spPr>
          <a:xfrm>
            <a:off x="5245408" y="52176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A41CF5-35B5-D649-9F26-9672BAC40A47}"/>
              </a:ext>
            </a:extLst>
          </p:cNvPr>
          <p:cNvSpPr txBox="1"/>
          <p:nvPr/>
        </p:nvSpPr>
        <p:spPr>
          <a:xfrm>
            <a:off x="3835147" y="31575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D97E78-A4BF-CC40-BFB5-E5B7FE4BFFEF}"/>
              </a:ext>
            </a:extLst>
          </p:cNvPr>
          <p:cNvSpPr txBox="1"/>
          <p:nvPr/>
        </p:nvSpPr>
        <p:spPr>
          <a:xfrm>
            <a:off x="3843190" y="369449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44A34A-312E-4541-95CB-A57EF4C1E5E6}"/>
              </a:ext>
            </a:extLst>
          </p:cNvPr>
          <p:cNvSpPr txBox="1"/>
          <p:nvPr/>
        </p:nvSpPr>
        <p:spPr>
          <a:xfrm>
            <a:off x="3863150" y="46910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253</Words>
  <Application>Microsoft Macintosh PowerPoint</Application>
  <PresentationFormat>On-screen Show (4:3)</PresentationFormat>
  <Paragraphs>91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Son, Tyler C</cp:lastModifiedBy>
  <cp:revision>60</cp:revision>
  <cp:lastPrinted>2015-10-07T21:36:22Z</cp:lastPrinted>
  <dcterms:created xsi:type="dcterms:W3CDTF">2003-12-08T11:02:30Z</dcterms:created>
  <dcterms:modified xsi:type="dcterms:W3CDTF">2022-03-01T22:31:59Z</dcterms:modified>
</cp:coreProperties>
</file>