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 autoAdjust="0"/>
    <p:restoredTop sz="94668"/>
  </p:normalViewPr>
  <p:slideViewPr>
    <p:cSldViewPr>
      <p:cViewPr varScale="1">
        <p:scale>
          <a:sx n="105" d="100"/>
          <a:sy n="105" d="100"/>
        </p:scale>
        <p:origin x="17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8:20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24575,'-30'51'0,"0"1"0,15-17 0,-19 18 0,1-2 0,21-26 0,-1-14 0,-2 14 0,8-17 0,-5 7 0,3 3 0,-6-4 0,5 7 0,-1-9 0,3 0 0,0-1 0,0 0 0,1-2 0,-1 5 0,0-5 0,0-2 0,0 0 0,-3 1 0,2 0 0,-2 4 0,3-1 0,1-3 0,-1 7 0,0-7 0,4 4 0,-3-5 0,2 1 0,-6 0 0,2-1 0,-2 4 0,3 1 0,1 0 0,-2 9 0,-3-11 0,3 11 0,-3-9 0,5 4 0,-1-1 0,-4-3 0,4 3 0,-3-3 0,-1 3 0,4 1 0,-5 5 0,2-7 0,1 7 0,-1-9 0,3 0 0,4 3 0,-3-7 0,3 7 0,-4-7 0,0 3 0,0 1 0,0-4 0,1 7 0,-1-7 0,0 3 0,-3-3 0,1 9 0,-1-7 0,2 11 0,-4-2 0,3-6 0,-4 14 0,3-13 0,-2 14 0,-3-10 0,3 10 0,-2-14 0,6 7 0,-3-13 0,4 7 0,0 3 0,0-4 0,-5 6 0,1-1 0,-3-2 0,3 6 0,-3-8 0,5 7 0,-5-5 0,6 5 0,-6-7 0,6 1 0,-2-1 0,3-3 0,-1 9 0,-2-11 0,5 11 0,-5-12 0,7-2 0,0 0 0,-3-3 0,6 4 0,-6-4 0,6 3 0,-6-6 0,6 6 0,-6-6 0,6 5 0,-2-1 0,3 2 0,-4-2 0,0-2 0,0 0 0,-3-2 0,6 6 0,-6-3 0,3 1 0,-4 1 0,0 2 0,4 1 0,0 2 0,1-3 0,-2-4 0,1 3 0,-3-7 0,6 7 0,-6-6 0,7 6 0,-7-6 0,2 2 0,-3-3 0,4 4 0,1-3 0,3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8:20:2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24575,'4'4'0,"-3"3"0,2-3 0,0 0 0,-2 3 0,6-3 0,1 8 0,0 0 0,4 3 0,-1 1 0,3 5 0,5 3 0,-1 0 0,-2-2 0,4-5 0,0 1 0,10 2 0,-1 0 0,1-1 0,-1 1 0,-4 4 0,4-3 0,-10 1 0,2-5 0,6 10 0,-8-8 0,19 19 0,-18-13 0,19 15 0,3-1 0,-3-7 0,32 23 0,-30-20 0,35 24 0,-47-28 0,14 0 0,-30-19 0,2-1 0,0-3 0,-3 3 0,9 3 0,-4 2 0,11 3 0,-11-3 0,5 1 0,-6-1 0,-8-4 0,9 2 0,-7-2 0,5-3 0,-4 1 0,-3-5 0,3 6 0,-2-3 0,5 7 0,-5-7 0,6 7 0,-2 3 0,0-4 0,3 7 0,3-16 0,-6 9 0,5-6 0,-7 4 0,-3 3 0,7-3 0,-7 3 0,10 8 0,-3 0 0,1 1 0,2 4 0,-5-11 0,2 11 0,0-11 0,-6 5 0,6-7 0,-7-3 0,3-1 0,-3-3 0,0 0 0,-1 3 0,1-6 0,0 5 0,-1-6 0,1 4 0,0 0 0,-1 0 0,1-1 0,0 1 0,-1-4 0,-2 3 0,2-6 0,-3 2 0,0 1 0,3-4 0,-6 7 0,6-6 0,-3 6 0,3-6 0,-2 6 0,2-7 0,-3 4 0,0-1 0,3-2 0,-3 3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8:20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1106 0 24575,'-3'8'0,"-1"-1"0,-4 1 0,-4 10 0,0-8 0,0 12 0,-3-10 0,7 3 0,-18 12 0,13-2 0,-25 15 0,20-9 0,-11 3 0,6 7 0,2-8 0,-22 16 0,8-12 0,-16 7 0,19-8 0,2-1 0,11-6 0,-1 1 0,-10 5 0,10-11 0,-4 0 0,10-10 0,5-2 0,-8 10 0,8-5 0,-8 5 0,-6 5 0,-2-7 0,0 7 0,-2-12 0,13 0 0,-8-2 0,7 2 0,-1-3 0,4 3 0,-3-3 0,1 10 0,1 1 0,-6 6 0,5-5 0,-5 4 0,1-5 0,3 0 0,2-1 0,2-10 0,2 3 0,-2-10 0,3 5 0,4-6 0,-3 7 0,3-2 0,-4 2 0,0-3 0,0 3 0,0-3 0,1 7 0,-5 0 0,4-2 0,0 2 0,1-4 0,3-6 0,-4 5 0,3-5 0,-1 2 0,1 1 0,-3 3 0,4-2 0,-3-2 0,10-3 0,-3-4 0,8 0 0,-4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8:20:3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24575,'0'7'0,"0"1"0,0 0 0,0 9 0,0 3 0,3 3 0,17 10 0,-8-8 0,16 9 0,-14-10 0,5 4 0,-7-11 0,5 4 0,-8 1 0,6-5 0,-5 5 0,6 0 0,-1 1 0,4 6 0,4 12 0,8-3 0,-6 4 0,8 4 0,-13-14 0,4 9 0,-7-18 0,6 17 0,-4-14 0,0 15 0,-1-12 0,-2 1 0,1-7 0,-2 5 0,2-5 0,-6 7 0,7-1 0,-2 1 0,3-1 0,1 1 0,0-1 0,-3 12 0,2-9 0,-4 3 0,0-7 0,-7-14 0,3 6 0,-9-8 0,15 11 0,-11-10 0,9 9 0,-11-10 0,3 0 0,-3 3 0,0-7 0,7 7 0,-6 4 0,6-6 0,-4 9 0,-2-14 0,-2 7 0,1-6 0,-4 2 0,7-4 0,-6 1 0,3 3 0,-1-2 0,-2 5 0,6-5 0,-3 5 0,4-5 0,-4 2 0,3 0 0,-3 1 0,0 0 0,8 9 0,-9-7 0,9 4 0,-8-3 0,0-7 0,3 7 0,-6-7 0,2 3 0,-3-6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8:20:3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1 20655,'-4'3'0,"-3"-2"1856,6 6-1856,-6-3 664,6 4-664,-6 0 341,7 9-341,-8 3 0,0 21 0,-6-9 0,-2 32 1059,-7-18-1059,7 20 0,-5 1 0,0-9 0,4 19 0,-9-19 0,8 20 0,-2-20 0,-1 8 0,6-11 0,-12 0 0,12 0 0,-3-11 0,4 8 0,4-19 0,-2 7 0,2-10 0,0-1 0,1 1 0,-1-1 0,4 1 0,-2-7 0,3 5 0,-3-11 0,-2 11 0,-1 7 0,1-3 0,-2 9 0,1 0 0,-6-8 0,9 2 0,-21-2 0,24-18 0,-22 18 0,25-23 0,-11 11 0,9-9 0,-7 10 0,2-5 0,1 2 0,5-4 0,-1-7 0,0 3 0,-4-3 0,4 0 0,1-1 0,3 1 0,-4-4 0,3 3 0,-2-6 0,3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8:20:3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 24575,'-8'0'0,"1"0"0,-1 0 0,0 0 0,0 0 0,4 3 0,-3 1 0,2 14 0,-9 1 0,-1 11 0,-5-1 0,-3 12 0,-1 3 0,4 0 0,0 8 0,10-20 0,-2 9 0,7-18 0,-4 5 0,3-4 0,-4 5 0,0 1 0,1-1 0,-1 1 0,0-1 0,-4 7 0,4-4 0,-4 4 0,4-6 0,5-1 0,-3-6 0,3-1 0,1 0 0,-3-5 0,3 4 0,-4-5 0,0-4 0,0 3 0,4-3 0,-3 3 0,-1-3 0,3 3 0,-5-3 0,5 0 0,-3 9 0,3-8 0,-6 5 0,5 3 0,-9-7 0,4 14 0,-4-15 0,5 8 0,-6-3 0,7-1 0,-4 2 0,5-5 0,0-5 0,4 2 0,-3-3 0,2 3 0,-2-6 0,2 5 0,2-9 0,3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8:20:3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24575,'0'8'0,"0"0"0,0-1 0,0 1 0,0 13 0,0-1 0,0 25 0,6-2 0,8 12 0,7 0 0,-5 0 0,5-11 0,-12 20 0,6-29 0,-3 17 0,-2-22 0,0-1 0,0 1 0,-1-7 0,-1-1 0,-4-7 0,3-3 0,-6 3 0,6-7 0,-6 3 0,6-3 0,-7 0 0,7 3 0,-6-3 0,3 7 0,-1-7 0,-2 4 0,6-5 0,-6 1 0,5 0 0,-1-1 0,-1 4 0,3-2 0,-3 6 0,4-7 0,-4 3 0,3 0 0,-3-2 0,0 6 0,3-10 0,-3 5 0,4-2 0,-4 0 0,3 0 0,-6-1 0,2-3 0,1 4 0,-3-1 0,2 1 0,0 0 0,-2-1 0,6 5 0,-6-4 0,6 7 0,-6-3 0,5 0 0,-1 9 0,2-11 0,-2 8 0,-2-10 0,-3 0 0,0-7 0,3 1 0,-2-9 0,3 6 0,-4-2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8:20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24575,'0'7'0,"3"-2"0,-2 1 0,2 2 0,2 10 0,14 11 0,-6-5 0,9 3 0,-13-5 0,0 1 0,3 1 0,-6-3 0,4-5 0,-5-1 0,-1 1 0,-1-4 0,1-1 0,0 0 0,4-6 0,-1 9 0,1-5 0,3 6 0,-2 0 0,5 1 0,-4 6 0,6 1 0,-2 0 0,5 5 0,-1-5 0,-7 1 0,1-3 0,-4-5 0,0-1 0,4 1 0,-5-1 0,-3 1 0,3-1 0,-2-3 0,2 3 0,-3-7 0,3 4 0,-6-5 0,3 4 0,4 8 0,-6-6 0,7 14 0,-2-13 0,-5 8 0,8-7 0,-9 1 0,6-1 0,-2 7 0,3-5 0,1 4 0,-5-5 0,3-1 0,-2 7 0,-1-8 0,4 7 0,-7-9 0,6 0 0,-6 2 0,5-5 0,-1 5 0,-1 5 0,7 11 0,-6-5 0,13 10 0,-13-18 0,8 4 0,-9-5 0,4 3 0,3-3 0,-6-1 0,2 0 0,0-6 0,-6 5 0,10-5 0,-7 2 0,4-4 0,-4 1 0,-1 0 0,-3-7 0,0 1 0,0-5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8:20:3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24575,'7'0'0,"-2"3"0,1 2 0,2 6 0,1-3 0,5 3 0,-2-3 0,4 3 0,1 7 0,-1-1 0,-1 11 0,2-4 0,-4-1 0,4-1 0,-5-7 0,0 1 0,-1-1 0,-3 1 0,3-1 0,1 0 0,6 3 0,5 0 0,18 5 0,-9-3 0,3 2 0,4 0 0,-19-5 0,19 6 0,-22-11 0,5 5 0,-6-5 0,-1 0 0,-3-1 0,-4 0 0,2-2 0,-1 2 0,3-3 0,2 3 0,4 3 0,-4 2 0,13-2 0,-17-2 0,14 0 0,-14 0 0,8 3 0,-13-3 0,9 3 0,-9-6 0,6 5 0,-3-2 0,-1 4 0,5-4 0,-7 2 0,5-5 0,-6 2 0,0-3 0,0-1 0,-1 1 0,2 3 0,2-2 0,1 2 0,0 0 0,-1-3 0,1 7 0,-4-6 0,6 5 0,-8-5 0,12 5 0,-12-5 0,11 5 0,-7-1 0,5-1 0,-4 2 0,1-5 0,0 2 0,-1 0 0,4 4 0,-2-2 0,2 5 0,-3-9 0,-4 2 0,3-3 0,-3-1 0,7 4 0,-2-2 0,-1 6 0,-2-7 0,-1 3 0,2-3 0,-2 0 0,1-1 0,-1 1 0,-1 0 0,3-4 0,-6 3 0,5-3 0,6 7 0,-6-2 0,11 2 0,-12-4 0,6 1 0,-3 3 0,-1-6 0,-2 6 0,1-7 0,-1 4 0,2-1 0,1 4 0,0-6 0,3 6 0,-3-7 0,3 0 0,-3 3 0,0-3 0,0 1 0,-1-2 0,1 0 0,0 2 0,-1 2 0,1 1 0,0-4 0,-1 3 0,1-3 0,0 1 0,3 1 0,-3-1 0,3-1 0,-6 3 0,1-6 0,-5 5 0,6-5 0,-3 3 0,1-1 0,1-2 0,-5 6 0,3-3 0,-4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668644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 would be 16, 34, 35, 38, 39, 41, 44, 45, 55, 63, 64, 65, 72.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The preorder traversal of the tree would be 45, 38, 34, 16, 35, 41, 39, 44, 65, 63, 55, 64, 72.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 would be 16, 35, 34, 39, 44, 41, 38, 55, 64, 63, 72, 65, 45.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The height of the tree is 4 and the nodes on level 2 are 38 and 65.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439094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 is 48 – 7 % 2 / 24 * 18 – 5 * 2 + 12.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 is 4872%-24/1852*-12+*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It evaluates to 50 with integer division.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It evaluates to 49.25 with float division.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586A5-8DAB-3E43-8369-3428A6438B55}"/>
              </a:ext>
            </a:extLst>
          </p:cNvPr>
          <p:cNvSpPr txBox="1"/>
          <p:nvPr/>
        </p:nvSpPr>
        <p:spPr>
          <a:xfrm>
            <a:off x="1575419" y="18252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095558-5221-EB42-99AE-F2F453E5D55F}"/>
              </a:ext>
            </a:extLst>
          </p:cNvPr>
          <p:cNvSpPr txBox="1"/>
          <p:nvPr/>
        </p:nvSpPr>
        <p:spPr>
          <a:xfrm>
            <a:off x="1570128" y="21013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36298A-1A61-1B4D-93EA-824957F4AD91}"/>
              </a:ext>
            </a:extLst>
          </p:cNvPr>
          <p:cNvSpPr txBox="1"/>
          <p:nvPr/>
        </p:nvSpPr>
        <p:spPr>
          <a:xfrm>
            <a:off x="1575419" y="24222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4A4299-83FF-CB42-BD09-61051874EC37}"/>
              </a:ext>
            </a:extLst>
          </p:cNvPr>
          <p:cNvSpPr txBox="1"/>
          <p:nvPr/>
        </p:nvSpPr>
        <p:spPr>
          <a:xfrm>
            <a:off x="1634248" y="2721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7C4CAE-071E-8D41-AE48-362A580828B2}"/>
              </a:ext>
            </a:extLst>
          </p:cNvPr>
          <p:cNvSpPr txBox="1"/>
          <p:nvPr/>
        </p:nvSpPr>
        <p:spPr>
          <a:xfrm>
            <a:off x="1522604" y="30349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B2119-F392-124A-9FE3-C5EA5C66484E}"/>
              </a:ext>
            </a:extLst>
          </p:cNvPr>
          <p:cNvSpPr txBox="1"/>
          <p:nvPr/>
        </p:nvSpPr>
        <p:spPr>
          <a:xfrm>
            <a:off x="1566576" y="3334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7FB09E-C7B4-9248-85E6-7CB944B3761E}"/>
              </a:ext>
            </a:extLst>
          </p:cNvPr>
          <p:cNvSpPr txBox="1"/>
          <p:nvPr/>
        </p:nvSpPr>
        <p:spPr>
          <a:xfrm>
            <a:off x="1634248" y="36485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7B022F-9852-E64E-9251-DC859CCA19FD}"/>
              </a:ext>
            </a:extLst>
          </p:cNvPr>
          <p:cNvSpPr txBox="1"/>
          <p:nvPr/>
        </p:nvSpPr>
        <p:spPr>
          <a:xfrm>
            <a:off x="1516307" y="39301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11AAE-CD1D-A94C-9A08-969D04D9BECC}"/>
              </a:ext>
            </a:extLst>
          </p:cNvPr>
          <p:cNvSpPr txBox="1"/>
          <p:nvPr/>
        </p:nvSpPr>
        <p:spPr>
          <a:xfrm>
            <a:off x="1522602" y="51569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3DB8A1-248F-6D48-AA22-E27AD94926D1}"/>
              </a:ext>
            </a:extLst>
          </p:cNvPr>
          <p:cNvSpPr txBox="1"/>
          <p:nvPr/>
        </p:nvSpPr>
        <p:spPr>
          <a:xfrm>
            <a:off x="1514984" y="483189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8CC00D-9386-6A4A-A3F2-472D393BDF6C}"/>
              </a:ext>
            </a:extLst>
          </p:cNvPr>
          <p:cNvSpPr txBox="1"/>
          <p:nvPr/>
        </p:nvSpPr>
        <p:spPr>
          <a:xfrm>
            <a:off x="1522603" y="45327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587B6-5B7A-0243-B399-2126288402AB}"/>
              </a:ext>
            </a:extLst>
          </p:cNvPr>
          <p:cNvSpPr txBox="1"/>
          <p:nvPr/>
        </p:nvSpPr>
        <p:spPr>
          <a:xfrm>
            <a:off x="1573048" y="42402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6A3FE6-B294-2048-AABA-D6D93B6F5BC8}"/>
              </a:ext>
            </a:extLst>
          </p:cNvPr>
          <p:cNvSpPr txBox="1"/>
          <p:nvPr/>
        </p:nvSpPr>
        <p:spPr>
          <a:xfrm>
            <a:off x="1563073" y="54853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670D06-2CD4-234A-8CFD-33D6E5EA7B80}"/>
              </a:ext>
            </a:extLst>
          </p:cNvPr>
          <p:cNvSpPr/>
          <p:nvPr/>
        </p:nvSpPr>
        <p:spPr>
          <a:xfrm>
            <a:off x="5181600" y="83683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6B9462-FE7C-494D-8700-CDF63360C505}"/>
              </a:ext>
            </a:extLst>
          </p:cNvPr>
          <p:cNvSpPr/>
          <p:nvPr/>
        </p:nvSpPr>
        <p:spPr>
          <a:xfrm>
            <a:off x="6161489" y="1850726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7C0C15-0248-C44A-BD7D-EAB2EA66AFFF}"/>
              </a:ext>
            </a:extLst>
          </p:cNvPr>
          <p:cNvSpPr/>
          <p:nvPr/>
        </p:nvSpPr>
        <p:spPr>
          <a:xfrm>
            <a:off x="4152900" y="191915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F5E86-EEDC-C44A-B198-6E22296E4337}"/>
              </a:ext>
            </a:extLst>
          </p:cNvPr>
          <p:cNvSpPr/>
          <p:nvPr/>
        </p:nvSpPr>
        <p:spPr>
          <a:xfrm>
            <a:off x="5789486" y="3086626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D1CF13-4DA6-9243-B856-75734678C5D4}"/>
              </a:ext>
            </a:extLst>
          </p:cNvPr>
          <p:cNvSpPr/>
          <p:nvPr/>
        </p:nvSpPr>
        <p:spPr>
          <a:xfrm>
            <a:off x="4762500" y="3086536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1CD1D0-340B-B142-865B-4EACB68345FD}"/>
              </a:ext>
            </a:extLst>
          </p:cNvPr>
          <p:cNvSpPr/>
          <p:nvPr/>
        </p:nvSpPr>
        <p:spPr>
          <a:xfrm>
            <a:off x="3484873" y="306568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6DC99B-8BE7-A34E-81F3-A720AADACB00}"/>
              </a:ext>
            </a:extLst>
          </p:cNvPr>
          <p:cNvSpPr/>
          <p:nvPr/>
        </p:nvSpPr>
        <p:spPr>
          <a:xfrm>
            <a:off x="6539934" y="4059380"/>
            <a:ext cx="676105" cy="66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EABE89-E235-D148-97F1-74BD839CCA39}"/>
              </a:ext>
            </a:extLst>
          </p:cNvPr>
          <p:cNvSpPr/>
          <p:nvPr/>
        </p:nvSpPr>
        <p:spPr>
          <a:xfrm>
            <a:off x="3985021" y="3990702"/>
            <a:ext cx="676103" cy="755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E967F8-7479-B042-8572-2C6A07D309E6}"/>
              </a:ext>
            </a:extLst>
          </p:cNvPr>
          <p:cNvSpPr/>
          <p:nvPr/>
        </p:nvSpPr>
        <p:spPr>
          <a:xfrm>
            <a:off x="5262648" y="4091482"/>
            <a:ext cx="676104" cy="66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E66312-E16B-2F45-BF37-B5A091F22FCF}"/>
              </a:ext>
            </a:extLst>
          </p:cNvPr>
          <p:cNvSpPr/>
          <p:nvPr/>
        </p:nvSpPr>
        <p:spPr>
          <a:xfrm>
            <a:off x="3014522" y="4059380"/>
            <a:ext cx="676103" cy="73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53F43A-C097-4049-8782-407032140BF4}"/>
              </a:ext>
            </a:extLst>
          </p:cNvPr>
          <p:cNvGrpSpPr/>
          <p:nvPr/>
        </p:nvGrpSpPr>
        <p:grpSpPr>
          <a:xfrm>
            <a:off x="4885848" y="1446240"/>
            <a:ext cx="1533960" cy="693720"/>
            <a:chOff x="4885848" y="1446240"/>
            <a:chExt cx="1533960" cy="69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CD38C6-001C-C246-A7F9-05172601002F}"/>
                    </a:ext>
                  </a:extLst>
                </p14:cNvPr>
                <p14:cNvContentPartPr/>
                <p14:nvPr/>
              </p14:nvContentPartPr>
              <p14:xfrm>
                <a:off x="4885848" y="1522920"/>
                <a:ext cx="428040" cy="617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CD38C6-001C-C246-A7F9-0517260100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77208" y="1514280"/>
                  <a:ext cx="44568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1BC4D5-0A91-AA4D-A019-37373BE71864}"/>
                    </a:ext>
                  </a:extLst>
                </p14:cNvPr>
                <p14:cNvContentPartPr/>
                <p14:nvPr/>
              </p14:nvContentPartPr>
              <p14:xfrm>
                <a:off x="5833728" y="1446240"/>
                <a:ext cx="586080" cy="56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1BC4D5-0A91-AA4D-A019-37373BE718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24728" y="1437600"/>
                  <a:ext cx="603720" cy="57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3951E3-9C09-9640-A32C-C4AAAEDDD7F8}"/>
              </a:ext>
            </a:extLst>
          </p:cNvPr>
          <p:cNvGrpSpPr/>
          <p:nvPr/>
        </p:nvGrpSpPr>
        <p:grpSpPr>
          <a:xfrm>
            <a:off x="4012128" y="2579520"/>
            <a:ext cx="1114200" cy="621360"/>
            <a:chOff x="4012128" y="2579520"/>
            <a:chExt cx="111420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193BD5-E07E-1645-9951-FB4336EBABCE}"/>
                    </a:ext>
                  </a:extLst>
                </p14:cNvPr>
                <p14:cNvContentPartPr/>
                <p14:nvPr/>
              </p14:nvContentPartPr>
              <p14:xfrm>
                <a:off x="4012128" y="2667720"/>
                <a:ext cx="398520" cy="491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193BD5-E07E-1645-9951-FB4336EBAB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3128" y="2658720"/>
                  <a:ext cx="4161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956726-8AD4-B149-9BB0-0EED47DF79F4}"/>
                    </a:ext>
                  </a:extLst>
                </p14:cNvPr>
                <p14:cNvContentPartPr/>
                <p14:nvPr/>
              </p14:nvContentPartPr>
              <p14:xfrm>
                <a:off x="4794768" y="2579520"/>
                <a:ext cx="331560" cy="621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956726-8AD4-B149-9BB0-0EED47DF79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85768" y="2570880"/>
                  <a:ext cx="349200" cy="63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87113A-2E28-6C42-9F5F-D6CCCEDDF899}"/>
                  </a:ext>
                </a:extLst>
              </p14:cNvPr>
              <p14:cNvContentPartPr/>
              <p14:nvPr/>
            </p14:nvContentPartPr>
            <p14:xfrm>
              <a:off x="6371928" y="2585640"/>
              <a:ext cx="236160" cy="661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87113A-2E28-6C42-9F5F-D6CCCEDDF8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3288" y="2577000"/>
                <a:ext cx="2538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8A7E7D-766B-1E4E-B11B-BDF4099022D3}"/>
                  </a:ext>
                </a:extLst>
              </p14:cNvPr>
              <p14:cNvContentPartPr/>
              <p14:nvPr/>
            </p14:nvContentPartPr>
            <p14:xfrm>
              <a:off x="3486888" y="3747720"/>
              <a:ext cx="213840" cy="448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8A7E7D-766B-1E4E-B11B-BDF4099022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8248" y="3739080"/>
                <a:ext cx="2314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D7C2CC-7CE5-924A-B890-3A96AA33BF2A}"/>
                  </a:ext>
                </a:extLst>
              </p14:cNvPr>
              <p14:cNvContentPartPr/>
              <p14:nvPr/>
            </p14:nvContentPartPr>
            <p14:xfrm>
              <a:off x="4135968" y="3703080"/>
              <a:ext cx="130320" cy="40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D7C2CC-7CE5-924A-B890-3A96AA33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6968" y="3694080"/>
                <a:ext cx="1479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2FE13D-9C07-D746-86C2-208F2102C90B}"/>
                  </a:ext>
                </a:extLst>
              </p14:cNvPr>
              <p14:cNvContentPartPr/>
              <p14:nvPr/>
            </p14:nvContentPartPr>
            <p14:xfrm>
              <a:off x="5312808" y="3723960"/>
              <a:ext cx="219240" cy="482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2FE13D-9C07-D746-86C2-208F2102C9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4168" y="3715320"/>
                <a:ext cx="23688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9E0C464-A81C-2047-8ABB-CD4EDD9751FF}"/>
                  </a:ext>
                </a:extLst>
              </p14:cNvPr>
              <p14:cNvContentPartPr/>
              <p14:nvPr/>
            </p14:nvContentPartPr>
            <p14:xfrm>
              <a:off x="6347088" y="3680400"/>
              <a:ext cx="504000" cy="518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9E0C464-A81C-2047-8ABB-CD4EDD9751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38448" y="3671760"/>
                <a:ext cx="521640" cy="53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523</Words>
  <Application>Microsoft Macintosh PowerPoint</Application>
  <PresentationFormat>On-screen Show (4:3)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Son, Tyler C</cp:lastModifiedBy>
  <cp:revision>23</cp:revision>
  <cp:lastPrinted>2016-04-12T17:35:20Z</cp:lastPrinted>
  <dcterms:created xsi:type="dcterms:W3CDTF">2006-11-01T05:42:40Z</dcterms:created>
  <dcterms:modified xsi:type="dcterms:W3CDTF">2022-03-13T18:39:05Z</dcterms:modified>
</cp:coreProperties>
</file>