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3" r:id="rId5"/>
    <p:sldId id="264" r:id="rId6"/>
    <p:sldId id="266" r:id="rId7"/>
    <p:sldId id="265" r:id="rId8"/>
    <p:sldId id="262" r:id="rId9"/>
    <p:sldId id="268" r:id="rId10"/>
    <p:sldId id="271" r:id="rId11"/>
    <p:sldId id="267" r:id="rId12"/>
    <p:sldId id="269" r:id="rId13"/>
    <p:sldId id="270" r:id="rId14"/>
    <p:sldId id="260" r:id="rId15"/>
    <p:sldId id="259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993B18-7AE5-4A8B-9F20-0C7988EC6C91}" v="2" dt="2025-01-15T05:23:47.505"/>
    <p1510:client id="{FA9BD660-CB24-4B16-8BA3-F88D70043696}" v="2203" dt="2025-01-31T02:44:00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해룡 박" userId="3ad009ce14f3f278" providerId="LiveId" clId="{FA9BD660-CB24-4B16-8BA3-F88D70043696}"/>
    <pc:docChg chg="undo custSel addSld delSld modSld sldOrd">
      <pc:chgData name="해룡 박" userId="3ad009ce14f3f278" providerId="LiveId" clId="{FA9BD660-CB24-4B16-8BA3-F88D70043696}" dt="2025-01-31T02:44:00.907" v="2444" actId="478"/>
      <pc:docMkLst>
        <pc:docMk/>
      </pc:docMkLst>
      <pc:sldChg chg="addSp delSp modSp mod">
        <pc:chgData name="해룡 박" userId="3ad009ce14f3f278" providerId="LiveId" clId="{FA9BD660-CB24-4B16-8BA3-F88D70043696}" dt="2025-01-21T06:33:22.143" v="490" actId="20577"/>
        <pc:sldMkLst>
          <pc:docMk/>
          <pc:sldMk cId="2525402561" sldId="257"/>
        </pc:sldMkLst>
        <pc:spChg chg="add mod">
          <ac:chgData name="해룡 박" userId="3ad009ce14f3f278" providerId="LiveId" clId="{FA9BD660-CB24-4B16-8BA3-F88D70043696}" dt="2025-01-21T06:33:22.143" v="490" actId="20577"/>
          <ac:spMkLst>
            <pc:docMk/>
            <pc:sldMk cId="2525402561" sldId="257"/>
            <ac:spMk id="4" creationId="{19FC2884-53FA-9861-3A8F-0F2CD378F661}"/>
          </ac:spMkLst>
        </pc:spChg>
        <pc:spChg chg="add mod">
          <ac:chgData name="해룡 박" userId="3ad009ce14f3f278" providerId="LiveId" clId="{FA9BD660-CB24-4B16-8BA3-F88D70043696}" dt="2025-01-20T07:39:48.680" v="332" actId="164"/>
          <ac:spMkLst>
            <pc:docMk/>
            <pc:sldMk cId="2525402561" sldId="257"/>
            <ac:spMk id="8" creationId="{477727FF-CC33-2F1D-114C-D0D7D4427E40}"/>
          </ac:spMkLst>
        </pc:spChg>
        <pc:spChg chg="add mod">
          <ac:chgData name="해룡 박" userId="3ad009ce14f3f278" providerId="LiveId" clId="{FA9BD660-CB24-4B16-8BA3-F88D70043696}" dt="2025-01-20T07:39:48.680" v="332" actId="164"/>
          <ac:spMkLst>
            <pc:docMk/>
            <pc:sldMk cId="2525402561" sldId="257"/>
            <ac:spMk id="9" creationId="{9E0661C2-CD3C-254C-C9ED-5246BC3C4E90}"/>
          </ac:spMkLst>
        </pc:spChg>
        <pc:spChg chg="add mod">
          <ac:chgData name="해룡 박" userId="3ad009ce14f3f278" providerId="LiveId" clId="{FA9BD660-CB24-4B16-8BA3-F88D70043696}" dt="2025-01-20T09:22:43.899" v="369" actId="1076"/>
          <ac:spMkLst>
            <pc:docMk/>
            <pc:sldMk cId="2525402561" sldId="257"/>
            <ac:spMk id="11" creationId="{7BF08887-36FB-0888-0641-4B2736C41945}"/>
          </ac:spMkLst>
        </pc:spChg>
        <pc:grpChg chg="add mod">
          <ac:chgData name="해룡 박" userId="3ad009ce14f3f278" providerId="LiveId" clId="{FA9BD660-CB24-4B16-8BA3-F88D70043696}" dt="2025-01-20T09:22:52.035" v="370" actId="1076"/>
          <ac:grpSpMkLst>
            <pc:docMk/>
            <pc:sldMk cId="2525402561" sldId="257"/>
            <ac:grpSpMk id="10" creationId="{B9282C9B-6C3C-4F17-F9D4-51AFF1F69E5C}"/>
          </ac:grpSpMkLst>
        </pc:grpChg>
        <pc:picChg chg="add mod">
          <ac:chgData name="해룡 박" userId="3ad009ce14f3f278" providerId="LiveId" clId="{FA9BD660-CB24-4B16-8BA3-F88D70043696}" dt="2025-01-20T07:39:48.680" v="332" actId="164"/>
          <ac:picMkLst>
            <pc:docMk/>
            <pc:sldMk cId="2525402561" sldId="257"/>
            <ac:picMk id="6" creationId="{BFB9CAD3-F690-9FDD-D43B-BCE20F151A8F}"/>
          </ac:picMkLst>
        </pc:picChg>
      </pc:sldChg>
      <pc:sldChg chg="addSp delSp del mod">
        <pc:chgData name="해룡 박" userId="3ad009ce14f3f278" providerId="LiveId" clId="{FA9BD660-CB24-4B16-8BA3-F88D70043696}" dt="2025-01-22T10:43:58.670" v="2440" actId="47"/>
        <pc:sldMkLst>
          <pc:docMk/>
          <pc:sldMk cId="3432947314" sldId="258"/>
        </pc:sldMkLst>
      </pc:sldChg>
      <pc:sldChg chg="addSp delSp new mod">
        <pc:chgData name="해룡 박" userId="3ad009ce14f3f278" providerId="LiveId" clId="{FA9BD660-CB24-4B16-8BA3-F88D70043696}" dt="2025-01-20T06:57:08.944" v="239" actId="22"/>
        <pc:sldMkLst>
          <pc:docMk/>
          <pc:sldMk cId="137547958" sldId="259"/>
        </pc:sldMkLst>
        <pc:picChg chg="add">
          <ac:chgData name="해룡 박" userId="3ad009ce14f3f278" providerId="LiveId" clId="{FA9BD660-CB24-4B16-8BA3-F88D70043696}" dt="2025-01-20T06:57:08.944" v="239" actId="22"/>
          <ac:picMkLst>
            <pc:docMk/>
            <pc:sldMk cId="137547958" sldId="259"/>
            <ac:picMk id="5" creationId="{80C09D27-B661-66B4-E8E3-37E756151C7D}"/>
          </ac:picMkLst>
        </pc:picChg>
      </pc:sldChg>
      <pc:sldChg chg="addSp modSp add mod">
        <pc:chgData name="해룡 박" userId="3ad009ce14f3f278" providerId="LiveId" clId="{FA9BD660-CB24-4B16-8BA3-F88D70043696}" dt="2025-01-20T06:59:46.315" v="267" actId="1076"/>
        <pc:sldMkLst>
          <pc:docMk/>
          <pc:sldMk cId="948298276" sldId="260"/>
        </pc:sldMkLst>
        <pc:spChg chg="add mod">
          <ac:chgData name="해룡 박" userId="3ad009ce14f3f278" providerId="LiveId" clId="{FA9BD660-CB24-4B16-8BA3-F88D70043696}" dt="2025-01-20T06:58:47.792" v="264" actId="207"/>
          <ac:spMkLst>
            <pc:docMk/>
            <pc:sldMk cId="948298276" sldId="260"/>
            <ac:spMk id="4" creationId="{AA6FFE2F-7D65-E848-CAB8-9CF8001B94C0}"/>
          </ac:spMkLst>
        </pc:spChg>
        <pc:spChg chg="add mod">
          <ac:chgData name="해룡 박" userId="3ad009ce14f3f278" providerId="LiveId" clId="{FA9BD660-CB24-4B16-8BA3-F88D70043696}" dt="2025-01-20T06:59:46.315" v="267" actId="1076"/>
          <ac:spMkLst>
            <pc:docMk/>
            <pc:sldMk cId="948298276" sldId="260"/>
            <ac:spMk id="6" creationId="{ADB449E3-034E-8F31-54D4-676AE0C05A2C}"/>
          </ac:spMkLst>
        </pc:spChg>
        <pc:cxnChg chg="add mod">
          <ac:chgData name="해룡 박" userId="3ad009ce14f3f278" providerId="LiveId" clId="{FA9BD660-CB24-4B16-8BA3-F88D70043696}" dt="2025-01-20T06:58:58.910" v="265" actId="208"/>
          <ac:cxnSpMkLst>
            <pc:docMk/>
            <pc:sldMk cId="948298276" sldId="260"/>
            <ac:cxnSpMk id="3" creationId="{D7C4346B-8BD9-A6D5-DD37-790093C95FA6}"/>
          </ac:cxnSpMkLst>
        </pc:cxnChg>
        <pc:cxnChg chg="add mod">
          <ac:chgData name="해룡 박" userId="3ad009ce14f3f278" providerId="LiveId" clId="{FA9BD660-CB24-4B16-8BA3-F88D70043696}" dt="2025-01-20T06:59:46.315" v="267" actId="1076"/>
          <ac:cxnSpMkLst>
            <pc:docMk/>
            <pc:sldMk cId="948298276" sldId="260"/>
            <ac:cxnSpMk id="5" creationId="{31237437-69E5-4088-2408-610116DE0140}"/>
          </ac:cxnSpMkLst>
        </pc:cxnChg>
      </pc:sldChg>
      <pc:sldChg chg="addSp delSp modSp new mod">
        <pc:chgData name="해룡 박" userId="3ad009ce14f3f278" providerId="LiveId" clId="{FA9BD660-CB24-4B16-8BA3-F88D70043696}" dt="2025-01-21T08:06:09.966" v="1314" actId="403"/>
        <pc:sldMkLst>
          <pc:docMk/>
          <pc:sldMk cId="2381137723" sldId="261"/>
        </pc:sldMkLst>
        <pc:spChg chg="add mod">
          <ac:chgData name="해룡 박" userId="3ad009ce14f3f278" providerId="LiveId" clId="{FA9BD660-CB24-4B16-8BA3-F88D70043696}" dt="2025-01-21T08:05:41.269" v="1296" actId="1036"/>
          <ac:spMkLst>
            <pc:docMk/>
            <pc:sldMk cId="2381137723" sldId="261"/>
            <ac:spMk id="7" creationId="{03AAC8AE-296A-A5B6-2ABB-723B2ACEC13D}"/>
          </ac:spMkLst>
        </pc:spChg>
        <pc:spChg chg="add mod">
          <ac:chgData name="해룡 박" userId="3ad009ce14f3f278" providerId="LiveId" clId="{FA9BD660-CB24-4B16-8BA3-F88D70043696}" dt="2025-01-21T08:05:41.269" v="1296" actId="1036"/>
          <ac:spMkLst>
            <pc:docMk/>
            <pc:sldMk cId="2381137723" sldId="261"/>
            <ac:spMk id="8" creationId="{5986FCCC-783F-19FF-8C92-F2A6B3D6FC73}"/>
          </ac:spMkLst>
        </pc:spChg>
        <pc:spChg chg="add mod">
          <ac:chgData name="해룡 박" userId="3ad009ce14f3f278" providerId="LiveId" clId="{FA9BD660-CB24-4B16-8BA3-F88D70043696}" dt="2025-01-21T08:06:09.966" v="1314" actId="403"/>
          <ac:spMkLst>
            <pc:docMk/>
            <pc:sldMk cId="2381137723" sldId="261"/>
            <ac:spMk id="9" creationId="{C5CDF719-3D98-BAF4-6C0D-A44415740963}"/>
          </ac:spMkLst>
        </pc:spChg>
        <pc:picChg chg="add mod ord">
          <ac:chgData name="해룡 박" userId="3ad009ce14f3f278" providerId="LiveId" clId="{FA9BD660-CB24-4B16-8BA3-F88D70043696}" dt="2025-01-21T08:05:41.269" v="1296" actId="1036"/>
          <ac:picMkLst>
            <pc:docMk/>
            <pc:sldMk cId="2381137723" sldId="261"/>
            <ac:picMk id="14" creationId="{DA9FA459-E72A-E3EE-B27C-7D66D757E84C}"/>
          </ac:picMkLst>
        </pc:picChg>
        <pc:picChg chg="add mod">
          <ac:chgData name="해룡 박" userId="3ad009ce14f3f278" providerId="LiveId" clId="{FA9BD660-CB24-4B16-8BA3-F88D70043696}" dt="2025-01-21T08:05:41.269" v="1296" actId="1036"/>
          <ac:picMkLst>
            <pc:docMk/>
            <pc:sldMk cId="2381137723" sldId="261"/>
            <ac:picMk id="18" creationId="{CCD49C0B-9EAE-78F0-C8CE-40FF86626B78}"/>
          </ac:picMkLst>
        </pc:picChg>
      </pc:sldChg>
      <pc:sldChg chg="addSp delSp modSp new mod ord">
        <pc:chgData name="해룡 박" userId="3ad009ce14f3f278" providerId="LiveId" clId="{FA9BD660-CB24-4B16-8BA3-F88D70043696}" dt="2025-01-21T11:56:36.592" v="1665"/>
        <pc:sldMkLst>
          <pc:docMk/>
          <pc:sldMk cId="2579129446" sldId="262"/>
        </pc:sldMkLst>
        <pc:spChg chg="add mod">
          <ac:chgData name="해룡 박" userId="3ad009ce14f3f278" providerId="LiveId" clId="{FA9BD660-CB24-4B16-8BA3-F88D70043696}" dt="2025-01-21T08:12:03.723" v="1382" actId="1076"/>
          <ac:spMkLst>
            <pc:docMk/>
            <pc:sldMk cId="2579129446" sldId="262"/>
            <ac:spMk id="7" creationId="{CBA0C505-D7EF-5F18-2F6F-B204EA32E8B5}"/>
          </ac:spMkLst>
        </pc:spChg>
        <pc:picChg chg="add mod">
          <ac:chgData name="해룡 박" userId="3ad009ce14f3f278" providerId="LiveId" clId="{FA9BD660-CB24-4B16-8BA3-F88D70043696}" dt="2025-01-21T08:27:49.074" v="1558" actId="1076"/>
          <ac:picMkLst>
            <pc:docMk/>
            <pc:sldMk cId="2579129446" sldId="262"/>
            <ac:picMk id="3" creationId="{1AC6BA8E-7301-6324-19EF-DDE6577782FA}"/>
          </ac:picMkLst>
        </pc:picChg>
        <pc:picChg chg="add mod">
          <ac:chgData name="해룡 박" userId="3ad009ce14f3f278" providerId="LiveId" clId="{FA9BD660-CB24-4B16-8BA3-F88D70043696}" dt="2025-01-21T08:31:04.311" v="1563" actId="1076"/>
          <ac:picMkLst>
            <pc:docMk/>
            <pc:sldMk cId="2579129446" sldId="262"/>
            <ac:picMk id="11" creationId="{98CBE750-4363-85B4-A07C-149C51825C87}"/>
          </ac:picMkLst>
        </pc:picChg>
      </pc:sldChg>
      <pc:sldChg chg="addSp delSp modSp add mod">
        <pc:chgData name="해룡 박" userId="3ad009ce14f3f278" providerId="LiveId" clId="{FA9BD660-CB24-4B16-8BA3-F88D70043696}" dt="2025-01-23T05:58:10.848" v="2442" actId="20577"/>
        <pc:sldMkLst>
          <pc:docMk/>
          <pc:sldMk cId="2731228633" sldId="263"/>
        </pc:sldMkLst>
        <pc:spChg chg="add mod">
          <ac:chgData name="해룡 박" userId="3ad009ce14f3f278" providerId="LiveId" clId="{FA9BD660-CB24-4B16-8BA3-F88D70043696}" dt="2025-01-21T07:59:55.525" v="1264" actId="1076"/>
          <ac:spMkLst>
            <pc:docMk/>
            <pc:sldMk cId="2731228633" sldId="263"/>
            <ac:spMk id="2" creationId="{72CD3958-B243-2DD9-CC22-0517F8C0D20E}"/>
          </ac:spMkLst>
        </pc:spChg>
        <pc:spChg chg="add mod">
          <ac:chgData name="해룡 박" userId="3ad009ce14f3f278" providerId="LiveId" clId="{FA9BD660-CB24-4B16-8BA3-F88D70043696}" dt="2025-01-23T05:58:10.848" v="2442" actId="20577"/>
          <ac:spMkLst>
            <pc:docMk/>
            <pc:sldMk cId="2731228633" sldId="263"/>
            <ac:spMk id="7" creationId="{90E35302-784B-04F4-1E4A-6D2EB6900AFC}"/>
          </ac:spMkLst>
        </pc:spChg>
        <pc:spChg chg="add mod">
          <ac:chgData name="해룡 박" userId="3ad009ce14f3f278" providerId="LiveId" clId="{FA9BD660-CB24-4B16-8BA3-F88D70043696}" dt="2025-01-21T08:02:37.766" v="1265" actId="20577"/>
          <ac:spMkLst>
            <pc:docMk/>
            <pc:sldMk cId="2731228633" sldId="263"/>
            <ac:spMk id="8" creationId="{648DF580-9FA4-C55B-8B7D-974F6B4AD83E}"/>
          </ac:spMkLst>
        </pc:spChg>
        <pc:picChg chg="mod">
          <ac:chgData name="해룡 박" userId="3ad009ce14f3f278" providerId="LiveId" clId="{FA9BD660-CB24-4B16-8BA3-F88D70043696}" dt="2025-01-21T07:31:37.097" v="770" actId="1076"/>
          <ac:picMkLst>
            <pc:docMk/>
            <pc:sldMk cId="2731228633" sldId="263"/>
            <ac:picMk id="3" creationId="{E04BE9AF-E6AF-5DE1-13BB-A0132B084DD2}"/>
          </ac:picMkLst>
        </pc:picChg>
        <pc:picChg chg="mod">
          <ac:chgData name="해룡 박" userId="3ad009ce14f3f278" providerId="LiveId" clId="{FA9BD660-CB24-4B16-8BA3-F88D70043696}" dt="2025-01-21T07:31:37.097" v="770" actId="1076"/>
          <ac:picMkLst>
            <pc:docMk/>
            <pc:sldMk cId="2731228633" sldId="263"/>
            <ac:picMk id="4" creationId="{040FCDFA-20F6-1924-E970-5464FD95446B}"/>
          </ac:picMkLst>
        </pc:picChg>
        <pc:picChg chg="mod">
          <ac:chgData name="해룡 박" userId="3ad009ce14f3f278" providerId="LiveId" clId="{FA9BD660-CB24-4B16-8BA3-F88D70043696}" dt="2025-01-21T07:31:51.625" v="774" actId="1076"/>
          <ac:picMkLst>
            <pc:docMk/>
            <pc:sldMk cId="2731228633" sldId="263"/>
            <ac:picMk id="5" creationId="{64E4789B-E4F1-3145-D537-06D354D8A6EC}"/>
          </ac:picMkLst>
        </pc:picChg>
        <pc:picChg chg="mod">
          <ac:chgData name="해룡 박" userId="3ad009ce14f3f278" providerId="LiveId" clId="{FA9BD660-CB24-4B16-8BA3-F88D70043696}" dt="2025-01-21T07:31:51.625" v="774" actId="1076"/>
          <ac:picMkLst>
            <pc:docMk/>
            <pc:sldMk cId="2731228633" sldId="263"/>
            <ac:picMk id="6" creationId="{5281672D-ECFE-796E-2A1C-0D4F9476DE7C}"/>
          </ac:picMkLst>
        </pc:picChg>
      </pc:sldChg>
      <pc:sldChg chg="addSp delSp modSp new mod">
        <pc:chgData name="해룡 박" userId="3ad009ce14f3f278" providerId="LiveId" clId="{FA9BD660-CB24-4B16-8BA3-F88D70043696}" dt="2025-01-21T11:02:29.109" v="1578" actId="1076"/>
        <pc:sldMkLst>
          <pc:docMk/>
          <pc:sldMk cId="2256687568" sldId="264"/>
        </pc:sldMkLst>
        <pc:spChg chg="add mod topLvl">
          <ac:chgData name="해룡 박" userId="3ad009ce14f3f278" providerId="LiveId" clId="{FA9BD660-CB24-4B16-8BA3-F88D70043696}" dt="2025-01-21T11:02:27.344" v="1577" actId="164"/>
          <ac:spMkLst>
            <pc:docMk/>
            <pc:sldMk cId="2256687568" sldId="264"/>
            <ac:spMk id="6" creationId="{322391A0-0FC3-DFAA-E19D-3E56D673C97D}"/>
          </ac:spMkLst>
        </pc:spChg>
        <pc:spChg chg="add mod topLvl">
          <ac:chgData name="해룡 박" userId="3ad009ce14f3f278" providerId="LiveId" clId="{FA9BD660-CB24-4B16-8BA3-F88D70043696}" dt="2025-01-21T11:02:27.344" v="1577" actId="164"/>
          <ac:spMkLst>
            <pc:docMk/>
            <pc:sldMk cId="2256687568" sldId="264"/>
            <ac:spMk id="7" creationId="{7499649B-8227-CEE3-7645-8F034B004CC2}"/>
          </ac:spMkLst>
        </pc:spChg>
        <pc:spChg chg="add mod topLvl">
          <ac:chgData name="해룡 박" userId="3ad009ce14f3f278" providerId="LiveId" clId="{FA9BD660-CB24-4B16-8BA3-F88D70043696}" dt="2025-01-21T11:02:27.344" v="1577" actId="164"/>
          <ac:spMkLst>
            <pc:docMk/>
            <pc:sldMk cId="2256687568" sldId="264"/>
            <ac:spMk id="8" creationId="{4683C111-3875-8289-C98D-81FBCDBE8565}"/>
          </ac:spMkLst>
        </pc:spChg>
        <pc:spChg chg="add mod topLvl">
          <ac:chgData name="해룡 박" userId="3ad009ce14f3f278" providerId="LiveId" clId="{FA9BD660-CB24-4B16-8BA3-F88D70043696}" dt="2025-01-21T11:02:27.344" v="1577" actId="164"/>
          <ac:spMkLst>
            <pc:docMk/>
            <pc:sldMk cId="2256687568" sldId="264"/>
            <ac:spMk id="9" creationId="{2DB2361F-C87A-906C-DCFE-33A84A33A503}"/>
          </ac:spMkLst>
        </pc:spChg>
        <pc:spChg chg="add mod topLvl">
          <ac:chgData name="해룡 박" userId="3ad009ce14f3f278" providerId="LiveId" clId="{FA9BD660-CB24-4B16-8BA3-F88D70043696}" dt="2025-01-21T11:02:27.344" v="1577" actId="164"/>
          <ac:spMkLst>
            <pc:docMk/>
            <pc:sldMk cId="2256687568" sldId="264"/>
            <ac:spMk id="10" creationId="{F03F1E46-281E-67CF-6615-10FFA5FBF544}"/>
          </ac:spMkLst>
        </pc:spChg>
        <pc:spChg chg="add mod topLvl">
          <ac:chgData name="해룡 박" userId="3ad009ce14f3f278" providerId="LiveId" clId="{FA9BD660-CB24-4B16-8BA3-F88D70043696}" dt="2025-01-21T11:02:27.344" v="1577" actId="164"/>
          <ac:spMkLst>
            <pc:docMk/>
            <pc:sldMk cId="2256687568" sldId="264"/>
            <ac:spMk id="12" creationId="{62F72F61-FF7D-A4A0-8B86-898A429FAD96}"/>
          </ac:spMkLst>
        </pc:spChg>
        <pc:spChg chg="add mod topLvl">
          <ac:chgData name="해룡 박" userId="3ad009ce14f3f278" providerId="LiveId" clId="{FA9BD660-CB24-4B16-8BA3-F88D70043696}" dt="2025-01-21T11:02:27.344" v="1577" actId="164"/>
          <ac:spMkLst>
            <pc:docMk/>
            <pc:sldMk cId="2256687568" sldId="264"/>
            <ac:spMk id="13" creationId="{3FAF6548-CB5F-74B1-FDE4-2A0E2D3C217B}"/>
          </ac:spMkLst>
        </pc:spChg>
        <pc:spChg chg="add mod">
          <ac:chgData name="해룡 박" userId="3ad009ce14f3f278" providerId="LiveId" clId="{FA9BD660-CB24-4B16-8BA3-F88D70043696}" dt="2025-01-21T08:23:11.454" v="1544" actId="1076"/>
          <ac:spMkLst>
            <pc:docMk/>
            <pc:sldMk cId="2256687568" sldId="264"/>
            <ac:spMk id="16" creationId="{AFE67F31-6E76-48C5-7381-4F9C5331FD39}"/>
          </ac:spMkLst>
        </pc:spChg>
        <pc:spChg chg="add mod">
          <ac:chgData name="해룡 박" userId="3ad009ce14f3f278" providerId="LiveId" clId="{FA9BD660-CB24-4B16-8BA3-F88D70043696}" dt="2025-01-21T08:23:17.002" v="1546" actId="20577"/>
          <ac:spMkLst>
            <pc:docMk/>
            <pc:sldMk cId="2256687568" sldId="264"/>
            <ac:spMk id="17" creationId="{3AFD3252-768A-44E7-674D-C0F0805DBE2D}"/>
          </ac:spMkLst>
        </pc:spChg>
        <pc:grpChg chg="add mod">
          <ac:chgData name="해룡 박" userId="3ad009ce14f3f278" providerId="LiveId" clId="{FA9BD660-CB24-4B16-8BA3-F88D70043696}" dt="2025-01-21T11:02:29.109" v="1578" actId="1076"/>
          <ac:grpSpMkLst>
            <pc:docMk/>
            <pc:sldMk cId="2256687568" sldId="264"/>
            <ac:grpSpMk id="18" creationId="{36AEB3F1-5632-A797-AB87-E10B66A46173}"/>
          </ac:grpSpMkLst>
        </pc:grpChg>
        <pc:picChg chg="add mod topLvl modCrop">
          <ac:chgData name="해룡 박" userId="3ad009ce14f3f278" providerId="LiveId" clId="{FA9BD660-CB24-4B16-8BA3-F88D70043696}" dt="2025-01-21T11:02:27.344" v="1577" actId="164"/>
          <ac:picMkLst>
            <pc:docMk/>
            <pc:sldMk cId="2256687568" sldId="264"/>
            <ac:picMk id="5" creationId="{70FCF4DD-40C1-CD3E-26E7-D61D31275D73}"/>
          </ac:picMkLst>
        </pc:picChg>
      </pc:sldChg>
      <pc:sldChg chg="addSp delSp modSp new mod ord">
        <pc:chgData name="해룡 박" userId="3ad009ce14f3f278" providerId="LiveId" clId="{FA9BD660-CB24-4B16-8BA3-F88D70043696}" dt="2025-01-22T05:46:58.741" v="1679"/>
        <pc:sldMkLst>
          <pc:docMk/>
          <pc:sldMk cId="2922037006" sldId="265"/>
        </pc:sldMkLst>
        <pc:picChg chg="add">
          <ac:chgData name="해룡 박" userId="3ad009ce14f3f278" providerId="LiveId" clId="{FA9BD660-CB24-4B16-8BA3-F88D70043696}" dt="2025-01-22T05:46:51.769" v="1674" actId="22"/>
          <ac:picMkLst>
            <pc:docMk/>
            <pc:sldMk cId="2922037006" sldId="265"/>
            <ac:picMk id="31" creationId="{FBA7CDFA-B70E-F093-748C-E6F052F87FF1}"/>
          </ac:picMkLst>
        </pc:picChg>
      </pc:sldChg>
      <pc:sldChg chg="addSp delSp new mod">
        <pc:chgData name="해룡 박" userId="3ad009ce14f3f278" providerId="LiveId" clId="{FA9BD660-CB24-4B16-8BA3-F88D70043696}" dt="2025-01-22T05:46:17.620" v="1673" actId="22"/>
        <pc:sldMkLst>
          <pc:docMk/>
          <pc:sldMk cId="719097434" sldId="266"/>
        </pc:sldMkLst>
        <pc:picChg chg="add">
          <ac:chgData name="해룡 박" userId="3ad009ce14f3f278" providerId="LiveId" clId="{FA9BD660-CB24-4B16-8BA3-F88D70043696}" dt="2025-01-22T05:46:17.620" v="1673" actId="22"/>
          <ac:picMkLst>
            <pc:docMk/>
            <pc:sldMk cId="719097434" sldId="266"/>
            <ac:picMk id="5" creationId="{B91329B9-7D81-62BB-5838-83A7A28D74AE}"/>
          </ac:picMkLst>
        </pc:picChg>
      </pc:sldChg>
      <pc:sldChg chg="modSp new mod">
        <pc:chgData name="해룡 박" userId="3ad009ce14f3f278" providerId="LiveId" clId="{FA9BD660-CB24-4B16-8BA3-F88D70043696}" dt="2025-01-22T07:18:15.091" v="2104" actId="20577"/>
        <pc:sldMkLst>
          <pc:docMk/>
          <pc:sldMk cId="258867995" sldId="267"/>
        </pc:sldMkLst>
        <pc:spChg chg="mod">
          <ac:chgData name="해룡 박" userId="3ad009ce14f3f278" providerId="LiveId" clId="{FA9BD660-CB24-4B16-8BA3-F88D70043696}" dt="2025-01-22T05:52:57.941" v="1690" actId="20577"/>
          <ac:spMkLst>
            <pc:docMk/>
            <pc:sldMk cId="258867995" sldId="267"/>
            <ac:spMk id="2" creationId="{D86222C5-F6AF-E0CD-AE15-04D8BDC3828D}"/>
          </ac:spMkLst>
        </pc:spChg>
        <pc:spChg chg="mod">
          <ac:chgData name="해룡 박" userId="3ad009ce14f3f278" providerId="LiveId" clId="{FA9BD660-CB24-4B16-8BA3-F88D70043696}" dt="2025-01-22T07:18:15.091" v="2104" actId="20577"/>
          <ac:spMkLst>
            <pc:docMk/>
            <pc:sldMk cId="258867995" sldId="267"/>
            <ac:spMk id="3" creationId="{526726C7-DA9C-9B37-701C-DF6D3E8FFFAB}"/>
          </ac:spMkLst>
        </pc:spChg>
      </pc:sldChg>
      <pc:sldChg chg="addSp modSp add mod">
        <pc:chgData name="해룡 박" userId="3ad009ce14f3f278" providerId="LiveId" clId="{FA9BD660-CB24-4B16-8BA3-F88D70043696}" dt="2025-01-22T08:18:37.547" v="2370" actId="14100"/>
        <pc:sldMkLst>
          <pc:docMk/>
          <pc:sldMk cId="2001456372" sldId="268"/>
        </pc:sldMkLst>
        <pc:spChg chg="add mod">
          <ac:chgData name="해룡 박" userId="3ad009ce14f3f278" providerId="LiveId" clId="{FA9BD660-CB24-4B16-8BA3-F88D70043696}" dt="2025-01-22T06:39:31.601" v="1862" actId="20577"/>
          <ac:spMkLst>
            <pc:docMk/>
            <pc:sldMk cId="2001456372" sldId="268"/>
            <ac:spMk id="9" creationId="{609D2370-1C4A-D0F4-4E8B-6D0243F43FC9}"/>
          </ac:spMkLst>
        </pc:spChg>
        <pc:spChg chg="add mod">
          <ac:chgData name="해룡 박" userId="3ad009ce14f3f278" providerId="LiveId" clId="{FA9BD660-CB24-4B16-8BA3-F88D70043696}" dt="2025-01-22T06:39:42.624" v="1863" actId="571"/>
          <ac:spMkLst>
            <pc:docMk/>
            <pc:sldMk cId="2001456372" sldId="268"/>
            <ac:spMk id="10" creationId="{2F316F22-0D88-4104-B1BB-8DBCD595CFB2}"/>
          </ac:spMkLst>
        </pc:spChg>
        <pc:cxnChg chg="add mod">
          <ac:chgData name="해룡 박" userId="3ad009ce14f3f278" providerId="LiveId" clId="{FA9BD660-CB24-4B16-8BA3-F88D70043696}" dt="2025-01-22T08:18:37.547" v="2370" actId="14100"/>
          <ac:cxnSpMkLst>
            <pc:docMk/>
            <pc:sldMk cId="2001456372" sldId="268"/>
            <ac:cxnSpMk id="4" creationId="{56B0153A-91F9-EE75-E2C0-6B7486BF0B36}"/>
          </ac:cxnSpMkLst>
        </pc:cxnChg>
        <pc:cxnChg chg="add mod">
          <ac:chgData name="해룡 박" userId="3ad009ce14f3f278" providerId="LiveId" clId="{FA9BD660-CB24-4B16-8BA3-F88D70043696}" dt="2025-01-22T08:16:35.262" v="2369" actId="14100"/>
          <ac:cxnSpMkLst>
            <pc:docMk/>
            <pc:sldMk cId="2001456372" sldId="268"/>
            <ac:cxnSpMk id="5" creationId="{061890E0-8931-7151-C925-A7EE46F5EE1B}"/>
          </ac:cxnSpMkLst>
        </pc:cxnChg>
      </pc:sldChg>
      <pc:sldChg chg="modSp new mod">
        <pc:chgData name="해룡 박" userId="3ad009ce14f3f278" providerId="LiveId" clId="{FA9BD660-CB24-4B16-8BA3-F88D70043696}" dt="2025-01-22T08:59:41.330" v="2433" actId="114"/>
        <pc:sldMkLst>
          <pc:docMk/>
          <pc:sldMk cId="1805133108" sldId="269"/>
        </pc:sldMkLst>
        <pc:spChg chg="mod">
          <ac:chgData name="해룡 박" userId="3ad009ce14f3f278" providerId="LiveId" clId="{FA9BD660-CB24-4B16-8BA3-F88D70043696}" dt="2025-01-22T08:57:13.209" v="2378" actId="20577"/>
          <ac:spMkLst>
            <pc:docMk/>
            <pc:sldMk cId="1805133108" sldId="269"/>
            <ac:spMk id="2" creationId="{0635D113-85AC-EA29-FB9C-BE3C6F659D82}"/>
          </ac:spMkLst>
        </pc:spChg>
        <pc:spChg chg="mod">
          <ac:chgData name="해룡 박" userId="3ad009ce14f3f278" providerId="LiveId" clId="{FA9BD660-CB24-4B16-8BA3-F88D70043696}" dt="2025-01-22T08:59:41.330" v="2433" actId="114"/>
          <ac:spMkLst>
            <pc:docMk/>
            <pc:sldMk cId="1805133108" sldId="269"/>
            <ac:spMk id="3" creationId="{A0E8E155-ACB8-7512-4A87-BB51A8AD11C4}"/>
          </ac:spMkLst>
        </pc:spChg>
      </pc:sldChg>
      <pc:sldChg chg="addSp delSp new mod">
        <pc:chgData name="해룡 박" userId="3ad009ce14f3f278" providerId="LiveId" clId="{FA9BD660-CB24-4B16-8BA3-F88D70043696}" dt="2025-01-22T09:00:24.749" v="2436" actId="22"/>
        <pc:sldMkLst>
          <pc:docMk/>
          <pc:sldMk cId="811015115" sldId="270"/>
        </pc:sldMkLst>
        <pc:picChg chg="add">
          <ac:chgData name="해룡 박" userId="3ad009ce14f3f278" providerId="LiveId" clId="{FA9BD660-CB24-4B16-8BA3-F88D70043696}" dt="2025-01-22T09:00:24.749" v="2436" actId="22"/>
          <ac:picMkLst>
            <pc:docMk/>
            <pc:sldMk cId="811015115" sldId="270"/>
            <ac:picMk id="5" creationId="{40946182-D2F0-C2DE-4F36-50B149A1BD63}"/>
          </ac:picMkLst>
        </pc:picChg>
      </pc:sldChg>
      <pc:sldChg chg="addSp delSp new mod">
        <pc:chgData name="해룡 박" userId="3ad009ce14f3f278" providerId="LiveId" clId="{FA9BD660-CB24-4B16-8BA3-F88D70043696}" dt="2025-01-22T09:02:28.872" v="2439" actId="22"/>
        <pc:sldMkLst>
          <pc:docMk/>
          <pc:sldMk cId="2348466832" sldId="271"/>
        </pc:sldMkLst>
        <pc:picChg chg="add">
          <ac:chgData name="해룡 박" userId="3ad009ce14f3f278" providerId="LiveId" clId="{FA9BD660-CB24-4B16-8BA3-F88D70043696}" dt="2025-01-22T09:02:28.872" v="2439" actId="22"/>
          <ac:picMkLst>
            <pc:docMk/>
            <pc:sldMk cId="2348466832" sldId="271"/>
            <ac:picMk id="5" creationId="{69582EEE-13E4-25B6-A6A9-94F29C95D2AA}"/>
          </ac:picMkLst>
        </pc:picChg>
      </pc:sldChg>
      <pc:sldChg chg="delSp new mod">
        <pc:chgData name="해룡 박" userId="3ad009ce14f3f278" providerId="LiveId" clId="{FA9BD660-CB24-4B16-8BA3-F88D70043696}" dt="2025-01-31T02:44:00.907" v="2444" actId="478"/>
        <pc:sldMkLst>
          <pc:docMk/>
          <pc:sldMk cId="1594969446" sldId="272"/>
        </pc:sldMkLst>
        <pc:spChg chg="del">
          <ac:chgData name="해룡 박" userId="3ad009ce14f3f278" providerId="LiveId" clId="{FA9BD660-CB24-4B16-8BA3-F88D70043696}" dt="2025-01-31T02:44:00.907" v="2444" actId="478"/>
          <ac:spMkLst>
            <pc:docMk/>
            <pc:sldMk cId="1594969446" sldId="272"/>
            <ac:spMk id="2" creationId="{03881F7C-B899-6CF6-2BBF-8DE9776FC6DE}"/>
          </ac:spMkLst>
        </pc:spChg>
        <pc:spChg chg="del">
          <ac:chgData name="해룡 박" userId="3ad009ce14f3f278" providerId="LiveId" clId="{FA9BD660-CB24-4B16-8BA3-F88D70043696}" dt="2025-01-31T02:44:00.907" v="2444" actId="478"/>
          <ac:spMkLst>
            <pc:docMk/>
            <pc:sldMk cId="1594969446" sldId="272"/>
            <ac:spMk id="3" creationId="{7C980758-0457-D441-AFD7-D924890DCC9E}"/>
          </ac:spMkLst>
        </pc:spChg>
      </pc:sldChg>
    </pc:docChg>
  </pc:docChgLst>
  <pc:docChgLst>
    <pc:chgData name="해룡 박" userId="3ad009ce14f3f278" providerId="LiveId" clId="{D1993B18-7AE5-4A8B-9F20-0C7988EC6C91}"/>
    <pc:docChg chg="custSel addSld modSld">
      <pc:chgData name="해룡 박" userId="3ad009ce14f3f278" providerId="LiveId" clId="{D1993B18-7AE5-4A8B-9F20-0C7988EC6C91}" dt="2025-01-15T05:23:53.951" v="6" actId="680"/>
      <pc:docMkLst>
        <pc:docMk/>
      </pc:docMkLst>
      <pc:sldChg chg="new">
        <pc:chgData name="해룡 박" userId="3ad009ce14f3f278" providerId="LiveId" clId="{D1993B18-7AE5-4A8B-9F20-0C7988EC6C91}" dt="2025-01-15T05:00:09.986" v="0" actId="680"/>
        <pc:sldMkLst>
          <pc:docMk/>
          <pc:sldMk cId="3597876463" sldId="256"/>
        </pc:sldMkLst>
      </pc:sldChg>
      <pc:sldChg chg="addSp delSp new mod">
        <pc:chgData name="해룡 박" userId="3ad009ce14f3f278" providerId="LiveId" clId="{D1993B18-7AE5-4A8B-9F20-0C7988EC6C91}" dt="2025-01-15T05:23:47.506" v="5" actId="22"/>
        <pc:sldMkLst>
          <pc:docMk/>
          <pc:sldMk cId="2525402561" sldId="257"/>
        </pc:sldMkLst>
        <pc:spChg chg="del">
          <ac:chgData name="해룡 박" userId="3ad009ce14f3f278" providerId="LiveId" clId="{D1993B18-7AE5-4A8B-9F20-0C7988EC6C91}" dt="2025-01-15T05:00:15.633" v="2" actId="478"/>
          <ac:spMkLst>
            <pc:docMk/>
            <pc:sldMk cId="2525402561" sldId="257"/>
            <ac:spMk id="2" creationId="{E8C1552D-F633-06DC-403F-246E86890042}"/>
          </ac:spMkLst>
        </pc:spChg>
        <pc:spChg chg="del">
          <ac:chgData name="해룡 박" userId="3ad009ce14f3f278" providerId="LiveId" clId="{D1993B18-7AE5-4A8B-9F20-0C7988EC6C91}" dt="2025-01-15T05:00:15.633" v="2" actId="478"/>
          <ac:spMkLst>
            <pc:docMk/>
            <pc:sldMk cId="2525402561" sldId="257"/>
            <ac:spMk id="3" creationId="{EA99E5DB-264D-7944-E624-135B51046C2A}"/>
          </ac:spMkLst>
        </pc:spChg>
        <pc:picChg chg="add del">
          <ac:chgData name="해룡 박" userId="3ad009ce14f3f278" providerId="LiveId" clId="{D1993B18-7AE5-4A8B-9F20-0C7988EC6C91}" dt="2025-01-15T05:23:27.920" v="4" actId="478"/>
          <ac:picMkLst>
            <pc:docMk/>
            <pc:sldMk cId="2525402561" sldId="257"/>
            <ac:picMk id="5" creationId="{30B50CCC-F486-ADBA-D970-6763CB690962}"/>
          </ac:picMkLst>
        </pc:picChg>
        <pc:picChg chg="add">
          <ac:chgData name="해룡 박" userId="3ad009ce14f3f278" providerId="LiveId" clId="{D1993B18-7AE5-4A8B-9F20-0C7988EC6C91}" dt="2025-01-15T05:23:47.506" v="5" actId="22"/>
          <ac:picMkLst>
            <pc:docMk/>
            <pc:sldMk cId="2525402561" sldId="257"/>
            <ac:picMk id="7" creationId="{BC24A20B-0685-50F0-3E14-B0AC8E28D3FC}"/>
          </ac:picMkLst>
        </pc:picChg>
      </pc:sldChg>
      <pc:sldChg chg="new">
        <pc:chgData name="해룡 박" userId="3ad009ce14f3f278" providerId="LiveId" clId="{D1993B18-7AE5-4A8B-9F20-0C7988EC6C91}" dt="2025-01-15T05:23:53.951" v="6" actId="680"/>
        <pc:sldMkLst>
          <pc:docMk/>
          <pc:sldMk cId="3432947314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75DAD-0199-443A-8116-87F65D3F328B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E5E7E-A8FA-47D3-86BE-E9AE51E5F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0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E5E7E-A8FA-47D3-86BE-E9AE51E5FE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5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6BEA6-0B20-7549-1B7A-6E2AC601C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41675D-9B90-2805-CAC7-C71B5DC06A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90F518-07FB-96BF-6CCC-9A5F9035E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86CA7-0D02-AE41-DA57-DC81EA2F1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E5E7E-A8FA-47D3-86BE-E9AE51E5FE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28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146A-131D-EB13-900C-3624C8189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83CB3-9A7C-8518-20B3-D25A4A62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42258-1858-B55A-48E3-19CF7523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1969-1F77-40B9-8C5E-7458883E3C2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163D6-93A7-D9CA-1B9C-F224824E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2E3D8-A8C4-6DA7-1714-5D6AB643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4B01-D4FC-4963-B442-CB325327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5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9111-2C4E-78F9-FBAE-C731A36B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1AAEF-9F43-AC51-45C3-D0543AB09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4C5D-1226-B211-064F-03B7993F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1969-1F77-40B9-8C5E-7458883E3C2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E161E-80BF-8935-B5EE-F673A7F2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39E27-B595-767B-C772-DE543202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4B01-D4FC-4963-B442-CB325327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2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F8EC4-E04F-4C92-9033-EB91BF456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149A3-85DB-E887-6900-A0B25FA71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3EBB1-41D6-B8E6-3A3F-E1550F20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1969-1F77-40B9-8C5E-7458883E3C2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60803-01E1-D062-BA26-57343969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7BC7-4D16-DF58-F5AD-F1884F47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4B01-D4FC-4963-B442-CB325327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6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B199-F806-6388-8E34-15624C49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E21B-A168-CD2F-97EE-59EFE66A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552BE-2B88-FC49-4EA0-86C7690B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1969-1F77-40B9-8C5E-7458883E3C2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25CFE-8D5B-E7BC-760A-32350C75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1D63-58F1-545E-B3DC-D3CE7388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4B01-D4FC-4963-B442-CB325327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9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D6DA-92EA-BB08-E388-BED2210E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394B7-3361-431E-7417-BA793A1C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F459C-4894-649C-9639-A731FA3A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1969-1F77-40B9-8C5E-7458883E3C2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CFA0-B41C-4782-65EA-52FFC7AD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92DE7-E7C9-7158-6813-90EE3F4A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4B01-D4FC-4963-B442-CB325327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7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0D8E-04ED-7CFA-E045-858709AE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7390-F271-34A0-EA32-3B471C3BC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1DD59-A4AA-3B26-9EA0-386CFAC81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EBFDE-5419-7D5C-721F-B7B093C3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1969-1F77-40B9-8C5E-7458883E3C2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ECDCE-4FA9-5706-998E-CD925B53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FF37D-29CB-DFBB-3A74-8A639870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4B01-D4FC-4963-B442-CB325327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64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93A1-F4DD-0785-6054-46555F30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07497-8C7A-EF88-829F-3DE513C17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45DC0-0BD6-5A4B-91F7-73028A50F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5F25-2494-81F7-19E3-DC379743C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D67F-FE29-72A8-7411-76FCC296A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5CC29-140A-3725-D158-69236448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1969-1F77-40B9-8C5E-7458883E3C2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2568B-9A9E-BBDC-E8FC-52B72ABE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39649-3993-F1FC-43FE-0D9FF824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4B01-D4FC-4963-B442-CB325327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4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A01E-7A0E-DC7D-EAA5-74E06EB0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2C8C3-BC6A-DF54-F4D5-91C759C2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1969-1F77-40B9-8C5E-7458883E3C2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1EE2A-8F43-431D-374A-B786180F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7D7DC-483F-8232-810A-5BB26478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4B01-D4FC-4963-B442-CB325327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5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001EA-70CE-A849-D069-45A64EA6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1969-1F77-40B9-8C5E-7458883E3C2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61AB2-C552-B76D-DEA9-F18A5CB2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AB70C-F757-1D10-AAB7-EC8AB8AB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4B01-D4FC-4963-B442-CB325327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2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CCF2-CDEF-FE46-AB89-71F39EFA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F9CD1-4FB4-9EC1-B85C-9264F3D0F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1C0C7-ABF6-0050-2EAB-6F606FFD8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D7D3B-AB08-0F98-631F-1125D14F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1969-1F77-40B9-8C5E-7458883E3C2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3B03A-FDC2-07CF-AA9F-808EB692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6D932-58F0-3539-46B8-2B3C531B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4B01-D4FC-4963-B442-CB325327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6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B02A-452F-4479-1166-D7CAB76E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6E9C8-D205-24DD-C28C-99F70E759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0F874-1C85-079B-B7FF-E2C250C32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FDE71-F83B-BC2B-5D34-280A3022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1969-1F77-40B9-8C5E-7458883E3C2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D4F1-080B-7261-0B3F-C3816E5B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B8516-8B64-B732-6A0B-30F4BF92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4B01-D4FC-4963-B442-CB325327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0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6922D-829D-B6AF-CC97-A6EE90A9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A5A5-D1C5-1FDB-F685-F742BEB6B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75AD9-74BC-A0C8-0EF5-75DF02BD0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3F1969-1F77-40B9-8C5E-7458883E3C2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547D-2C35-F53E-0DE1-5599A8DB2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3CFFE-DBC7-E2A9-8719-80E95E153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B4B01-D4FC-4963-B442-CB325327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A6BD-2CAB-4D62-ABE2-413D856ED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64E2C-68EE-8B91-C8AF-0E63A09DE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7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582EEE-13E4-25B6-A6A9-94F29C95D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489075"/>
            <a:ext cx="6305550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6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222C5-F6AF-E0CD-AE15-04D8BDC3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726C7-DA9C-9B37-701C-DF6D3E8F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positive in-gap states exist in both phase</a:t>
            </a:r>
          </a:p>
          <a:p>
            <a:r>
              <a:rPr lang="en-US" altLang="ko-KR"/>
              <a:t>Positive in-gap state and Positive band state would be distinguished(C-type is much unclear…)</a:t>
            </a:r>
          </a:p>
          <a:p>
            <a:r>
              <a:rPr lang="en-US" altLang="ko-KR"/>
              <a:t>Side peaks are same origin with major peak?</a:t>
            </a:r>
          </a:p>
          <a:p>
            <a:r>
              <a:rPr lang="en-US" altLang="ko-KR">
                <a:solidFill>
                  <a:srgbClr val="FF0000"/>
                </a:solidFill>
              </a:rPr>
              <a:t>We need some spatial context	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to distinguish </a:t>
            </a:r>
            <a:r>
              <a:rPr lang="en-US" altLang="ko-KR" err="1">
                <a:solidFill>
                  <a:srgbClr val="FF0000"/>
                </a:solidFill>
              </a:rPr>
              <a:t>ingap</a:t>
            </a:r>
            <a:r>
              <a:rPr lang="en-US" altLang="ko-KR">
                <a:solidFill>
                  <a:srgbClr val="FF0000"/>
                </a:solidFill>
              </a:rPr>
              <a:t> and p-band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To survey the origin of side peaks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6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5D113-85AC-EA29-FB9C-BE3C6F65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Naïve guess of </a:t>
            </a:r>
            <a:r>
              <a:rPr lang="en-US" altLang="ko-KR" err="1"/>
              <a:t>p,n</a:t>
            </a:r>
            <a:r>
              <a:rPr lang="en-US" altLang="ko-KR"/>
              <a:t> band(</a:t>
            </a:r>
            <a:r>
              <a:rPr lang="en-US" altLang="ko-KR" sz="4000"/>
              <a:t>for quick survey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8E155-ACB8-7512-4A87-BB51A8AD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We choose a 1</a:t>
            </a:r>
            <a:r>
              <a:rPr lang="en-US" altLang="ko-KR" baseline="30000"/>
              <a:t>st</a:t>
            </a:r>
            <a:r>
              <a:rPr lang="en-US" altLang="ko-KR"/>
              <a:t>  positive local maximum as a </a:t>
            </a:r>
            <a:r>
              <a:rPr lang="en-US" altLang="ko-KR" i="1"/>
              <a:t>p</a:t>
            </a:r>
            <a:r>
              <a:rPr lang="en-US" altLang="ko-KR"/>
              <a:t> band</a:t>
            </a:r>
            <a:r>
              <a:rPr lang="ko-KR" altLang="en-US"/>
              <a:t> </a:t>
            </a:r>
            <a:r>
              <a:rPr lang="en-US" altLang="ko-KR"/>
              <a:t>and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en-US" altLang="ko-KR" baseline="30000"/>
              <a:t>nd</a:t>
            </a:r>
            <a:r>
              <a:rPr lang="en-US" altLang="ko-KR"/>
              <a:t> negative 1</a:t>
            </a:r>
            <a:r>
              <a:rPr lang="en-US" altLang="ko-KR" baseline="30000"/>
              <a:t>st</a:t>
            </a:r>
            <a:r>
              <a:rPr lang="en-US" altLang="ko-KR"/>
              <a:t>  negative local maximum as </a:t>
            </a:r>
            <a:r>
              <a:rPr lang="en-US" altLang="ko-KR" i="1"/>
              <a:t>n</a:t>
            </a:r>
            <a:r>
              <a:rPr lang="en-US" altLang="ko-KR"/>
              <a:t> band.</a:t>
            </a:r>
          </a:p>
          <a:p>
            <a:r>
              <a:rPr lang="en-US" altLang="ko-KR"/>
              <a:t>It can not distinguish in-gap state and </a:t>
            </a:r>
            <a:r>
              <a:rPr lang="en-US" altLang="ko-KR" i="1"/>
              <a:t>p</a:t>
            </a:r>
            <a:r>
              <a:rPr lang="en-US" altLang="ko-KR"/>
              <a:t> band</a:t>
            </a:r>
          </a:p>
        </p:txBody>
      </p:sp>
    </p:spTree>
    <p:extLst>
      <p:ext uri="{BB962C8B-B14F-4D97-AF65-F5344CB8AC3E}">
        <p14:creationId xmlns:p14="http://schemas.microsoft.com/office/powerpoint/2010/main" val="180513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946182-D2F0-C2DE-4F36-50B149A1B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175" y="1435100"/>
            <a:ext cx="659765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1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3A158-7964-B2BE-E389-4E95456C1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DCAEE0-DD8C-CFCF-6349-6FC40918F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5" y="0"/>
            <a:ext cx="11412549" cy="68580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C4346B-8BD9-A6D5-DD37-790093C95FA6}"/>
              </a:ext>
            </a:extLst>
          </p:cNvPr>
          <p:cNvCxnSpPr/>
          <p:nvPr/>
        </p:nvCxnSpPr>
        <p:spPr>
          <a:xfrm flipH="1">
            <a:off x="1338349" y="3674225"/>
            <a:ext cx="1122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6FFE2F-7D65-E848-CAB8-9CF8001B94C0}"/>
              </a:ext>
            </a:extLst>
          </p:cNvPr>
          <p:cNvSpPr txBox="1"/>
          <p:nvPr/>
        </p:nvSpPr>
        <p:spPr>
          <a:xfrm>
            <a:off x="1263535" y="3674225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In gap</a:t>
            </a:r>
            <a:endParaRPr lang="ko-KR" altLang="en-US" sz="100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1237437-69E5-4088-2408-610116DE0140}"/>
              </a:ext>
            </a:extLst>
          </p:cNvPr>
          <p:cNvCxnSpPr/>
          <p:nvPr/>
        </p:nvCxnSpPr>
        <p:spPr>
          <a:xfrm flipH="1">
            <a:off x="8344592" y="2550622"/>
            <a:ext cx="1122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B449E3-034E-8F31-54D4-676AE0C05A2C}"/>
              </a:ext>
            </a:extLst>
          </p:cNvPr>
          <p:cNvSpPr txBox="1"/>
          <p:nvPr/>
        </p:nvSpPr>
        <p:spPr>
          <a:xfrm>
            <a:off x="8269778" y="2550622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In gap</a:t>
            </a:r>
            <a:endParaRPr lang="ko-KR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29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C09D27-B661-66B4-E8E3-37E756151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5" y="0"/>
            <a:ext cx="11412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96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9282C9B-6C3C-4F17-F9D4-51AFF1F69E5C}"/>
              </a:ext>
            </a:extLst>
          </p:cNvPr>
          <p:cNvGrpSpPr/>
          <p:nvPr/>
        </p:nvGrpSpPr>
        <p:grpSpPr>
          <a:xfrm>
            <a:off x="293515" y="794125"/>
            <a:ext cx="7957290" cy="3880890"/>
            <a:chOff x="1148094" y="614663"/>
            <a:chExt cx="7957290" cy="388089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FB9CAD3-F690-9FDD-D43B-BCE20F151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8094" y="614663"/>
              <a:ext cx="7957290" cy="38808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7727FF-CC33-2F1D-114C-D0D7D4427E40}"/>
                </a:ext>
              </a:extLst>
            </p:cNvPr>
            <p:cNvSpPr txBox="1"/>
            <p:nvPr/>
          </p:nvSpPr>
          <p:spPr>
            <a:xfrm>
              <a:off x="3467100" y="240770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C-type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0661C2-CD3C-254C-C9ED-5246BC3C4E90}"/>
                </a:ext>
              </a:extLst>
            </p:cNvPr>
            <p:cNvSpPr txBox="1"/>
            <p:nvPr/>
          </p:nvSpPr>
          <p:spPr>
            <a:xfrm>
              <a:off x="6015152" y="2407701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00B050"/>
                  </a:solidFill>
                </a:rPr>
                <a:t>A-type</a:t>
              </a:r>
              <a:endParaRPr lang="ko-KR" altLang="en-US">
                <a:solidFill>
                  <a:srgbClr val="00B05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BF08887-36FB-0888-0641-4B2736C41945}"/>
              </a:ext>
            </a:extLst>
          </p:cNvPr>
          <p:cNvSpPr txBox="1"/>
          <p:nvPr/>
        </p:nvSpPr>
        <p:spPr>
          <a:xfrm>
            <a:off x="1269050" y="371742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Region segmentation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C2884-53FA-9861-3A8F-0F2CD378F661}"/>
              </a:ext>
            </a:extLst>
          </p:cNvPr>
          <p:cNvSpPr txBox="1"/>
          <p:nvPr/>
        </p:nvSpPr>
        <p:spPr>
          <a:xfrm>
            <a:off x="1269050" y="5054600"/>
            <a:ext cx="594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Topographic difference: C-type is more </a:t>
            </a:r>
            <a:r>
              <a:rPr lang="en-US" altLang="ko-KR" err="1"/>
              <a:t>unperiodic</a:t>
            </a:r>
            <a:r>
              <a:rPr lang="en-US" altLang="ko-KR"/>
              <a:t> than A-type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0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CD49C0B-9EAE-78F0-C8CE-40FF8662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09" y="2234934"/>
            <a:ext cx="4816898" cy="30047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9FA459-E72A-E3EE-B27C-7D66D757E8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4061" y="2030147"/>
            <a:ext cx="5184775" cy="353745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AAC8AE-296A-A5B6-2ABB-723B2ACEC13D}"/>
              </a:ext>
            </a:extLst>
          </p:cNvPr>
          <p:cNvSpPr txBox="1"/>
          <p:nvPr/>
        </p:nvSpPr>
        <p:spPr>
          <a:xfrm>
            <a:off x="8457740" y="5880651"/>
            <a:ext cx="167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Previous data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6FCCC-783F-19FF-8C92-F2A6B3D6FC73}"/>
              </a:ext>
            </a:extLst>
          </p:cNvPr>
          <p:cNvSpPr txBox="1"/>
          <p:nvPr/>
        </p:nvSpPr>
        <p:spPr>
          <a:xfrm>
            <a:off x="2488739" y="5880651"/>
            <a:ext cx="501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Current data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CDF719-3D98-BAF4-6C0D-A44415740963}"/>
              </a:ext>
            </a:extLst>
          </p:cNvPr>
          <p:cNvSpPr txBox="1"/>
          <p:nvPr/>
        </p:nvSpPr>
        <p:spPr>
          <a:xfrm>
            <a:off x="971550" y="385763"/>
            <a:ext cx="7210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Average LDOS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38113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93083-E1D9-73BD-0500-89B877680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0FCDFA-20F6-1924-E970-5464FD954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11" y="217646"/>
            <a:ext cx="4816898" cy="30047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4BE9AF-E6AF-5DE1-13BB-A0132B084DD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>
            <a:off x="314150" y="0"/>
            <a:ext cx="5184775" cy="3620621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E4789B-E4F1-3145-D537-06D354D8A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50" y="3523098"/>
            <a:ext cx="4816898" cy="30047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81672D-ECFE-796E-2A1C-0D4F9476DE7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>
            <a:off x="314150" y="3305452"/>
            <a:ext cx="5184775" cy="3620621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CD3958-B243-2DD9-CC22-0517F8C0D20E}"/>
              </a:ext>
            </a:extLst>
          </p:cNvPr>
          <p:cNvSpPr txBox="1"/>
          <p:nvPr/>
        </p:nvSpPr>
        <p:spPr>
          <a:xfrm>
            <a:off x="6612437" y="780679"/>
            <a:ext cx="5013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Compare with previous data:</a:t>
            </a:r>
            <a:br>
              <a:rPr lang="en-US" altLang="ko-KR"/>
            </a:br>
            <a:r>
              <a:rPr lang="en-US" altLang="ko-KR"/>
              <a:t>1) Peak position of TC match but unclear gap structure</a:t>
            </a:r>
            <a:br>
              <a:rPr lang="en-US" altLang="ko-KR"/>
            </a:br>
            <a:r>
              <a:rPr lang="en-US" altLang="ko-KR"/>
              <a:t>2) TA seems to be translated 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35302-784B-04F4-1E4A-6D2EB6900AFC}"/>
              </a:ext>
            </a:extLst>
          </p:cNvPr>
          <p:cNvSpPr txBox="1"/>
          <p:nvPr/>
        </p:nvSpPr>
        <p:spPr>
          <a:xfrm>
            <a:off x="6612439" y="3570302"/>
            <a:ext cx="5013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Translation(80mV) considered:</a:t>
            </a:r>
            <a:br>
              <a:rPr lang="en-US" altLang="ko-KR"/>
            </a:br>
            <a:r>
              <a:rPr lang="en-US" altLang="ko-KR"/>
              <a:t>1) TA fit very well</a:t>
            </a:r>
            <a:br>
              <a:rPr lang="en-US" altLang="ko-KR"/>
            </a:br>
            <a:r>
              <a:rPr lang="en-US" altLang="ko-KR"/>
              <a:t>2) TC </a:t>
            </a:r>
            <a:r>
              <a:rPr lang="en-US" altLang="ko-KR" err="1"/>
              <a:t>compeletely</a:t>
            </a:r>
            <a:r>
              <a:rPr lang="en-US" altLang="ko-KR"/>
              <a:t> disagree with previous one…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DF580-9FA4-C55B-8B7D-974F6B4AD83E}"/>
              </a:ext>
            </a:extLst>
          </p:cNvPr>
          <p:cNvSpPr txBox="1"/>
          <p:nvPr/>
        </p:nvSpPr>
        <p:spPr>
          <a:xfrm>
            <a:off x="6612437" y="5377935"/>
            <a:ext cx="501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 don’t have confidence which scheme is better but I’ll calculate the gap by original one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2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36AEB3F1-5632-A797-AB87-E10B66A46173}"/>
              </a:ext>
            </a:extLst>
          </p:cNvPr>
          <p:cNvGrpSpPr/>
          <p:nvPr/>
        </p:nvGrpSpPr>
        <p:grpSpPr>
          <a:xfrm>
            <a:off x="442913" y="1123950"/>
            <a:ext cx="6291263" cy="3817471"/>
            <a:chOff x="1004888" y="1404938"/>
            <a:chExt cx="6291263" cy="38174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0FCF4DD-40C1-CD3E-26E7-D61D31275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54" t="1727" b="1096"/>
            <a:stretch/>
          </p:blipFill>
          <p:spPr>
            <a:xfrm>
              <a:off x="1004888" y="1471613"/>
              <a:ext cx="6291263" cy="3750796"/>
            </a:xfrm>
            <a:prstGeom prst="rect">
              <a:avLst/>
            </a:prstGeom>
          </p:spPr>
        </p:pic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322391A0-0FC3-DFAA-E19D-3E56D673C97D}"/>
                </a:ext>
              </a:extLst>
            </p:cNvPr>
            <p:cNvSpPr/>
            <p:nvPr/>
          </p:nvSpPr>
          <p:spPr>
            <a:xfrm>
              <a:off x="3919271" y="1635592"/>
              <a:ext cx="239458" cy="30636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7" name="화살표: 아래쪽 6">
              <a:extLst>
                <a:ext uri="{FF2B5EF4-FFF2-40B4-BE49-F238E27FC236}">
                  <a16:creationId xmlns:a16="http://schemas.microsoft.com/office/drawing/2014/main" id="{7499649B-8227-CEE3-7645-8F034B004CC2}"/>
                </a:ext>
              </a:extLst>
            </p:cNvPr>
            <p:cNvSpPr/>
            <p:nvPr/>
          </p:nvSpPr>
          <p:spPr>
            <a:xfrm>
              <a:off x="4746810" y="1404938"/>
              <a:ext cx="239458" cy="30636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4683C111-3875-8289-C98D-81FBCDBE8565}"/>
                </a:ext>
              </a:extLst>
            </p:cNvPr>
            <p:cNvSpPr/>
            <p:nvPr/>
          </p:nvSpPr>
          <p:spPr>
            <a:xfrm>
              <a:off x="3591776" y="1741236"/>
              <a:ext cx="239458" cy="30636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2DB2361F-C87A-906C-DCFE-33A84A33A503}"/>
                </a:ext>
              </a:extLst>
            </p:cNvPr>
            <p:cNvSpPr/>
            <p:nvPr/>
          </p:nvSpPr>
          <p:spPr>
            <a:xfrm>
              <a:off x="5074211" y="1531710"/>
              <a:ext cx="239458" cy="30636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F03F1E46-281E-67CF-6615-10FFA5FBF544}"/>
                </a:ext>
              </a:extLst>
            </p:cNvPr>
            <p:cNvSpPr/>
            <p:nvPr/>
          </p:nvSpPr>
          <p:spPr>
            <a:xfrm>
              <a:off x="5246763" y="3799522"/>
              <a:ext cx="239458" cy="306366"/>
            </a:xfrm>
            <a:prstGeom prst="downArrow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62F72F61-FF7D-A4A0-8B86-898A429FAD96}"/>
                </a:ext>
              </a:extLst>
            </p:cNvPr>
            <p:cNvSpPr/>
            <p:nvPr/>
          </p:nvSpPr>
          <p:spPr>
            <a:xfrm>
              <a:off x="4524866" y="4387604"/>
              <a:ext cx="239458" cy="306366"/>
            </a:xfrm>
            <a:prstGeom prst="downArrow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3FAF6548-CB5F-74B1-FDE4-2A0E2D3C217B}"/>
                </a:ext>
              </a:extLst>
            </p:cNvPr>
            <p:cNvSpPr/>
            <p:nvPr/>
          </p:nvSpPr>
          <p:spPr>
            <a:xfrm>
              <a:off x="3412088" y="2947332"/>
              <a:ext cx="239458" cy="306366"/>
            </a:xfrm>
            <a:prstGeom prst="downArrow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FE67F31-6E76-48C5-7381-4F9C5331FD39}"/>
              </a:ext>
            </a:extLst>
          </p:cNvPr>
          <p:cNvSpPr txBox="1"/>
          <p:nvPr/>
        </p:nvSpPr>
        <p:spPr>
          <a:xfrm>
            <a:off x="8001000" y="1404938"/>
            <a:ext cx="2605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1: minor negative peak</a:t>
            </a:r>
          </a:p>
          <a:p>
            <a:r>
              <a:rPr lang="en-US" altLang="ko-KR"/>
              <a:t>2: major negative peak</a:t>
            </a:r>
          </a:p>
          <a:p>
            <a:r>
              <a:rPr lang="en-US" altLang="ko-KR"/>
              <a:t>3: major positive peak</a:t>
            </a:r>
          </a:p>
          <a:p>
            <a:r>
              <a:rPr lang="en-US" altLang="ko-KR"/>
              <a:t>4: minor positive peak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FD3252-768A-44E7-674D-C0F0805DBE2D}"/>
              </a:ext>
            </a:extLst>
          </p:cNvPr>
          <p:cNvSpPr txBox="1"/>
          <p:nvPr/>
        </p:nvSpPr>
        <p:spPr>
          <a:xfrm>
            <a:off x="8000999" y="3519488"/>
            <a:ext cx="2605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1: minor negative peak</a:t>
            </a:r>
          </a:p>
          <a:p>
            <a:r>
              <a:rPr lang="en-US" altLang="ko-KR"/>
              <a:t>2: major negative peak</a:t>
            </a:r>
          </a:p>
          <a:p>
            <a:r>
              <a:rPr lang="en-US" altLang="ko-KR"/>
              <a:t>3: major positive peak</a:t>
            </a:r>
          </a:p>
        </p:txBody>
      </p:sp>
    </p:spTree>
    <p:extLst>
      <p:ext uri="{BB962C8B-B14F-4D97-AF65-F5344CB8AC3E}">
        <p14:creationId xmlns:p14="http://schemas.microsoft.com/office/powerpoint/2010/main" val="225668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1329B9-7D81-62BB-5838-83A7A28D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489075"/>
            <a:ext cx="6305550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9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FBA7CDFA-B70E-F093-748C-E6F052F8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489075"/>
            <a:ext cx="6305550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3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CBE750-4363-85B4-A07C-149C5182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685" y="1811041"/>
            <a:ext cx="271418" cy="35618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C6BA8E-7301-6324-19EF-DDE657778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5" y="1903421"/>
            <a:ext cx="9804400" cy="351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A0C505-D7EF-5F18-2F6F-B204EA32E8B5}"/>
              </a:ext>
            </a:extLst>
          </p:cNvPr>
          <p:cNvSpPr txBox="1"/>
          <p:nvPr/>
        </p:nvSpPr>
        <p:spPr>
          <a:xfrm>
            <a:off x="747712" y="35666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/>
              <a:t>Energy-wise Histogram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57912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CF5FF-10BD-D1E4-677E-2108E8276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1306C9C-5995-9C24-BB47-60C340AD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685" y="1811041"/>
            <a:ext cx="271418" cy="35618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F34DB9-7AB9-9CF4-F336-BD6E3120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5" y="1903421"/>
            <a:ext cx="9804400" cy="351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A5E34B-FCE9-E0B9-F589-E7660C15F8F4}"/>
              </a:ext>
            </a:extLst>
          </p:cNvPr>
          <p:cNvSpPr txBox="1"/>
          <p:nvPr/>
        </p:nvSpPr>
        <p:spPr>
          <a:xfrm>
            <a:off x="747712" y="35666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/>
              <a:t>Energy-wise Histogram</a:t>
            </a:r>
            <a:endParaRPr lang="ko-KR" altLang="en-US" sz="32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6B0153A-91F9-EE75-E2C0-6B7486BF0B36}"/>
              </a:ext>
            </a:extLst>
          </p:cNvPr>
          <p:cNvCxnSpPr>
            <a:cxnSpLocks/>
          </p:cNvCxnSpPr>
          <p:nvPr/>
        </p:nvCxnSpPr>
        <p:spPr>
          <a:xfrm flipH="1" flipV="1">
            <a:off x="10287000" y="4772025"/>
            <a:ext cx="38100" cy="8248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61890E0-8931-7151-C925-A7EE46F5EE1B}"/>
              </a:ext>
            </a:extLst>
          </p:cNvPr>
          <p:cNvCxnSpPr>
            <a:cxnSpLocks/>
          </p:cNvCxnSpPr>
          <p:nvPr/>
        </p:nvCxnSpPr>
        <p:spPr>
          <a:xfrm flipH="1">
            <a:off x="6096000" y="1383030"/>
            <a:ext cx="194310" cy="175069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9D2370-1C4A-D0F4-4E8B-6D0243F43FC9}"/>
              </a:ext>
            </a:extLst>
          </p:cNvPr>
          <p:cNvSpPr txBox="1"/>
          <p:nvPr/>
        </p:nvSpPr>
        <p:spPr>
          <a:xfrm>
            <a:off x="6492240" y="1101090"/>
            <a:ext cx="15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In-gap state 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316F22-0D88-4104-B1BB-8DBCD595CFB2}"/>
              </a:ext>
            </a:extLst>
          </p:cNvPr>
          <p:cNvSpPr txBox="1"/>
          <p:nvPr/>
        </p:nvSpPr>
        <p:spPr>
          <a:xfrm>
            <a:off x="9608820" y="5757046"/>
            <a:ext cx="15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In-gap state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5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와이드스크린</PresentationFormat>
  <Paragraphs>43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Conclusion</vt:lpstr>
      <vt:lpstr>Naïve guess of p,n band(for quick survey)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박해룡(물리학과)</dc:creator>
  <cp:lastModifiedBy>박해룡(물리학과)</cp:lastModifiedBy>
  <cp:revision>1</cp:revision>
  <dcterms:created xsi:type="dcterms:W3CDTF">2025-01-15T05:00:08Z</dcterms:created>
  <dcterms:modified xsi:type="dcterms:W3CDTF">2025-02-07T04:03:28Z</dcterms:modified>
</cp:coreProperties>
</file>