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8" r:id="rId4"/>
  </p:sldMasterIdLst>
  <p:notesMasterIdLst>
    <p:notesMasterId r:id="rId20"/>
  </p:notesMasterIdLst>
  <p:sldIdLst>
    <p:sldId id="316" r:id="rId5"/>
    <p:sldId id="311" r:id="rId6"/>
    <p:sldId id="310" r:id="rId7"/>
    <p:sldId id="314" r:id="rId8"/>
    <p:sldId id="327" r:id="rId9"/>
    <p:sldId id="320" r:id="rId10"/>
    <p:sldId id="321" r:id="rId11"/>
    <p:sldId id="326" r:id="rId12"/>
    <p:sldId id="312" r:id="rId13"/>
    <p:sldId id="322" r:id="rId14"/>
    <p:sldId id="295" r:id="rId15"/>
    <p:sldId id="325" r:id="rId16"/>
    <p:sldId id="315" r:id="rId17"/>
    <p:sldId id="303" r:id="rId18"/>
    <p:sldId id="30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226" autoAdjust="0"/>
  </p:normalViewPr>
  <p:slideViewPr>
    <p:cSldViewPr snapToGrid="0">
      <p:cViewPr varScale="1">
        <p:scale>
          <a:sx n="54" d="100"/>
          <a:sy n="54" d="100"/>
        </p:scale>
        <p:origin x="432" y="67"/>
      </p:cViewPr>
      <p:guideLst/>
    </p:cSldViewPr>
  </p:slideViewPr>
  <p:outlineViewPr>
    <p:cViewPr>
      <p:scale>
        <a:sx n="33" d="100"/>
        <a:sy n="33" d="100"/>
      </p:scale>
      <p:origin x="0" y="-31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ru-RU" dirty="0"/>
            <a:t>Дополнение редактора ДБ</a:t>
          </a:r>
          <a:endParaRPr lang="en-US" dirty="0"/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/>
      <dgm:spPr/>
      <dgm:t>
        <a:bodyPr anchor="ctr"/>
        <a:lstStyle/>
        <a:p>
          <a:pPr algn="just"/>
          <a:r>
            <a:rPr lang="ru-RU" b="0" i="0" u="none" dirty="0"/>
            <a:t>Пользователь сможет с нуля создать БД верного формата, имея возможность не загружать её. </a:t>
          </a:r>
          <a:endParaRPr lang="en-US" dirty="0"/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ru-RU" dirty="0"/>
            <a:t>Доработка теста</a:t>
          </a:r>
          <a:endParaRPr lang="en-US" dirty="0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/>
      <dgm:spPr/>
      <dgm:t>
        <a:bodyPr anchor="ctr"/>
        <a:lstStyle/>
        <a:p>
          <a:pPr algn="just"/>
          <a:r>
            <a:rPr lang="ru-RU" b="0" i="0" u="none" dirty="0"/>
            <a:t>Пользователь сможет делать выборку из различных типов заданий, создавать тест с определённым количеством заданий на время и на оценку, во время решения открывать пояснение  к заданию.</a:t>
          </a:r>
          <a:endParaRPr lang="en-US" dirty="0"/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ru-RU" dirty="0"/>
            <a:t>Добавление подготовки к другим предметам</a:t>
          </a:r>
          <a:endParaRPr lang="en-US" dirty="0"/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/>
      <dgm:spPr/>
      <dgm:t>
        <a:bodyPr anchor="ctr"/>
        <a:lstStyle/>
        <a:p>
          <a:pPr algn="just"/>
          <a:r>
            <a:rPr lang="ru-RU" dirty="0"/>
            <a:t>Пользователь сможет готовится к различным предметам ЕГЭ.</a:t>
          </a:r>
          <a:endParaRPr lang="en-US" dirty="0"/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F757DBC8-3670-4122-937A-47DB91C0F3FE}">
      <dgm:prSet phldrT="[Text]"/>
      <dgm:spPr/>
      <dgm:t>
        <a:bodyPr anchor="ctr"/>
        <a:lstStyle/>
        <a:p>
          <a:r>
            <a:rPr lang="ru-RU" b="0" i="0" u="none" dirty="0"/>
            <a:t>Учитель сможет делать тесты для подготовки и отправлять ученикам, как домашнее задание, смотреть статистику по каждому ученику или классу.</a:t>
          </a:r>
          <a:endParaRPr lang="en-US" dirty="0"/>
        </a:p>
      </dgm:t>
    </dgm:pt>
    <dgm:pt modelId="{8F483F27-8D97-48E5-9210-1B448F1CE277}" type="parTrans" cxnId="{8A3D4B73-3658-4A4C-9DFE-F59E22A79482}">
      <dgm:prSet/>
      <dgm:spPr/>
      <dgm:t>
        <a:bodyPr/>
        <a:lstStyle/>
        <a:p>
          <a:endParaRPr lang="en-US"/>
        </a:p>
      </dgm:t>
    </dgm:pt>
    <dgm:pt modelId="{A46A41DD-2CA4-4800-8F85-546ABB24ED07}" type="sibTrans" cxnId="{8A3D4B73-3658-4A4C-9DFE-F59E22A79482}">
      <dgm:prSet/>
      <dgm:spPr/>
      <dgm:t>
        <a:bodyPr/>
        <a:lstStyle/>
        <a:p>
          <a:endParaRPr lang="en-US"/>
        </a:p>
      </dgm:t>
    </dgm:pt>
    <dgm:pt modelId="{50F145FF-1B4A-4E07-9ABB-76FFB199D5FD}">
      <dgm:prSet/>
      <dgm:spPr/>
      <dgm:t>
        <a:bodyPr anchor="ctr"/>
        <a:lstStyle/>
        <a:p>
          <a:pPr algn="l"/>
          <a:endParaRPr lang="en-US" dirty="0"/>
        </a:p>
      </dgm:t>
    </dgm:pt>
    <dgm:pt modelId="{D61F354C-F1F3-44E1-8FA0-A874E08A90B0}" type="parTrans" cxnId="{57A314E4-6E73-4100-AE2F-B6B1DCF0BA26}">
      <dgm:prSet/>
      <dgm:spPr/>
      <dgm:t>
        <a:bodyPr/>
        <a:lstStyle/>
        <a:p>
          <a:endParaRPr lang="en-US"/>
        </a:p>
      </dgm:t>
    </dgm:pt>
    <dgm:pt modelId="{0F3C59C2-16F8-4B1B-9CE4-B88B76F2A35E}" type="sibTrans" cxnId="{57A314E4-6E73-4100-AE2F-B6B1DCF0BA26}">
      <dgm:prSet/>
      <dgm:spPr/>
      <dgm:t>
        <a:bodyPr/>
        <a:lstStyle/>
        <a:p>
          <a:endParaRPr lang="en-US"/>
        </a:p>
      </dgm:t>
    </dgm:pt>
    <dgm:pt modelId="{5EDA317F-AB2E-47DE-BA46-16FA60C3C561}">
      <dgm:prSet phldrT="[Text]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ru-RU" dirty="0"/>
            <a:t>Добавить функции учителя и ученика  </a:t>
          </a:r>
          <a:endParaRPr lang="en-US" dirty="0"/>
        </a:p>
      </dgm:t>
    </dgm:pt>
    <dgm:pt modelId="{A75B061E-69EA-487C-8330-1430DA0F139D}" type="sibTrans" cxnId="{7B8F902E-4BA3-41AA-9991-54805A6B93DE}">
      <dgm:prSet/>
      <dgm:spPr/>
      <dgm:t>
        <a:bodyPr/>
        <a:lstStyle/>
        <a:p>
          <a:endParaRPr lang="en-US"/>
        </a:p>
      </dgm:t>
    </dgm:pt>
    <dgm:pt modelId="{775EBB35-E8CF-4A14-B0A8-45A53D65E711}" type="parTrans" cxnId="{7B8F902E-4BA3-41AA-9991-54805A6B93DE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4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4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4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4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</dgm:ptLst>
  <dgm:cxnLst>
    <dgm:cxn modelId="{2B9E3E0F-5AD8-4A94-B237-F3BC44AC5325}" type="presOf" srcId="{AACEAFD5-63CF-4AFC-B46F-BE086C5D447C}" destId="{CA3A6A4E-2D39-41D2-A6B1-B590D0C452D2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1300B730-534A-4DE5-934C-BCC76BF33971}" type="presOf" srcId="{5EDA317F-AB2E-47DE-BA46-16FA60C3C561}" destId="{69ED255C-64AC-4764-BC2C-7679ECCC9FE9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D0643A62-A027-4529-9E49-74178FB968A8}" type="presOf" srcId="{50F145FF-1B4A-4E07-9ABB-76FFB199D5FD}" destId="{810D7AA7-A541-4507-BE7F-36CCF210089F}" srcOrd="0" destOrd="1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48EEF84C-92C4-4D7F-AFD4-9B0F69543DC2}" type="presOf" srcId="{F757DBC8-3670-4122-937A-47DB91C0F3FE}" destId="{1F1B09A6-DA7E-41D1-B8A6-E3B6E775E5C1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ED7BEC88-7D29-4DD0-9C9F-C3B9E4F127C6}" type="presOf" srcId="{349299C9-846E-4827-813A-349CCCE20782}" destId="{810D7AA7-A541-4507-BE7F-36CCF210089F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87EFA3AF-DDF5-491C-BAB4-D2223BBF8209}" type="presOf" srcId="{D07AD3FD-84FF-467E-9693-752776549C61}" destId="{6C46E586-0364-4C52-98F9-74A7ACD803D1}" srcOrd="0" destOrd="0" presId="urn:microsoft.com/office/officeart/2016/7/layout/AccentHomeChevronProcess"/>
    <dgm:cxn modelId="{573898BA-750F-47C5-A386-D49B35B7FE02}" type="presOf" srcId="{4A6BB192-9983-4F48-BBC5-6E384EED7EC5}" destId="{FD7B29F2-0D66-4B4B-BC8A-82DA2357530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BF6E9FCC-2FE1-415F-B01C-2A183305A7CD}" type="presOf" srcId="{5D70EFF5-8B31-4A1F-AE44-51E4CF0013EB}" destId="{5E07F9E4-149C-4A89-848F-4ABDD305F0C5}" srcOrd="0" destOrd="0" presId="urn:microsoft.com/office/officeart/2016/7/layout/AccentHomeChevronProcess"/>
    <dgm:cxn modelId="{57A314E4-6E73-4100-AE2F-B6B1DCF0BA26}" srcId="{AACEAFD5-63CF-4AFC-B46F-BE086C5D447C}" destId="{50F145FF-1B4A-4E07-9ABB-76FFB199D5FD}" srcOrd="1" destOrd="0" parTransId="{D61F354C-F1F3-44E1-8FA0-A874E08A90B0}" sibTransId="{0F3C59C2-16F8-4B1B-9CE4-B88B76F2A35E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2679AAF0-5BEA-4D4C-981E-F52C6560E50B}" type="presOf" srcId="{D71FC021-6A65-44D1-95B9-0E6C89079866}" destId="{7A0B5EFC-88FB-4ED5-994F-D5F6584C2293}" srcOrd="0" destOrd="0" presId="urn:microsoft.com/office/officeart/2016/7/layout/AccentHomeChevronProcess"/>
    <dgm:cxn modelId="{34656FB6-F6E4-411A-96B0-7133ED39C071}" type="presParOf" srcId="{594BF422-752C-42F3-A230-3D0E6AE9A886}" destId="{F6A1B9E0-4B4A-47A4-A011-67526CEEA770}" srcOrd="0" destOrd="0" presId="urn:microsoft.com/office/officeart/2016/7/layout/AccentHomeChevronProcess"/>
    <dgm:cxn modelId="{1BFE7FF7-809C-415D-BA59-906CFDBE9DA7}" type="presParOf" srcId="{F6A1B9E0-4B4A-47A4-A011-67526CEEA770}" destId="{FA4E6E73-A3C8-4495-927B-8AADA5A74297}" srcOrd="0" destOrd="0" presId="urn:microsoft.com/office/officeart/2016/7/layout/AccentHomeChevronProcess"/>
    <dgm:cxn modelId="{42A6088F-94B8-47CF-8FE7-75837EE3A659}" type="presParOf" srcId="{F6A1B9E0-4B4A-47A4-A011-67526CEEA770}" destId="{CA3A6A4E-2D39-41D2-A6B1-B590D0C452D2}" srcOrd="1" destOrd="0" presId="urn:microsoft.com/office/officeart/2016/7/layout/AccentHomeChevronProcess"/>
    <dgm:cxn modelId="{D1F0A0F5-5DE6-4A18-BFE9-9218D18C7B8E}" type="presParOf" srcId="{F6A1B9E0-4B4A-47A4-A011-67526CEEA770}" destId="{810D7AA7-A541-4507-BE7F-36CCF210089F}" srcOrd="2" destOrd="0" presId="urn:microsoft.com/office/officeart/2016/7/layout/AccentHomeChevronProcess"/>
    <dgm:cxn modelId="{F1D8FD9D-5564-466D-BAC2-2E75F87EDAAB}" type="presParOf" srcId="{F6A1B9E0-4B4A-47A4-A011-67526CEEA770}" destId="{4F7CDD44-32F1-4759-861F-8DABEBBA8D89}" srcOrd="3" destOrd="0" presId="urn:microsoft.com/office/officeart/2016/7/layout/AccentHomeChevronProcess"/>
    <dgm:cxn modelId="{376F2534-368D-4967-8511-4C629F39E03E}" type="presParOf" srcId="{594BF422-752C-42F3-A230-3D0E6AE9A886}" destId="{C9A9B9EA-6A1D-4A13-9C7F-C112F25D2888}" srcOrd="1" destOrd="0" presId="urn:microsoft.com/office/officeart/2016/7/layout/AccentHomeChevronProcess"/>
    <dgm:cxn modelId="{31E16D61-D0E7-4035-9FAF-3B6A77C4246B}" type="presParOf" srcId="{594BF422-752C-42F3-A230-3D0E6AE9A886}" destId="{EC37843F-14A6-4E20-B7AE-2B086A8F5F45}" srcOrd="2" destOrd="0" presId="urn:microsoft.com/office/officeart/2016/7/layout/AccentHomeChevronProcess"/>
    <dgm:cxn modelId="{3528F838-BF8B-40B8-8074-6C88D927DF29}" type="presParOf" srcId="{EC37843F-14A6-4E20-B7AE-2B086A8F5F45}" destId="{E41E7729-FD3F-426D-804C-45BD60BD762D}" srcOrd="0" destOrd="0" presId="urn:microsoft.com/office/officeart/2016/7/layout/AccentHomeChevronProcess"/>
    <dgm:cxn modelId="{D0ED20AC-C73D-4BC5-A4E8-078F75287C26}" type="presParOf" srcId="{EC37843F-14A6-4E20-B7AE-2B086A8F5F45}" destId="{6C46E586-0364-4C52-98F9-74A7ACD803D1}" srcOrd="1" destOrd="0" presId="urn:microsoft.com/office/officeart/2016/7/layout/AccentHomeChevronProcess"/>
    <dgm:cxn modelId="{C8F99768-5339-44CC-AE9B-94BB6436F3ED}" type="presParOf" srcId="{EC37843F-14A6-4E20-B7AE-2B086A8F5F45}" destId="{5E07F9E4-149C-4A89-848F-4ABDD305F0C5}" srcOrd="2" destOrd="0" presId="urn:microsoft.com/office/officeart/2016/7/layout/AccentHomeChevronProcess"/>
    <dgm:cxn modelId="{D1EBD137-AFC0-4E48-A1BE-19BB16F1BD2B}" type="presParOf" srcId="{EC37843F-14A6-4E20-B7AE-2B086A8F5F45}" destId="{2928FCAD-BE3F-45AC-93A5-FD98F8A50E00}" srcOrd="3" destOrd="0" presId="urn:microsoft.com/office/officeart/2016/7/layout/AccentHomeChevronProcess"/>
    <dgm:cxn modelId="{52A216C6-7080-4D1A-908D-C354DFA42688}" type="presParOf" srcId="{594BF422-752C-42F3-A230-3D0E6AE9A886}" destId="{C2DF8D93-19C7-4E07-BCAF-9FAAB62C8CF2}" srcOrd="3" destOrd="0" presId="urn:microsoft.com/office/officeart/2016/7/layout/AccentHomeChevronProcess"/>
    <dgm:cxn modelId="{C06B1F31-DDC2-4BCE-BC7F-9FD1E769C693}" type="presParOf" srcId="{594BF422-752C-42F3-A230-3D0E6AE9A886}" destId="{86E313B1-36D3-44D7-907E-22A08CB8E9CC}" srcOrd="4" destOrd="0" presId="urn:microsoft.com/office/officeart/2016/7/layout/AccentHomeChevronProcess"/>
    <dgm:cxn modelId="{FB6A0F4B-F114-4B75-B1EA-8D913CE894A8}" type="presParOf" srcId="{86E313B1-36D3-44D7-907E-22A08CB8E9CC}" destId="{473F2067-7126-4D56-A328-5A8CFD3D8D52}" srcOrd="0" destOrd="0" presId="urn:microsoft.com/office/officeart/2016/7/layout/AccentHomeChevronProcess"/>
    <dgm:cxn modelId="{03E4C016-A8C9-477D-B92F-8A167A02FE94}" type="presParOf" srcId="{86E313B1-36D3-44D7-907E-22A08CB8E9CC}" destId="{7A0B5EFC-88FB-4ED5-994F-D5F6584C2293}" srcOrd="1" destOrd="0" presId="urn:microsoft.com/office/officeart/2016/7/layout/AccentHomeChevronProcess"/>
    <dgm:cxn modelId="{7F0C29C8-ACC7-41C5-8CE6-DF35ED4A3843}" type="presParOf" srcId="{86E313B1-36D3-44D7-907E-22A08CB8E9CC}" destId="{FD7B29F2-0D66-4B4B-BC8A-82DA23575305}" srcOrd="2" destOrd="0" presId="urn:microsoft.com/office/officeart/2016/7/layout/AccentHomeChevronProcess"/>
    <dgm:cxn modelId="{3F5F0F9C-3ABE-4D21-AE26-280679C7686E}" type="presParOf" srcId="{86E313B1-36D3-44D7-907E-22A08CB8E9CC}" destId="{BABAA172-7B81-4C6B-BCF2-4572322515C5}" srcOrd="3" destOrd="0" presId="urn:microsoft.com/office/officeart/2016/7/layout/AccentHomeChevronProcess"/>
    <dgm:cxn modelId="{2603C2C4-8287-4C12-8B82-C4352E89E6C2}" type="presParOf" srcId="{594BF422-752C-42F3-A230-3D0E6AE9A886}" destId="{0B65942F-B336-42B6-A72B-DA6B6B07B79B}" srcOrd="5" destOrd="0" presId="urn:microsoft.com/office/officeart/2016/7/layout/AccentHomeChevronProcess"/>
    <dgm:cxn modelId="{B68C174A-5291-4164-885E-A283EE9146F3}" type="presParOf" srcId="{594BF422-752C-42F3-A230-3D0E6AE9A886}" destId="{1D5539F6-8B97-4801-8139-D49EE44FFF3E}" srcOrd="6" destOrd="0" presId="urn:microsoft.com/office/officeart/2016/7/layout/AccentHomeChevronProcess"/>
    <dgm:cxn modelId="{7BB6CC79-F8CA-4C2B-AD90-787F982DC11A}" type="presParOf" srcId="{1D5539F6-8B97-4801-8139-D49EE44FFF3E}" destId="{2377F551-4CF6-4656-B644-60A7FC1B0F64}" srcOrd="0" destOrd="0" presId="urn:microsoft.com/office/officeart/2016/7/layout/AccentHomeChevronProcess"/>
    <dgm:cxn modelId="{A81FD10A-F823-47D6-9833-057E3BF52B21}" type="presParOf" srcId="{1D5539F6-8B97-4801-8139-D49EE44FFF3E}" destId="{69ED255C-64AC-4764-BC2C-7679ECCC9FE9}" srcOrd="1" destOrd="0" presId="urn:microsoft.com/office/officeart/2016/7/layout/AccentHomeChevronProcess"/>
    <dgm:cxn modelId="{1302221A-8A03-4FDA-ABF3-F40B1E828CEC}" type="presParOf" srcId="{1D5539F6-8B97-4801-8139-D49EE44FFF3E}" destId="{1F1B09A6-DA7E-41D1-B8A6-E3B6E775E5C1}" srcOrd="2" destOrd="0" presId="urn:microsoft.com/office/officeart/2016/7/layout/AccentHomeChevronProcess"/>
    <dgm:cxn modelId="{C8B65A1E-2C37-4DF7-8F12-3EAF0BDE6D57}" type="presParOf" srcId="{1D5539F6-8B97-4801-8139-D49EE44FFF3E}" destId="{89DACDC6-8676-47A4-A430-164754F46172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867440" y="1745673"/>
          <a:ext cx="1958102" cy="20729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7965" y="2828369"/>
          <a:ext cx="2591129" cy="652700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Дополнение редактора ДБ</a:t>
          </a:r>
          <a:endParaRPr lang="en-US" sz="1300" kern="1200" dirty="0"/>
        </a:p>
      </dsp:txBody>
      <dsp:txXfrm>
        <a:off x="7965" y="2828369"/>
        <a:ext cx="2509542" cy="652700"/>
      </dsp:txXfrm>
    </dsp:sp>
    <dsp:sp modelId="{810D7AA7-A541-4507-BE7F-36CCF210089F}">
      <dsp:nvSpPr>
        <dsp:cNvPr id="0" name=""/>
        <dsp:cNvSpPr/>
      </dsp:nvSpPr>
      <dsp:spPr>
        <a:xfrm>
          <a:off x="215255" y="994641"/>
          <a:ext cx="2103996" cy="1709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u="none" kern="1200" dirty="0"/>
            <a:t>Пользователь сможет с нуля создать БД верного формата, имея возможность не загружать её. 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215255" y="994641"/>
        <a:ext cx="2103996" cy="1709353"/>
      </dsp:txXfrm>
    </dsp:sp>
    <dsp:sp modelId="{E41E7729-FD3F-426D-804C-45BD60BD762D}">
      <dsp:nvSpPr>
        <dsp:cNvPr id="0" name=""/>
        <dsp:cNvSpPr/>
      </dsp:nvSpPr>
      <dsp:spPr>
        <a:xfrm rot="5400000">
          <a:off x="1620043" y="1745673"/>
          <a:ext cx="1958102" cy="20729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495449" y="2828369"/>
          <a:ext cx="2591129" cy="65270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Доработка теста</a:t>
          </a:r>
          <a:endParaRPr lang="en-US" sz="1300" kern="1200" dirty="0"/>
        </a:p>
      </dsp:txBody>
      <dsp:txXfrm>
        <a:off x="2658624" y="2828369"/>
        <a:ext cx="2264779" cy="652700"/>
      </dsp:txXfrm>
    </dsp:sp>
    <dsp:sp modelId="{5E07F9E4-149C-4A89-848F-4ABDD305F0C5}">
      <dsp:nvSpPr>
        <dsp:cNvPr id="0" name=""/>
        <dsp:cNvSpPr/>
      </dsp:nvSpPr>
      <dsp:spPr>
        <a:xfrm>
          <a:off x="2702739" y="994641"/>
          <a:ext cx="2103996" cy="1350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u="none" kern="1200" dirty="0"/>
            <a:t>Пользователь сможет делать выборку из различных типов заданий, создавать тест с определённым количеством заданий на время и на оценку, во время решения открывать пояснение  к заданию.</a:t>
          </a:r>
          <a:endParaRPr lang="en-US" sz="1100" kern="1200" dirty="0"/>
        </a:p>
      </dsp:txBody>
      <dsp:txXfrm>
        <a:off x="2702739" y="994641"/>
        <a:ext cx="2103996" cy="1350391"/>
      </dsp:txXfrm>
    </dsp:sp>
    <dsp:sp modelId="{473F2067-7126-4D56-A328-5A8CFD3D8D52}">
      <dsp:nvSpPr>
        <dsp:cNvPr id="0" name=""/>
        <dsp:cNvSpPr/>
      </dsp:nvSpPr>
      <dsp:spPr>
        <a:xfrm rot="5400000">
          <a:off x="4107527" y="1745673"/>
          <a:ext cx="1958102" cy="20729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982933" y="2828369"/>
          <a:ext cx="2591129" cy="65270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Добавление подготовки к другим предметам</a:t>
          </a:r>
          <a:endParaRPr lang="en-US" sz="1300" kern="1200" dirty="0"/>
        </a:p>
      </dsp:txBody>
      <dsp:txXfrm>
        <a:off x="5146108" y="2828369"/>
        <a:ext cx="2264779" cy="652700"/>
      </dsp:txXfrm>
    </dsp:sp>
    <dsp:sp modelId="{FD7B29F2-0D66-4B4B-BC8A-82DA23575305}">
      <dsp:nvSpPr>
        <dsp:cNvPr id="0" name=""/>
        <dsp:cNvSpPr/>
      </dsp:nvSpPr>
      <dsp:spPr>
        <a:xfrm>
          <a:off x="5190223" y="994641"/>
          <a:ext cx="2103996" cy="1350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Пользователь сможет готовится к различным предметам ЕГЭ.</a:t>
          </a:r>
          <a:endParaRPr lang="en-US" sz="1100" kern="1200" dirty="0"/>
        </a:p>
      </dsp:txBody>
      <dsp:txXfrm>
        <a:off x="5190223" y="994641"/>
        <a:ext cx="2103996" cy="1350391"/>
      </dsp:txXfrm>
    </dsp:sp>
    <dsp:sp modelId="{2377F551-4CF6-4656-B644-60A7FC1B0F64}">
      <dsp:nvSpPr>
        <dsp:cNvPr id="0" name=""/>
        <dsp:cNvSpPr/>
      </dsp:nvSpPr>
      <dsp:spPr>
        <a:xfrm rot="5400000">
          <a:off x="6595011" y="1745673"/>
          <a:ext cx="1958102" cy="20729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7470417" y="2828369"/>
          <a:ext cx="2591129" cy="65270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Добавить функции учителя и ученика  </a:t>
          </a:r>
          <a:endParaRPr lang="en-US" sz="1300" kern="1200" dirty="0"/>
        </a:p>
      </dsp:txBody>
      <dsp:txXfrm>
        <a:off x="7633592" y="2828369"/>
        <a:ext cx="2264779" cy="652700"/>
      </dsp:txXfrm>
    </dsp:sp>
    <dsp:sp modelId="{1F1B09A6-DA7E-41D1-B8A6-E3B6E775E5C1}">
      <dsp:nvSpPr>
        <dsp:cNvPr id="0" name=""/>
        <dsp:cNvSpPr/>
      </dsp:nvSpPr>
      <dsp:spPr>
        <a:xfrm>
          <a:off x="7677707" y="994641"/>
          <a:ext cx="2103996" cy="1350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u="none" kern="1200" dirty="0"/>
            <a:t>Учитель сможет делать тесты для подготовки и отправлять ученикам, как домашнее задание, смотреть статистику по каждому ученику или классу.</a:t>
          </a:r>
          <a:endParaRPr lang="en-US" sz="1100" kern="1200" dirty="0"/>
        </a:p>
      </dsp:txBody>
      <dsp:txXfrm>
        <a:off x="7677707" y="994641"/>
        <a:ext cx="2103996" cy="1350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B1857-7F2F-4FA5-AC91-CA6CB406E5ED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AFB1-1A0D-4465-9C69-5C319B14D7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7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7BDE-FCE3-41C4-B976-0DC28743AC5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0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159" y="1348536"/>
            <a:ext cx="4076458" cy="3654827"/>
          </a:xfrm>
        </p:spPr>
        <p:txBody>
          <a:bodyPr anchor="b">
            <a:normAutofit/>
          </a:bodyPr>
          <a:lstStyle>
            <a:lvl1pPr algn="r"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851079-28FC-41AF-8373-BD8382DEDA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  <a:cs typeface="Calibri"/>
              </a:rPr>
              <a:t>Click to edit master text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6C3907-3C68-4C02-98EE-B36817B376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7025" y="0"/>
            <a:ext cx="6734974" cy="6858001"/>
          </a:xfrm>
          <a:custGeom>
            <a:avLst/>
            <a:gdLst>
              <a:gd name="connsiteX0" fmla="*/ 1 w 6734974"/>
              <a:gd name="connsiteY0" fmla="*/ 6292661 h 6858001"/>
              <a:gd name="connsiteX1" fmla="*/ 6734974 w 6734974"/>
              <a:gd name="connsiteY1" fmla="*/ 6292661 h 6858001"/>
              <a:gd name="connsiteX2" fmla="*/ 6734974 w 6734974"/>
              <a:gd name="connsiteY2" fmla="*/ 6858001 h 6858001"/>
              <a:gd name="connsiteX3" fmla="*/ 1 w 6734974"/>
              <a:gd name="connsiteY3" fmla="*/ 6858001 h 6858001"/>
              <a:gd name="connsiteX4" fmla="*/ 0 w 6734974"/>
              <a:gd name="connsiteY4" fmla="*/ 0 h 6858001"/>
              <a:gd name="connsiteX5" fmla="*/ 6734973 w 6734974"/>
              <a:gd name="connsiteY5" fmla="*/ 0 h 6858001"/>
              <a:gd name="connsiteX6" fmla="*/ 6734973 w 6734974"/>
              <a:gd name="connsiteY6" fmla="*/ 6256019 h 6858001"/>
              <a:gd name="connsiteX7" fmla="*/ 0 w 6734974"/>
              <a:gd name="connsiteY7" fmla="*/ 625601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4974" h="6858001">
                <a:moveTo>
                  <a:pt x="1" y="6292661"/>
                </a:moveTo>
                <a:lnTo>
                  <a:pt x="6734974" y="6292661"/>
                </a:lnTo>
                <a:lnTo>
                  <a:pt x="6734974" y="6858001"/>
                </a:lnTo>
                <a:lnTo>
                  <a:pt x="1" y="6858001"/>
                </a:lnTo>
                <a:close/>
                <a:moveTo>
                  <a:pt x="0" y="0"/>
                </a:moveTo>
                <a:lnTo>
                  <a:pt x="6734973" y="0"/>
                </a:lnTo>
                <a:lnTo>
                  <a:pt x="6734973" y="6256019"/>
                </a:lnTo>
                <a:lnTo>
                  <a:pt x="0" y="62560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84E7FD-271C-4B10-826F-A323C479D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93159" y="6274339"/>
            <a:ext cx="113988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04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822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282206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815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6815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F0B73B7-7EF9-4436-8B85-AC6CB551C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3841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12A1950-E837-4678-94B1-FA24467145A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53841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C425DB15-1B5A-4780-98B4-C0921A42F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96A2980-FE4D-41BC-9B3F-DEC465C64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Graphic 14">
            <a:extLst>
              <a:ext uri="{FF2B5EF4-FFF2-40B4-BE49-F238E27FC236}">
                <a16:creationId xmlns:a16="http://schemas.microsoft.com/office/drawing/2014/main" id="{2BBEE260-2DCA-4E68-9719-2D94DA793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6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95D367-78A2-47F5-B8D8-808AF3A34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11">
            <a:extLst>
              <a:ext uri="{FF2B5EF4-FFF2-40B4-BE49-F238E27FC236}">
                <a16:creationId xmlns:a16="http://schemas.microsoft.com/office/drawing/2014/main" id="{6109EF88-13AD-41C1-97AF-8C2772981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45E9990E-4826-4D59-9C78-9A4A6CA11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2C717-2A7A-4268-8EAA-2647EC66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31"/>
            <a:ext cx="4984628" cy="1491339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FC668B-6914-4B3A-B7DF-20E1580B17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814530"/>
            <a:ext cx="4984628" cy="3359258"/>
          </a:xfrm>
        </p:spPr>
        <p:txBody>
          <a:bodyPr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407AA4-CC80-45E8-B78C-F0CF175638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4666" y="1678220"/>
            <a:ext cx="4267645" cy="4267645"/>
          </a:xfrm>
          <a:custGeom>
            <a:avLst/>
            <a:gdLst>
              <a:gd name="connsiteX0" fmla="*/ 2133823 w 4267645"/>
              <a:gd name="connsiteY0" fmla="*/ 0 h 4267645"/>
              <a:gd name="connsiteX1" fmla="*/ 4267645 w 4267645"/>
              <a:gd name="connsiteY1" fmla="*/ 2133823 h 4267645"/>
              <a:gd name="connsiteX2" fmla="*/ 2133823 w 4267645"/>
              <a:gd name="connsiteY2" fmla="*/ 4267645 h 4267645"/>
              <a:gd name="connsiteX3" fmla="*/ 0 w 4267645"/>
              <a:gd name="connsiteY3" fmla="*/ 2133823 h 4267645"/>
              <a:gd name="connsiteX4" fmla="*/ 2133823 w 4267645"/>
              <a:gd name="connsiteY4" fmla="*/ 0 h 426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645" h="4267645">
                <a:moveTo>
                  <a:pt x="2133823" y="0"/>
                </a:moveTo>
                <a:cubicBezTo>
                  <a:pt x="3312299" y="0"/>
                  <a:pt x="4267645" y="955346"/>
                  <a:pt x="4267645" y="2133823"/>
                </a:cubicBezTo>
                <a:cubicBezTo>
                  <a:pt x="4267645" y="3312300"/>
                  <a:pt x="3312299" y="4267645"/>
                  <a:pt x="2133823" y="4267645"/>
                </a:cubicBezTo>
                <a:cubicBezTo>
                  <a:pt x="955346" y="4267645"/>
                  <a:pt x="0" y="3312300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730DE-0120-46E6-8D3A-600D766F15D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43382-22FC-496B-AEE9-278F3734E2B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88E7F-4AC4-4AE1-9CDB-DE61BFDA66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61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CDB3-CB80-4B55-AA7A-C57DCAC8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5181735" cy="2534890"/>
          </a:xfrm>
        </p:spPr>
        <p:txBody>
          <a:bodyPr anchor="b">
            <a:noAutofit/>
          </a:bodyPr>
          <a:lstStyle>
            <a:lvl1pPr>
              <a:defRPr lang="en-US" sz="5400" b="1" kern="1200" spc="40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EFD46DF2-E81B-4E77-B06D-F09DC5853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D044CC36-2EFF-44B0-90A3-986DACB7E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AA3D090-A815-4AF9-88CE-94F0B7DD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98169C0-3B43-43E5-AC66-3B5B27A466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04905" y="3728425"/>
            <a:ext cx="5181735" cy="253489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7F553A0-E179-4D32-97DB-0F36799679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0003" y="1856226"/>
            <a:ext cx="2040674" cy="2040674"/>
          </a:xfrm>
          <a:custGeom>
            <a:avLst/>
            <a:gdLst>
              <a:gd name="connsiteX0" fmla="*/ 1020337 w 2040674"/>
              <a:gd name="connsiteY0" fmla="*/ 0 h 2040674"/>
              <a:gd name="connsiteX1" fmla="*/ 2040674 w 2040674"/>
              <a:gd name="connsiteY1" fmla="*/ 1020337 h 2040674"/>
              <a:gd name="connsiteX2" fmla="*/ 1020337 w 2040674"/>
              <a:gd name="connsiteY2" fmla="*/ 2040674 h 2040674"/>
              <a:gd name="connsiteX3" fmla="*/ 0 w 2040674"/>
              <a:gd name="connsiteY3" fmla="*/ 1020337 h 2040674"/>
              <a:gd name="connsiteX4" fmla="*/ 1020337 w 2040674"/>
              <a:gd name="connsiteY4" fmla="*/ 0 h 204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674" h="2040674">
                <a:moveTo>
                  <a:pt x="1020337" y="0"/>
                </a:moveTo>
                <a:cubicBezTo>
                  <a:pt x="1583854" y="0"/>
                  <a:pt x="2040674" y="456820"/>
                  <a:pt x="2040674" y="1020337"/>
                </a:cubicBezTo>
                <a:cubicBezTo>
                  <a:pt x="2040674" y="1583854"/>
                  <a:pt x="1583854" y="2040674"/>
                  <a:pt x="1020337" y="2040674"/>
                </a:cubicBezTo>
                <a:cubicBezTo>
                  <a:pt x="456820" y="2040674"/>
                  <a:pt x="0" y="1583854"/>
                  <a:pt x="0" y="1020337"/>
                </a:cubicBezTo>
                <a:cubicBezTo>
                  <a:pt x="0" y="456820"/>
                  <a:pt x="456820" y="0"/>
                  <a:pt x="10203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9BD1CE3-05F6-44F6-B6FB-EB60AB96BE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5160" y="0"/>
            <a:ext cx="2866840" cy="2925044"/>
          </a:xfrm>
          <a:custGeom>
            <a:avLst/>
            <a:gdLst>
              <a:gd name="connsiteX0" fmla="*/ 1437601 w 2866840"/>
              <a:gd name="connsiteY0" fmla="*/ 0 h 2925044"/>
              <a:gd name="connsiteX1" fmla="*/ 1488735 w 2866840"/>
              <a:gd name="connsiteY1" fmla="*/ 0 h 2925044"/>
              <a:gd name="connsiteX2" fmla="*/ 1612768 w 2866840"/>
              <a:gd name="connsiteY2" fmla="*/ 6263 h 2925044"/>
              <a:gd name="connsiteX3" fmla="*/ 2860554 w 2866840"/>
              <a:gd name="connsiteY3" fmla="*/ 1026775 h 2925044"/>
              <a:gd name="connsiteX4" fmla="*/ 2866840 w 2866840"/>
              <a:gd name="connsiteY4" fmla="*/ 1051223 h 2925044"/>
              <a:gd name="connsiteX5" fmla="*/ 2866840 w 2866840"/>
              <a:gd name="connsiteY5" fmla="*/ 1872530 h 2925044"/>
              <a:gd name="connsiteX6" fmla="*/ 2860554 w 2866840"/>
              <a:gd name="connsiteY6" fmla="*/ 1896978 h 2925044"/>
              <a:gd name="connsiteX7" fmla="*/ 1463168 w 2866840"/>
              <a:gd name="connsiteY7" fmla="*/ 2925044 h 2925044"/>
              <a:gd name="connsiteX8" fmla="*/ 0 w 2866840"/>
              <a:gd name="connsiteY8" fmla="*/ 1461877 h 2925044"/>
              <a:gd name="connsiteX9" fmla="*/ 1313568 w 2866840"/>
              <a:gd name="connsiteY9" fmla="*/ 6263 h 292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6840" h="2925044">
                <a:moveTo>
                  <a:pt x="1437601" y="0"/>
                </a:moveTo>
                <a:lnTo>
                  <a:pt x="1488735" y="0"/>
                </a:lnTo>
                <a:lnTo>
                  <a:pt x="1612768" y="6263"/>
                </a:lnTo>
                <a:cubicBezTo>
                  <a:pt x="2203017" y="66206"/>
                  <a:pt x="2689551" y="476982"/>
                  <a:pt x="2860554" y="1026775"/>
                </a:cubicBezTo>
                <a:lnTo>
                  <a:pt x="2866840" y="1051223"/>
                </a:lnTo>
                <a:lnTo>
                  <a:pt x="2866840" y="1872530"/>
                </a:lnTo>
                <a:lnTo>
                  <a:pt x="2860554" y="1896978"/>
                </a:lnTo>
                <a:cubicBezTo>
                  <a:pt x="2675300" y="2492588"/>
                  <a:pt x="2119737" y="2925044"/>
                  <a:pt x="1463168" y="2925044"/>
                </a:cubicBezTo>
                <a:cubicBezTo>
                  <a:pt x="655082" y="2925044"/>
                  <a:pt x="0" y="2269962"/>
                  <a:pt x="0" y="1461877"/>
                </a:cubicBezTo>
                <a:cubicBezTo>
                  <a:pt x="0" y="704296"/>
                  <a:pt x="575756" y="81192"/>
                  <a:pt x="1313568" y="626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6562173-D9DF-4B80-B41C-B2366D8F2C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65227" y="3267983"/>
            <a:ext cx="3726773" cy="3590017"/>
          </a:xfrm>
          <a:custGeom>
            <a:avLst/>
            <a:gdLst>
              <a:gd name="connsiteX0" fmla="*/ 2272751 w 3726773"/>
              <a:gd name="connsiteY0" fmla="*/ 0 h 3590017"/>
              <a:gd name="connsiteX1" fmla="*/ 3718432 w 3726773"/>
              <a:gd name="connsiteY1" fmla="*/ 518986 h 3590017"/>
              <a:gd name="connsiteX2" fmla="*/ 3726773 w 3726773"/>
              <a:gd name="connsiteY2" fmla="*/ 526567 h 3590017"/>
              <a:gd name="connsiteX3" fmla="*/ 3726773 w 3726773"/>
              <a:gd name="connsiteY3" fmla="*/ 3590017 h 3590017"/>
              <a:gd name="connsiteX4" fmla="*/ 422959 w 3726773"/>
              <a:gd name="connsiteY4" fmla="*/ 3590017 h 3590017"/>
              <a:gd name="connsiteX5" fmla="*/ 388150 w 3726773"/>
              <a:gd name="connsiteY5" fmla="*/ 3543469 h 3590017"/>
              <a:gd name="connsiteX6" fmla="*/ 0 w 3726773"/>
              <a:gd name="connsiteY6" fmla="*/ 2272752 h 3590017"/>
              <a:gd name="connsiteX7" fmla="*/ 2272751 w 3726773"/>
              <a:gd name="connsiteY7" fmla="*/ 0 h 359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6773" h="3590017">
                <a:moveTo>
                  <a:pt x="2272751" y="0"/>
                </a:moveTo>
                <a:cubicBezTo>
                  <a:pt x="2821903" y="0"/>
                  <a:pt x="3325566" y="194765"/>
                  <a:pt x="3718432" y="518986"/>
                </a:cubicBezTo>
                <a:lnTo>
                  <a:pt x="3726773" y="526567"/>
                </a:lnTo>
                <a:lnTo>
                  <a:pt x="3726773" y="3590017"/>
                </a:lnTo>
                <a:lnTo>
                  <a:pt x="422959" y="3590017"/>
                </a:lnTo>
                <a:lnTo>
                  <a:pt x="388150" y="3543469"/>
                </a:lnTo>
                <a:cubicBezTo>
                  <a:pt x="143093" y="3180735"/>
                  <a:pt x="0" y="2743454"/>
                  <a:pt x="0" y="2272752"/>
                </a:cubicBezTo>
                <a:cubicBezTo>
                  <a:pt x="0" y="1017546"/>
                  <a:pt x="1017546" y="0"/>
                  <a:pt x="227275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2CFE18B2-C456-4DF2-9D4C-6A9017A6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ABD619-DC62-4FA6-8ABC-122A5C4B4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8E82A-0F3A-4A95-B364-F76F0A493755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301262" y="21822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32504-F5A4-48F8-B4E9-260A94B9BDA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 rot="16200000">
            <a:off x="-762668" y="4999038"/>
            <a:ext cx="33528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1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FE17E6-924C-47EE-8164-2CD1687C7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572DC8-7C70-4BE2-9DB2-CFABD37F8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1965163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2550" y="539750"/>
            <a:ext cx="4281488" cy="2468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E5E2300-A2FB-4449-8855-6D21495825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4050" y="3835400"/>
            <a:ext cx="4281488" cy="2468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>
            <a:lvl1pPr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6">
            <a:extLst>
              <a:ext uri="{FF2B5EF4-FFF2-40B4-BE49-F238E27FC236}">
                <a16:creationId xmlns:a16="http://schemas.microsoft.com/office/drawing/2014/main" id="{5899A11A-FB87-441D-8F10-20485D20E77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4" name="Footer Placeholder 7">
            <a:extLst>
              <a:ext uri="{FF2B5EF4-FFF2-40B4-BE49-F238E27FC236}">
                <a16:creationId xmlns:a16="http://schemas.microsoft.com/office/drawing/2014/main" id="{58BCD522-5AD9-4F60-813E-CB3B6AEAB6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5" name="Slide Number Placeholder 8">
            <a:extLst>
              <a:ext uri="{FF2B5EF4-FFF2-40B4-BE49-F238E27FC236}">
                <a16:creationId xmlns:a16="http://schemas.microsoft.com/office/drawing/2014/main" id="{AE30A9EF-2135-43EE-8E37-70C7EE1BCAF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48A8E28-7873-4AFA-A619-0E497E018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2268" y="536567"/>
            <a:ext cx="5784867" cy="5784867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0" y="2446418"/>
            <a:ext cx="4434721" cy="1965163"/>
          </a:xfrm>
        </p:spPr>
        <p:txBody>
          <a:bodyPr anchor="ctr">
            <a:normAutofit/>
          </a:bodyPr>
          <a:lstStyle>
            <a:lvl1pPr algn="ctr">
              <a:defRPr lang="en-US" sz="45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6567"/>
            <a:ext cx="4518504" cy="5784867"/>
          </a:xfrm>
        </p:spPr>
        <p:txBody>
          <a:bodyPr anchor="ctr">
            <a:normAutofit/>
          </a:bodyPr>
          <a:lstStyle>
            <a:lvl1pPr marL="0" indent="0">
              <a:lnSpc>
                <a:spcPts val="2500"/>
              </a:lnSpc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sp>
        <p:nvSpPr>
          <p:cNvPr id="4" name="Graphic 13">
            <a:extLst>
              <a:ext uri="{FF2B5EF4-FFF2-40B4-BE49-F238E27FC236}">
                <a16:creationId xmlns:a16="http://schemas.microsoft.com/office/drawing/2014/main" id="{5EB0124E-1A8A-4EB1-A9CF-E273590B6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9945" y="351421"/>
            <a:ext cx="198609" cy="198609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2">
            <a:extLst>
              <a:ext uri="{FF2B5EF4-FFF2-40B4-BE49-F238E27FC236}">
                <a16:creationId xmlns:a16="http://schemas.microsoft.com/office/drawing/2014/main" id="{44654EA2-A648-4219-B093-1C05AE96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5883" y="5732852"/>
            <a:ext cx="130186" cy="130186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81C0EC89-A66C-4027-8FF0-F7605B506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223" y="1072473"/>
            <a:ext cx="182432" cy="182432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5D6AF-D6A0-4AA6-9810-97D9EBF6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85751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DE1C-B9B3-43A2-ADC2-A1E16556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333A7-2FA8-4CD0-8D5D-EE98B3E3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F236E68-2CF8-44ED-939D-0302808CE8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370" cy="6858000"/>
          </a:xfrm>
          <a:custGeom>
            <a:avLst/>
            <a:gdLst>
              <a:gd name="connsiteX0" fmla="*/ 0 w 12188370"/>
              <a:gd name="connsiteY0" fmla="*/ 0 h 6858000"/>
              <a:gd name="connsiteX1" fmla="*/ 12188370 w 12188370"/>
              <a:gd name="connsiteY1" fmla="*/ 0 h 6858000"/>
              <a:gd name="connsiteX2" fmla="*/ 12188370 w 12188370"/>
              <a:gd name="connsiteY2" fmla="*/ 6858000 h 6858000"/>
              <a:gd name="connsiteX3" fmla="*/ 0 w 12188370"/>
              <a:gd name="connsiteY3" fmla="*/ 6858000 h 6858000"/>
              <a:gd name="connsiteX4" fmla="*/ 0 w 12188370"/>
              <a:gd name="connsiteY4" fmla="*/ 843875 h 6858000"/>
              <a:gd name="connsiteX5" fmla="*/ 8473201 w 12188370"/>
              <a:gd name="connsiteY5" fmla="*/ 843875 h 6858000"/>
              <a:gd name="connsiteX6" fmla="*/ 8473201 w 12188370"/>
              <a:gd name="connsiteY6" fmla="*/ 816443 h 6858000"/>
              <a:gd name="connsiteX7" fmla="*/ 0 w 12188370"/>
              <a:gd name="connsiteY7" fmla="*/ 816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370" h="6858000">
                <a:moveTo>
                  <a:pt x="0" y="0"/>
                </a:moveTo>
                <a:lnTo>
                  <a:pt x="12188370" y="0"/>
                </a:lnTo>
                <a:lnTo>
                  <a:pt x="12188370" y="6858000"/>
                </a:lnTo>
                <a:lnTo>
                  <a:pt x="0" y="6858000"/>
                </a:lnTo>
                <a:lnTo>
                  <a:pt x="0" y="843875"/>
                </a:lnTo>
                <a:lnTo>
                  <a:pt x="8473201" y="843875"/>
                </a:lnTo>
                <a:lnTo>
                  <a:pt x="8473201" y="816443"/>
                </a:lnTo>
                <a:lnTo>
                  <a:pt x="0" y="8164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6275" y="2276439"/>
            <a:ext cx="9679448" cy="2868439"/>
          </a:xfrm>
        </p:spPr>
        <p:txBody>
          <a:bodyPr anchor="b">
            <a:noAutofit/>
          </a:bodyPr>
          <a:lstStyle>
            <a:lvl1pPr algn="l">
              <a:defRPr lang="en-US" sz="72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1D9E9B9-E0A7-4C75-946E-BBAEBCC2CA6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Subtitle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C6873F-B921-4626-97A7-FD8E9398E4E7}"/>
              </a:ext>
            </a:extLst>
          </p:cNvPr>
          <p:cNvCxnSpPr>
            <a:cxnSpLocks/>
          </p:cNvCxnSpPr>
          <p:nvPr userDrawn="1"/>
        </p:nvCxnSpPr>
        <p:spPr>
          <a:xfrm flipH="1">
            <a:off x="-10886" y="821523"/>
            <a:ext cx="84732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raphic 13">
            <a:extLst>
              <a:ext uri="{FF2B5EF4-FFF2-40B4-BE49-F238E27FC236}">
                <a16:creationId xmlns:a16="http://schemas.microsoft.com/office/drawing/2014/main" id="{275D0799-1240-4A8C-98BF-96679D262568}"/>
              </a:ext>
            </a:extLst>
          </p:cNvPr>
          <p:cNvSpPr/>
          <p:nvPr userDrawn="1"/>
        </p:nvSpPr>
        <p:spPr>
          <a:xfrm>
            <a:off x="544954" y="2865643"/>
            <a:ext cx="146329" cy="157937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3F7A1898-37E9-4DF7-9E1E-A5D41681C6D9}"/>
              </a:ext>
            </a:extLst>
          </p:cNvPr>
          <p:cNvSpPr/>
          <p:nvPr userDrawn="1"/>
        </p:nvSpPr>
        <p:spPr>
          <a:xfrm>
            <a:off x="903734" y="3094942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DA49FC99-340D-4901-98CD-6C4D1941C969}"/>
              </a:ext>
            </a:extLst>
          </p:cNvPr>
          <p:cNvSpPr/>
          <p:nvPr userDrawn="1"/>
        </p:nvSpPr>
        <p:spPr>
          <a:xfrm>
            <a:off x="532920" y="3619230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7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,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395" y="1825625"/>
            <a:ext cx="10069401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5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7D4E1F-D8DD-4ED2-8901-A47E93089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4820000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3301" y="299507"/>
            <a:ext cx="5221620" cy="62589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E19B6EE4-4480-4732-A518-32AAC2EC08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77543"/>
            <a:ext cx="4434721" cy="978806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77BB9-EBFF-47D8-BB86-67C309ACB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CC749-7E8D-4AF0-B13E-80DDB47E25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0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B15A-5639-4D83-9CDE-B6FC231C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24" y="346498"/>
            <a:ext cx="8117654" cy="1325563"/>
          </a:xfrm>
        </p:spPr>
        <p:txBody>
          <a:bodyPr>
            <a:normAutofit/>
          </a:bodyPr>
          <a:lstStyle>
            <a:lvl1pPr>
              <a:defRPr sz="5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AB6B174-300F-4F50-A575-00A13C1635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438" y="2006600"/>
            <a:ext cx="2286000" cy="2608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74E96A81-148E-486F-BEFA-3D3FDB0B41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94908" y="2006380"/>
            <a:ext cx="2286000" cy="2608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17F02522-1BD4-4AC9-BBCB-05010ECC0A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0378" y="2015722"/>
            <a:ext cx="2286000" cy="2608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E961DC1B-263A-48A8-89E6-541AC356E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7276" y="2006379"/>
            <a:ext cx="2286000" cy="2608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2C4443B1-A455-4AF9-BE87-A07EA91F85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8724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EEC7D0BC-E2A5-4FBE-A334-D9FF80B0DD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8724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0CC80C9C-897F-4C36-8150-427548D8FF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9490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A621D1DC-4C76-4E2F-A56F-7D7C193776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490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2DF3BDDA-6F5B-42F5-B623-12E87B19908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037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332AD10F-DEDB-4199-BAF1-536999434B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1037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28F12227-FF8F-4C6B-910E-91A315DC22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5847" y="5017734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8C71F03-1105-4059-948E-EE58B5878A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25847" y="5352052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25ADF-BF1A-41A4-8F03-96470F6D079B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661988" y="61339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25E53-C87A-4194-B265-1AC2B8E754D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505756" y="845343"/>
            <a:ext cx="363392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E8DA8-8512-47B3-8251-03433D6EA25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610600" y="61604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0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2 column (comparison slide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5">
            <a:extLst>
              <a:ext uri="{FF2B5EF4-FFF2-40B4-BE49-F238E27FC236}">
                <a16:creationId xmlns:a16="http://schemas.microsoft.com/office/drawing/2014/main" id="{AF89E921-750A-4005-BEC2-04B9514B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3B378915-E570-47AE-8F85-FB8ED4A6C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4">
            <a:extLst>
              <a:ext uri="{FF2B5EF4-FFF2-40B4-BE49-F238E27FC236}">
                <a16:creationId xmlns:a16="http://schemas.microsoft.com/office/drawing/2014/main" id="{3AF1E926-D68F-4DC8-9F6D-C2C1576F9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6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60" r:id="rId5"/>
    <p:sldLayoutId id="2147483680" r:id="rId6"/>
    <p:sldLayoutId id="2147483677" r:id="rId7"/>
    <p:sldLayoutId id="2147483665" r:id="rId8"/>
    <p:sldLayoutId id="2147483663" r:id="rId9"/>
    <p:sldLayoutId id="2147483679" r:id="rId10"/>
    <p:sldLayoutId id="2147483681" r:id="rId11"/>
    <p:sldLayoutId id="214748367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4F1D-F101-4E88-9698-51D314EF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48536"/>
            <a:ext cx="4076458" cy="3654827"/>
          </a:xfrm>
        </p:spPr>
        <p:txBody>
          <a:bodyPr/>
          <a:lstStyle/>
          <a:p>
            <a:r>
              <a:rPr lang="ru-RU" dirty="0"/>
              <a:t>Тренажёр ЕГЭ по Русскому языку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26762-2B23-4F53-9DBB-96441A2A5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4076458" cy="990197"/>
          </a:xfrm>
        </p:spPr>
        <p:txBody>
          <a:bodyPr/>
          <a:lstStyle/>
          <a:p>
            <a:r>
              <a:rPr lang="ru-RU" dirty="0"/>
              <a:t>Казунин Никита</a:t>
            </a:r>
            <a:endParaRPr lang="en-US" dirty="0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3DB4E78-487B-99B6-7816-2723665AE5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91763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Особенности и технологии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ru-RU" dirty="0"/>
              <a:t>Библиотеки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r>
              <a:rPr lang="en-US" dirty="0"/>
              <a:t>PyQT5</a:t>
            </a:r>
            <a:endParaRPr lang="ru-RU" dirty="0"/>
          </a:p>
          <a:p>
            <a:r>
              <a:rPr lang="en-US" dirty="0"/>
              <a:t>sqlite3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r>
              <a:rPr lang="ru-RU" dirty="0"/>
              <a:t>Технологии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r>
              <a:rPr lang="ru-RU" dirty="0"/>
              <a:t>База данных с двумя таблицами</a:t>
            </a:r>
            <a:r>
              <a:rPr lang="en-US" dirty="0"/>
              <a:t>: </a:t>
            </a:r>
            <a:r>
              <a:rPr lang="ru-RU" dirty="0"/>
              <a:t>задания</a:t>
            </a:r>
            <a:r>
              <a:rPr lang="en-US" dirty="0"/>
              <a:t>(tasks) </a:t>
            </a:r>
            <a:r>
              <a:rPr lang="ru-RU" dirty="0"/>
              <a:t>и типы заданий(</a:t>
            </a:r>
            <a:r>
              <a:rPr lang="en-US" dirty="0"/>
              <a:t>types)</a:t>
            </a:r>
            <a:endParaRPr lang="ru-RU" dirty="0"/>
          </a:p>
          <a:p>
            <a:r>
              <a:rPr lang="ru-RU" dirty="0"/>
              <a:t>Диалоговое окно загрузки БД </a:t>
            </a:r>
            <a:endParaRPr lang="en-US" dirty="0"/>
          </a:p>
          <a:p>
            <a:r>
              <a:rPr lang="ru-RU" dirty="0"/>
              <a:t>Изменение БД прямо в программе</a:t>
            </a:r>
          </a:p>
          <a:p>
            <a:r>
              <a:rPr lang="ru-RU" dirty="0"/>
              <a:t>Работа с файлами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A866E2A-500D-4CAD-AA20-5C272EC1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/>
              <a:t>Тренажёр ЕГЭ по русскому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FDE1686-8C52-4216-8F1E-E679435C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4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База данных</a:t>
            </a:r>
            <a:endParaRPr lang="en-US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629F8402-70DD-42B4-4A46-EA2F01D40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/>
              <a:t>Задания (</a:t>
            </a:r>
            <a:r>
              <a:rPr lang="en-US" dirty="0"/>
              <a:t>tasks)</a:t>
            </a:r>
            <a:endParaRPr lang="ru-RU" dirty="0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25967B56-269A-BFB5-04E1-D8FB7C208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/>
              <a:t>Типы задний (</a:t>
            </a:r>
            <a:r>
              <a:rPr lang="en-US" dirty="0"/>
              <a:t>types)</a:t>
            </a:r>
            <a:endParaRPr lang="ru-RU" dirty="0"/>
          </a:p>
        </p:txBody>
      </p:sp>
      <p:sp>
        <p:nvSpPr>
          <p:cNvPr id="12" name="Footer Placeholder 18">
            <a:extLst>
              <a:ext uri="{FF2B5EF4-FFF2-40B4-BE49-F238E27FC236}">
                <a16:creationId xmlns:a16="http://schemas.microsoft.com/office/drawing/2014/main" id="{FB98AE02-AD4F-5D22-F9BF-7DC06B6B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Тренажёр ЕГЭ по русскому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34CD001-B9B3-4323-BBB9-15DAAC45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ACD7FB90-14F3-2813-EE77-EA354BC321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786839"/>
            <a:ext cx="5183188" cy="3121059"/>
          </a:xfrm>
          <a:prstGeom prst="rect">
            <a:avLst/>
          </a:prstGeom>
        </p:spPr>
      </p:pic>
      <p:pic>
        <p:nvPicPr>
          <p:cNvPr id="18" name="Объект 17">
            <a:extLst>
              <a:ext uri="{FF2B5EF4-FFF2-40B4-BE49-F238E27FC236}">
                <a16:creationId xmlns:a16="http://schemas.microsoft.com/office/drawing/2014/main" id="{08E3427A-4C81-A4FB-2A43-CBF06E1F65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99479" y="2505075"/>
            <a:ext cx="4238405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C635C82-CAF2-16F7-B86C-6B8A262CD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33130"/>
            <a:ext cx="5157787" cy="823912"/>
          </a:xfrm>
        </p:spPr>
        <p:txBody>
          <a:bodyPr/>
          <a:lstStyle/>
          <a:p>
            <a:pPr algn="ctr"/>
            <a:r>
              <a:rPr lang="ru-RU" dirty="0"/>
              <a:t>Диалоговое окно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D51B6483-74A6-D5FE-2D78-2C54E5CD67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2138529"/>
            <a:ext cx="5157788" cy="3236580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41720474-5E72-1572-F0A2-7CB4E358A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333130"/>
            <a:ext cx="5183188" cy="823912"/>
          </a:xfrm>
        </p:spPr>
        <p:txBody>
          <a:bodyPr/>
          <a:lstStyle/>
          <a:p>
            <a:pPr algn="ctr"/>
            <a:r>
              <a:rPr lang="ru-RU" dirty="0"/>
              <a:t>Работа с файлами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665FE953-943B-874D-AB17-0DB9021681D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1665" y="1157042"/>
            <a:ext cx="4921079" cy="4218067"/>
          </a:xfr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FD12A9F-1CCA-6563-61B3-7EDB93CF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Footer Placeholder 18">
            <a:extLst>
              <a:ext uri="{FF2B5EF4-FFF2-40B4-BE49-F238E27FC236}">
                <a16:creationId xmlns:a16="http://schemas.microsoft.com/office/drawing/2014/main" id="{406DA33D-9146-9698-91B6-E5620B08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/>
              <a:t>Тренажёр ЕГЭ по русскому</a:t>
            </a:r>
            <a:endParaRPr lang="en-US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5E08ABA-9D6C-A7FE-0288-B71DDE109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833" y="5520782"/>
            <a:ext cx="4404742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6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4E3E26E-714B-4B44-A67B-0189BC68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757F5E-AC1F-4483-A4F1-FE83810F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Выводы по работе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E0C56-F728-48E3-899F-638D9647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2" name="Объект 21">
            <a:extLst>
              <a:ext uri="{FF2B5EF4-FFF2-40B4-BE49-F238E27FC236}">
                <a16:creationId xmlns:a16="http://schemas.microsoft.com/office/drawing/2014/main" id="{9F1BB916-12F8-C97D-E3B3-A93A60AAB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ходе выполнения проекта было разработано приложение с графическим пользовательским интерфейсом (GUI), предназначенное для облегчения подготовки к ЕГЭ по русскому языку. Это приложение способствует оптимизации времени, затрачиваемого на подготовку к экзамену.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074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Развитие</a:t>
            </a:r>
            <a:endParaRPr lang="en-US" dirty="0"/>
          </a:p>
        </p:txBody>
      </p:sp>
      <p:graphicFrame>
        <p:nvGraphicFramePr>
          <p:cNvPr id="14" name="Content Placeholder 6" descr="Timeline graphic with arrows pointing to the right.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935559"/>
              </p:ext>
            </p:extLst>
          </p:nvPr>
        </p:nvGraphicFramePr>
        <p:xfrm>
          <a:off x="1284288" y="1825625"/>
          <a:ext cx="1006951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27A0308-5E9B-49B9-8172-A9FCE07E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Footer Placeholder 18">
            <a:extLst>
              <a:ext uri="{FF2B5EF4-FFF2-40B4-BE49-F238E27FC236}">
                <a16:creationId xmlns:a16="http://schemas.microsoft.com/office/drawing/2014/main" id="{31608AE4-7476-658A-F77E-356486E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/>
              <a:t>Тренажёр ЕГЭ по русскому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4CDFAA45-882A-416F-A852-1A8343E4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5181735" cy="2534890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pic>
        <p:nvPicPr>
          <p:cNvPr id="13" name="Picture Placeholder 12" descr="Aerial view of a container ship">
            <a:extLst>
              <a:ext uri="{FF2B5EF4-FFF2-40B4-BE49-F238E27FC236}">
                <a16:creationId xmlns:a16="http://schemas.microsoft.com/office/drawing/2014/main" id="{0E3104C5-82CF-4912-8A3A-ABB23851C6B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0003" y="1856226"/>
            <a:ext cx="2040674" cy="2040674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2E6928-F6C2-432C-9FCD-7818280AE7F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ru-RU" dirty="0"/>
              <a:t>Конец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701E3E3-1EDC-4514-BE7A-4D0037F7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40FC791-DFC4-4331-9510-C1DC42A8D2F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9A40BA-802E-8E10-8503-648C8E0A395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15384" r="15384"/>
          <a:stretch>
            <a:fillRect/>
          </a:stretch>
        </p:blipFill>
        <p:spPr/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5256B80-8754-55C7-276D-D047E4E30F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l="22235" r="222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8728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DE92-075C-43EC-8CB3-D334B9CF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0" y="2446418"/>
            <a:ext cx="4434721" cy="1965163"/>
          </a:xfrm>
        </p:spPr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94E4-45F6-40E9-98B7-10B9F6F0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536567"/>
            <a:ext cx="4518504" cy="5784867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В год около 700 тысяч человек сдают ЕГЭ по русскому языку, где подготовка играет ключевую роль в формировании будущего. Разработанный нами тренажер с GUI упрощает и делает более удобным процесс подготовки к экзамену, предоставляя эффективный инструмент для систематизации и углубленного изучения материалов. Таким образом, он способствует успешной сдаче экзамена и освоению необходимых знаний и навыков.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1DF51-B45F-48A6-BCB0-F9F3E22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Тренажёр ЕГЭ по русскому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871D8-7F53-435E-8E05-EEF9FB71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FA453-CA6F-4ED8-B4B2-61C3D67F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1965163"/>
          </a:xfrm>
        </p:spPr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1866DD-53C9-4AF0-9E9A-BF19D245E8C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583" y="2217906"/>
            <a:ext cx="5145367" cy="4138443"/>
          </a:xfrm>
        </p:spPr>
        <p:txBody>
          <a:bodyPr>
            <a:normAutofit/>
          </a:bodyPr>
          <a:lstStyle/>
          <a:p>
            <a:r>
              <a:rPr lang="ru-RU" dirty="0"/>
              <a:t>Структура(классы)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Главное меню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Окно Теста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Окно Для изменения ДБ</a:t>
            </a:r>
            <a:endParaRPr lang="en-US" dirty="0"/>
          </a:p>
          <a:p>
            <a:r>
              <a:rPr lang="ru-RU" dirty="0"/>
              <a:t>Особенности и технологии</a:t>
            </a:r>
            <a:endParaRPr lang="en-US" dirty="0"/>
          </a:p>
          <a:p>
            <a:r>
              <a:rPr lang="ru-RU" dirty="0"/>
              <a:t>Заключение</a:t>
            </a:r>
            <a:endParaRPr lang="en-US" dirty="0"/>
          </a:p>
          <a:p>
            <a:r>
              <a:rPr lang="ru-RU" dirty="0"/>
              <a:t>Возможности развития</a:t>
            </a:r>
            <a:endParaRPr 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98E344-B304-4096-BCDF-0F5385A5A4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39EB9B-E7ED-4478-BA61-1F0CDFECB6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611515-BD7C-2510-2A4A-F518A886A72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859" r="859"/>
          <a:stretch>
            <a:fillRect/>
          </a:stretch>
        </p:blipFill>
        <p:spPr/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059FF8D-27B8-6B6E-9BDE-228678485E7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6757" b="67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98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65">
            <a:extLst>
              <a:ext uri="{FF2B5EF4-FFF2-40B4-BE49-F238E27FC236}">
                <a16:creationId xmlns:a16="http://schemas.microsoft.com/office/drawing/2014/main" id="{35713D5D-A498-460B-B8EE-257835F3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24" y="346498"/>
            <a:ext cx="8117654" cy="1325563"/>
          </a:xfrm>
        </p:spPr>
        <p:txBody>
          <a:bodyPr/>
          <a:lstStyle/>
          <a:p>
            <a:r>
              <a:rPr lang="ru-RU" dirty="0"/>
              <a:t>Структура</a:t>
            </a:r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DBA1B93B-1EC1-4D67-B5D8-7D2D793FBE1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3148298" y="998255"/>
            <a:ext cx="3633923" cy="365125"/>
          </a:xfrm>
        </p:spPr>
        <p:txBody>
          <a:bodyPr/>
          <a:lstStyle/>
          <a:p>
            <a:r>
              <a:rPr lang="ru-RU" dirty="0"/>
              <a:t>классы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7A9366-C757-47AD-AE2D-E4991DCA3D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4208" y="5144275"/>
            <a:ext cx="2650715" cy="350292"/>
          </a:xfrm>
        </p:spPr>
        <p:txBody>
          <a:bodyPr/>
          <a:lstStyle/>
          <a:p>
            <a:r>
              <a:rPr lang="ru-RU" dirty="0"/>
              <a:t>Главное меню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B6A672-446F-45DA-B8B7-8A26DE071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53000" y="5144275"/>
            <a:ext cx="2286000" cy="350292"/>
          </a:xfrm>
        </p:spPr>
        <p:txBody>
          <a:bodyPr/>
          <a:lstStyle/>
          <a:p>
            <a:r>
              <a:rPr lang="ru-RU" dirty="0"/>
              <a:t>Окно теста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A702E8-50A9-4FE0-A780-6FF51F4E0B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46875" y="5144275"/>
            <a:ext cx="3731116" cy="877228"/>
          </a:xfrm>
        </p:spPr>
        <p:txBody>
          <a:bodyPr/>
          <a:lstStyle/>
          <a:p>
            <a:r>
              <a:rPr lang="ru-RU" dirty="0"/>
              <a:t>Окно для изменения БД </a:t>
            </a:r>
            <a:endParaRPr lang="en-US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4A99E321-0192-4542-B8A1-8545CBBF3E44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610600" y="6160417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A957728-9F5D-9021-3313-8250B853E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7" y="1769914"/>
            <a:ext cx="3731118" cy="272993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BB3443F-6783-1433-EF80-8236DCE20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875" y="1180818"/>
            <a:ext cx="3731118" cy="3908125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64F67D3-C42C-6B3B-4969-4A7E4CEEB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441" y="1774457"/>
            <a:ext cx="3731118" cy="272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2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C5159F-5E8B-3D56-5CCB-2D54D65E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Footer Placeholder 18">
            <a:extLst>
              <a:ext uri="{FF2B5EF4-FFF2-40B4-BE49-F238E27FC236}">
                <a16:creationId xmlns:a16="http://schemas.microsoft.com/office/drawing/2014/main" id="{593237EB-E9A2-499F-A13F-B352F199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/>
              <a:t>Тренажёр ЕГЭ по русскому</a:t>
            </a:r>
            <a:endParaRPr lang="en-US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64E5CA2-C410-C815-9E03-6B00803F5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91" y="963407"/>
            <a:ext cx="5810218" cy="539294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A0381CD-A48D-E4A7-4FD8-797FC1231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182" y="2887064"/>
            <a:ext cx="4323200" cy="346928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EC052AF-0A90-6C78-9665-80F6BA46A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183" y="136525"/>
            <a:ext cx="4323199" cy="266778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5FD4E8BB-0C6F-D276-179C-50B410B9D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Главное меню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8687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58" y="0"/>
            <a:ext cx="4564947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Окно теста</a:t>
            </a:r>
            <a:endParaRPr lang="en-US" sz="4000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FDE1686-8C52-4216-8F1E-E679435C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B2C4890-2C5A-E43F-69E7-584C3FBA2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45" y="997929"/>
            <a:ext cx="5828909" cy="522831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FC404CF-BEF5-578D-334B-01B6876EF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179" y="136525"/>
            <a:ext cx="4336984" cy="399719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E1B2453-087B-41B4-843C-0379F2031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179" y="4263829"/>
            <a:ext cx="4336984" cy="1962415"/>
          </a:xfrm>
          <a:prstGeom prst="rect">
            <a:avLst/>
          </a:prstGeom>
        </p:spPr>
      </p:pic>
      <p:sp>
        <p:nvSpPr>
          <p:cNvPr id="23" name="Footer Placeholder 18">
            <a:extLst>
              <a:ext uri="{FF2B5EF4-FFF2-40B4-BE49-F238E27FC236}">
                <a16:creationId xmlns:a16="http://schemas.microsoft.com/office/drawing/2014/main" id="{5A2C4743-739E-8D94-D2C1-13221F2F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/>
              <a:t>Тренажёр ЕГЭ по русскому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0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6268022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Окно для изменения ДБ</a:t>
            </a:r>
            <a:endParaRPr lang="en-US" sz="4000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FDE1686-8C52-4216-8F1E-E679435C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416A9AB-F564-8DF9-3E67-20A649435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04" y="1153417"/>
            <a:ext cx="6051206" cy="4882223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E7A64F9-D3A4-CB91-F613-9DBB6EFBE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026" y="1027905"/>
            <a:ext cx="5082298" cy="5133249"/>
          </a:xfrm>
          <a:prstGeom prst="rect">
            <a:avLst/>
          </a:prstGeom>
        </p:spPr>
      </p:pic>
      <p:sp>
        <p:nvSpPr>
          <p:cNvPr id="28" name="Footer Placeholder 18">
            <a:extLst>
              <a:ext uri="{FF2B5EF4-FFF2-40B4-BE49-F238E27FC236}">
                <a16:creationId xmlns:a16="http://schemas.microsoft.com/office/drawing/2014/main" id="{8EE565A1-497D-CDAE-C610-F20B4426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/>
              <a:t>Тренажёр ЕГЭ по русскому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3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B30CD0-BC27-A619-0643-D379B9F1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DD9EB4-7E72-49BB-4BFF-66C61DE19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382" y="427060"/>
            <a:ext cx="5117871" cy="270992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C50CD1-81C2-81B4-3C22-A8E8D6936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382" y="3308141"/>
            <a:ext cx="5047269" cy="304240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1B5B23-D550-CDC4-1F94-C87DDCCF6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48" y="1414021"/>
            <a:ext cx="5949613" cy="4338850"/>
          </a:xfrm>
          <a:prstGeom prst="rect">
            <a:avLst/>
          </a:prstGeom>
        </p:spPr>
      </p:pic>
      <p:sp>
        <p:nvSpPr>
          <p:cNvPr id="11" name="Footer Placeholder 18">
            <a:extLst>
              <a:ext uri="{FF2B5EF4-FFF2-40B4-BE49-F238E27FC236}">
                <a16:creationId xmlns:a16="http://schemas.microsoft.com/office/drawing/2014/main" id="{86218533-834F-1E81-8090-B81F06A8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/>
              <a:t>Тренажёр ЕГЭ по русскому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5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6439"/>
            <a:ext cx="9679448" cy="28684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/>
              <a:t>Особенности и технологии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Библиотеки 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473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9">
    <wetp:webextensionref xmlns:r="http://schemas.openxmlformats.org/officeDocument/2006/relationships" r:id="rId1"/>
  </wetp:taskpane>
  <wetp:taskpane dockstate="right" visibility="0" width="438" row="1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96659369-4117-49E0-B9AA-A5FB0F08EABB}">
  <we:reference id="wa200005566" version="1.0.0.0" store="ru-RU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3DD166F-49EB-46C6-85C8-252415B4DAF2}">
  <we:reference id="wa200006000" version="1.0.7.0" store="ru-RU" storeType="OMEX"/>
  <we:alternateReferences>
    <we:reference id="WA200006000" version="1.0.7.0" store="WA200006000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580B19-6BDD-4CE4-B66E-A7A0D928F6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A5D3A3-379F-4885-9B8F-586D59BB1A8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3D3B2D6-6B1C-4F64-807F-0FF223861F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_GradientVTI</Template>
  <TotalTime>0</TotalTime>
  <Words>349</Words>
  <Application>Microsoft Office PowerPoint</Application>
  <PresentationFormat>Широкоэкранный</PresentationFormat>
  <Paragraphs>74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Univers</vt:lpstr>
      <vt:lpstr>Wingdings</vt:lpstr>
      <vt:lpstr>GradientVTI</vt:lpstr>
      <vt:lpstr>Тренажёр ЕГЭ по Русскому языку</vt:lpstr>
      <vt:lpstr>Введение</vt:lpstr>
      <vt:lpstr>Содержание</vt:lpstr>
      <vt:lpstr>Структура</vt:lpstr>
      <vt:lpstr>Главное меню</vt:lpstr>
      <vt:lpstr>Окно теста</vt:lpstr>
      <vt:lpstr>Окно для изменения ДБ</vt:lpstr>
      <vt:lpstr>Презентация PowerPoint</vt:lpstr>
      <vt:lpstr>Особенности и технологии</vt:lpstr>
      <vt:lpstr>Особенности и технологии</vt:lpstr>
      <vt:lpstr>База данных</vt:lpstr>
      <vt:lpstr>Презентация PowerPoint</vt:lpstr>
      <vt:lpstr>Заключение</vt:lpstr>
      <vt:lpstr>Развитие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2021-04-27T15:34:38Z</dcterms:created>
  <dcterms:modified xsi:type="dcterms:W3CDTF">2023-12-11T14:20:43Z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