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1D31-5846-4176-AEB1-85CAB5C6BBFB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CCC2-34A7-465E-B9F4-1F509574A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16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1D31-5846-4176-AEB1-85CAB5C6BBFB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CCC2-34A7-465E-B9F4-1F509574A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87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1D31-5846-4176-AEB1-85CAB5C6BBFB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CCC2-34A7-465E-B9F4-1F509574A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34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1D31-5846-4176-AEB1-85CAB5C6BBFB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CCC2-34A7-465E-B9F4-1F509574A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0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1D31-5846-4176-AEB1-85CAB5C6BBFB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CCC2-34A7-465E-B9F4-1F509574A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60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1D31-5846-4176-AEB1-85CAB5C6BBFB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CCC2-34A7-465E-B9F4-1F509574A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66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1D31-5846-4176-AEB1-85CAB5C6BBFB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CCC2-34A7-465E-B9F4-1F509574A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21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1D31-5846-4176-AEB1-85CAB5C6BBFB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CCC2-34A7-465E-B9F4-1F509574A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52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1D31-5846-4176-AEB1-85CAB5C6BBFB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CCC2-34A7-465E-B9F4-1F509574A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47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1D31-5846-4176-AEB1-85CAB5C6BBFB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CCC2-34A7-465E-B9F4-1F509574A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56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1D31-5846-4176-AEB1-85CAB5C6BBFB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CCC2-34A7-465E-B9F4-1F509574A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11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31D31-5846-4176-AEB1-85CAB5C6BBFB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BCCC2-34A7-465E-B9F4-1F509574A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28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Stack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CMP1057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782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Exemplo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8249" y="1863307"/>
            <a:ext cx="3464424" cy="54822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938" y="2823982"/>
            <a:ext cx="1543282" cy="91930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645" y="2751828"/>
            <a:ext cx="1828056" cy="106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Exemplo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177" y="1932317"/>
            <a:ext cx="9871248" cy="410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0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Implementação</a:t>
            </a:r>
            <a:r>
              <a:rPr lang="en-US" dirty="0" smtClean="0"/>
              <a:t> no MIPS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topo da pilha é apontado pelo registrador $sp. A pilha cresce para baixo na memória e geralmente espera-se que todos os itens empilhados (</a:t>
            </a:r>
            <a:r>
              <a:rPr lang="pt-BR" dirty="0" err="1" smtClean="0"/>
              <a:t>push</a:t>
            </a:r>
            <a:r>
              <a:rPr lang="pt-BR" dirty="0" smtClean="0"/>
              <a:t>) e/ou desempilhados (pop) devem ser do tamanho da palavra (32 bits).</a:t>
            </a:r>
          </a:p>
          <a:p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há</a:t>
            </a:r>
            <a:r>
              <a:rPr lang="en-US" dirty="0" smtClean="0"/>
              <a:t> </a:t>
            </a:r>
            <a:r>
              <a:rPr lang="en-US" dirty="0" err="1" smtClean="0"/>
              <a:t>operações</a:t>
            </a:r>
            <a:r>
              <a:rPr lang="en-US" dirty="0" smtClean="0"/>
              <a:t> push e pop. </a:t>
            </a:r>
            <a:r>
              <a:rPr lang="en-US" dirty="0" err="1" smtClean="0"/>
              <a:t>Elas</a:t>
            </a:r>
            <a:r>
              <a:rPr lang="en-US" dirty="0" smtClean="0"/>
              <a:t> </a:t>
            </a:r>
            <a:r>
              <a:rPr lang="en-US" dirty="0" err="1" smtClean="0"/>
              <a:t>devem</a:t>
            </a:r>
            <a:r>
              <a:rPr lang="en-US" dirty="0" smtClean="0"/>
              <a:t> ser </a:t>
            </a:r>
            <a:r>
              <a:rPr lang="en-US" dirty="0" err="1" smtClean="0"/>
              <a:t>realizadas</a:t>
            </a:r>
            <a:r>
              <a:rPr lang="en-US" dirty="0" smtClean="0"/>
              <a:t> </a:t>
            </a:r>
            <a:r>
              <a:rPr lang="en-US" dirty="0" err="1" smtClean="0"/>
              <a:t>manualmente</a:t>
            </a:r>
            <a:r>
              <a:rPr lang="en-US" dirty="0" smtClean="0"/>
              <a:t>.</a:t>
            </a:r>
            <a:endParaRPr lang="pt-BR" dirty="0"/>
          </a:p>
          <a:p>
            <a:r>
              <a:rPr lang="en-US" dirty="0" smtClean="0"/>
              <a:t>É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empilhar</a:t>
            </a:r>
            <a:r>
              <a:rPr lang="en-US" dirty="0" smtClean="0"/>
              <a:t> </a:t>
            </a:r>
            <a:r>
              <a:rPr lang="en-US" dirty="0" err="1" smtClean="0"/>
              <a:t>itens</a:t>
            </a:r>
            <a:r>
              <a:rPr lang="en-US" dirty="0" smtClean="0"/>
              <a:t> com </a:t>
            </a:r>
            <a:r>
              <a:rPr lang="en-US" dirty="0" err="1" smtClean="0"/>
              <a:t>tamanhos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(byte, </a:t>
            </a:r>
            <a:r>
              <a:rPr lang="en-US" dirty="0" err="1" smtClean="0"/>
              <a:t>halfword</a:t>
            </a:r>
            <a:r>
              <a:rPr lang="en-US" dirty="0" smtClean="0"/>
              <a:t>,…). </a:t>
            </a:r>
            <a:r>
              <a:rPr lang="en-US" dirty="0" err="1" smtClean="0"/>
              <a:t>Entretanto</a:t>
            </a:r>
            <a:r>
              <a:rPr lang="en-US" dirty="0" smtClean="0"/>
              <a:t> é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recomendável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word.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3270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Exemplos</a:t>
            </a:r>
            <a:r>
              <a:rPr lang="en-US" dirty="0" smtClean="0"/>
              <a:t> de </a:t>
            </a:r>
            <a:r>
              <a:rPr lang="en-US" dirty="0" err="1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 $t9:</a:t>
            </a:r>
          </a:p>
          <a:p>
            <a:endParaRPr lang="en-US" dirty="0"/>
          </a:p>
          <a:p>
            <a:r>
              <a:rPr lang="en-US" dirty="0" smtClean="0"/>
              <a:t>POP $t2:</a:t>
            </a:r>
          </a:p>
          <a:p>
            <a:endParaRPr lang="en-US" dirty="0"/>
          </a:p>
          <a:p>
            <a:r>
              <a:rPr lang="en-US" dirty="0" err="1" smtClean="0"/>
              <a:t>Múltiplos</a:t>
            </a:r>
            <a:r>
              <a:rPr lang="en-US" dirty="0" smtClean="0"/>
              <a:t> PUSHs e POPs: </a:t>
            </a:r>
            <a:r>
              <a:rPr lang="en-US" dirty="0" err="1" smtClean="0"/>
              <a:t>realizar</a:t>
            </a:r>
            <a:r>
              <a:rPr lang="en-US" dirty="0" smtClean="0"/>
              <a:t> o </a:t>
            </a:r>
            <a:r>
              <a:rPr lang="en-US" dirty="0" err="1" smtClean="0"/>
              <a:t>ajuste</a:t>
            </a:r>
            <a:r>
              <a:rPr lang="en-US" dirty="0" smtClean="0"/>
              <a:t> de $</a:t>
            </a:r>
            <a:r>
              <a:rPr lang="en-US" dirty="0" err="1" smtClean="0"/>
              <a:t>sp</a:t>
            </a:r>
            <a:r>
              <a:rPr lang="en-US" dirty="0" smtClean="0"/>
              <a:t> </a:t>
            </a:r>
            <a:r>
              <a:rPr lang="en-US" dirty="0" err="1" smtClean="0"/>
              <a:t>inicialmente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430" y="1690688"/>
            <a:ext cx="3845664" cy="91534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063" y="2606032"/>
            <a:ext cx="3455514" cy="83339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253" y="4615932"/>
            <a:ext cx="3403743" cy="134492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602" y="4559056"/>
            <a:ext cx="3394716" cy="14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8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Escrever</a:t>
            </a:r>
            <a:r>
              <a:rPr lang="en-US" dirty="0" smtClean="0"/>
              <a:t> um programa em MIPS para converter uma </a:t>
            </a:r>
            <a:r>
              <a:rPr lang="en-US" dirty="0" err="1" smtClean="0"/>
              <a:t>expressão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forma </a:t>
            </a:r>
            <a:r>
              <a:rPr lang="en-US" dirty="0" err="1" smtClean="0"/>
              <a:t>infixa</a:t>
            </a:r>
            <a:r>
              <a:rPr lang="en-US" dirty="0" smtClean="0"/>
              <a:t> para </a:t>
            </a:r>
            <a:r>
              <a:rPr lang="en-US" dirty="0" err="1" smtClean="0"/>
              <a:t>posfixa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Exemplo: 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504" y="3063185"/>
            <a:ext cx="6515571" cy="275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12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124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Stack</vt:lpstr>
      <vt:lpstr>Exemplo</vt:lpstr>
      <vt:lpstr>Exemplo</vt:lpstr>
      <vt:lpstr>Implementação no MIPS</vt:lpstr>
      <vt:lpstr>Exemplos de implementação</vt:lpstr>
      <vt:lpstr>Exercício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Stack, Funções e Proedures </dc:title>
  <dc:creator>Rafael Martins</dc:creator>
  <cp:lastModifiedBy>Rafael Martins</cp:lastModifiedBy>
  <cp:revision>4</cp:revision>
  <dcterms:created xsi:type="dcterms:W3CDTF">2015-05-23T10:17:07Z</dcterms:created>
  <dcterms:modified xsi:type="dcterms:W3CDTF">2015-05-23T12:06:09Z</dcterms:modified>
</cp:coreProperties>
</file>