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DEA7-C676-436B-A97E-70D18CEE3B0C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3C84-8989-4E71-ACE5-D6F24DC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93C84-8989-4E71-ACE5-D6F24DC42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80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2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54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8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2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Mood </a:t>
            </a: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Last of </a:t>
            </a:r>
            <a:r>
              <a:rPr lang="en-US" dirty="0" smtClean="0"/>
              <a:t>Us</a:t>
            </a:r>
          </a:p>
          <a:p>
            <a:endParaRPr lang="en-US" dirty="0"/>
          </a:p>
          <a:p>
            <a:r>
              <a:rPr lang="en-US" dirty="0" smtClean="0"/>
              <a:t>Kent, Chan,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418272"/>
          </a:xfrm>
        </p:spPr>
        <p:txBody>
          <a:bodyPr/>
          <a:lstStyle/>
          <a:p>
            <a:r>
              <a:rPr lang="en-US" dirty="0" smtClean="0"/>
              <a:t>From the last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418581"/>
            <a:ext cx="8915399" cy="2882038"/>
          </a:xfrm>
        </p:spPr>
        <p:txBody>
          <a:bodyPr>
            <a:normAutofit/>
          </a:bodyPr>
          <a:lstStyle/>
          <a:p>
            <a:r>
              <a:rPr lang="en-US" dirty="0" smtClean="0"/>
              <a:t>We talked about using the </a:t>
            </a:r>
            <a:r>
              <a:rPr lang="en-US" dirty="0" err="1" smtClean="0"/>
              <a:t>Mindwave</a:t>
            </a:r>
            <a:r>
              <a:rPr lang="en-US" dirty="0" smtClean="0"/>
              <a:t> to record our brain activity</a:t>
            </a:r>
          </a:p>
          <a:p>
            <a:r>
              <a:rPr lang="en-US" dirty="0" smtClean="0"/>
              <a:t>Recording the brain wave and presenting it in a color ball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3" y="5060119"/>
            <a:ext cx="2910077" cy="160377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336" y="3945625"/>
            <a:ext cx="2384044" cy="2477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44" y="4674333"/>
            <a:ext cx="3142298" cy="19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574" y="302339"/>
            <a:ext cx="8915399" cy="3117040"/>
          </a:xfrm>
        </p:spPr>
        <p:txBody>
          <a:bodyPr/>
          <a:lstStyle/>
          <a:p>
            <a:r>
              <a:rPr lang="en-US" dirty="0" smtClean="0"/>
              <a:t>Tested another device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573" y="1949570"/>
            <a:ext cx="8915399" cy="2355827"/>
          </a:xfrm>
        </p:spPr>
        <p:txBody>
          <a:bodyPr>
            <a:normAutofit/>
          </a:bodyPr>
          <a:lstStyle/>
          <a:p>
            <a:r>
              <a:rPr lang="en-US" dirty="0" smtClean="0"/>
              <a:t>We tested another device called that wa</a:t>
            </a:r>
            <a:r>
              <a:rPr lang="en-US" dirty="0" smtClean="0"/>
              <a:t>s used for a meditation program.</a:t>
            </a:r>
          </a:p>
          <a:p>
            <a:r>
              <a:rPr lang="en-US" dirty="0" smtClean="0"/>
              <a:t>This device connects to your fingers and displays your heartbeat rate and breathing (Inhale &amp; Exhale). Pretty accurate.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72" y="4307547"/>
            <a:ext cx="4257675" cy="2355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82" y="3547049"/>
            <a:ext cx="4424045" cy="32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911" y="-550160"/>
            <a:ext cx="8915399" cy="2353056"/>
          </a:xfrm>
        </p:spPr>
        <p:txBody>
          <a:bodyPr/>
          <a:lstStyle/>
          <a:p>
            <a:r>
              <a:rPr lang="en-US" dirty="0" smtClean="0"/>
              <a:t>Coding for the </a:t>
            </a:r>
            <a:r>
              <a:rPr lang="en-US" dirty="0" err="1" smtClean="0"/>
              <a:t>MindWave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14434" y="1044579"/>
            <a:ext cx="8915399" cy="2474779"/>
          </a:xfrm>
        </p:spPr>
        <p:txBody>
          <a:bodyPr>
            <a:normAutofit/>
          </a:bodyPr>
          <a:lstStyle/>
          <a:p>
            <a:r>
              <a:rPr lang="en-US" dirty="0" smtClean="0"/>
              <a:t>We are still working on the coding. </a:t>
            </a:r>
          </a:p>
          <a:p>
            <a:r>
              <a:rPr lang="en-US" dirty="0" smtClean="0"/>
              <a:t>Using Python to code.</a:t>
            </a:r>
            <a:endParaRPr lang="en-US" dirty="0"/>
          </a:p>
          <a:p>
            <a:r>
              <a:rPr lang="en-US" dirty="0" smtClean="0"/>
              <a:t>We have decided to focus on he Attention function of the </a:t>
            </a:r>
            <a:r>
              <a:rPr lang="en-US" dirty="0" err="1" smtClean="0"/>
              <a:t>Mindwave</a:t>
            </a:r>
            <a:endParaRPr lang="en-US" dirty="0" smtClean="0"/>
          </a:p>
          <a:p>
            <a:r>
              <a:rPr lang="en-US" dirty="0" smtClean="0"/>
              <a:t>Not the meditation function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878" y="3965145"/>
            <a:ext cx="4303824" cy="2610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72" y="2966598"/>
            <a:ext cx="6030411" cy="37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552" y="495712"/>
            <a:ext cx="8915399" cy="1089804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1573" y="1949570"/>
            <a:ext cx="8915399" cy="401435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the </a:t>
            </a:r>
            <a:r>
              <a:rPr lang="en-US" dirty="0" err="1" smtClean="0"/>
              <a:t>Mindwave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It only records 90% of the Blinks accurately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is not as advance as normal EEG that has to be tuned to the brain and the </a:t>
            </a:r>
            <a:r>
              <a:rPr lang="en-US" dirty="0" err="1" smtClean="0"/>
              <a:t>headware</a:t>
            </a:r>
            <a:r>
              <a:rPr lang="en-US" dirty="0" smtClean="0"/>
              <a:t> covers the whole head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 can’t get emotion data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are not Neuro scientist, do not really understand the different brain wave (e.g. Gamma, Delta, beta??)</a:t>
            </a:r>
          </a:p>
          <a:p>
            <a:endParaRPr lang="en-US" dirty="0" smtClean="0"/>
          </a:p>
          <a:p>
            <a:r>
              <a:rPr lang="en-US" dirty="0" smtClean="0"/>
              <a:t>What we can record accurately is the Attention and even heart rate on the other device.</a:t>
            </a:r>
          </a:p>
        </p:txBody>
      </p:sp>
    </p:spTree>
    <p:extLst>
      <p:ext uri="{BB962C8B-B14F-4D97-AF65-F5344CB8AC3E}">
        <p14:creationId xmlns:p14="http://schemas.microsoft.com/office/powerpoint/2010/main" val="1081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552" y="495712"/>
            <a:ext cx="8915399" cy="1089804"/>
          </a:xfrm>
        </p:spPr>
        <p:txBody>
          <a:bodyPr/>
          <a:lstStyle/>
          <a:p>
            <a:r>
              <a:rPr lang="en-US" dirty="0" smtClean="0"/>
              <a:t>What’s Next.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31893" y="2396610"/>
            <a:ext cx="8915399" cy="2355827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Continuing the coding for the </a:t>
            </a:r>
            <a:r>
              <a:rPr lang="en-US" dirty="0" err="1" smtClean="0"/>
              <a:t>mindwave</a:t>
            </a:r>
            <a:r>
              <a:rPr lang="en-US" dirty="0"/>
              <a:t> </a:t>
            </a:r>
            <a:r>
              <a:rPr lang="en-US" dirty="0" smtClean="0"/>
              <a:t>so we can have a more tangible data.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Selecting the correct brainwave to focus 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have decided to make it interactive where the user focus his attention on an object (Like the game)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attention that the user exert can </a:t>
            </a:r>
            <a:r>
              <a:rPr lang="en-US" dirty="0" smtClean="0"/>
              <a:t>produce a</a:t>
            </a:r>
            <a:r>
              <a:rPr lang="en-US" dirty="0" smtClean="0"/>
              <a:t> better experience as they can find out that they can actually control their brain.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0" y="4282953"/>
            <a:ext cx="3716020" cy="25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4101" y="1981200"/>
            <a:ext cx="8915399" cy="311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Back to Work!</a:t>
            </a:r>
          </a:p>
          <a:p>
            <a:endParaRPr lang="en-US" dirty="0" smtClean="0"/>
          </a:p>
          <a:p>
            <a:r>
              <a:rPr lang="en-US" dirty="0" smtClean="0"/>
              <a:t>Thanks </a:t>
            </a:r>
            <a:r>
              <a:rPr lang="en-US" dirty="0" smtClean="0"/>
              <a:t>for listening.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3447</TotalTime>
  <Words>271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Mood Projection</vt:lpstr>
      <vt:lpstr>From the last presentation</vt:lpstr>
      <vt:lpstr>Tested another device </vt:lpstr>
      <vt:lpstr>Coding for the MindWave </vt:lpstr>
      <vt:lpstr>Limitation</vt:lpstr>
      <vt:lpstr>What’s Next.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Projection</dc:title>
  <dc:creator>Ken Asakura</dc:creator>
  <cp:lastModifiedBy>Ken Asakura</cp:lastModifiedBy>
  <cp:revision>27</cp:revision>
  <dcterms:created xsi:type="dcterms:W3CDTF">2016-04-08T00:23:29Z</dcterms:created>
  <dcterms:modified xsi:type="dcterms:W3CDTF">2016-04-22T00:40:54Z</dcterms:modified>
</cp:coreProperties>
</file>