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80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2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54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8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2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Mood 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Last of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418272"/>
          </a:xfrm>
        </p:spPr>
        <p:txBody>
          <a:bodyPr/>
          <a:lstStyle/>
          <a:p>
            <a:r>
              <a:rPr lang="en-US" dirty="0" smtClean="0"/>
              <a:t>- What -</a:t>
            </a:r>
            <a:br>
              <a:rPr lang="en-US" dirty="0" smtClean="0"/>
            </a:br>
            <a:r>
              <a:rPr lang="en-US" dirty="0" smtClean="0"/>
              <a:t>Concept </a:t>
            </a:r>
            <a:br>
              <a:rPr lang="en-US" dirty="0" smtClean="0"/>
            </a:br>
            <a:r>
              <a:rPr lang="en-US" dirty="0" smtClean="0"/>
              <a:t>Mood and Emotion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027872"/>
            <a:ext cx="8915399" cy="2882038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 Is focus on mood and emotion, the original idea we had was to allow users to understand that music changes ones emotion. When a user listens to a piece of music, their brainwave change. </a:t>
            </a:r>
          </a:p>
          <a:p>
            <a:r>
              <a:rPr lang="en-US" dirty="0" smtClean="0"/>
              <a:t>Example, the song calms a person down(relaxation music, instrumental) or the music makes the user more excited(think about a boss fight scene with a fight music)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65" y="609600"/>
            <a:ext cx="3192586" cy="2393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15" y="4967015"/>
            <a:ext cx="2910077" cy="1603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87" y="4967014"/>
            <a:ext cx="3243923" cy="15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Who -</a:t>
            </a:r>
            <a:br>
              <a:rPr lang="en-US" dirty="0" smtClean="0"/>
            </a:br>
            <a:r>
              <a:rPr lang="en-US" dirty="0" smtClean="0"/>
              <a:t>Targeted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54083"/>
            <a:ext cx="8915399" cy="2355827"/>
          </a:xfrm>
        </p:spPr>
        <p:txBody>
          <a:bodyPr>
            <a:normAutofit/>
          </a:bodyPr>
          <a:lstStyle/>
          <a:p>
            <a:r>
              <a:rPr lang="en-US" dirty="0" smtClean="0"/>
              <a:t>This device measures brain waves of the individual, so audiences from the event who are interested in how brainwave looks. </a:t>
            </a:r>
          </a:p>
          <a:p>
            <a:r>
              <a:rPr lang="en-US" dirty="0" smtClean="0"/>
              <a:t>Open to all, young adults, children, teachers and students.</a:t>
            </a:r>
          </a:p>
          <a:p>
            <a:r>
              <a:rPr lang="en-US" dirty="0" smtClean="0"/>
              <a:t>Anyone who is interested in what is going on in their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313508"/>
            <a:ext cx="8915399" cy="2353056"/>
          </a:xfrm>
        </p:spPr>
        <p:txBody>
          <a:bodyPr/>
          <a:lstStyle/>
          <a:p>
            <a:r>
              <a:rPr lang="en-US" dirty="0" smtClean="0"/>
              <a:t>- Why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Inspirations</a:t>
            </a:r>
            <a:br>
              <a:rPr lang="en-US" dirty="0" smtClean="0"/>
            </a:br>
            <a:r>
              <a:rPr lang="en-US" dirty="0" smtClean="0"/>
              <a:t>Understanding Human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0" y="2915355"/>
            <a:ext cx="8915399" cy="15558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Idea was built around multiple project that we saw online.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Mind Art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Brainwave drawing project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Mico</a:t>
            </a:r>
            <a:r>
              <a:rPr lang="en-US" dirty="0" smtClean="0"/>
              <a:t> </a:t>
            </a:r>
            <a:r>
              <a:rPr lang="en-US" dirty="0" err="1" smtClean="0"/>
              <a:t>Neurowear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Braintone</a:t>
            </a:r>
            <a:r>
              <a:rPr lang="en-US" dirty="0" smtClean="0"/>
              <a:t> 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95" y="3087003"/>
            <a:ext cx="1894397" cy="1694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102"/>
          <a:stretch/>
        </p:blipFill>
        <p:spPr>
          <a:xfrm>
            <a:off x="8480995" y="4906337"/>
            <a:ext cx="2755392" cy="1835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009" y="5092665"/>
            <a:ext cx="2818722" cy="164933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3854806" y="4673871"/>
            <a:ext cx="1556939" cy="20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How -</a:t>
            </a:r>
            <a:br>
              <a:rPr lang="en-US" dirty="0" smtClean="0"/>
            </a:br>
            <a:r>
              <a:rPr lang="en-US" dirty="0" smtClean="0"/>
              <a:t>Installation</a:t>
            </a:r>
            <a:br>
              <a:rPr lang="en-US" dirty="0" smtClean="0"/>
            </a:b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439" y="2850144"/>
            <a:ext cx="8915399" cy="1555864"/>
          </a:xfrm>
        </p:spPr>
        <p:txBody>
          <a:bodyPr/>
          <a:lstStyle/>
          <a:p>
            <a:r>
              <a:rPr lang="en-US" dirty="0"/>
              <a:t>Wearing the Mind wave and listen to a selected music. 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4059329"/>
            <a:ext cx="1943100" cy="24777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1434" y="609600"/>
            <a:ext cx="2384044" cy="2477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38" y="4022744"/>
            <a:ext cx="4303824" cy="26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9804"/>
          </a:xfrm>
        </p:spPr>
        <p:txBody>
          <a:bodyPr/>
          <a:lstStyle/>
          <a:p>
            <a:r>
              <a:rPr lang="en-US" dirty="0" smtClean="0"/>
              <a:t>Further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41" y="1699403"/>
            <a:ext cx="7900988" cy="5089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88" y="2126286"/>
            <a:ext cx="872761" cy="858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65840">
            <a:off x="7205891" y="3274966"/>
            <a:ext cx="872761" cy="858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825962" y="2252807"/>
            <a:ext cx="872761" cy="858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00000">
            <a:off x="4677129" y="4347571"/>
            <a:ext cx="872761" cy="85845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31"/>
          <a:stretch/>
        </p:blipFill>
        <p:spPr>
          <a:xfrm>
            <a:off x="4896500" y="2688567"/>
            <a:ext cx="952306" cy="8453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31"/>
          <a:stretch/>
        </p:blipFill>
        <p:spPr>
          <a:xfrm rot="10212824">
            <a:off x="9022462" y="4198827"/>
            <a:ext cx="952306" cy="84539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31"/>
          <a:stretch/>
        </p:blipFill>
        <p:spPr>
          <a:xfrm rot="7109086">
            <a:off x="3389902" y="3701349"/>
            <a:ext cx="952306" cy="8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805" y="146648"/>
            <a:ext cx="8915399" cy="1216353"/>
          </a:xfrm>
        </p:spPr>
        <p:txBody>
          <a:bodyPr/>
          <a:lstStyle/>
          <a:p>
            <a:r>
              <a:rPr lang="en-US" dirty="0" err="1" smtClean="0"/>
              <a:t>Mindwave</a:t>
            </a:r>
            <a:r>
              <a:rPr lang="en-US" dirty="0" smtClean="0"/>
              <a:t> showcase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2947" y="1929441"/>
            <a:ext cx="8915399" cy="311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/>
              <a:t>Problem we face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make it more interactive?</a:t>
            </a:r>
          </a:p>
          <a:p>
            <a:endParaRPr lang="en-US" dirty="0"/>
          </a:p>
          <a:p>
            <a:r>
              <a:rPr lang="en-US" dirty="0" smtClean="0"/>
              <a:t>Following a different approach, using the </a:t>
            </a:r>
            <a:r>
              <a:rPr lang="en-US" dirty="0" err="1"/>
              <a:t>M</a:t>
            </a:r>
            <a:r>
              <a:rPr lang="en-US" dirty="0" err="1" smtClean="0"/>
              <a:t>indwave</a:t>
            </a:r>
            <a:r>
              <a:rPr lang="en-US" dirty="0" smtClean="0"/>
              <a:t> to play a game? </a:t>
            </a:r>
          </a:p>
          <a:p>
            <a:endParaRPr lang="en-US" dirty="0" smtClean="0"/>
          </a:p>
          <a:p>
            <a:r>
              <a:rPr lang="en-US" dirty="0" smtClean="0"/>
              <a:t>Controlling a ball to make it float?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4101" y="1981200"/>
            <a:ext cx="8915399" cy="311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Thanks for listening.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3390</TotalTime>
  <Words>207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Mood Projection</vt:lpstr>
      <vt:lpstr>- What - Concept  Mood and Emotion </vt:lpstr>
      <vt:lpstr>- Who - Targeted Audience</vt:lpstr>
      <vt:lpstr>- Why – Inspirations Understanding Human Mind</vt:lpstr>
      <vt:lpstr>- How - Installation Works</vt:lpstr>
      <vt:lpstr>Further Installation</vt:lpstr>
      <vt:lpstr>Mindwave showcase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Projection</dc:title>
  <dc:creator>Ken Asakura</dc:creator>
  <cp:lastModifiedBy>Ken Asakura</cp:lastModifiedBy>
  <cp:revision>14</cp:revision>
  <dcterms:created xsi:type="dcterms:W3CDTF">2016-04-08T00:23:29Z</dcterms:created>
  <dcterms:modified xsi:type="dcterms:W3CDTF">2016-04-10T08:53:42Z</dcterms:modified>
</cp:coreProperties>
</file>