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4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9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74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9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4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3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EduHub</a:t>
            </a:r>
            <a:r>
              <a:rPr b="1" dirty="0"/>
              <a:t>: MongoDB-Powered E-Learning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917861"/>
            <a:ext cx="6711654" cy="3330545"/>
          </a:xfrm>
        </p:spPr>
        <p:txBody>
          <a:bodyPr/>
          <a:lstStyle/>
          <a:p>
            <a:r>
              <a:rPr dirty="0"/>
              <a:t>Project by: Sylvester </a:t>
            </a:r>
            <a:r>
              <a:rPr dirty="0" err="1"/>
              <a:t>Agunbiade</a:t>
            </a:r>
            <a:endParaRPr dirty="0"/>
          </a:p>
          <a:p>
            <a:r>
              <a:rPr dirty="0"/>
              <a:t>Course: MongoDB Project</a:t>
            </a:r>
          </a:p>
          <a:p>
            <a:r>
              <a:rPr dirty="0"/>
              <a:t>Date: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Achievements:</a:t>
            </a:r>
          </a:p>
          <a:p>
            <a:r>
              <a:t>  - Built MongoDB-based E-Learning platform</a:t>
            </a:r>
          </a:p>
          <a:p>
            <a:r>
              <a:t>  - Demonstrated CRUD, aggregation, indexing, and validation</a:t>
            </a:r>
          </a:p>
          <a:p>
            <a:r>
              <a:t>• Future Enhancements:</a:t>
            </a:r>
          </a:p>
          <a:p>
            <a:r>
              <a:t>  - Add authentication UI</a:t>
            </a:r>
          </a:p>
          <a:p>
            <a:r>
              <a:t>  - Integrate with a front-end dashboard</a:t>
            </a:r>
          </a:p>
          <a:p>
            <a:r>
              <a:t>  - Implement course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To design a NoSQL database for an e-learning system.</a:t>
            </a:r>
          </a:p>
          <a:p>
            <a:r>
              <a:t>• Objectives:</a:t>
            </a:r>
          </a:p>
          <a:p>
            <a:r>
              <a:t>  - Demonstrate MongoDB database design and operations.</a:t>
            </a:r>
          </a:p>
          <a:p>
            <a:r>
              <a:t>  - Manage course materials, users, and progress efficiently.</a:t>
            </a:r>
          </a:p>
          <a:p>
            <a:r>
              <a:t>  - Apply CRUD, aggregation, and indexing.</a:t>
            </a:r>
          </a:p>
          <a:p>
            <a:r>
              <a:t>• Tech Stack: Python, MongoDB, Jupyter Notebook.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Database: eduhub_db</a:t>
            </a:r>
          </a:p>
          <a:p>
            <a:r>
              <a:t>• Collections:</a:t>
            </a:r>
          </a:p>
          <a:p>
            <a:r>
              <a:t>  - users (students, instructors, admins)</a:t>
            </a:r>
          </a:p>
          <a:p>
            <a:r>
              <a:t>  - courses (titles, categories, instructors)</a:t>
            </a:r>
          </a:p>
          <a:p>
            <a:r>
              <a:t>  - enrollments (links users &amp; courses)</a:t>
            </a:r>
          </a:p>
          <a:p>
            <a:r>
              <a:t>  - progress (tracks learning status &amp; scores)</a:t>
            </a:r>
          </a:p>
          <a:p>
            <a:r>
              <a:t>• These collections interact to form the complete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 Document Structures:</a:t>
            </a:r>
          </a:p>
          <a:p>
            <a:r>
              <a:t>Users:</a:t>
            </a:r>
          </a:p>
          <a:p>
            <a:r>
              <a:t>  { user_id: 1, name: 'John Doe', role: 'student', email: 'john@eduhub.com' }</a:t>
            </a:r>
          </a:p>
          <a:p>
            <a:r>
              <a:t>Courses:</a:t>
            </a:r>
          </a:p>
          <a:p>
            <a:r>
              <a:t>  { course_id: 101, title: 'Intro to MongoDB', instructor: 'Jane Smith', category: 'Database' }</a:t>
            </a:r>
          </a:p>
          <a:p>
            <a:r>
              <a:t>• Relationships handled via references (user_id, course_id).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Create: insert_one(), insert_many()</a:t>
            </a:r>
          </a:p>
          <a:p>
            <a:r>
              <a:t>• Read: find(), find_one() with filters</a:t>
            </a:r>
          </a:p>
          <a:p>
            <a:r>
              <a:t>• Update: update_one(), update_many()</a:t>
            </a:r>
          </a:p>
          <a:p>
            <a:r>
              <a:t>• Delete: delete_one(), delete_many()</a:t>
            </a:r>
          </a:p>
          <a:p>
            <a:r>
              <a:t>• CRUD tested for users, courses, and progress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Aggregation &amp;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Examples:</a:t>
            </a:r>
          </a:p>
          <a:p>
            <a:r>
              <a:t>  - Count total users or courses.</a:t>
            </a:r>
          </a:p>
          <a:p>
            <a:r>
              <a:t>  - Calculate average progress per course.</a:t>
            </a:r>
          </a:p>
          <a:p>
            <a:r>
              <a:t>  - Filter top-rated courses.</a:t>
            </a:r>
          </a:p>
          <a:p>
            <a:r>
              <a:t>• Operators used: $match, $group, $project, $sort.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Indexed fields: user_id, course_id, email</a:t>
            </a:r>
          </a:p>
          <a:p>
            <a:r>
              <a:t>• Benefits:</a:t>
            </a:r>
          </a:p>
          <a:p>
            <a:r>
              <a:t>  - Faster query execution</a:t>
            </a:r>
          </a:p>
          <a:p>
            <a:r>
              <a:t>  - Efficient course search &amp; enrollment retrieval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Schema validation for roles and email format</a:t>
            </a:r>
          </a:p>
          <a:p>
            <a:r>
              <a:t>• Access control via user roles (student, instructor, admin)</a:t>
            </a:r>
          </a:p>
          <a:p>
            <a:r>
              <a:t>• Secure MongoClient connections with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Screenshots of CRUD and aggregation outputs</a:t>
            </a:r>
          </a:p>
          <a:p>
            <a:r>
              <a:t>• Key Findings:</a:t>
            </a:r>
          </a:p>
          <a:p>
            <a:r>
              <a:t>  - Flexible document model</a:t>
            </a:r>
          </a:p>
          <a:p>
            <a:r>
              <a:t>  - Fast retrieval &amp; easy scalability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449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EduHub: MongoDB-Powered E-Learning Platform</vt:lpstr>
      <vt:lpstr>Project Overview</vt:lpstr>
      <vt:lpstr>System Architecture</vt:lpstr>
      <vt:lpstr>Database Design</vt:lpstr>
      <vt:lpstr>CRUD Operations</vt:lpstr>
      <vt:lpstr>Aggregation &amp; Queries</vt:lpstr>
      <vt:lpstr>Indexing &amp; Performance</vt:lpstr>
      <vt:lpstr>Security &amp; Data Validation</vt:lpstr>
      <vt:lpstr>Results &amp; Demonstration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EduHub: MongoDB-Powered E-Learning Platform</dc:title>
  <dc:subject/>
  <dc:creator/>
  <cp:keywords/>
  <dc:description>generated using python-pptx</dc:description>
  <cp:lastModifiedBy>SYLVESTER</cp:lastModifiedBy>
  <cp:revision>2</cp:revision>
  <dcterms:created xsi:type="dcterms:W3CDTF">2013-01-27T09:14:16Z</dcterms:created>
  <dcterms:modified xsi:type="dcterms:W3CDTF">2025-10-05T14:32:01Z</dcterms:modified>
  <cp:category/>
</cp:coreProperties>
</file>