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73" r:id="rId9"/>
    <p:sldId id="2146847079" r:id="rId10"/>
    <p:sldId id="2146847057" r:id="rId11"/>
    <p:sldId id="2146847066" r:id="rId12"/>
    <p:sldId id="2146847075" r:id="rId13"/>
    <p:sldId id="2146847060" r:id="rId14"/>
    <p:sldId id="2146847068" r:id="rId15"/>
    <p:sldId id="2146847062" r:id="rId16"/>
    <p:sldId id="2146847070" r:id="rId17"/>
    <p:sldId id="2146847080" r:id="rId18"/>
    <p:sldId id="2146847081" r:id="rId19"/>
    <p:sldId id="2146847082" r:id="rId20"/>
    <p:sldId id="2146847083"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283A9A-DBF4-45C5-AF10-E5355C71502B}"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en-IN"/>
        </a:p>
      </dgm:t>
    </dgm:pt>
    <dgm:pt modelId="{3A7C3426-F261-4AD2-8011-39A023F41B1F}">
      <dgm:prSet phldrT="[Text]" custT="1"/>
      <dgm:spPr>
        <a:solidFill>
          <a:schemeClr val="bg1">
            <a:lumMod val="85000"/>
          </a:schemeClr>
        </a:solidFill>
      </dgm:spPr>
      <dgm:t>
        <a:bodyPr/>
        <a:lstStyle/>
        <a:p>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Parents and guardians</a:t>
          </a:r>
          <a:endPar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dgm:t>
    </dgm:pt>
    <dgm:pt modelId="{9E7ADA47-29BC-43C5-99BB-391850189A95}" type="parTrans" cxnId="{0DB11224-3BA9-4653-9A9B-98FBCF5BB5F8}">
      <dgm:prSet/>
      <dgm:spPr/>
      <dgm:t>
        <a:bodyPr/>
        <a:lstStyle/>
        <a:p>
          <a:endParaRPr lang="en-IN"/>
        </a:p>
      </dgm:t>
    </dgm:pt>
    <dgm:pt modelId="{4698EB02-01CF-45D3-B4C5-F9E6EEB0326B}" type="sibTrans" cxnId="{0DB11224-3BA9-4653-9A9B-98FBCF5BB5F8}">
      <dgm:prSet/>
      <dgm:spPr/>
      <dgm:t>
        <a:bodyPr/>
        <a:lstStyle/>
        <a:p>
          <a:endParaRPr lang="en-IN"/>
        </a:p>
      </dgm:t>
    </dgm:pt>
    <dgm:pt modelId="{82162858-D211-48E7-A38B-08451BF71314}">
      <dgm:prSet phldrT="[Text]" custT="1"/>
      <dgm:spPr>
        <a:solidFill>
          <a:schemeClr val="bg1">
            <a:lumMod val="85000"/>
          </a:schemeClr>
        </a:solidFill>
      </dgm:spPr>
      <dgm:t>
        <a:bodyPr/>
        <a:lstStyle/>
        <a:p>
          <a:pPr>
            <a:buNone/>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Educators</a:t>
          </a:r>
        </a:p>
      </dgm:t>
    </dgm:pt>
    <dgm:pt modelId="{31013C45-DBFB-495F-87EE-9D060C9B11B7}" type="parTrans" cxnId="{C331A851-1E83-4A28-8C45-472691F6E4E9}">
      <dgm:prSet/>
      <dgm:spPr/>
      <dgm:t>
        <a:bodyPr/>
        <a:lstStyle/>
        <a:p>
          <a:endParaRPr lang="en-IN"/>
        </a:p>
      </dgm:t>
    </dgm:pt>
    <dgm:pt modelId="{E3892F8E-BC7B-41F1-AA81-A24F22206440}" type="sibTrans" cxnId="{C331A851-1E83-4A28-8C45-472691F6E4E9}">
      <dgm:prSet/>
      <dgm:spPr/>
      <dgm:t>
        <a:bodyPr/>
        <a:lstStyle/>
        <a:p>
          <a:endParaRPr lang="en-IN"/>
        </a:p>
      </dgm:t>
    </dgm:pt>
    <dgm:pt modelId="{9D0D9564-6246-458A-A726-BDAA43F81BEA}">
      <dgm:prSet phldrT="[Text]" custT="1"/>
      <dgm:spPr>
        <a:ln>
          <a:solidFill>
            <a:schemeClr val="tx1"/>
          </a:solidFill>
        </a:ln>
      </dgm:spPr>
      <dgm:t>
        <a:bodyPr/>
        <a:lstStyle/>
        <a:p>
          <a:pPr>
            <a:buNone/>
          </a:pPr>
          <a:r>
            <a:rPr lang="en-US" sz="1900" dirty="0">
              <a:latin typeface="Calibri" panose="020F0502020204030204" pitchFamily="34" charset="0"/>
              <a:ea typeface="Calibri" panose="020F0502020204030204" pitchFamily="34" charset="0"/>
              <a:cs typeface="Calibri" panose="020F0502020204030204" pitchFamily="34" charset="0"/>
            </a:rPr>
            <a:t>Teachers and mentors aiming</a:t>
          </a:r>
          <a:endParaRPr lang="en-IN" sz="1900" dirty="0">
            <a:latin typeface="Calibri" panose="020F0502020204030204" pitchFamily="34" charset="0"/>
            <a:ea typeface="Calibri" panose="020F0502020204030204" pitchFamily="34" charset="0"/>
            <a:cs typeface="Calibri" panose="020F0502020204030204" pitchFamily="34" charset="0"/>
          </a:endParaRPr>
        </a:p>
      </dgm:t>
    </dgm:pt>
    <dgm:pt modelId="{F1ECD7DA-D8F7-484E-9FD1-CC4204CF737E}" type="parTrans" cxnId="{655F2A8E-CD77-4FC1-9D01-8E71538D456F}">
      <dgm:prSet/>
      <dgm:spPr/>
      <dgm:t>
        <a:bodyPr/>
        <a:lstStyle/>
        <a:p>
          <a:endParaRPr lang="en-IN"/>
        </a:p>
      </dgm:t>
    </dgm:pt>
    <dgm:pt modelId="{5FBC4D0F-ABDE-47A0-9D67-411FC21C4BE5}" type="sibTrans" cxnId="{655F2A8E-CD77-4FC1-9D01-8E71538D456F}">
      <dgm:prSet/>
      <dgm:spPr/>
      <dgm:t>
        <a:bodyPr/>
        <a:lstStyle/>
        <a:p>
          <a:endParaRPr lang="en-IN"/>
        </a:p>
      </dgm:t>
    </dgm:pt>
    <dgm:pt modelId="{E0729842-A150-4634-8FB1-7072F374D13D}">
      <dgm:prSet phldrT="[Text]" custT="1"/>
      <dgm:spPr>
        <a:solidFill>
          <a:schemeClr val="bg1">
            <a:lumMod val="85000"/>
          </a:schemeClr>
        </a:solidFill>
      </dgm:spPr>
      <dgm:t>
        <a:bodyPr/>
        <a:lstStyle/>
        <a:p>
          <a:pPr>
            <a:buNone/>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School and college counsellors</a:t>
          </a: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dgm:t>
    </dgm:pt>
    <dgm:pt modelId="{6AC86671-BD06-402B-A7C2-2FC39910E0AA}" type="parTrans" cxnId="{18B41E35-8992-4DA1-9135-E20483F91FD3}">
      <dgm:prSet/>
      <dgm:spPr/>
      <dgm:t>
        <a:bodyPr/>
        <a:lstStyle/>
        <a:p>
          <a:endParaRPr lang="en-IN"/>
        </a:p>
      </dgm:t>
    </dgm:pt>
    <dgm:pt modelId="{9D3FAA27-212B-4216-B630-7D378B786F76}" type="sibTrans" cxnId="{18B41E35-8992-4DA1-9135-E20483F91FD3}">
      <dgm:prSet/>
      <dgm:spPr/>
      <dgm:t>
        <a:bodyPr/>
        <a:lstStyle/>
        <a:p>
          <a:endParaRPr lang="en-IN"/>
        </a:p>
      </dgm:t>
    </dgm:pt>
    <dgm:pt modelId="{4E198B6D-20A1-49A1-9533-441FAB3CD805}">
      <dgm:prSet phldrT="[Text]"/>
      <dgm:spPr>
        <a:ln>
          <a:solidFill>
            <a:schemeClr val="tx1"/>
          </a:solidFill>
        </a:ln>
      </dgm:spPr>
      <dgm:t>
        <a:bodyPr/>
        <a:lstStyle/>
        <a:p>
          <a:r>
            <a:rPr lang="en-US" dirty="0">
              <a:latin typeface="Calibri" panose="020F0502020204030204" pitchFamily="34" charset="0"/>
              <a:ea typeface="Calibri" panose="020F0502020204030204" pitchFamily="34" charset="0"/>
              <a:cs typeface="Calibri" panose="020F0502020204030204" pitchFamily="34" charset="0"/>
            </a:rPr>
            <a:t>Professionals who provide academic and career advice , now empowered with intelligent tools for deeper insights</a:t>
          </a:r>
          <a:endParaRPr lang="en-IN" dirty="0">
            <a:latin typeface="Calibri" panose="020F0502020204030204" pitchFamily="34" charset="0"/>
            <a:ea typeface="Calibri" panose="020F0502020204030204" pitchFamily="34" charset="0"/>
            <a:cs typeface="Calibri" panose="020F0502020204030204" pitchFamily="34" charset="0"/>
          </a:endParaRPr>
        </a:p>
      </dgm:t>
    </dgm:pt>
    <dgm:pt modelId="{55788E31-B6E4-42FE-8F09-568689C2B737}" type="parTrans" cxnId="{7AC50320-E579-47E9-B3B7-2EB488BA7B45}">
      <dgm:prSet/>
      <dgm:spPr/>
      <dgm:t>
        <a:bodyPr/>
        <a:lstStyle/>
        <a:p>
          <a:endParaRPr lang="en-IN"/>
        </a:p>
      </dgm:t>
    </dgm:pt>
    <dgm:pt modelId="{2CFE5036-B497-48EB-A099-B30B6A225272}" type="sibTrans" cxnId="{7AC50320-E579-47E9-B3B7-2EB488BA7B45}">
      <dgm:prSet/>
      <dgm:spPr/>
      <dgm:t>
        <a:bodyPr/>
        <a:lstStyle/>
        <a:p>
          <a:endParaRPr lang="en-IN"/>
        </a:p>
      </dgm:t>
    </dgm:pt>
    <dgm:pt modelId="{07F8641B-D045-4133-BEEE-59F33BAD6154}">
      <dgm:prSet phldrT="[Text]" custT="1"/>
      <dgm:spPr>
        <a:solidFill>
          <a:schemeClr val="bg1">
            <a:lumMod val="85000"/>
          </a:schemeClr>
        </a:solidFill>
      </dgm:spPr>
      <dgm:t>
        <a:bodyPr/>
        <a:lstStyle/>
        <a:p>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Students</a:t>
          </a:r>
          <a:endParaRPr lang="en-IN" sz="2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dgm:t>
    </dgm:pt>
    <dgm:pt modelId="{F949BE5C-7336-4162-8485-743864ABD93C}" type="sibTrans" cxnId="{5DDEA01B-B9B4-4AE2-B4A6-97330DC7A83C}">
      <dgm:prSet/>
      <dgm:spPr/>
      <dgm:t>
        <a:bodyPr/>
        <a:lstStyle/>
        <a:p>
          <a:endParaRPr lang="en-IN"/>
        </a:p>
      </dgm:t>
    </dgm:pt>
    <dgm:pt modelId="{88B65089-FECD-43D1-951E-39CF4E4AD477}" type="parTrans" cxnId="{5DDEA01B-B9B4-4AE2-B4A6-97330DC7A83C}">
      <dgm:prSet/>
      <dgm:spPr/>
      <dgm:t>
        <a:bodyPr/>
        <a:lstStyle/>
        <a:p>
          <a:endParaRPr lang="en-IN"/>
        </a:p>
      </dgm:t>
    </dgm:pt>
    <dgm:pt modelId="{60DAC913-517B-4943-B09A-79AA115F0F4F}">
      <dgm:prSet phldrT="[Text]" custT="1"/>
      <dgm:spPr>
        <a:ln>
          <a:solidFill>
            <a:schemeClr val="tx1"/>
          </a:solidFill>
        </a:ln>
      </dgm:spPr>
      <dgm:t>
        <a:bodyPr/>
        <a:lstStyle/>
        <a:p>
          <a:endParaRPr lang="en-IN" sz="1900" dirty="0"/>
        </a:p>
      </dgm:t>
    </dgm:pt>
    <dgm:pt modelId="{03A26B7E-8E19-44AB-9388-0BA9719B132B}" type="parTrans" cxnId="{D138E0DA-109C-4040-8176-5E8CE440C9B3}">
      <dgm:prSet/>
      <dgm:spPr/>
      <dgm:t>
        <a:bodyPr/>
        <a:lstStyle/>
        <a:p>
          <a:endParaRPr lang="en-IN"/>
        </a:p>
      </dgm:t>
    </dgm:pt>
    <dgm:pt modelId="{4B1E4ED9-2E23-4334-A52C-97141DE3FC3F}" type="sibTrans" cxnId="{D138E0DA-109C-4040-8176-5E8CE440C9B3}">
      <dgm:prSet/>
      <dgm:spPr/>
      <dgm:t>
        <a:bodyPr/>
        <a:lstStyle/>
        <a:p>
          <a:endParaRPr lang="en-IN"/>
        </a:p>
      </dgm:t>
    </dgm:pt>
    <dgm:pt modelId="{D80460F8-FAFE-49D2-B457-560B0E1C80F6}">
      <dgm:prSet phldrT="[Text]" custT="1"/>
      <dgm:spPr>
        <a:ln>
          <a:solidFill>
            <a:schemeClr val="tx1"/>
          </a:solidFill>
        </a:ln>
      </dgm:spPr>
      <dgm:t>
        <a:bodyPr/>
        <a:lstStyle/>
        <a:p>
          <a:r>
            <a:rPr lang="en-US" sz="1900" dirty="0">
              <a:latin typeface="Calibri" panose="020F0502020204030204" pitchFamily="34" charset="0"/>
              <a:ea typeface="Calibri" panose="020F0502020204030204" pitchFamily="34" charset="0"/>
              <a:cs typeface="Calibri" panose="020F0502020204030204" pitchFamily="34" charset="0"/>
            </a:rPr>
            <a:t>Young individuals exploring career paths based on their interests, strengths and their Academic performance</a:t>
          </a:r>
          <a:endParaRPr lang="en-IN" sz="1900" dirty="0">
            <a:latin typeface="Calibri" panose="020F0502020204030204" pitchFamily="34" charset="0"/>
            <a:ea typeface="Calibri" panose="020F0502020204030204" pitchFamily="34" charset="0"/>
            <a:cs typeface="Calibri" panose="020F0502020204030204" pitchFamily="34" charset="0"/>
          </a:endParaRPr>
        </a:p>
      </dgm:t>
    </dgm:pt>
    <dgm:pt modelId="{ECA572CC-5065-4F30-BE27-FC6E77EDD193}" type="parTrans" cxnId="{A58D291F-5F65-42B0-AFE7-D934FED125AA}">
      <dgm:prSet/>
      <dgm:spPr/>
      <dgm:t>
        <a:bodyPr/>
        <a:lstStyle/>
        <a:p>
          <a:endParaRPr lang="en-IN"/>
        </a:p>
      </dgm:t>
    </dgm:pt>
    <dgm:pt modelId="{DB8EABEB-4F16-41AC-849A-109D79BC62CA}" type="sibTrans" cxnId="{A58D291F-5F65-42B0-AFE7-D934FED125AA}">
      <dgm:prSet/>
      <dgm:spPr/>
      <dgm:t>
        <a:bodyPr/>
        <a:lstStyle/>
        <a:p>
          <a:endParaRPr lang="en-IN"/>
        </a:p>
      </dgm:t>
    </dgm:pt>
    <dgm:pt modelId="{E3BA10E1-D38F-4E7A-B5D2-CF8C09787E25}">
      <dgm:prSet phldrT="[Text]" custT="1"/>
      <dgm:spPr>
        <a:ln>
          <a:solidFill>
            <a:schemeClr val="tx1"/>
          </a:solidFill>
        </a:ln>
      </dgm:spPr>
      <dgm:t>
        <a:bodyPr/>
        <a:lstStyle/>
        <a:p>
          <a:r>
            <a:rPr lang="en-US" sz="1900" dirty="0">
              <a:latin typeface="Calibri" panose="020F0502020204030204" pitchFamily="34" charset="0"/>
              <a:ea typeface="Calibri" panose="020F0502020204030204" pitchFamily="34" charset="0"/>
              <a:cs typeface="Calibri" panose="020F0502020204030204" pitchFamily="34" charset="0"/>
            </a:rPr>
            <a:t>Supportive figures seeking clarity and guidance to help their children making best career decisions</a:t>
          </a:r>
          <a:endParaRPr lang="en-IN" sz="1700" dirty="0"/>
        </a:p>
      </dgm:t>
    </dgm:pt>
    <dgm:pt modelId="{C87A39ED-CBF2-400D-94E6-737F5C31ABD4}" type="parTrans" cxnId="{1F743B62-F529-48EE-8AC6-FC96F9135D4D}">
      <dgm:prSet/>
      <dgm:spPr/>
      <dgm:t>
        <a:bodyPr/>
        <a:lstStyle/>
        <a:p>
          <a:endParaRPr lang="en-IN"/>
        </a:p>
      </dgm:t>
    </dgm:pt>
    <dgm:pt modelId="{3E214B48-377C-46AC-9A69-184CDCC1146B}" type="sibTrans" cxnId="{1F743B62-F529-48EE-8AC6-FC96F9135D4D}">
      <dgm:prSet/>
      <dgm:spPr/>
      <dgm:t>
        <a:bodyPr/>
        <a:lstStyle/>
        <a:p>
          <a:endParaRPr lang="en-IN"/>
        </a:p>
      </dgm:t>
    </dgm:pt>
    <dgm:pt modelId="{D0F5CCB7-D41D-4A71-B987-487A4C3A966D}">
      <dgm:prSet phldrT="[Text]" custT="1"/>
      <dgm:spPr>
        <a:ln>
          <a:solidFill>
            <a:schemeClr val="tx1"/>
          </a:solidFill>
        </a:ln>
      </dgm:spPr>
      <dgm:t>
        <a:bodyPr/>
        <a:lstStyle/>
        <a:p>
          <a:pPr>
            <a:buNone/>
          </a:pPr>
          <a:r>
            <a:rPr lang="en-US" sz="1900" dirty="0">
              <a:latin typeface="Calibri" panose="020F0502020204030204" pitchFamily="34" charset="0"/>
              <a:ea typeface="Calibri" panose="020F0502020204030204" pitchFamily="34" charset="0"/>
              <a:cs typeface="Calibri" panose="020F0502020204030204" pitchFamily="34" charset="0"/>
            </a:rPr>
            <a:t>to align student learning with</a:t>
          </a:r>
          <a:endParaRPr lang="en-IN" sz="1900" dirty="0">
            <a:latin typeface="Calibri" panose="020F0502020204030204" pitchFamily="34" charset="0"/>
            <a:ea typeface="Calibri" panose="020F0502020204030204" pitchFamily="34" charset="0"/>
            <a:cs typeface="Calibri" panose="020F0502020204030204" pitchFamily="34" charset="0"/>
          </a:endParaRPr>
        </a:p>
      </dgm:t>
    </dgm:pt>
    <dgm:pt modelId="{7B0980E6-7882-4DD7-A577-66D1785EBCC3}" type="parTrans" cxnId="{0005D748-F92D-4095-8240-5288755C56BB}">
      <dgm:prSet/>
      <dgm:spPr/>
      <dgm:t>
        <a:bodyPr/>
        <a:lstStyle/>
        <a:p>
          <a:endParaRPr lang="en-IN"/>
        </a:p>
      </dgm:t>
    </dgm:pt>
    <dgm:pt modelId="{0108977A-7472-4998-ABA6-7C802FD02D63}" type="sibTrans" cxnId="{0005D748-F92D-4095-8240-5288755C56BB}">
      <dgm:prSet/>
      <dgm:spPr/>
      <dgm:t>
        <a:bodyPr/>
        <a:lstStyle/>
        <a:p>
          <a:endParaRPr lang="en-IN"/>
        </a:p>
      </dgm:t>
    </dgm:pt>
    <dgm:pt modelId="{66FAAB62-DACE-4EE7-9901-ECFB6778AC22}">
      <dgm:prSet phldrT="[Text]" custT="1"/>
      <dgm:spPr>
        <a:ln>
          <a:solidFill>
            <a:schemeClr val="tx1"/>
          </a:solidFill>
        </a:ln>
      </dgm:spPr>
      <dgm:t>
        <a:bodyPr/>
        <a:lstStyle/>
        <a:p>
          <a:pPr>
            <a:buNone/>
          </a:pPr>
          <a:r>
            <a:rPr lang="en-US" sz="1900" dirty="0">
              <a:latin typeface="Calibri" panose="020F0502020204030204" pitchFamily="34" charset="0"/>
              <a:ea typeface="Calibri" panose="020F0502020204030204" pitchFamily="34" charset="0"/>
              <a:cs typeface="Calibri" panose="020F0502020204030204" pitchFamily="34" charset="0"/>
            </a:rPr>
            <a:t>future career opportunities</a:t>
          </a:r>
          <a:endParaRPr lang="en-IN" sz="1900" dirty="0">
            <a:latin typeface="Calibri" panose="020F0502020204030204" pitchFamily="34" charset="0"/>
            <a:ea typeface="Calibri" panose="020F0502020204030204" pitchFamily="34" charset="0"/>
            <a:cs typeface="Calibri" panose="020F0502020204030204" pitchFamily="34" charset="0"/>
          </a:endParaRPr>
        </a:p>
      </dgm:t>
    </dgm:pt>
    <dgm:pt modelId="{566C2B17-E2DD-4395-88E0-018C256F28A9}" type="parTrans" cxnId="{4DDA2061-6AA0-4A04-85CB-73CDC2F40933}">
      <dgm:prSet/>
      <dgm:spPr/>
      <dgm:t>
        <a:bodyPr/>
        <a:lstStyle/>
        <a:p>
          <a:endParaRPr lang="en-IN"/>
        </a:p>
      </dgm:t>
    </dgm:pt>
    <dgm:pt modelId="{163D8BEB-44D8-4444-80AA-54CB30EA1CFB}" type="sibTrans" cxnId="{4DDA2061-6AA0-4A04-85CB-73CDC2F40933}">
      <dgm:prSet/>
      <dgm:spPr/>
      <dgm:t>
        <a:bodyPr/>
        <a:lstStyle/>
        <a:p>
          <a:endParaRPr lang="en-IN"/>
        </a:p>
      </dgm:t>
    </dgm:pt>
    <dgm:pt modelId="{90119BCA-240D-43F8-9D00-1928D36D51A4}">
      <dgm:prSet phldrT="[Text]" custT="1"/>
      <dgm:spPr>
        <a:ln>
          <a:solidFill>
            <a:schemeClr val="tx1"/>
          </a:solidFill>
        </a:ln>
      </dgm:spPr>
      <dgm:t>
        <a:bodyPr/>
        <a:lstStyle/>
        <a:p>
          <a:pPr>
            <a:buNone/>
          </a:pPr>
          <a:r>
            <a:rPr lang="en-US" sz="1900" dirty="0">
              <a:latin typeface="Calibri" panose="020F0502020204030204" pitchFamily="34" charset="0"/>
              <a:ea typeface="Calibri" panose="020F0502020204030204" pitchFamily="34" charset="0"/>
              <a:cs typeface="Calibri" panose="020F0502020204030204" pitchFamily="34" charset="0"/>
            </a:rPr>
            <a:t>and industry trends</a:t>
          </a:r>
          <a:endParaRPr lang="en-IN" sz="1900" dirty="0">
            <a:latin typeface="Calibri" panose="020F0502020204030204" pitchFamily="34" charset="0"/>
            <a:ea typeface="Calibri" panose="020F0502020204030204" pitchFamily="34" charset="0"/>
            <a:cs typeface="Calibri" panose="020F0502020204030204" pitchFamily="34" charset="0"/>
          </a:endParaRPr>
        </a:p>
      </dgm:t>
    </dgm:pt>
    <dgm:pt modelId="{1FEFFF85-CDD8-4ABE-A1C0-63E3A593279B}" type="parTrans" cxnId="{42864DDF-1CC8-4E38-845E-7E865A52B026}">
      <dgm:prSet/>
      <dgm:spPr/>
      <dgm:t>
        <a:bodyPr/>
        <a:lstStyle/>
        <a:p>
          <a:endParaRPr lang="en-IN"/>
        </a:p>
      </dgm:t>
    </dgm:pt>
    <dgm:pt modelId="{5D5AD4F1-1B83-4568-9170-BA815F6C3281}" type="sibTrans" cxnId="{42864DDF-1CC8-4E38-845E-7E865A52B026}">
      <dgm:prSet/>
      <dgm:spPr/>
      <dgm:t>
        <a:bodyPr/>
        <a:lstStyle/>
        <a:p>
          <a:endParaRPr lang="en-IN"/>
        </a:p>
      </dgm:t>
    </dgm:pt>
    <dgm:pt modelId="{19082EEB-A546-4F9B-83D9-207FBC7CD040}">
      <dgm:prSet phldrT="[Text]" custT="1"/>
      <dgm:spPr>
        <a:ln>
          <a:solidFill>
            <a:schemeClr val="tx1"/>
          </a:solidFill>
        </a:ln>
      </dgm:spPr>
      <dgm:t>
        <a:bodyPr/>
        <a:lstStyle/>
        <a:p>
          <a:endParaRPr lang="en-IN" sz="1700" dirty="0"/>
        </a:p>
      </dgm:t>
    </dgm:pt>
    <dgm:pt modelId="{DDB49944-4CA4-46ED-B29E-5F33F4BBA42D}" type="parTrans" cxnId="{42069BA7-E477-4667-AAB9-3816ED762C90}">
      <dgm:prSet/>
      <dgm:spPr/>
      <dgm:t>
        <a:bodyPr/>
        <a:lstStyle/>
        <a:p>
          <a:endParaRPr lang="en-IN"/>
        </a:p>
      </dgm:t>
    </dgm:pt>
    <dgm:pt modelId="{02BB890B-54BF-4745-9B3E-59EBD4F2390C}" type="sibTrans" cxnId="{42069BA7-E477-4667-AAB9-3816ED762C90}">
      <dgm:prSet/>
      <dgm:spPr/>
      <dgm:t>
        <a:bodyPr/>
        <a:lstStyle/>
        <a:p>
          <a:endParaRPr lang="en-IN"/>
        </a:p>
      </dgm:t>
    </dgm:pt>
    <dgm:pt modelId="{1F31CDEB-9D5A-4FA1-B7F6-AE7AB6E878BD}" type="pres">
      <dgm:prSet presAssocID="{1F283A9A-DBF4-45C5-AF10-E5355C71502B}" presName="cycleMatrixDiagram" presStyleCnt="0">
        <dgm:presLayoutVars>
          <dgm:chMax val="1"/>
          <dgm:dir/>
          <dgm:animLvl val="lvl"/>
          <dgm:resizeHandles val="exact"/>
        </dgm:presLayoutVars>
      </dgm:prSet>
      <dgm:spPr/>
    </dgm:pt>
    <dgm:pt modelId="{0376FC4B-FFAB-4EEE-AFA6-DA4B5A3B7609}" type="pres">
      <dgm:prSet presAssocID="{1F283A9A-DBF4-45C5-AF10-E5355C71502B}" presName="children" presStyleCnt="0"/>
      <dgm:spPr/>
    </dgm:pt>
    <dgm:pt modelId="{5744BF5A-FDF9-42AA-AE6E-48B1B7D476CD}" type="pres">
      <dgm:prSet presAssocID="{1F283A9A-DBF4-45C5-AF10-E5355C71502B}" presName="child1group" presStyleCnt="0"/>
      <dgm:spPr/>
    </dgm:pt>
    <dgm:pt modelId="{A625F0A2-AEE1-4440-AAE8-ECA90AA30C55}" type="pres">
      <dgm:prSet presAssocID="{1F283A9A-DBF4-45C5-AF10-E5355C71502B}" presName="child1" presStyleLbl="bgAcc1" presStyleIdx="0" presStyleCnt="4" custScaleX="188356" custScaleY="125187" custLinFactNeighborX="-54813" custLinFactNeighborY="12876"/>
      <dgm:spPr/>
    </dgm:pt>
    <dgm:pt modelId="{F141805F-0242-41F3-A907-D02A58888C18}" type="pres">
      <dgm:prSet presAssocID="{1F283A9A-DBF4-45C5-AF10-E5355C71502B}" presName="child1Text" presStyleLbl="bgAcc1" presStyleIdx="0" presStyleCnt="4">
        <dgm:presLayoutVars>
          <dgm:bulletEnabled val="1"/>
        </dgm:presLayoutVars>
      </dgm:prSet>
      <dgm:spPr/>
    </dgm:pt>
    <dgm:pt modelId="{DEAA7D51-8A26-41D3-A562-194A083CE27E}" type="pres">
      <dgm:prSet presAssocID="{1F283A9A-DBF4-45C5-AF10-E5355C71502B}" presName="child2group" presStyleCnt="0"/>
      <dgm:spPr/>
    </dgm:pt>
    <dgm:pt modelId="{3BD0FD7F-D0C0-4062-BDA7-355485219699}" type="pres">
      <dgm:prSet presAssocID="{1F283A9A-DBF4-45C5-AF10-E5355C71502B}" presName="child2" presStyleLbl="bgAcc1" presStyleIdx="1" presStyleCnt="4" custScaleX="198196" custScaleY="121230" custLinFactNeighborX="31303" custLinFactNeighborY="14813"/>
      <dgm:spPr/>
    </dgm:pt>
    <dgm:pt modelId="{99B51BE9-4499-4818-9AF9-7E83539A32EA}" type="pres">
      <dgm:prSet presAssocID="{1F283A9A-DBF4-45C5-AF10-E5355C71502B}" presName="child2Text" presStyleLbl="bgAcc1" presStyleIdx="1" presStyleCnt="4">
        <dgm:presLayoutVars>
          <dgm:bulletEnabled val="1"/>
        </dgm:presLayoutVars>
      </dgm:prSet>
      <dgm:spPr/>
    </dgm:pt>
    <dgm:pt modelId="{ABB242DF-8401-450B-BCF9-C25D1CD41A75}" type="pres">
      <dgm:prSet presAssocID="{1F283A9A-DBF4-45C5-AF10-E5355C71502B}" presName="child3group" presStyleCnt="0"/>
      <dgm:spPr/>
    </dgm:pt>
    <dgm:pt modelId="{6A0AACFE-366C-42CC-BDBD-570641201F24}" type="pres">
      <dgm:prSet presAssocID="{1F283A9A-DBF4-45C5-AF10-E5355C71502B}" presName="child3" presStyleLbl="bgAcc1" presStyleIdx="2" presStyleCnt="4" custScaleX="188160" custScaleY="126564" custLinFactNeighborX="32091" custLinFactNeighborY="-14351"/>
      <dgm:spPr/>
    </dgm:pt>
    <dgm:pt modelId="{D5126FD6-F7A1-4B04-BAA1-E8E037E77BC3}" type="pres">
      <dgm:prSet presAssocID="{1F283A9A-DBF4-45C5-AF10-E5355C71502B}" presName="child3Text" presStyleLbl="bgAcc1" presStyleIdx="2" presStyleCnt="4">
        <dgm:presLayoutVars>
          <dgm:bulletEnabled val="1"/>
        </dgm:presLayoutVars>
      </dgm:prSet>
      <dgm:spPr/>
    </dgm:pt>
    <dgm:pt modelId="{F75E17D9-9ACA-488C-A76A-488A8B357D80}" type="pres">
      <dgm:prSet presAssocID="{1F283A9A-DBF4-45C5-AF10-E5355C71502B}" presName="child4group" presStyleCnt="0"/>
      <dgm:spPr/>
    </dgm:pt>
    <dgm:pt modelId="{75F652FF-DD0D-443E-B9FF-A536B799A588}" type="pres">
      <dgm:prSet presAssocID="{1F283A9A-DBF4-45C5-AF10-E5355C71502B}" presName="child4" presStyleLbl="bgAcc1" presStyleIdx="3" presStyleCnt="4" custScaleX="199620" custScaleY="136840" custLinFactNeighborX="-28919" custLinFactNeighborY="-18283"/>
      <dgm:spPr/>
    </dgm:pt>
    <dgm:pt modelId="{336728A8-FB67-4D97-88C4-4475DAA24228}" type="pres">
      <dgm:prSet presAssocID="{1F283A9A-DBF4-45C5-AF10-E5355C71502B}" presName="child4Text" presStyleLbl="bgAcc1" presStyleIdx="3" presStyleCnt="4">
        <dgm:presLayoutVars>
          <dgm:bulletEnabled val="1"/>
        </dgm:presLayoutVars>
      </dgm:prSet>
      <dgm:spPr/>
    </dgm:pt>
    <dgm:pt modelId="{450BA6BB-77FB-4A93-9B77-EECEAB4E700C}" type="pres">
      <dgm:prSet presAssocID="{1F283A9A-DBF4-45C5-AF10-E5355C71502B}" presName="childPlaceholder" presStyleCnt="0"/>
      <dgm:spPr/>
    </dgm:pt>
    <dgm:pt modelId="{A069C8B4-5B98-4C0B-B42E-C849407EAE98}" type="pres">
      <dgm:prSet presAssocID="{1F283A9A-DBF4-45C5-AF10-E5355C71502B}" presName="circle" presStyleCnt="0"/>
      <dgm:spPr/>
    </dgm:pt>
    <dgm:pt modelId="{1582374D-E3AD-442C-95A2-775DFC91F2DA}" type="pres">
      <dgm:prSet presAssocID="{1F283A9A-DBF4-45C5-AF10-E5355C71502B}" presName="quadrant1" presStyleLbl="node1" presStyleIdx="0" presStyleCnt="4">
        <dgm:presLayoutVars>
          <dgm:chMax val="1"/>
          <dgm:bulletEnabled val="1"/>
        </dgm:presLayoutVars>
      </dgm:prSet>
      <dgm:spPr/>
    </dgm:pt>
    <dgm:pt modelId="{3755E733-2ED5-4C30-8109-52B6D7ECAB7A}" type="pres">
      <dgm:prSet presAssocID="{1F283A9A-DBF4-45C5-AF10-E5355C71502B}" presName="quadrant2" presStyleLbl="node1" presStyleIdx="1" presStyleCnt="4">
        <dgm:presLayoutVars>
          <dgm:chMax val="1"/>
          <dgm:bulletEnabled val="1"/>
        </dgm:presLayoutVars>
      </dgm:prSet>
      <dgm:spPr/>
    </dgm:pt>
    <dgm:pt modelId="{B626E136-460C-4759-9269-E7DD0E003D7F}" type="pres">
      <dgm:prSet presAssocID="{1F283A9A-DBF4-45C5-AF10-E5355C71502B}" presName="quadrant3" presStyleLbl="node1" presStyleIdx="2" presStyleCnt="4">
        <dgm:presLayoutVars>
          <dgm:chMax val="1"/>
          <dgm:bulletEnabled val="1"/>
        </dgm:presLayoutVars>
      </dgm:prSet>
      <dgm:spPr/>
    </dgm:pt>
    <dgm:pt modelId="{388B675D-09A4-497B-BB02-8E62959459B1}" type="pres">
      <dgm:prSet presAssocID="{1F283A9A-DBF4-45C5-AF10-E5355C71502B}" presName="quadrant4" presStyleLbl="node1" presStyleIdx="3" presStyleCnt="4">
        <dgm:presLayoutVars>
          <dgm:chMax val="1"/>
          <dgm:bulletEnabled val="1"/>
        </dgm:presLayoutVars>
      </dgm:prSet>
      <dgm:spPr/>
    </dgm:pt>
    <dgm:pt modelId="{2C97B149-8CB6-4DBB-AC8F-21F94244ED54}" type="pres">
      <dgm:prSet presAssocID="{1F283A9A-DBF4-45C5-AF10-E5355C71502B}" presName="quadrantPlaceholder" presStyleCnt="0"/>
      <dgm:spPr/>
    </dgm:pt>
    <dgm:pt modelId="{BA1C1BBB-8131-499E-B49F-1AF5D6FC45B3}" type="pres">
      <dgm:prSet presAssocID="{1F283A9A-DBF4-45C5-AF10-E5355C71502B}" presName="center1" presStyleLbl="fgShp" presStyleIdx="0" presStyleCnt="2"/>
      <dgm:spPr>
        <a:solidFill>
          <a:schemeClr val="bg1">
            <a:lumMod val="95000"/>
          </a:schemeClr>
        </a:solidFill>
        <a:ln>
          <a:solidFill>
            <a:schemeClr val="bg2"/>
          </a:solidFill>
        </a:ln>
      </dgm:spPr>
    </dgm:pt>
    <dgm:pt modelId="{4D817D5E-45EC-4CE7-92BC-5A461C512FF0}" type="pres">
      <dgm:prSet presAssocID="{1F283A9A-DBF4-45C5-AF10-E5355C71502B}" presName="center2" presStyleLbl="fgShp" presStyleIdx="1" presStyleCnt="2"/>
      <dgm:spPr>
        <a:solidFill>
          <a:schemeClr val="bg1">
            <a:lumMod val="95000"/>
          </a:schemeClr>
        </a:solidFill>
        <a:ln>
          <a:solidFill>
            <a:schemeClr val="bg1">
              <a:lumMod val="95000"/>
            </a:schemeClr>
          </a:solidFill>
        </a:ln>
      </dgm:spPr>
    </dgm:pt>
  </dgm:ptLst>
  <dgm:cxnLst>
    <dgm:cxn modelId="{41D3D805-D8B8-401C-BFD2-3E0B284B0984}" type="presOf" srcId="{D80460F8-FAFE-49D2-B457-560B0E1C80F6}" destId="{F141805F-0242-41F3-A907-D02A58888C18}" srcOrd="1" destOrd="1" presId="urn:microsoft.com/office/officeart/2005/8/layout/cycle4"/>
    <dgm:cxn modelId="{7CC1A20E-192E-4AA4-A22C-8E66BC679069}" type="presOf" srcId="{E3BA10E1-D38F-4E7A-B5D2-CF8C09787E25}" destId="{3BD0FD7F-D0C0-4062-BDA7-355485219699}" srcOrd="0" destOrd="1" presId="urn:microsoft.com/office/officeart/2005/8/layout/cycle4"/>
    <dgm:cxn modelId="{6293BB19-670D-4923-9CF0-1BC5F30E3FB9}" type="presOf" srcId="{90119BCA-240D-43F8-9D00-1928D36D51A4}" destId="{6A0AACFE-366C-42CC-BDBD-570641201F24}" srcOrd="0" destOrd="3" presId="urn:microsoft.com/office/officeart/2005/8/layout/cycle4"/>
    <dgm:cxn modelId="{BDCFD019-3357-4704-9E51-C000B481F6D9}" type="presOf" srcId="{E3BA10E1-D38F-4E7A-B5D2-CF8C09787E25}" destId="{99B51BE9-4499-4818-9AF9-7E83539A32EA}" srcOrd="1" destOrd="1" presId="urn:microsoft.com/office/officeart/2005/8/layout/cycle4"/>
    <dgm:cxn modelId="{BDF52D1A-F213-4BB0-B00F-5C3FAE8C2E55}" type="presOf" srcId="{9D0D9564-6246-458A-A726-BDAA43F81BEA}" destId="{6A0AACFE-366C-42CC-BDBD-570641201F24}" srcOrd="0" destOrd="0" presId="urn:microsoft.com/office/officeart/2005/8/layout/cycle4"/>
    <dgm:cxn modelId="{5DDEA01B-B9B4-4AE2-B4A6-97330DC7A83C}" srcId="{1F283A9A-DBF4-45C5-AF10-E5355C71502B}" destId="{07F8641B-D045-4133-BEEE-59F33BAD6154}" srcOrd="0" destOrd="0" parTransId="{88B65089-FECD-43D1-951E-39CF4E4AD477}" sibTransId="{F949BE5C-7336-4162-8485-743864ABD93C}"/>
    <dgm:cxn modelId="{57B0161E-9685-43D9-AA6D-517C918BAA04}" type="presOf" srcId="{D0F5CCB7-D41D-4A71-B987-487A4C3A966D}" destId="{6A0AACFE-366C-42CC-BDBD-570641201F24}" srcOrd="0" destOrd="1" presId="urn:microsoft.com/office/officeart/2005/8/layout/cycle4"/>
    <dgm:cxn modelId="{A58D291F-5F65-42B0-AFE7-D934FED125AA}" srcId="{07F8641B-D045-4133-BEEE-59F33BAD6154}" destId="{D80460F8-FAFE-49D2-B457-560B0E1C80F6}" srcOrd="1" destOrd="0" parTransId="{ECA572CC-5065-4F30-BE27-FC6E77EDD193}" sibTransId="{DB8EABEB-4F16-41AC-849A-109D79BC62CA}"/>
    <dgm:cxn modelId="{7AC50320-E579-47E9-B3B7-2EB488BA7B45}" srcId="{E0729842-A150-4634-8FB1-7072F374D13D}" destId="{4E198B6D-20A1-49A1-9533-441FAB3CD805}" srcOrd="0" destOrd="0" parTransId="{55788E31-B6E4-42FE-8F09-568689C2B737}" sibTransId="{2CFE5036-B497-48EB-A099-B30B6A225272}"/>
    <dgm:cxn modelId="{0DB11224-3BA9-4653-9A9B-98FBCF5BB5F8}" srcId="{1F283A9A-DBF4-45C5-AF10-E5355C71502B}" destId="{3A7C3426-F261-4AD2-8011-39A023F41B1F}" srcOrd="1" destOrd="0" parTransId="{9E7ADA47-29BC-43C5-99BB-391850189A95}" sibTransId="{4698EB02-01CF-45D3-B4C5-F9E6EEB0326B}"/>
    <dgm:cxn modelId="{18B41E35-8992-4DA1-9135-E20483F91FD3}" srcId="{1F283A9A-DBF4-45C5-AF10-E5355C71502B}" destId="{E0729842-A150-4634-8FB1-7072F374D13D}" srcOrd="3" destOrd="0" parTransId="{6AC86671-BD06-402B-A7C2-2FC39910E0AA}" sibTransId="{9D3FAA27-212B-4216-B630-7D378B786F76}"/>
    <dgm:cxn modelId="{168DB238-9F37-42ED-90FE-CC0A21D04E9D}" type="presOf" srcId="{19082EEB-A546-4F9B-83D9-207FBC7CD040}" destId="{3BD0FD7F-D0C0-4062-BDA7-355485219699}" srcOrd="0" destOrd="0" presId="urn:microsoft.com/office/officeart/2005/8/layout/cycle4"/>
    <dgm:cxn modelId="{4DDA2061-6AA0-4A04-85CB-73CDC2F40933}" srcId="{82162858-D211-48E7-A38B-08451BF71314}" destId="{66FAAB62-DACE-4EE7-9901-ECFB6778AC22}" srcOrd="2" destOrd="0" parTransId="{566C2B17-E2DD-4395-88E0-018C256F28A9}" sibTransId="{163D8BEB-44D8-4444-80AA-54CB30EA1CFB}"/>
    <dgm:cxn modelId="{1F743B62-F529-48EE-8AC6-FC96F9135D4D}" srcId="{3A7C3426-F261-4AD2-8011-39A023F41B1F}" destId="{E3BA10E1-D38F-4E7A-B5D2-CF8C09787E25}" srcOrd="1" destOrd="0" parTransId="{C87A39ED-CBF2-400D-94E6-737F5C31ABD4}" sibTransId="{3E214B48-377C-46AC-9A69-184CDCC1146B}"/>
    <dgm:cxn modelId="{0005D748-F92D-4095-8240-5288755C56BB}" srcId="{82162858-D211-48E7-A38B-08451BF71314}" destId="{D0F5CCB7-D41D-4A71-B987-487A4C3A966D}" srcOrd="1" destOrd="0" parTransId="{7B0980E6-7882-4DD7-A577-66D1785EBCC3}" sibTransId="{0108977A-7472-4998-ABA6-7C802FD02D63}"/>
    <dgm:cxn modelId="{E1B4044E-5710-48C2-9A9A-CC2D0B917879}" type="presOf" srcId="{82162858-D211-48E7-A38B-08451BF71314}" destId="{B626E136-460C-4759-9269-E7DD0E003D7F}" srcOrd="0" destOrd="0" presId="urn:microsoft.com/office/officeart/2005/8/layout/cycle4"/>
    <dgm:cxn modelId="{7C128070-328A-4835-BAE9-AC885920CC1D}" type="presOf" srcId="{60DAC913-517B-4943-B09A-79AA115F0F4F}" destId="{F141805F-0242-41F3-A907-D02A58888C18}" srcOrd="1" destOrd="0" presId="urn:microsoft.com/office/officeart/2005/8/layout/cycle4"/>
    <dgm:cxn modelId="{57708550-BFF5-498F-9F67-379469AB7B33}" type="presOf" srcId="{3A7C3426-F261-4AD2-8011-39A023F41B1F}" destId="{3755E733-2ED5-4C30-8109-52B6D7ECAB7A}" srcOrd="0" destOrd="0" presId="urn:microsoft.com/office/officeart/2005/8/layout/cycle4"/>
    <dgm:cxn modelId="{1A8F5551-DFAB-436E-AAD0-AA1A0BAF94AE}" type="presOf" srcId="{D0F5CCB7-D41D-4A71-B987-487A4C3A966D}" destId="{D5126FD6-F7A1-4B04-BAA1-E8E037E77BC3}" srcOrd="1" destOrd="1" presId="urn:microsoft.com/office/officeart/2005/8/layout/cycle4"/>
    <dgm:cxn modelId="{C331A851-1E83-4A28-8C45-472691F6E4E9}" srcId="{1F283A9A-DBF4-45C5-AF10-E5355C71502B}" destId="{82162858-D211-48E7-A38B-08451BF71314}" srcOrd="2" destOrd="0" parTransId="{31013C45-DBFB-495F-87EE-9D060C9B11B7}" sibTransId="{E3892F8E-BC7B-41F1-AA81-A24F22206440}"/>
    <dgm:cxn modelId="{9FA4DC51-9888-406E-BCD2-81C8EB83202F}" type="presOf" srcId="{90119BCA-240D-43F8-9D00-1928D36D51A4}" destId="{D5126FD6-F7A1-4B04-BAA1-E8E037E77BC3}" srcOrd="1" destOrd="3" presId="urn:microsoft.com/office/officeart/2005/8/layout/cycle4"/>
    <dgm:cxn modelId="{14FA7C79-EBDE-4E52-92F1-040838183C31}" type="presOf" srcId="{66FAAB62-DACE-4EE7-9901-ECFB6778AC22}" destId="{D5126FD6-F7A1-4B04-BAA1-E8E037E77BC3}" srcOrd="1" destOrd="2" presId="urn:microsoft.com/office/officeart/2005/8/layout/cycle4"/>
    <dgm:cxn modelId="{8C7B2787-F49F-4F20-810F-DD562768AC5D}" type="presOf" srcId="{07F8641B-D045-4133-BEEE-59F33BAD6154}" destId="{1582374D-E3AD-442C-95A2-775DFC91F2DA}" srcOrd="0" destOrd="0" presId="urn:microsoft.com/office/officeart/2005/8/layout/cycle4"/>
    <dgm:cxn modelId="{05264E8B-5984-4CAC-93DB-1522E0CF3B31}" type="presOf" srcId="{66FAAB62-DACE-4EE7-9901-ECFB6778AC22}" destId="{6A0AACFE-366C-42CC-BDBD-570641201F24}" srcOrd="0" destOrd="2" presId="urn:microsoft.com/office/officeart/2005/8/layout/cycle4"/>
    <dgm:cxn modelId="{655F2A8E-CD77-4FC1-9D01-8E71538D456F}" srcId="{82162858-D211-48E7-A38B-08451BF71314}" destId="{9D0D9564-6246-458A-A726-BDAA43F81BEA}" srcOrd="0" destOrd="0" parTransId="{F1ECD7DA-D8F7-484E-9FD1-CC4204CF737E}" sibTransId="{5FBC4D0F-ABDE-47A0-9D67-411FC21C4BE5}"/>
    <dgm:cxn modelId="{70C0879F-993D-4168-B3D0-5C4C5421AE2F}" type="presOf" srcId="{19082EEB-A546-4F9B-83D9-207FBC7CD040}" destId="{99B51BE9-4499-4818-9AF9-7E83539A32EA}" srcOrd="1" destOrd="0" presId="urn:microsoft.com/office/officeart/2005/8/layout/cycle4"/>
    <dgm:cxn modelId="{42069BA7-E477-4667-AAB9-3816ED762C90}" srcId="{3A7C3426-F261-4AD2-8011-39A023F41B1F}" destId="{19082EEB-A546-4F9B-83D9-207FBC7CD040}" srcOrd="0" destOrd="0" parTransId="{DDB49944-4CA4-46ED-B29E-5F33F4BBA42D}" sibTransId="{02BB890B-54BF-4745-9B3E-59EBD4F2390C}"/>
    <dgm:cxn modelId="{45113AAD-697E-43AF-8724-97A902A4183D}" type="presOf" srcId="{9D0D9564-6246-458A-A726-BDAA43F81BEA}" destId="{D5126FD6-F7A1-4B04-BAA1-E8E037E77BC3}" srcOrd="1" destOrd="0" presId="urn:microsoft.com/office/officeart/2005/8/layout/cycle4"/>
    <dgm:cxn modelId="{ABCD83B3-BFA3-4239-9641-237640052070}" type="presOf" srcId="{4E198B6D-20A1-49A1-9533-441FAB3CD805}" destId="{336728A8-FB67-4D97-88C4-4475DAA24228}" srcOrd="1" destOrd="0" presId="urn:microsoft.com/office/officeart/2005/8/layout/cycle4"/>
    <dgm:cxn modelId="{2240AAB7-0150-41E8-BF24-AD4A66843BCE}" type="presOf" srcId="{D80460F8-FAFE-49D2-B457-560B0E1C80F6}" destId="{A625F0A2-AEE1-4440-AAE8-ECA90AA30C55}" srcOrd="0" destOrd="1" presId="urn:microsoft.com/office/officeart/2005/8/layout/cycle4"/>
    <dgm:cxn modelId="{05E753BD-D043-4C82-BEDA-1D5088C95C08}" type="presOf" srcId="{E0729842-A150-4634-8FB1-7072F374D13D}" destId="{388B675D-09A4-497B-BB02-8E62959459B1}" srcOrd="0" destOrd="0" presId="urn:microsoft.com/office/officeart/2005/8/layout/cycle4"/>
    <dgm:cxn modelId="{7374BEBD-ADF0-4E57-9FEB-1344EDA60F0B}" type="presOf" srcId="{60DAC913-517B-4943-B09A-79AA115F0F4F}" destId="{A625F0A2-AEE1-4440-AAE8-ECA90AA30C55}" srcOrd="0" destOrd="0" presId="urn:microsoft.com/office/officeart/2005/8/layout/cycle4"/>
    <dgm:cxn modelId="{598C86C5-4CFB-4F4D-9DFE-4DF0549E2E9A}" type="presOf" srcId="{4E198B6D-20A1-49A1-9533-441FAB3CD805}" destId="{75F652FF-DD0D-443E-B9FF-A536B799A588}" srcOrd="0" destOrd="0" presId="urn:microsoft.com/office/officeart/2005/8/layout/cycle4"/>
    <dgm:cxn modelId="{D138E0DA-109C-4040-8176-5E8CE440C9B3}" srcId="{07F8641B-D045-4133-BEEE-59F33BAD6154}" destId="{60DAC913-517B-4943-B09A-79AA115F0F4F}" srcOrd="0" destOrd="0" parTransId="{03A26B7E-8E19-44AB-9388-0BA9719B132B}" sibTransId="{4B1E4ED9-2E23-4334-A52C-97141DE3FC3F}"/>
    <dgm:cxn modelId="{42864DDF-1CC8-4E38-845E-7E865A52B026}" srcId="{82162858-D211-48E7-A38B-08451BF71314}" destId="{90119BCA-240D-43F8-9D00-1928D36D51A4}" srcOrd="3" destOrd="0" parTransId="{1FEFFF85-CDD8-4ABE-A1C0-63E3A593279B}" sibTransId="{5D5AD4F1-1B83-4568-9170-BA815F6C3281}"/>
    <dgm:cxn modelId="{05A2C8F0-AFB0-488C-AC41-238A7607761C}" type="presOf" srcId="{1F283A9A-DBF4-45C5-AF10-E5355C71502B}" destId="{1F31CDEB-9D5A-4FA1-B7F6-AE7AB6E878BD}" srcOrd="0" destOrd="0" presId="urn:microsoft.com/office/officeart/2005/8/layout/cycle4"/>
    <dgm:cxn modelId="{38DF2F01-E42F-4E3F-A4A9-8F7F228F6C3D}" type="presParOf" srcId="{1F31CDEB-9D5A-4FA1-B7F6-AE7AB6E878BD}" destId="{0376FC4B-FFAB-4EEE-AFA6-DA4B5A3B7609}" srcOrd="0" destOrd="0" presId="urn:microsoft.com/office/officeart/2005/8/layout/cycle4"/>
    <dgm:cxn modelId="{909C31D0-3BF0-48E7-9530-9A23F8752B84}" type="presParOf" srcId="{0376FC4B-FFAB-4EEE-AFA6-DA4B5A3B7609}" destId="{5744BF5A-FDF9-42AA-AE6E-48B1B7D476CD}" srcOrd="0" destOrd="0" presId="urn:microsoft.com/office/officeart/2005/8/layout/cycle4"/>
    <dgm:cxn modelId="{31B6E6A7-06B0-4B14-AAE4-D21552A418F6}" type="presParOf" srcId="{5744BF5A-FDF9-42AA-AE6E-48B1B7D476CD}" destId="{A625F0A2-AEE1-4440-AAE8-ECA90AA30C55}" srcOrd="0" destOrd="0" presId="urn:microsoft.com/office/officeart/2005/8/layout/cycle4"/>
    <dgm:cxn modelId="{C6115F71-1A50-497E-9863-8FBDC0F4F732}" type="presParOf" srcId="{5744BF5A-FDF9-42AA-AE6E-48B1B7D476CD}" destId="{F141805F-0242-41F3-A907-D02A58888C18}" srcOrd="1" destOrd="0" presId="urn:microsoft.com/office/officeart/2005/8/layout/cycle4"/>
    <dgm:cxn modelId="{C1383EEC-0BC7-472F-97D8-8E5A7C6007A5}" type="presParOf" srcId="{0376FC4B-FFAB-4EEE-AFA6-DA4B5A3B7609}" destId="{DEAA7D51-8A26-41D3-A562-194A083CE27E}" srcOrd="1" destOrd="0" presId="urn:microsoft.com/office/officeart/2005/8/layout/cycle4"/>
    <dgm:cxn modelId="{A574E617-D333-4618-B754-C14C50339C76}" type="presParOf" srcId="{DEAA7D51-8A26-41D3-A562-194A083CE27E}" destId="{3BD0FD7F-D0C0-4062-BDA7-355485219699}" srcOrd="0" destOrd="0" presId="urn:microsoft.com/office/officeart/2005/8/layout/cycle4"/>
    <dgm:cxn modelId="{86387BF2-4857-46AA-9F07-F84C96475800}" type="presParOf" srcId="{DEAA7D51-8A26-41D3-A562-194A083CE27E}" destId="{99B51BE9-4499-4818-9AF9-7E83539A32EA}" srcOrd="1" destOrd="0" presId="urn:microsoft.com/office/officeart/2005/8/layout/cycle4"/>
    <dgm:cxn modelId="{15AAB543-22E9-4A06-82CF-3DAAD07E7A15}" type="presParOf" srcId="{0376FC4B-FFAB-4EEE-AFA6-DA4B5A3B7609}" destId="{ABB242DF-8401-450B-BCF9-C25D1CD41A75}" srcOrd="2" destOrd="0" presId="urn:microsoft.com/office/officeart/2005/8/layout/cycle4"/>
    <dgm:cxn modelId="{3F1518C1-2D97-4691-9F24-A9E04DF7AD0C}" type="presParOf" srcId="{ABB242DF-8401-450B-BCF9-C25D1CD41A75}" destId="{6A0AACFE-366C-42CC-BDBD-570641201F24}" srcOrd="0" destOrd="0" presId="urn:microsoft.com/office/officeart/2005/8/layout/cycle4"/>
    <dgm:cxn modelId="{B00DA3A6-0353-4DB3-917E-A3AC6586DB08}" type="presParOf" srcId="{ABB242DF-8401-450B-BCF9-C25D1CD41A75}" destId="{D5126FD6-F7A1-4B04-BAA1-E8E037E77BC3}" srcOrd="1" destOrd="0" presId="urn:microsoft.com/office/officeart/2005/8/layout/cycle4"/>
    <dgm:cxn modelId="{C9EF68B5-3009-420C-87E2-F298873E16D5}" type="presParOf" srcId="{0376FC4B-FFAB-4EEE-AFA6-DA4B5A3B7609}" destId="{F75E17D9-9ACA-488C-A76A-488A8B357D80}" srcOrd="3" destOrd="0" presId="urn:microsoft.com/office/officeart/2005/8/layout/cycle4"/>
    <dgm:cxn modelId="{AD55C377-4AB8-4101-93F0-7A4CA6A345BB}" type="presParOf" srcId="{F75E17D9-9ACA-488C-A76A-488A8B357D80}" destId="{75F652FF-DD0D-443E-B9FF-A536B799A588}" srcOrd="0" destOrd="0" presId="urn:microsoft.com/office/officeart/2005/8/layout/cycle4"/>
    <dgm:cxn modelId="{3A1970D8-3288-439A-8FCD-1B390CC557CE}" type="presParOf" srcId="{F75E17D9-9ACA-488C-A76A-488A8B357D80}" destId="{336728A8-FB67-4D97-88C4-4475DAA24228}" srcOrd="1" destOrd="0" presId="urn:microsoft.com/office/officeart/2005/8/layout/cycle4"/>
    <dgm:cxn modelId="{6DB59613-7318-48EA-AE59-77F72210D450}" type="presParOf" srcId="{0376FC4B-FFAB-4EEE-AFA6-DA4B5A3B7609}" destId="{450BA6BB-77FB-4A93-9B77-EECEAB4E700C}" srcOrd="4" destOrd="0" presId="urn:microsoft.com/office/officeart/2005/8/layout/cycle4"/>
    <dgm:cxn modelId="{EB26BF6F-2142-4D13-9E6F-2D5DDA32B13A}" type="presParOf" srcId="{1F31CDEB-9D5A-4FA1-B7F6-AE7AB6E878BD}" destId="{A069C8B4-5B98-4C0B-B42E-C849407EAE98}" srcOrd="1" destOrd="0" presId="urn:microsoft.com/office/officeart/2005/8/layout/cycle4"/>
    <dgm:cxn modelId="{365E41DC-F3EF-4FE1-A1E1-FD5859845422}" type="presParOf" srcId="{A069C8B4-5B98-4C0B-B42E-C849407EAE98}" destId="{1582374D-E3AD-442C-95A2-775DFC91F2DA}" srcOrd="0" destOrd="0" presId="urn:microsoft.com/office/officeart/2005/8/layout/cycle4"/>
    <dgm:cxn modelId="{41BA65C9-BCA0-4DEA-919D-95C360751928}" type="presParOf" srcId="{A069C8B4-5B98-4C0B-B42E-C849407EAE98}" destId="{3755E733-2ED5-4C30-8109-52B6D7ECAB7A}" srcOrd="1" destOrd="0" presId="urn:microsoft.com/office/officeart/2005/8/layout/cycle4"/>
    <dgm:cxn modelId="{72ABE101-887B-414A-94FF-2A1DE756BCA5}" type="presParOf" srcId="{A069C8B4-5B98-4C0B-B42E-C849407EAE98}" destId="{B626E136-460C-4759-9269-E7DD0E003D7F}" srcOrd="2" destOrd="0" presId="urn:microsoft.com/office/officeart/2005/8/layout/cycle4"/>
    <dgm:cxn modelId="{BADBD531-26BE-4DC0-8A69-556F4142B766}" type="presParOf" srcId="{A069C8B4-5B98-4C0B-B42E-C849407EAE98}" destId="{388B675D-09A4-497B-BB02-8E62959459B1}" srcOrd="3" destOrd="0" presId="urn:microsoft.com/office/officeart/2005/8/layout/cycle4"/>
    <dgm:cxn modelId="{E7625D4D-E3A0-4EDE-83E4-CD23ED79F33B}" type="presParOf" srcId="{A069C8B4-5B98-4C0B-B42E-C849407EAE98}" destId="{2C97B149-8CB6-4DBB-AC8F-21F94244ED54}" srcOrd="4" destOrd="0" presId="urn:microsoft.com/office/officeart/2005/8/layout/cycle4"/>
    <dgm:cxn modelId="{5E8615A7-F927-4358-8616-9F2FC38C0695}" type="presParOf" srcId="{1F31CDEB-9D5A-4FA1-B7F6-AE7AB6E878BD}" destId="{BA1C1BBB-8131-499E-B49F-1AF5D6FC45B3}" srcOrd="2" destOrd="0" presId="urn:microsoft.com/office/officeart/2005/8/layout/cycle4"/>
    <dgm:cxn modelId="{EFFB4196-0051-45E0-8068-105DE8F51897}" type="presParOf" srcId="{1F31CDEB-9D5A-4FA1-B7F6-AE7AB6E878BD}" destId="{4D817D5E-45EC-4CE7-92BC-5A461C512FF0}"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0AACFE-366C-42CC-BDBD-570641201F24}">
      <dsp:nvSpPr>
        <dsp:cNvPr id="0" name=""/>
        <dsp:cNvSpPr/>
      </dsp:nvSpPr>
      <dsp:spPr>
        <a:xfrm>
          <a:off x="5616713" y="2913876"/>
          <a:ext cx="4614785" cy="2010747"/>
        </a:xfrm>
        <a:prstGeom prst="roundRect">
          <a:avLst>
            <a:gd name="adj" fmla="val 10000"/>
          </a:avLst>
        </a:prstGeom>
        <a:solidFill>
          <a:schemeClr val="lt1">
            <a:alpha val="90000"/>
            <a:hueOff val="0"/>
            <a:satOff val="0"/>
            <a:lumOff val="0"/>
            <a:alphaOff val="0"/>
          </a:schemeClr>
        </a:solidFill>
        <a:ln w="22225" cap="rnd"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71450" lvl="1" indent="-171450" algn="l" defTabSz="844550">
            <a:lnSpc>
              <a:spcPct val="90000"/>
            </a:lnSpc>
            <a:spcBef>
              <a:spcPct val="0"/>
            </a:spcBef>
            <a:spcAft>
              <a:spcPct val="15000"/>
            </a:spcAft>
            <a:buNone/>
          </a:pPr>
          <a:r>
            <a:rPr lang="en-US" sz="1900" kern="1200" dirty="0">
              <a:latin typeface="Calibri" panose="020F0502020204030204" pitchFamily="34" charset="0"/>
              <a:ea typeface="Calibri" panose="020F0502020204030204" pitchFamily="34" charset="0"/>
              <a:cs typeface="Calibri" panose="020F0502020204030204" pitchFamily="34" charset="0"/>
            </a:rPr>
            <a:t>Teachers and mentors aiming</a:t>
          </a:r>
          <a:endParaRPr lang="en-IN" sz="1900" kern="1200" dirty="0">
            <a:latin typeface="Calibri" panose="020F0502020204030204" pitchFamily="34" charset="0"/>
            <a:ea typeface="Calibri" panose="020F0502020204030204" pitchFamily="34" charset="0"/>
            <a:cs typeface="Calibri" panose="020F0502020204030204" pitchFamily="34" charset="0"/>
          </a:endParaRPr>
        </a:p>
        <a:p>
          <a:pPr marL="171450" lvl="1" indent="-171450" algn="l" defTabSz="844550">
            <a:lnSpc>
              <a:spcPct val="90000"/>
            </a:lnSpc>
            <a:spcBef>
              <a:spcPct val="0"/>
            </a:spcBef>
            <a:spcAft>
              <a:spcPct val="15000"/>
            </a:spcAft>
            <a:buNone/>
          </a:pPr>
          <a:r>
            <a:rPr lang="en-US" sz="1900" kern="1200" dirty="0">
              <a:latin typeface="Calibri" panose="020F0502020204030204" pitchFamily="34" charset="0"/>
              <a:ea typeface="Calibri" panose="020F0502020204030204" pitchFamily="34" charset="0"/>
              <a:cs typeface="Calibri" panose="020F0502020204030204" pitchFamily="34" charset="0"/>
            </a:rPr>
            <a:t>to align student learning with</a:t>
          </a:r>
          <a:endParaRPr lang="en-IN" sz="1900" kern="1200" dirty="0">
            <a:latin typeface="Calibri" panose="020F0502020204030204" pitchFamily="34" charset="0"/>
            <a:ea typeface="Calibri" panose="020F0502020204030204" pitchFamily="34" charset="0"/>
            <a:cs typeface="Calibri" panose="020F0502020204030204" pitchFamily="34" charset="0"/>
          </a:endParaRPr>
        </a:p>
        <a:p>
          <a:pPr marL="171450" lvl="1" indent="-171450" algn="l" defTabSz="844550">
            <a:lnSpc>
              <a:spcPct val="90000"/>
            </a:lnSpc>
            <a:spcBef>
              <a:spcPct val="0"/>
            </a:spcBef>
            <a:spcAft>
              <a:spcPct val="15000"/>
            </a:spcAft>
            <a:buNone/>
          </a:pPr>
          <a:r>
            <a:rPr lang="en-US" sz="1900" kern="1200" dirty="0">
              <a:latin typeface="Calibri" panose="020F0502020204030204" pitchFamily="34" charset="0"/>
              <a:ea typeface="Calibri" panose="020F0502020204030204" pitchFamily="34" charset="0"/>
              <a:cs typeface="Calibri" panose="020F0502020204030204" pitchFamily="34" charset="0"/>
            </a:rPr>
            <a:t>future career opportunities</a:t>
          </a:r>
          <a:endParaRPr lang="en-IN" sz="1900" kern="1200" dirty="0">
            <a:latin typeface="Calibri" panose="020F0502020204030204" pitchFamily="34" charset="0"/>
            <a:ea typeface="Calibri" panose="020F0502020204030204" pitchFamily="34" charset="0"/>
            <a:cs typeface="Calibri" panose="020F0502020204030204" pitchFamily="34" charset="0"/>
          </a:endParaRPr>
        </a:p>
        <a:p>
          <a:pPr marL="171450" lvl="1" indent="-171450" algn="l" defTabSz="844550">
            <a:lnSpc>
              <a:spcPct val="90000"/>
            </a:lnSpc>
            <a:spcBef>
              <a:spcPct val="0"/>
            </a:spcBef>
            <a:spcAft>
              <a:spcPct val="15000"/>
            </a:spcAft>
            <a:buNone/>
          </a:pPr>
          <a:r>
            <a:rPr lang="en-US" sz="1900" kern="1200" dirty="0">
              <a:latin typeface="Calibri" panose="020F0502020204030204" pitchFamily="34" charset="0"/>
              <a:ea typeface="Calibri" panose="020F0502020204030204" pitchFamily="34" charset="0"/>
              <a:cs typeface="Calibri" panose="020F0502020204030204" pitchFamily="34" charset="0"/>
            </a:rPr>
            <a:t>and industry trends</a:t>
          </a:r>
          <a:endParaRPr lang="en-IN" sz="1900" kern="1200" dirty="0">
            <a:latin typeface="Calibri" panose="020F0502020204030204" pitchFamily="34" charset="0"/>
            <a:ea typeface="Calibri" panose="020F0502020204030204" pitchFamily="34" charset="0"/>
            <a:cs typeface="Calibri" panose="020F0502020204030204" pitchFamily="34" charset="0"/>
          </a:endParaRPr>
        </a:p>
      </dsp:txBody>
      <dsp:txXfrm>
        <a:off x="7045319" y="3460733"/>
        <a:ext cx="3142009" cy="1419720"/>
      </dsp:txXfrm>
    </dsp:sp>
    <dsp:sp modelId="{75F652FF-DD0D-443E-B9FF-A536B799A588}">
      <dsp:nvSpPr>
        <dsp:cNvPr id="0" name=""/>
        <dsp:cNvSpPr/>
      </dsp:nvSpPr>
      <dsp:spPr>
        <a:xfrm>
          <a:off x="0" y="2769779"/>
          <a:ext cx="4895851" cy="2174003"/>
        </a:xfrm>
        <a:prstGeom prst="roundRect">
          <a:avLst>
            <a:gd name="adj" fmla="val 10000"/>
          </a:avLst>
        </a:prstGeom>
        <a:solidFill>
          <a:schemeClr val="lt1">
            <a:alpha val="90000"/>
            <a:hueOff val="0"/>
            <a:satOff val="0"/>
            <a:lumOff val="0"/>
            <a:alphaOff val="0"/>
          </a:schemeClr>
        </a:solidFill>
        <a:ln w="22225" cap="rnd"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171450" lvl="1" indent="-171450" algn="l" defTabSz="844550">
            <a:lnSpc>
              <a:spcPct val="90000"/>
            </a:lnSpc>
            <a:spcBef>
              <a:spcPct val="0"/>
            </a:spcBef>
            <a:spcAft>
              <a:spcPct val="15000"/>
            </a:spcAft>
            <a:buChar char="•"/>
          </a:pPr>
          <a:r>
            <a:rPr lang="en-US" sz="1900" kern="1200" dirty="0">
              <a:latin typeface="Calibri" panose="020F0502020204030204" pitchFamily="34" charset="0"/>
              <a:ea typeface="Calibri" panose="020F0502020204030204" pitchFamily="34" charset="0"/>
              <a:cs typeface="Calibri" panose="020F0502020204030204" pitchFamily="34" charset="0"/>
            </a:rPr>
            <a:t>Professionals who provide academic and career advice , now empowered with intelligent tools for deeper insights</a:t>
          </a:r>
          <a:endParaRPr lang="en-IN" sz="1900" kern="1200" dirty="0">
            <a:latin typeface="Calibri" panose="020F0502020204030204" pitchFamily="34" charset="0"/>
            <a:ea typeface="Calibri" panose="020F0502020204030204" pitchFamily="34" charset="0"/>
            <a:cs typeface="Calibri" panose="020F0502020204030204" pitchFamily="34" charset="0"/>
          </a:endParaRPr>
        </a:p>
      </dsp:txBody>
      <dsp:txXfrm>
        <a:off x="47756" y="3361036"/>
        <a:ext cx="3331584" cy="1534990"/>
      </dsp:txXfrm>
    </dsp:sp>
    <dsp:sp modelId="{3BD0FD7F-D0C0-4062-BDA7-355485219699}">
      <dsp:nvSpPr>
        <dsp:cNvPr id="0" name=""/>
        <dsp:cNvSpPr/>
      </dsp:nvSpPr>
      <dsp:spPr>
        <a:xfrm>
          <a:off x="5394118" y="43552"/>
          <a:ext cx="4860926" cy="1926004"/>
        </a:xfrm>
        <a:prstGeom prst="roundRect">
          <a:avLst>
            <a:gd name="adj" fmla="val 10000"/>
          </a:avLst>
        </a:prstGeom>
        <a:solidFill>
          <a:schemeClr val="lt1">
            <a:alpha val="90000"/>
            <a:hueOff val="0"/>
            <a:satOff val="0"/>
            <a:lumOff val="0"/>
            <a:alphaOff val="0"/>
          </a:schemeClr>
        </a:solidFill>
        <a:ln w="22225" cap="rnd"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t" anchorCtr="0">
          <a:noAutofit/>
        </a:bodyPr>
        <a:lstStyle/>
        <a:p>
          <a:pPr marL="171450" lvl="1" indent="-171450" algn="l" defTabSz="755650">
            <a:lnSpc>
              <a:spcPct val="90000"/>
            </a:lnSpc>
            <a:spcBef>
              <a:spcPct val="0"/>
            </a:spcBef>
            <a:spcAft>
              <a:spcPct val="15000"/>
            </a:spcAft>
            <a:buChar char="•"/>
          </a:pPr>
          <a:endParaRPr lang="en-IN" sz="1700" kern="1200" dirty="0"/>
        </a:p>
        <a:p>
          <a:pPr marL="171450" lvl="1" indent="-171450" algn="l" defTabSz="844550">
            <a:lnSpc>
              <a:spcPct val="90000"/>
            </a:lnSpc>
            <a:spcBef>
              <a:spcPct val="0"/>
            </a:spcBef>
            <a:spcAft>
              <a:spcPct val="15000"/>
            </a:spcAft>
            <a:buChar char="•"/>
          </a:pPr>
          <a:r>
            <a:rPr lang="en-US" sz="1900" kern="1200" dirty="0">
              <a:latin typeface="Calibri" panose="020F0502020204030204" pitchFamily="34" charset="0"/>
              <a:ea typeface="Calibri" panose="020F0502020204030204" pitchFamily="34" charset="0"/>
              <a:cs typeface="Calibri" panose="020F0502020204030204" pitchFamily="34" charset="0"/>
            </a:rPr>
            <a:t>Supportive figures seeking clarity and guidance to help their children making best career decisions</a:t>
          </a:r>
          <a:endParaRPr lang="en-IN" sz="1700" kern="1200" dirty="0"/>
        </a:p>
      </dsp:txBody>
      <dsp:txXfrm>
        <a:off x="6894704" y="85860"/>
        <a:ext cx="3318032" cy="1359887"/>
      </dsp:txXfrm>
    </dsp:sp>
    <dsp:sp modelId="{A625F0A2-AEE1-4440-AAE8-ECA90AA30C55}">
      <dsp:nvSpPr>
        <dsp:cNvPr id="0" name=""/>
        <dsp:cNvSpPr/>
      </dsp:nvSpPr>
      <dsp:spPr>
        <a:xfrm>
          <a:off x="0" y="-18653"/>
          <a:ext cx="4619592" cy="1988870"/>
        </a:xfrm>
        <a:prstGeom prst="roundRect">
          <a:avLst>
            <a:gd name="adj" fmla="val 10000"/>
          </a:avLst>
        </a:prstGeom>
        <a:solidFill>
          <a:schemeClr val="lt1">
            <a:alpha val="90000"/>
            <a:hueOff val="0"/>
            <a:satOff val="0"/>
            <a:lumOff val="0"/>
            <a:alphaOff val="0"/>
          </a:schemeClr>
        </a:solidFill>
        <a:ln w="22225" cap="rnd"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71450" lvl="1" indent="-171450" algn="l" defTabSz="844550">
            <a:lnSpc>
              <a:spcPct val="90000"/>
            </a:lnSpc>
            <a:spcBef>
              <a:spcPct val="0"/>
            </a:spcBef>
            <a:spcAft>
              <a:spcPct val="15000"/>
            </a:spcAft>
            <a:buChar char="•"/>
          </a:pPr>
          <a:endParaRPr lang="en-IN" sz="1900" kern="1200" dirty="0"/>
        </a:p>
        <a:p>
          <a:pPr marL="171450" lvl="1" indent="-171450" algn="l" defTabSz="844550">
            <a:lnSpc>
              <a:spcPct val="90000"/>
            </a:lnSpc>
            <a:spcBef>
              <a:spcPct val="0"/>
            </a:spcBef>
            <a:spcAft>
              <a:spcPct val="15000"/>
            </a:spcAft>
            <a:buChar char="•"/>
          </a:pPr>
          <a:r>
            <a:rPr lang="en-US" sz="1900" kern="1200" dirty="0">
              <a:latin typeface="Calibri" panose="020F0502020204030204" pitchFamily="34" charset="0"/>
              <a:ea typeface="Calibri" panose="020F0502020204030204" pitchFamily="34" charset="0"/>
              <a:cs typeface="Calibri" panose="020F0502020204030204" pitchFamily="34" charset="0"/>
            </a:rPr>
            <a:t>Young individuals exploring career paths based on their interests, strengths and their Academic performance</a:t>
          </a:r>
          <a:endParaRPr lang="en-IN" sz="1900" kern="1200" dirty="0">
            <a:latin typeface="Calibri" panose="020F0502020204030204" pitchFamily="34" charset="0"/>
            <a:ea typeface="Calibri" panose="020F0502020204030204" pitchFamily="34" charset="0"/>
            <a:cs typeface="Calibri" panose="020F0502020204030204" pitchFamily="34" charset="0"/>
          </a:endParaRPr>
        </a:p>
      </dsp:txBody>
      <dsp:txXfrm>
        <a:off x="43689" y="25036"/>
        <a:ext cx="3146336" cy="1404274"/>
      </dsp:txXfrm>
    </dsp:sp>
    <dsp:sp modelId="{1582374D-E3AD-442C-95A2-775DFC91F2DA}">
      <dsp:nvSpPr>
        <dsp:cNvPr id="0" name=""/>
        <dsp:cNvSpPr/>
      </dsp:nvSpPr>
      <dsp:spPr>
        <a:xfrm>
          <a:off x="2928138" y="306132"/>
          <a:ext cx="2149736" cy="2149736"/>
        </a:xfrm>
        <a:prstGeom prst="pieWedge">
          <a:avLst/>
        </a:prstGeom>
        <a:solidFill>
          <a:schemeClr val="bg1">
            <a:lumMod val="85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Calibri" panose="020F0502020204030204" pitchFamily="34" charset="0"/>
              <a:ea typeface="Calibri" panose="020F0502020204030204" pitchFamily="34" charset="0"/>
              <a:cs typeface="Calibri" panose="020F0502020204030204" pitchFamily="34" charset="0"/>
            </a:rPr>
            <a:t>Students</a:t>
          </a:r>
          <a:endParaRPr lang="en-IN" sz="2400" b="1" kern="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dsp:txBody>
      <dsp:txXfrm>
        <a:off x="3557781" y="935775"/>
        <a:ext cx="1520093" cy="1520093"/>
      </dsp:txXfrm>
    </dsp:sp>
    <dsp:sp modelId="{3755E733-2ED5-4C30-8109-52B6D7ECAB7A}">
      <dsp:nvSpPr>
        <dsp:cNvPr id="0" name=""/>
        <dsp:cNvSpPr/>
      </dsp:nvSpPr>
      <dsp:spPr>
        <a:xfrm rot="5400000">
          <a:off x="5177169" y="306132"/>
          <a:ext cx="2149736" cy="2149736"/>
        </a:xfrm>
        <a:prstGeom prst="pieWedge">
          <a:avLst/>
        </a:prstGeom>
        <a:solidFill>
          <a:schemeClr val="bg1">
            <a:lumMod val="85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Calibri" panose="020F0502020204030204" pitchFamily="34" charset="0"/>
              <a:ea typeface="Calibri" panose="020F0502020204030204" pitchFamily="34" charset="0"/>
              <a:cs typeface="Calibri" panose="020F0502020204030204" pitchFamily="34" charset="0"/>
            </a:rPr>
            <a:t>Parents and guardians</a:t>
          </a:r>
          <a:endParaRPr lang="en-IN" sz="2000" b="1" kern="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dsp:txBody>
      <dsp:txXfrm rot="-5400000">
        <a:off x="5177169" y="935775"/>
        <a:ext cx="1520093" cy="1520093"/>
      </dsp:txXfrm>
    </dsp:sp>
    <dsp:sp modelId="{B626E136-460C-4759-9269-E7DD0E003D7F}">
      <dsp:nvSpPr>
        <dsp:cNvPr id="0" name=""/>
        <dsp:cNvSpPr/>
      </dsp:nvSpPr>
      <dsp:spPr>
        <a:xfrm rot="10800000">
          <a:off x="5177169" y="2555163"/>
          <a:ext cx="2149736" cy="2149736"/>
        </a:xfrm>
        <a:prstGeom prst="pieWedge">
          <a:avLst/>
        </a:prstGeom>
        <a:solidFill>
          <a:schemeClr val="bg1">
            <a:lumMod val="85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schemeClr val="tx1"/>
              </a:solidFill>
              <a:latin typeface="Calibri" panose="020F0502020204030204" pitchFamily="34" charset="0"/>
              <a:ea typeface="Calibri" panose="020F0502020204030204" pitchFamily="34" charset="0"/>
              <a:cs typeface="Calibri" panose="020F0502020204030204" pitchFamily="34" charset="0"/>
            </a:rPr>
            <a:t>Educators</a:t>
          </a:r>
        </a:p>
      </dsp:txBody>
      <dsp:txXfrm rot="10800000">
        <a:off x="5177169" y="2555163"/>
        <a:ext cx="1520093" cy="1520093"/>
      </dsp:txXfrm>
    </dsp:sp>
    <dsp:sp modelId="{388B675D-09A4-497B-BB02-8E62959459B1}">
      <dsp:nvSpPr>
        <dsp:cNvPr id="0" name=""/>
        <dsp:cNvSpPr/>
      </dsp:nvSpPr>
      <dsp:spPr>
        <a:xfrm rot="16200000">
          <a:off x="2928138" y="2555163"/>
          <a:ext cx="2149736" cy="2149736"/>
        </a:xfrm>
        <a:prstGeom prst="pieWedge">
          <a:avLst/>
        </a:prstGeom>
        <a:solidFill>
          <a:schemeClr val="bg1">
            <a:lumMod val="85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schemeClr val="tx1"/>
              </a:solidFill>
              <a:latin typeface="Calibri" panose="020F0502020204030204" pitchFamily="34" charset="0"/>
              <a:ea typeface="Calibri" panose="020F0502020204030204" pitchFamily="34" charset="0"/>
              <a:cs typeface="Calibri" panose="020F0502020204030204" pitchFamily="34" charset="0"/>
            </a:rPr>
            <a:t>School and college counsellors</a:t>
          </a:r>
          <a:endParaRPr lang="en-IN" sz="2000" kern="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dsp:txBody>
      <dsp:txXfrm rot="5400000">
        <a:off x="3557781" y="2555163"/>
        <a:ext cx="1520093" cy="1520093"/>
      </dsp:txXfrm>
    </dsp:sp>
    <dsp:sp modelId="{BA1C1BBB-8131-499E-B49F-1AF5D6FC45B3}">
      <dsp:nvSpPr>
        <dsp:cNvPr id="0" name=""/>
        <dsp:cNvSpPr/>
      </dsp:nvSpPr>
      <dsp:spPr>
        <a:xfrm>
          <a:off x="4756407" y="2058688"/>
          <a:ext cx="742229" cy="645417"/>
        </a:xfrm>
        <a:prstGeom prst="circularArrow">
          <a:avLst/>
        </a:prstGeom>
        <a:solidFill>
          <a:schemeClr val="bg1">
            <a:lumMod val="95000"/>
          </a:schemeClr>
        </a:solidFill>
        <a:ln w="22225" cap="rnd" cmpd="sng" algn="ctr">
          <a:solidFill>
            <a:schemeClr val="bg2"/>
          </a:solidFill>
          <a:prstDash val="solid"/>
        </a:ln>
        <a:effectLst/>
      </dsp:spPr>
      <dsp:style>
        <a:lnRef idx="2">
          <a:scrgbClr r="0" g="0" b="0"/>
        </a:lnRef>
        <a:fillRef idx="1">
          <a:scrgbClr r="0" g="0" b="0"/>
        </a:fillRef>
        <a:effectRef idx="0">
          <a:scrgbClr r="0" g="0" b="0"/>
        </a:effectRef>
        <a:fontRef idx="minor"/>
      </dsp:style>
    </dsp:sp>
    <dsp:sp modelId="{4D817D5E-45EC-4CE7-92BC-5A461C512FF0}">
      <dsp:nvSpPr>
        <dsp:cNvPr id="0" name=""/>
        <dsp:cNvSpPr/>
      </dsp:nvSpPr>
      <dsp:spPr>
        <a:xfrm rot="10800000">
          <a:off x="4756407" y="2306926"/>
          <a:ext cx="742229" cy="645417"/>
        </a:xfrm>
        <a:prstGeom prst="circularArrow">
          <a:avLst/>
        </a:prstGeom>
        <a:solidFill>
          <a:schemeClr val="bg1">
            <a:lumMod val="95000"/>
          </a:schemeClr>
        </a:solidFill>
        <a:ln w="22225" cap="rnd" cmpd="sng" algn="ctr">
          <a:solidFill>
            <a:schemeClr val="bg1">
              <a:lumMod val="95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738588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1037613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PothanaPardhu/Career-Counselling-Agent.gi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Career counselling companion agent</a:t>
            </a:r>
          </a:p>
        </p:txBody>
      </p:sp>
      <p:sp>
        <p:nvSpPr>
          <p:cNvPr id="3" name="TextBox 2"/>
          <p:cNvSpPr txBox="1"/>
          <p:nvPr/>
        </p:nvSpPr>
        <p:spPr>
          <a:xfrm>
            <a:off x="147484" y="1034321"/>
            <a:ext cx="11857703"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PROJECT</a:t>
            </a:r>
          </a:p>
        </p:txBody>
      </p:sp>
      <p:sp>
        <p:nvSpPr>
          <p:cNvPr id="4" name="TextBox 3"/>
          <p:cNvSpPr txBox="1"/>
          <p:nvPr/>
        </p:nvSpPr>
        <p:spPr>
          <a:xfrm>
            <a:off x="3038871" y="4173410"/>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:POTHANA PARDHU</a:t>
            </a:r>
          </a:p>
          <a:p>
            <a:r>
              <a:rPr lang="en-US" sz="2000" b="1" dirty="0">
                <a:solidFill>
                  <a:schemeClr val="accent1">
                    <a:lumMod val="75000"/>
                  </a:schemeClr>
                </a:solidFill>
                <a:latin typeface="Arial"/>
                <a:cs typeface="Arial"/>
              </a:rPr>
              <a:t>College Name &amp; Department </a:t>
            </a:r>
          </a:p>
          <a:p>
            <a:r>
              <a:rPr lang="en-US" sz="2000" b="1" dirty="0">
                <a:solidFill>
                  <a:schemeClr val="accent1">
                    <a:lumMod val="75000"/>
                  </a:schemeClr>
                </a:solidFill>
                <a:latin typeface="Arial"/>
                <a:cs typeface="Arial"/>
              </a:rPr>
              <a:t>College Name : VAAGDEVI COLLEGE OF ENGINEERING </a:t>
            </a:r>
          </a:p>
          <a:p>
            <a:r>
              <a:rPr lang="en-US" sz="2000" b="1" dirty="0">
                <a:solidFill>
                  <a:schemeClr val="accent1">
                    <a:lumMod val="75000"/>
                  </a:schemeClr>
                </a:solidFill>
                <a:latin typeface="Arial"/>
                <a:cs typeface="Arial"/>
              </a:rPr>
              <a:t>Department     :  CSE(AI&amp;ML)</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Content Placeholder 5">
            <a:extLst>
              <a:ext uri="{FF2B5EF4-FFF2-40B4-BE49-F238E27FC236}">
                <a16:creationId xmlns:a16="http://schemas.microsoft.com/office/drawing/2014/main" id="{B585371A-5E60-DF5B-ECF8-E4CE137EA724}"/>
              </a:ext>
            </a:extLst>
          </p:cNvPr>
          <p:cNvPicPr>
            <a:picLocks noGrp="1" noChangeAspect="1"/>
          </p:cNvPicPr>
          <p:nvPr>
            <p:ph idx="1"/>
          </p:nvPr>
        </p:nvPicPr>
        <p:blipFill>
          <a:blip r:embed="rId2"/>
          <a:srcRect/>
          <a:stretch/>
        </p:blipFill>
        <p:spPr>
          <a:xfrm>
            <a:off x="5240842" y="1232452"/>
            <a:ext cx="5892797" cy="4995626"/>
          </a:xfrm>
          <a:prstGeom prst="rect">
            <a:avLst/>
          </a:prstGeom>
        </p:spPr>
      </p:pic>
      <p:sp>
        <p:nvSpPr>
          <p:cNvPr id="3" name="Content Placeholder 1">
            <a:extLst>
              <a:ext uri="{FF2B5EF4-FFF2-40B4-BE49-F238E27FC236}">
                <a16:creationId xmlns:a16="http://schemas.microsoft.com/office/drawing/2014/main" id="{410E8AF3-717F-BC4E-C6FA-A393DA7CC023}"/>
              </a:ext>
            </a:extLst>
          </p:cNvPr>
          <p:cNvSpPr txBox="1">
            <a:spLocks/>
          </p:cNvSpPr>
          <p:nvPr/>
        </p:nvSpPr>
        <p:spPr>
          <a:xfrm>
            <a:off x="669807" y="1470716"/>
            <a:ext cx="4482421" cy="4519098"/>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500" dirty="0">
                <a:latin typeface="Calibri" panose="020F0502020204030204" pitchFamily="34" charset="0"/>
                <a:ea typeface="Calibri" panose="020F0502020204030204" pitchFamily="34" charset="0"/>
                <a:cs typeface="Calibri" panose="020F0502020204030204" pitchFamily="34" charset="0"/>
              </a:rPr>
              <a:t>Here the Agent Compares trending fields like Computer Science, Mechanical, and Electrical Engineering.</a:t>
            </a:r>
          </a:p>
          <a:p>
            <a:pPr marL="0" indent="0">
              <a:buNone/>
            </a:pPr>
            <a:endParaRPr lang="en-US" sz="2500" dirty="0">
              <a:latin typeface="Calibri" panose="020F0502020204030204" pitchFamily="34" charset="0"/>
              <a:ea typeface="Calibri" panose="020F0502020204030204" pitchFamily="34" charset="0"/>
              <a:cs typeface="Calibri" panose="020F0502020204030204" pitchFamily="34" charset="0"/>
            </a:endParaRPr>
          </a:p>
          <a:p>
            <a:r>
              <a:rPr lang="en-US" sz="2500" dirty="0">
                <a:latin typeface="Calibri" panose="020F0502020204030204" pitchFamily="34" charset="0"/>
                <a:ea typeface="Calibri" panose="020F0502020204030204" pitchFamily="34" charset="0"/>
                <a:cs typeface="Calibri" panose="020F0502020204030204" pitchFamily="34" charset="0"/>
              </a:rPr>
              <a:t>Suggests aligning choices with interests and market demand.</a:t>
            </a:r>
          </a:p>
          <a:p>
            <a:pPr marL="0" indent="0">
              <a:buFont typeface="Wingdings 2" panose="05020102010507070707" pitchFamily="18" charset="2"/>
              <a:buNone/>
            </a:pPr>
            <a:endParaRPr lang="en-US" sz="25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3715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pic>
        <p:nvPicPr>
          <p:cNvPr id="3" name="Picture 2">
            <a:extLst>
              <a:ext uri="{FF2B5EF4-FFF2-40B4-BE49-F238E27FC236}">
                <a16:creationId xmlns:a16="http://schemas.microsoft.com/office/drawing/2014/main" id="{D5693625-3FD5-932E-3334-F54965E8A468}"/>
              </a:ext>
            </a:extLst>
          </p:cNvPr>
          <p:cNvPicPr>
            <a:picLocks noChangeAspect="1"/>
          </p:cNvPicPr>
          <p:nvPr/>
        </p:nvPicPr>
        <p:blipFill>
          <a:blip r:embed="rId2"/>
          <a:srcRect/>
          <a:stretch/>
        </p:blipFill>
        <p:spPr>
          <a:xfrm>
            <a:off x="1195725" y="1822884"/>
            <a:ext cx="8549631" cy="3901103"/>
          </a:xfrm>
          <a:prstGeom prst="rect">
            <a:avLst/>
          </a:prstGeom>
        </p:spPr>
      </p:pic>
      <p:sp>
        <p:nvSpPr>
          <p:cNvPr id="5" name="TextBox 4">
            <a:extLst>
              <a:ext uri="{FF2B5EF4-FFF2-40B4-BE49-F238E27FC236}">
                <a16:creationId xmlns:a16="http://schemas.microsoft.com/office/drawing/2014/main" id="{16A49521-B5B7-63EE-905D-5E4ED1D0957F}"/>
              </a:ext>
            </a:extLst>
          </p:cNvPr>
          <p:cNvSpPr txBox="1"/>
          <p:nvPr/>
        </p:nvSpPr>
        <p:spPr>
          <a:xfrm>
            <a:off x="3029200" y="1293748"/>
            <a:ext cx="58984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Carrer counselling AI Agent</a:t>
            </a:r>
          </a:p>
        </p:txBody>
      </p:sp>
      <p:sp>
        <p:nvSpPr>
          <p:cNvPr id="7" name="Content Placeholder 6">
            <a:extLst>
              <a:ext uri="{FF2B5EF4-FFF2-40B4-BE49-F238E27FC236}">
                <a16:creationId xmlns:a16="http://schemas.microsoft.com/office/drawing/2014/main" id="{DEB6DE12-8DE3-D5EC-50EB-5BEC7FCF167D}"/>
              </a:ext>
            </a:extLst>
          </p:cNvPr>
          <p:cNvSpPr txBox="1">
            <a:spLocks noGrp="1"/>
          </p:cNvSpPr>
          <p:nvPr>
            <p:ph idx="1"/>
          </p:nvPr>
        </p:nvSpPr>
        <p:spPr>
          <a:xfrm>
            <a:off x="1195388" y="5875338"/>
            <a:ext cx="9275762" cy="8185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2200" dirty="0">
                <a:latin typeface="Calibri"/>
                <a:ea typeface="Calibri"/>
                <a:cs typeface="Calibri"/>
              </a:rPr>
              <a:t>The above image shows the preview of the deployed career counselling companion agent.</a:t>
            </a:r>
          </a:p>
        </p:txBody>
      </p:sp>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6" name="Content Placeholder 5">
            <a:extLst>
              <a:ext uri="{FF2B5EF4-FFF2-40B4-BE49-F238E27FC236}">
                <a16:creationId xmlns:a16="http://schemas.microsoft.com/office/drawing/2014/main" id="{912B7974-3451-C59D-2842-8C201979BAA3}"/>
              </a:ext>
            </a:extLst>
          </p:cNvPr>
          <p:cNvSpPr>
            <a:spLocks noGrp="1"/>
          </p:cNvSpPr>
          <p:nvPr>
            <p:ph idx="1"/>
          </p:nvPr>
        </p:nvSpPr>
        <p:spPr>
          <a:xfrm>
            <a:off x="1685958" y="1384494"/>
            <a:ext cx="7664520" cy="4443615"/>
          </a:xfrm>
        </p:spPr>
        <p:txBody>
          <a:bodyPr>
            <a:normAutofit/>
          </a:bodyPr>
          <a:lstStyle/>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Guides students toward well-matched career paths using their interests &amp; strengths.</a:t>
            </a:r>
          </a:p>
          <a:p>
            <a:pPr marL="0" indent="0">
              <a:buNone/>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Reduces confusion and stress by simplifying decision-making with smart suggestions.</a:t>
            </a:r>
          </a:p>
          <a:p>
            <a:pPr marL="0" indent="0">
              <a:buNone/>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Automates course, college, and career recommendations using real-time market data.</a:t>
            </a:r>
          </a:p>
          <a:p>
            <a:pPr marL="0" indent="0">
              <a:buNone/>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Boosts students’ confidence and readiness for the future with timely insights.</a:t>
            </a:r>
          </a:p>
          <a:p>
            <a:pPr marL="0" indent="0">
              <a:buNone/>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Continuously learns and adapts to provide smarter, more personalized suggestions</a:t>
            </a:r>
          </a:p>
        </p:txBody>
      </p:sp>
      <p:sp>
        <p:nvSpPr>
          <p:cNvPr id="16" name="Flowchart: Alternate Process 15">
            <a:extLst>
              <a:ext uri="{FF2B5EF4-FFF2-40B4-BE49-F238E27FC236}">
                <a16:creationId xmlns:a16="http://schemas.microsoft.com/office/drawing/2014/main" id="{61AEBE68-A7D7-922A-7208-151836384A22}"/>
              </a:ext>
            </a:extLst>
          </p:cNvPr>
          <p:cNvSpPr/>
          <p:nvPr/>
        </p:nvSpPr>
        <p:spPr>
          <a:xfrm>
            <a:off x="786579" y="1589488"/>
            <a:ext cx="855406" cy="632601"/>
          </a:xfrm>
          <a:prstGeom prst="flowChartAlternateProcess">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lowchart: Alternate Process 21">
            <a:extLst>
              <a:ext uri="{FF2B5EF4-FFF2-40B4-BE49-F238E27FC236}">
                <a16:creationId xmlns:a16="http://schemas.microsoft.com/office/drawing/2014/main" id="{0439E114-82D5-D299-3603-82C26A6856BE}"/>
              </a:ext>
            </a:extLst>
          </p:cNvPr>
          <p:cNvSpPr/>
          <p:nvPr/>
        </p:nvSpPr>
        <p:spPr>
          <a:xfrm>
            <a:off x="786579" y="2428113"/>
            <a:ext cx="855406" cy="632601"/>
          </a:xfrm>
          <a:prstGeom prst="flowChartAlternateProcess">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lowchart: Alternate Process 22">
            <a:extLst>
              <a:ext uri="{FF2B5EF4-FFF2-40B4-BE49-F238E27FC236}">
                <a16:creationId xmlns:a16="http://schemas.microsoft.com/office/drawing/2014/main" id="{4ABCD260-3F8E-EF15-62D2-27490864017C}"/>
              </a:ext>
            </a:extLst>
          </p:cNvPr>
          <p:cNvSpPr/>
          <p:nvPr/>
        </p:nvSpPr>
        <p:spPr>
          <a:xfrm>
            <a:off x="786579" y="3290003"/>
            <a:ext cx="855406" cy="632600"/>
          </a:xfrm>
          <a:prstGeom prst="flowChartAlternateProcess">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Flowchart: Alternate Process 23">
            <a:extLst>
              <a:ext uri="{FF2B5EF4-FFF2-40B4-BE49-F238E27FC236}">
                <a16:creationId xmlns:a16="http://schemas.microsoft.com/office/drawing/2014/main" id="{B682543B-273D-9566-55F1-C63E463CAD5C}"/>
              </a:ext>
            </a:extLst>
          </p:cNvPr>
          <p:cNvSpPr/>
          <p:nvPr/>
        </p:nvSpPr>
        <p:spPr>
          <a:xfrm>
            <a:off x="766912" y="4090324"/>
            <a:ext cx="855406" cy="632599"/>
          </a:xfrm>
          <a:prstGeom prst="flowChartAlternateProcess">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lowchart: Alternate Process 24">
            <a:extLst>
              <a:ext uri="{FF2B5EF4-FFF2-40B4-BE49-F238E27FC236}">
                <a16:creationId xmlns:a16="http://schemas.microsoft.com/office/drawing/2014/main" id="{37556F95-3A90-F733-0552-EB44708A8512}"/>
              </a:ext>
            </a:extLst>
          </p:cNvPr>
          <p:cNvSpPr/>
          <p:nvPr/>
        </p:nvSpPr>
        <p:spPr>
          <a:xfrm>
            <a:off x="786579" y="4952213"/>
            <a:ext cx="855406" cy="632598"/>
          </a:xfrm>
          <a:prstGeom prst="flowChartAlternateProcess">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8" name="Picture 27">
            <a:extLst>
              <a:ext uri="{FF2B5EF4-FFF2-40B4-BE49-F238E27FC236}">
                <a16:creationId xmlns:a16="http://schemas.microsoft.com/office/drawing/2014/main" id="{37103606-868F-3E1C-B65B-E8BEF24ECF11}"/>
              </a:ext>
            </a:extLst>
          </p:cNvPr>
          <p:cNvPicPr>
            <a:picLocks noChangeAspect="1"/>
          </p:cNvPicPr>
          <p:nvPr/>
        </p:nvPicPr>
        <p:blipFill>
          <a:blip r:embed="rId2"/>
          <a:stretch>
            <a:fillRect/>
          </a:stretch>
        </p:blipFill>
        <p:spPr>
          <a:xfrm>
            <a:off x="967745" y="1666801"/>
            <a:ext cx="493015" cy="493015"/>
          </a:xfrm>
          <a:prstGeom prst="rect">
            <a:avLst/>
          </a:prstGeom>
        </p:spPr>
      </p:pic>
      <p:pic>
        <p:nvPicPr>
          <p:cNvPr id="30" name="Picture 29">
            <a:extLst>
              <a:ext uri="{FF2B5EF4-FFF2-40B4-BE49-F238E27FC236}">
                <a16:creationId xmlns:a16="http://schemas.microsoft.com/office/drawing/2014/main" id="{BA4C0F2D-2CEB-25AC-2A13-5E3A82ABD550}"/>
              </a:ext>
            </a:extLst>
          </p:cNvPr>
          <p:cNvPicPr>
            <a:picLocks noChangeAspect="1"/>
          </p:cNvPicPr>
          <p:nvPr/>
        </p:nvPicPr>
        <p:blipFill>
          <a:blip r:embed="rId3"/>
          <a:stretch>
            <a:fillRect/>
          </a:stretch>
        </p:blipFill>
        <p:spPr>
          <a:xfrm>
            <a:off x="923772" y="2451378"/>
            <a:ext cx="581019" cy="581019"/>
          </a:xfrm>
          <a:prstGeom prst="rect">
            <a:avLst/>
          </a:prstGeom>
        </p:spPr>
      </p:pic>
      <p:pic>
        <p:nvPicPr>
          <p:cNvPr id="32" name="Picture 31">
            <a:extLst>
              <a:ext uri="{FF2B5EF4-FFF2-40B4-BE49-F238E27FC236}">
                <a16:creationId xmlns:a16="http://schemas.microsoft.com/office/drawing/2014/main" id="{69ED2222-1A3F-9A36-12F9-CA992778B768}"/>
              </a:ext>
            </a:extLst>
          </p:cNvPr>
          <p:cNvPicPr>
            <a:picLocks noChangeAspect="1"/>
          </p:cNvPicPr>
          <p:nvPr/>
        </p:nvPicPr>
        <p:blipFill>
          <a:blip r:embed="rId4"/>
          <a:stretch>
            <a:fillRect/>
          </a:stretch>
        </p:blipFill>
        <p:spPr>
          <a:xfrm>
            <a:off x="967745" y="3359767"/>
            <a:ext cx="493071" cy="493071"/>
          </a:xfrm>
          <a:prstGeom prst="rect">
            <a:avLst/>
          </a:prstGeom>
        </p:spPr>
      </p:pic>
      <p:pic>
        <p:nvPicPr>
          <p:cNvPr id="34" name="Picture 33">
            <a:extLst>
              <a:ext uri="{FF2B5EF4-FFF2-40B4-BE49-F238E27FC236}">
                <a16:creationId xmlns:a16="http://schemas.microsoft.com/office/drawing/2014/main" id="{69279C40-6B35-CA24-5B8D-E9AF7A91E2A0}"/>
              </a:ext>
            </a:extLst>
          </p:cNvPr>
          <p:cNvPicPr>
            <a:picLocks noChangeAspect="1"/>
          </p:cNvPicPr>
          <p:nvPr/>
        </p:nvPicPr>
        <p:blipFill>
          <a:blip r:embed="rId5"/>
          <a:stretch>
            <a:fillRect/>
          </a:stretch>
        </p:blipFill>
        <p:spPr>
          <a:xfrm>
            <a:off x="923772" y="4151892"/>
            <a:ext cx="490923" cy="490923"/>
          </a:xfrm>
          <a:prstGeom prst="rect">
            <a:avLst/>
          </a:prstGeom>
        </p:spPr>
      </p:pic>
      <p:pic>
        <p:nvPicPr>
          <p:cNvPr id="36" name="Picture 35">
            <a:extLst>
              <a:ext uri="{FF2B5EF4-FFF2-40B4-BE49-F238E27FC236}">
                <a16:creationId xmlns:a16="http://schemas.microsoft.com/office/drawing/2014/main" id="{F88411CB-D239-3AE9-FAC7-2D0902A1EB30}"/>
              </a:ext>
            </a:extLst>
          </p:cNvPr>
          <p:cNvPicPr>
            <a:picLocks noChangeAspect="1"/>
          </p:cNvPicPr>
          <p:nvPr/>
        </p:nvPicPr>
        <p:blipFill>
          <a:blip r:embed="rId6"/>
          <a:stretch>
            <a:fillRect/>
          </a:stretch>
        </p:blipFill>
        <p:spPr>
          <a:xfrm>
            <a:off x="925198" y="5003363"/>
            <a:ext cx="530297" cy="530297"/>
          </a:xfrm>
          <a:prstGeom prst="rect">
            <a:avLst/>
          </a:prstGeom>
        </p:spPr>
      </p:pic>
      <p:pic>
        <p:nvPicPr>
          <p:cNvPr id="41" name="Picture 40">
            <a:extLst>
              <a:ext uri="{FF2B5EF4-FFF2-40B4-BE49-F238E27FC236}">
                <a16:creationId xmlns:a16="http://schemas.microsoft.com/office/drawing/2014/main" id="{8CF30374-6F0C-1E35-DEDD-B2CE2D916C64}"/>
              </a:ext>
            </a:extLst>
          </p:cNvPr>
          <p:cNvPicPr>
            <a:picLocks noChangeAspect="1"/>
          </p:cNvPicPr>
          <p:nvPr/>
        </p:nvPicPr>
        <p:blipFill>
          <a:blip r:embed="rId7"/>
          <a:stretch>
            <a:fillRect/>
          </a:stretch>
        </p:blipFill>
        <p:spPr>
          <a:xfrm>
            <a:off x="8908026" y="1666802"/>
            <a:ext cx="3215147" cy="3918010"/>
          </a:xfrm>
          <a:prstGeom prst="rect">
            <a:avLst/>
          </a:prstGeom>
        </p:spPr>
      </p:pic>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6967" y="3031897"/>
            <a:ext cx="7709996" cy="369332"/>
          </a:xfrm>
          <a:prstGeom prst="rect">
            <a:avLst/>
          </a:prstGeom>
        </p:spPr>
        <p:txBody>
          <a:bodyPr wrap="none">
            <a:spAutoFit/>
          </a:bodyPr>
          <a:lstStyle/>
          <a:p>
            <a:r>
              <a:rPr lang="en-IN" dirty="0"/>
              <a:t>Git hub link : </a:t>
            </a:r>
            <a:r>
              <a:rPr lang="en-IN" dirty="0">
                <a:hlinkClick r:id="rId2"/>
              </a:rPr>
              <a:t>https://github.com/PothanaPardhu/Career-Counselling-Agent.git</a:t>
            </a:r>
            <a:endParaRPr lang="en-IN" dirty="0"/>
          </a:p>
        </p:txBody>
      </p:sp>
      <p:sp>
        <p:nvSpPr>
          <p:cNvPr id="2" name="Title 1">
            <a:extLst>
              <a:ext uri="{FF2B5EF4-FFF2-40B4-BE49-F238E27FC236}">
                <a16:creationId xmlns:a16="http://schemas.microsoft.com/office/drawing/2014/main" id="{D7B4CDFB-484C-18DA-06F5-230DF901F85C}"/>
              </a:ext>
            </a:extLst>
          </p:cNvPr>
          <p:cNvSpPr>
            <a:spLocks noGrp="1"/>
          </p:cNvSpPr>
          <p:nvPr>
            <p:ph type="title"/>
          </p:nvPr>
        </p:nvSpPr>
        <p:spPr>
          <a:xfrm>
            <a:off x="581192" y="702156"/>
            <a:ext cx="11029616" cy="530296"/>
          </a:xfrm>
        </p:spPr>
        <p:txBody>
          <a:bodyPr/>
          <a:lstStyle/>
          <a:p>
            <a:r>
              <a:rPr lang="en-US" dirty="0">
                <a:solidFill>
                  <a:schemeClr val="accent1"/>
                </a:solidFill>
              </a:rPr>
              <a:t>G</a:t>
            </a:r>
            <a:r>
              <a:rPr lang="en-IN" dirty="0">
                <a:solidFill>
                  <a:schemeClr val="accent1"/>
                </a:solidFill>
              </a:rPr>
              <a:t>it-hub link</a:t>
            </a:r>
          </a:p>
        </p:txBody>
      </p:sp>
    </p:spTree>
    <p:extLst>
      <p:ext uri="{BB962C8B-B14F-4D97-AF65-F5344CB8AC3E}">
        <p14:creationId xmlns:p14="http://schemas.microsoft.com/office/powerpoint/2010/main" val="1098887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F16D38-9DB9-3CBF-FB25-97AFA3B8408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705AED-7BEA-A4F1-5DFB-196D35480541}"/>
              </a:ext>
            </a:extLst>
          </p:cNvPr>
          <p:cNvSpPr>
            <a:spLocks noGrp="1"/>
          </p:cNvSpPr>
          <p:nvPr>
            <p:ph idx="1"/>
          </p:nvPr>
        </p:nvSpPr>
        <p:spPr>
          <a:xfrm>
            <a:off x="581193" y="1302025"/>
            <a:ext cx="7942049" cy="5147935"/>
          </a:xfrm>
        </p:spPr>
        <p:txBody>
          <a:bodyPr>
            <a:normAutofit fontScale="92500"/>
          </a:bodyPr>
          <a:lstStyle/>
          <a:p>
            <a:pPr marL="305435" indent="-305435"/>
            <a:r>
              <a:rPr lang="en-US" sz="2200" b="1" dirty="0">
                <a:latin typeface="Calibri" panose="020F0502020204030204" pitchFamily="34" charset="0"/>
                <a:ea typeface="Calibri" panose="020F0502020204030204" pitchFamily="34" charset="0"/>
                <a:cs typeface="Calibri" panose="020F0502020204030204" pitchFamily="34" charset="0"/>
              </a:rPr>
              <a:t>Multilingual Career Guidance</a:t>
            </a:r>
            <a:br>
              <a:rPr lang="en-US" sz="2200" dirty="0">
                <a:latin typeface="Calibri" panose="020F0502020204030204" pitchFamily="34" charset="0"/>
                <a:ea typeface="Calibri" panose="020F0502020204030204" pitchFamily="34" charset="0"/>
                <a:cs typeface="Calibri" panose="020F0502020204030204" pitchFamily="34" charset="0"/>
              </a:rPr>
            </a:br>
            <a:r>
              <a:rPr lang="en-US" sz="2200" dirty="0">
                <a:latin typeface="Calibri" panose="020F0502020204030204" pitchFamily="34" charset="0"/>
                <a:ea typeface="Calibri" panose="020F0502020204030204" pitchFamily="34" charset="0"/>
                <a:cs typeface="Calibri" panose="020F0502020204030204" pitchFamily="34" charset="0"/>
              </a:rPr>
              <a:t>Support students in their native languages for better understanding and comfort.</a:t>
            </a:r>
          </a:p>
          <a:p>
            <a:pPr marL="305435" indent="-305435"/>
            <a:r>
              <a:rPr lang="en-US" sz="2200" b="1" dirty="0">
                <a:latin typeface="Calibri" panose="020F0502020204030204" pitchFamily="34" charset="0"/>
                <a:ea typeface="Calibri" panose="020F0502020204030204" pitchFamily="34" charset="0"/>
                <a:cs typeface="Calibri" panose="020F0502020204030204" pitchFamily="34" charset="0"/>
              </a:rPr>
              <a:t>Voice-Activated Career Assistant</a:t>
            </a:r>
            <a:br>
              <a:rPr lang="en-US" sz="2200" dirty="0">
                <a:latin typeface="Calibri" panose="020F0502020204030204" pitchFamily="34" charset="0"/>
                <a:ea typeface="Calibri" panose="020F0502020204030204" pitchFamily="34" charset="0"/>
                <a:cs typeface="Calibri" panose="020F0502020204030204" pitchFamily="34" charset="0"/>
              </a:rPr>
            </a:br>
            <a:r>
              <a:rPr lang="en-US" sz="2200" dirty="0">
                <a:latin typeface="Calibri" panose="020F0502020204030204" pitchFamily="34" charset="0"/>
                <a:ea typeface="Calibri" panose="020F0502020204030204" pitchFamily="34" charset="0"/>
                <a:cs typeface="Calibri" panose="020F0502020204030204" pitchFamily="34" charset="0"/>
              </a:rPr>
              <a:t>Enable hands-free interaction for accessible and intuitive guidance.</a:t>
            </a:r>
          </a:p>
          <a:p>
            <a:pPr marL="305435" indent="-305435"/>
            <a:r>
              <a:rPr lang="en-US" sz="2200" b="1" dirty="0">
                <a:latin typeface="Calibri" panose="020F0502020204030204" pitchFamily="34" charset="0"/>
                <a:ea typeface="Calibri" panose="020F0502020204030204" pitchFamily="34" charset="0"/>
                <a:cs typeface="Calibri" panose="020F0502020204030204" pitchFamily="34" charset="0"/>
              </a:rPr>
              <a:t>Real-Time Counselor Collaboration</a:t>
            </a:r>
            <a:br>
              <a:rPr lang="en-US" sz="2200" dirty="0">
                <a:latin typeface="Calibri" panose="020F0502020204030204" pitchFamily="34" charset="0"/>
                <a:ea typeface="Calibri" panose="020F0502020204030204" pitchFamily="34" charset="0"/>
                <a:cs typeface="Calibri" panose="020F0502020204030204" pitchFamily="34" charset="0"/>
              </a:rPr>
            </a:br>
            <a:r>
              <a:rPr lang="en-US" sz="2200" dirty="0">
                <a:latin typeface="Calibri" panose="020F0502020204030204" pitchFamily="34" charset="0"/>
                <a:ea typeface="Calibri" panose="020F0502020204030204" pitchFamily="34" charset="0"/>
                <a:cs typeface="Calibri" panose="020F0502020204030204" pitchFamily="34" charset="0"/>
              </a:rPr>
              <a:t>Allow students and counselors to interact simultaneously within the platform.</a:t>
            </a:r>
          </a:p>
          <a:p>
            <a:pPr marL="305435" indent="-305435"/>
            <a:r>
              <a:rPr lang="en-US" sz="2200" b="1" dirty="0">
                <a:latin typeface="Calibri" panose="020F0502020204030204" pitchFamily="34" charset="0"/>
                <a:ea typeface="Calibri" panose="020F0502020204030204" pitchFamily="34" charset="0"/>
                <a:cs typeface="Calibri" panose="020F0502020204030204" pitchFamily="34" charset="0"/>
              </a:rPr>
              <a:t>Personalized Career Roadmaps</a:t>
            </a:r>
            <a:br>
              <a:rPr lang="en-US" sz="2200" dirty="0">
                <a:latin typeface="Calibri" panose="020F0502020204030204" pitchFamily="34" charset="0"/>
                <a:ea typeface="Calibri" panose="020F0502020204030204" pitchFamily="34" charset="0"/>
                <a:cs typeface="Calibri" panose="020F0502020204030204" pitchFamily="34" charset="0"/>
              </a:rPr>
            </a:br>
            <a:r>
              <a:rPr lang="en-US" sz="2200" dirty="0">
                <a:latin typeface="Calibri" panose="020F0502020204030204" pitchFamily="34" charset="0"/>
                <a:ea typeface="Calibri" panose="020F0502020204030204" pitchFamily="34" charset="0"/>
                <a:cs typeface="Calibri" panose="020F0502020204030204" pitchFamily="34" charset="0"/>
              </a:rPr>
              <a:t>Generate step-by-step learning and development plans based on student profiles.</a:t>
            </a:r>
          </a:p>
          <a:p>
            <a:pPr marL="305435" indent="-305435"/>
            <a:r>
              <a:rPr lang="en-US" sz="2200" b="1" dirty="0">
                <a:latin typeface="Calibri" panose="020F0502020204030204" pitchFamily="34" charset="0"/>
                <a:ea typeface="Calibri" panose="020F0502020204030204" pitchFamily="34" charset="0"/>
                <a:cs typeface="Calibri" panose="020F0502020204030204" pitchFamily="34" charset="0"/>
              </a:rPr>
              <a:t>Integration with Learning Platforms</a:t>
            </a:r>
            <a:br>
              <a:rPr lang="en-US" sz="2200" dirty="0">
                <a:latin typeface="Calibri" panose="020F0502020204030204" pitchFamily="34" charset="0"/>
                <a:ea typeface="Calibri" panose="020F0502020204030204" pitchFamily="34" charset="0"/>
                <a:cs typeface="Calibri" panose="020F0502020204030204" pitchFamily="34" charset="0"/>
              </a:rPr>
            </a:br>
            <a:r>
              <a:rPr lang="en-US" sz="2200" dirty="0">
                <a:latin typeface="Calibri" panose="020F0502020204030204" pitchFamily="34" charset="0"/>
                <a:ea typeface="Calibri" panose="020F0502020204030204" pitchFamily="34" charset="0"/>
                <a:cs typeface="Calibri" panose="020F0502020204030204" pitchFamily="34" charset="0"/>
              </a:rPr>
              <a:t>Recommend and link to courses on Coursera, edX, IBM </a:t>
            </a:r>
            <a:r>
              <a:rPr lang="en-US" sz="2200" dirty="0" err="1">
                <a:latin typeface="Calibri" panose="020F0502020204030204" pitchFamily="34" charset="0"/>
                <a:ea typeface="Calibri" panose="020F0502020204030204" pitchFamily="34" charset="0"/>
                <a:cs typeface="Calibri" panose="020F0502020204030204" pitchFamily="34" charset="0"/>
              </a:rPr>
              <a:t>SkillsBuild</a:t>
            </a:r>
            <a:r>
              <a:rPr lang="en-US" sz="2200" dirty="0">
                <a:latin typeface="Calibri" panose="020F0502020204030204" pitchFamily="34" charset="0"/>
                <a:ea typeface="Calibri" panose="020F0502020204030204" pitchFamily="34" charset="0"/>
                <a:cs typeface="Calibri" panose="020F0502020204030204" pitchFamily="34" charset="0"/>
              </a:rPr>
              <a:t>, etc.</a:t>
            </a:r>
          </a:p>
        </p:txBody>
      </p:sp>
      <p:sp>
        <p:nvSpPr>
          <p:cNvPr id="5" name="Title 4">
            <a:extLst>
              <a:ext uri="{FF2B5EF4-FFF2-40B4-BE49-F238E27FC236}">
                <a16:creationId xmlns:a16="http://schemas.microsoft.com/office/drawing/2014/main" id="{C19434D9-CE2C-8209-A356-0A65DDB3B273}"/>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pic>
        <p:nvPicPr>
          <p:cNvPr id="10" name="Picture 9">
            <a:extLst>
              <a:ext uri="{FF2B5EF4-FFF2-40B4-BE49-F238E27FC236}">
                <a16:creationId xmlns:a16="http://schemas.microsoft.com/office/drawing/2014/main" id="{346D54FB-8BA1-0EF7-706E-EBFF5CB10EFD}"/>
              </a:ext>
            </a:extLst>
          </p:cNvPr>
          <p:cNvPicPr>
            <a:picLocks noChangeAspect="1"/>
          </p:cNvPicPr>
          <p:nvPr/>
        </p:nvPicPr>
        <p:blipFill>
          <a:blip r:embed="rId2"/>
          <a:stretch>
            <a:fillRect/>
          </a:stretch>
        </p:blipFill>
        <p:spPr>
          <a:xfrm>
            <a:off x="8523242" y="1743830"/>
            <a:ext cx="3462280" cy="4617639"/>
          </a:xfrm>
          <a:prstGeom prst="rect">
            <a:avLst/>
          </a:prstGeom>
        </p:spPr>
      </p:pic>
    </p:spTree>
    <p:extLst>
      <p:ext uri="{BB962C8B-B14F-4D97-AF65-F5344CB8AC3E}">
        <p14:creationId xmlns:p14="http://schemas.microsoft.com/office/powerpoint/2010/main" val="3593981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8CC44A-AE23-4657-C87A-0003E6AF91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4A6F89-94AF-A705-C5C1-16322791C6C4}"/>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3E8E345E-8C95-84CD-DD43-E4D64A3B3E03}"/>
              </a:ext>
            </a:extLst>
          </p:cNvPr>
          <p:cNvPicPr>
            <a:picLocks noGrp="1" noChangeAspect="1"/>
          </p:cNvPicPr>
          <p:nvPr>
            <p:ph idx="1"/>
          </p:nvPr>
        </p:nvPicPr>
        <p:blipFill>
          <a:blip r:embed="rId2"/>
          <a:stretch>
            <a:fillRect/>
          </a:stretch>
        </p:blipFill>
        <p:spPr>
          <a:xfrm>
            <a:off x="2379405" y="1887794"/>
            <a:ext cx="7688827" cy="4670321"/>
          </a:xfrm>
        </p:spPr>
      </p:pic>
      <p:sp>
        <p:nvSpPr>
          <p:cNvPr id="6" name="Title 1">
            <a:extLst>
              <a:ext uri="{FF2B5EF4-FFF2-40B4-BE49-F238E27FC236}">
                <a16:creationId xmlns:a16="http://schemas.microsoft.com/office/drawing/2014/main" id="{C6083F31-1D39-C694-1121-45A98310C6DF}"/>
              </a:ext>
            </a:extLst>
          </p:cNvPr>
          <p:cNvSpPr txBox="1">
            <a:spLocks/>
          </p:cNvSpPr>
          <p:nvPr/>
        </p:nvSpPr>
        <p:spPr>
          <a:xfrm>
            <a:off x="2262508" y="1232452"/>
            <a:ext cx="8071195" cy="530296"/>
          </a:xfrm>
          <a:prstGeom prst="rect">
            <a:avLst/>
          </a:prstGeom>
        </p:spPr>
        <p:txBody>
          <a:bodyPr vert="horz" lIns="91440" tIns="45720" rIns="91440" bIns="45720" rtlCol="0" anchor="b">
            <a:normAutofit fontScale="850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dirty="0">
                <a:solidFill>
                  <a:schemeClr val="tx1"/>
                </a:solidFill>
                <a:latin typeface="Calibri" panose="020F0502020204030204" pitchFamily="34" charset="0"/>
                <a:ea typeface="Calibri" panose="020F0502020204030204" pitchFamily="34" charset="0"/>
                <a:cs typeface="Calibri" panose="020F0502020204030204" pitchFamily="34" charset="0"/>
              </a:rPr>
              <a:t>G</a:t>
            </a:r>
            <a:r>
              <a:rPr lang="en-IN" sz="2500" dirty="0" err="1">
                <a:solidFill>
                  <a:schemeClr val="tx1"/>
                </a:solidFill>
                <a:latin typeface="Calibri" panose="020F0502020204030204" pitchFamily="34" charset="0"/>
                <a:ea typeface="Calibri" panose="020F0502020204030204" pitchFamily="34" charset="0"/>
                <a:cs typeface="Calibri" panose="020F0502020204030204" pitchFamily="34" charset="0"/>
              </a:rPr>
              <a:t>etting</a:t>
            </a:r>
            <a:r>
              <a:rPr lang="en-IN" sz="2500" dirty="0">
                <a:solidFill>
                  <a:schemeClr val="tx1"/>
                </a:solidFill>
                <a:latin typeface="Calibri" panose="020F0502020204030204" pitchFamily="34" charset="0"/>
                <a:ea typeface="Calibri" panose="020F0502020204030204" pitchFamily="34" charset="0"/>
                <a:cs typeface="Calibri" panose="020F0502020204030204" pitchFamily="34" charset="0"/>
              </a:rPr>
              <a:t> started with artificial intelligence (</a:t>
            </a:r>
            <a:r>
              <a:rPr lang="en-IN" sz="2500" dirty="0" err="1">
                <a:solidFill>
                  <a:schemeClr val="tx1"/>
                </a:solidFill>
                <a:latin typeface="Calibri" panose="020F0502020204030204" pitchFamily="34" charset="0"/>
                <a:ea typeface="Calibri" panose="020F0502020204030204" pitchFamily="34" charset="0"/>
                <a:cs typeface="Calibri" panose="020F0502020204030204" pitchFamily="34" charset="0"/>
              </a:rPr>
              <a:t>credly</a:t>
            </a:r>
            <a:r>
              <a:rPr lang="en-IN" sz="2500" dirty="0">
                <a:solidFill>
                  <a:schemeClr val="tx1"/>
                </a:solidFill>
                <a:latin typeface="Calibri" panose="020F0502020204030204" pitchFamily="34" charset="0"/>
                <a:ea typeface="Calibri" panose="020F0502020204030204" pitchFamily="34" charset="0"/>
                <a:cs typeface="Calibri" panose="020F0502020204030204" pitchFamily="34" charset="0"/>
              </a:rPr>
              <a:t> certificate)</a:t>
            </a:r>
          </a:p>
        </p:txBody>
      </p:sp>
    </p:spTree>
    <p:extLst>
      <p:ext uri="{BB962C8B-B14F-4D97-AF65-F5344CB8AC3E}">
        <p14:creationId xmlns:p14="http://schemas.microsoft.com/office/powerpoint/2010/main" val="1822406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70D1B3-B0FA-C883-724A-01F53C63E5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229454-B229-5394-6037-55C713011E88}"/>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8A994C12-47A4-9BFE-D98B-1FF2FB1361FC}"/>
              </a:ext>
            </a:extLst>
          </p:cNvPr>
          <p:cNvPicPr>
            <a:picLocks noGrp="1" noChangeAspect="1"/>
          </p:cNvPicPr>
          <p:nvPr>
            <p:ph idx="1"/>
          </p:nvPr>
        </p:nvPicPr>
        <p:blipFill>
          <a:blip r:embed="rId2"/>
          <a:srcRect l="128" t="-841" r="-128" b="2947"/>
          <a:stretch>
            <a:fillRect/>
          </a:stretch>
        </p:blipFill>
        <p:spPr>
          <a:xfrm>
            <a:off x="2349908" y="2084440"/>
            <a:ext cx="7688827" cy="4572000"/>
          </a:xfrm>
        </p:spPr>
      </p:pic>
      <p:sp>
        <p:nvSpPr>
          <p:cNvPr id="6" name="Title 1">
            <a:extLst>
              <a:ext uri="{FF2B5EF4-FFF2-40B4-BE49-F238E27FC236}">
                <a16:creationId xmlns:a16="http://schemas.microsoft.com/office/drawing/2014/main" id="{5C558AD8-853E-64E8-1EAE-2C9E6F3DC2BE}"/>
              </a:ext>
            </a:extLst>
          </p:cNvPr>
          <p:cNvSpPr txBox="1">
            <a:spLocks/>
          </p:cNvSpPr>
          <p:nvPr/>
        </p:nvSpPr>
        <p:spPr>
          <a:xfrm>
            <a:off x="2349908" y="1393298"/>
            <a:ext cx="8071195" cy="530296"/>
          </a:xfrm>
          <a:prstGeom prst="rect">
            <a:avLst/>
          </a:prstGeom>
        </p:spPr>
        <p:txBody>
          <a:bodyPr vert="horz" lIns="91440" tIns="45720" rIns="91440" bIns="45720" rtlCol="0" anchor="b">
            <a:normAutofit fontScale="7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dirty="0">
                <a:solidFill>
                  <a:schemeClr val="tx1"/>
                </a:solidFill>
                <a:latin typeface="Calibri" panose="020F0502020204030204" pitchFamily="34" charset="0"/>
                <a:ea typeface="Calibri" panose="020F0502020204030204" pitchFamily="34" charset="0"/>
                <a:cs typeface="Calibri" panose="020F0502020204030204" pitchFamily="34" charset="0"/>
              </a:rPr>
              <a:t>JOURNEY TO CLOUD : ENVISIONING YOUR SOLUTION </a:t>
            </a:r>
            <a:r>
              <a:rPr lang="en-IN" sz="2500"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n-IN" sz="2500" dirty="0" err="1">
                <a:solidFill>
                  <a:schemeClr val="tx1"/>
                </a:solidFill>
                <a:latin typeface="Calibri" panose="020F0502020204030204" pitchFamily="34" charset="0"/>
                <a:ea typeface="Calibri" panose="020F0502020204030204" pitchFamily="34" charset="0"/>
                <a:cs typeface="Calibri" panose="020F0502020204030204" pitchFamily="34" charset="0"/>
              </a:rPr>
              <a:t>credly</a:t>
            </a:r>
            <a:r>
              <a:rPr lang="en-IN" sz="2500" dirty="0">
                <a:solidFill>
                  <a:schemeClr val="tx1"/>
                </a:solidFill>
                <a:latin typeface="Calibri" panose="020F0502020204030204" pitchFamily="34" charset="0"/>
                <a:ea typeface="Calibri" panose="020F0502020204030204" pitchFamily="34" charset="0"/>
                <a:cs typeface="Calibri" panose="020F0502020204030204" pitchFamily="34" charset="0"/>
              </a:rPr>
              <a:t> certificate)</a:t>
            </a:r>
          </a:p>
        </p:txBody>
      </p:sp>
    </p:spTree>
    <p:extLst>
      <p:ext uri="{BB962C8B-B14F-4D97-AF65-F5344CB8AC3E}">
        <p14:creationId xmlns:p14="http://schemas.microsoft.com/office/powerpoint/2010/main" val="1249211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3428AD-A0D8-6B9D-FE12-52FB9387CD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FCED13-719C-AE80-BD71-80FA1494B4E5}"/>
              </a:ext>
            </a:extLst>
          </p:cNvPr>
          <p:cNvSpPr>
            <a:spLocks noGrp="1"/>
          </p:cNvSpPr>
          <p:nvPr>
            <p:ph type="title"/>
          </p:nvPr>
        </p:nvSpPr>
        <p:spPr/>
        <p:txBody>
          <a:bodyPr/>
          <a:lstStyle/>
          <a:p>
            <a:r>
              <a:rPr lang="en-IN" dirty="0">
                <a:solidFill>
                  <a:schemeClr val="accent1"/>
                </a:solidFill>
              </a:rPr>
              <a:t>IBM Certifications</a:t>
            </a:r>
          </a:p>
        </p:txBody>
      </p:sp>
      <p:sp>
        <p:nvSpPr>
          <p:cNvPr id="6" name="Title 1">
            <a:extLst>
              <a:ext uri="{FF2B5EF4-FFF2-40B4-BE49-F238E27FC236}">
                <a16:creationId xmlns:a16="http://schemas.microsoft.com/office/drawing/2014/main" id="{22B1D111-6E03-22B8-8F91-8B44E4D61DA5}"/>
              </a:ext>
            </a:extLst>
          </p:cNvPr>
          <p:cNvSpPr txBox="1">
            <a:spLocks/>
          </p:cNvSpPr>
          <p:nvPr/>
        </p:nvSpPr>
        <p:spPr>
          <a:xfrm>
            <a:off x="2800554" y="1440906"/>
            <a:ext cx="6590892"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500" dirty="0">
                <a:solidFill>
                  <a:schemeClr val="tx1"/>
                </a:solidFill>
                <a:latin typeface="Calibri" panose="020F0502020204030204" pitchFamily="34" charset="0"/>
                <a:ea typeface="Calibri" panose="020F0502020204030204" pitchFamily="34" charset="0"/>
                <a:cs typeface="Calibri" panose="020F0502020204030204" pitchFamily="34" charset="0"/>
              </a:rPr>
              <a:t>Lab : rag WITH LANGCHAIN ( IBM SKILLS BUILD)</a:t>
            </a:r>
            <a:endParaRPr lang="en-IN" sz="25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8" name="Content Placeholder 7">
            <a:extLst>
              <a:ext uri="{FF2B5EF4-FFF2-40B4-BE49-F238E27FC236}">
                <a16:creationId xmlns:a16="http://schemas.microsoft.com/office/drawing/2014/main" id="{BEA77E4E-4A89-B8B1-77EB-F34F8E7A636D}"/>
              </a:ext>
            </a:extLst>
          </p:cNvPr>
          <p:cNvPicPr>
            <a:picLocks noGrp="1" noChangeAspect="1"/>
          </p:cNvPicPr>
          <p:nvPr>
            <p:ph idx="1"/>
          </p:nvPr>
        </p:nvPicPr>
        <p:blipFill>
          <a:blip r:embed="rId2"/>
          <a:srcRect t="5810" r="16428" b="1483"/>
          <a:stretch>
            <a:fillRect/>
          </a:stretch>
        </p:blipFill>
        <p:spPr>
          <a:xfrm rot="5400000">
            <a:off x="3927658" y="1052553"/>
            <a:ext cx="4336684" cy="6590892"/>
          </a:xfrm>
        </p:spPr>
      </p:pic>
    </p:spTree>
    <p:extLst>
      <p:ext uri="{BB962C8B-B14F-4D97-AF65-F5344CB8AC3E}">
        <p14:creationId xmlns:p14="http://schemas.microsoft.com/office/powerpoint/2010/main" val="954922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704522" y="1391478"/>
            <a:ext cx="6906286" cy="4929808"/>
          </a:xfrm>
        </p:spPr>
        <p:txBody>
          <a:bodyPr>
            <a:normAutofit fontScale="70000" lnSpcReduction="20000"/>
          </a:bodyPr>
          <a:lstStyle/>
          <a:p>
            <a:pPr marL="0" indent="0">
              <a:buNone/>
            </a:pPr>
            <a:r>
              <a:rPr lang="en-US" sz="2800" dirty="0">
                <a:latin typeface="Calibri" panose="020F0502020204030204" pitchFamily="34" charset="0"/>
                <a:ea typeface="Calibri" panose="020F0502020204030204" pitchFamily="34" charset="0"/>
                <a:cs typeface="Calibri" panose="020F0502020204030204" pitchFamily="34" charset="0"/>
              </a:rPr>
              <a:t>Many students find it hard to choose the right career path after school or college. They often don’t know what they’re good at, what jobs are in demand, or which courses will help them get there. The guidance they receive is often general, outdated, or not tailored to their individual strengths and goals.</a:t>
            </a:r>
          </a:p>
          <a:p>
            <a:pPr marL="0" indent="0">
              <a:buNone/>
            </a:pPr>
            <a:r>
              <a:rPr lang="en-US" sz="2800" b="1" dirty="0">
                <a:latin typeface="Calibri" panose="020F0502020204030204" pitchFamily="34" charset="0"/>
                <a:ea typeface="Calibri" panose="020F0502020204030204" pitchFamily="34" charset="0"/>
                <a:cs typeface="Calibri" panose="020F0502020204030204" pitchFamily="34" charset="0"/>
              </a:rPr>
              <a:t>Proposed Solution :</a:t>
            </a:r>
          </a:p>
          <a:p>
            <a:pPr marL="0" indent="0">
              <a:buNone/>
            </a:pPr>
            <a:r>
              <a:rPr lang="en-US" sz="2800" dirty="0">
                <a:latin typeface="Calibri" panose="020F0502020204030204" pitchFamily="34" charset="0"/>
                <a:ea typeface="Calibri" panose="020F0502020204030204" pitchFamily="34" charset="0"/>
                <a:cs typeface="Calibri" panose="020F0502020204030204" pitchFamily="34" charset="0"/>
              </a:rPr>
              <a:t>      A smart AI Career Counseling Agent that:</a:t>
            </a:r>
          </a:p>
          <a:p>
            <a:r>
              <a:rPr lang="en-US" sz="2800" dirty="0">
                <a:latin typeface="Calibri" panose="020F0502020204030204" pitchFamily="34" charset="0"/>
                <a:ea typeface="Calibri" panose="020F0502020204030204" pitchFamily="34" charset="0"/>
                <a:cs typeface="Calibri" panose="020F0502020204030204" pitchFamily="34" charset="0"/>
              </a:rPr>
              <a:t>Learns about the student’s interests, strengths, and academic performance</a:t>
            </a:r>
          </a:p>
          <a:p>
            <a:r>
              <a:rPr lang="en-US" sz="2800" dirty="0">
                <a:latin typeface="Calibri" panose="020F0502020204030204" pitchFamily="34" charset="0"/>
                <a:ea typeface="Calibri" panose="020F0502020204030204" pitchFamily="34" charset="0"/>
                <a:cs typeface="Calibri" panose="020F0502020204030204" pitchFamily="34" charset="0"/>
              </a:rPr>
              <a:t>Tracks current job trends, skills in demand, and future career opportunities</a:t>
            </a:r>
          </a:p>
          <a:p>
            <a:r>
              <a:rPr lang="en-US" sz="2800" dirty="0">
                <a:latin typeface="Calibri" panose="020F0502020204030204" pitchFamily="34" charset="0"/>
                <a:ea typeface="Calibri" panose="020F0502020204030204" pitchFamily="34" charset="0"/>
                <a:cs typeface="Calibri" panose="020F0502020204030204" pitchFamily="34" charset="0"/>
              </a:rPr>
              <a:t>Gives personalized advice on courses, colleges, and career paths</a:t>
            </a:r>
          </a:p>
        </p:txBody>
      </p:sp>
      <p:pic>
        <p:nvPicPr>
          <p:cNvPr id="7" name="Picture 6">
            <a:extLst>
              <a:ext uri="{FF2B5EF4-FFF2-40B4-BE49-F238E27FC236}">
                <a16:creationId xmlns:a16="http://schemas.microsoft.com/office/drawing/2014/main" id="{9AFF148F-6BE9-44AC-AE97-A6ECB09E12CD}"/>
              </a:ext>
            </a:extLst>
          </p:cNvPr>
          <p:cNvPicPr>
            <a:picLocks noChangeAspect="1"/>
          </p:cNvPicPr>
          <p:nvPr/>
        </p:nvPicPr>
        <p:blipFill>
          <a:blip r:embed="rId2"/>
          <a:stretch>
            <a:fillRect/>
          </a:stretch>
        </p:blipFill>
        <p:spPr>
          <a:xfrm>
            <a:off x="355900" y="1713777"/>
            <a:ext cx="4216100" cy="4607509"/>
          </a:xfrm>
          <a:prstGeom prst="rect">
            <a:avLst/>
          </a:prstGeom>
        </p:spPr>
      </p:pic>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308235" y="1087378"/>
            <a:ext cx="10746921"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rPr>
              <a:t>IBM Watsonx.ai </a:t>
            </a:r>
          </a:p>
          <a:p>
            <a:pPr marL="0" indent="0">
              <a:buNone/>
            </a:pPr>
            <a:r>
              <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rPr>
              <a:t> Agent Lab</a:t>
            </a:r>
            <a:endPar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800" dirty="0">
                <a:solidFill>
                  <a:srgbClr val="000000"/>
                </a:solidFill>
                <a:latin typeface="Calibri"/>
                <a:ea typeface="Calibri"/>
                <a:cs typeface="Calibri"/>
              </a:rPr>
              <a:t>Machine Learning Model</a:t>
            </a:r>
          </a:p>
          <a:p>
            <a:pPr marL="0" indent="0">
              <a:buNone/>
            </a:pPr>
            <a:r>
              <a:rPr lang="en-US" sz="2800" dirty="0">
                <a:solidFill>
                  <a:srgbClr val="000000"/>
                </a:solidFill>
                <a:latin typeface="Calibri"/>
                <a:ea typeface="Calibri"/>
                <a:cs typeface="Calibri"/>
              </a:rPr>
              <a:t>Lang chain / Lang Graph</a:t>
            </a:r>
          </a:p>
          <a:p>
            <a:pPr marL="0" indent="0">
              <a:buNone/>
            </a:pPr>
            <a:r>
              <a:rPr lang="en-US" sz="2800" dirty="0">
                <a:solidFill>
                  <a:srgbClr val="000000"/>
                </a:solidFill>
                <a:latin typeface="Calibri"/>
                <a:ea typeface="Calibri"/>
                <a:cs typeface="Calibri"/>
              </a:rPr>
              <a:t>IBM Granite model</a:t>
            </a:r>
          </a:p>
          <a:p>
            <a:pPr marL="0" indent="0">
              <a:buNone/>
            </a:pPr>
            <a:r>
              <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rPr>
              <a:t>IBM Cloud Object Storage</a:t>
            </a:r>
            <a:endPar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DDDCF68C-54CE-73AD-406C-FE2D8918D3D0}"/>
              </a:ext>
            </a:extLst>
          </p:cNvPr>
          <p:cNvPicPr>
            <a:picLocks noChangeAspect="1"/>
          </p:cNvPicPr>
          <p:nvPr/>
        </p:nvPicPr>
        <p:blipFill>
          <a:blip r:embed="rId2"/>
          <a:srcRect l="9722" t="6496" r="7217" b="11354"/>
          <a:stretch>
            <a:fillRect/>
          </a:stretch>
        </p:blipFill>
        <p:spPr>
          <a:xfrm>
            <a:off x="6248413" y="1087378"/>
            <a:ext cx="5221357" cy="4783335"/>
          </a:xfrm>
          <a:prstGeom prst="rect">
            <a:avLst/>
          </a:prstGeom>
        </p:spPr>
      </p:pic>
      <p:sp>
        <p:nvSpPr>
          <p:cNvPr id="6" name="Rectangle: Rounded Corners 5">
            <a:extLst>
              <a:ext uri="{FF2B5EF4-FFF2-40B4-BE49-F238E27FC236}">
                <a16:creationId xmlns:a16="http://schemas.microsoft.com/office/drawing/2014/main" id="{9D7BF87D-D31D-FADE-5B95-50FDACB45AE3}"/>
              </a:ext>
            </a:extLst>
          </p:cNvPr>
          <p:cNvSpPr/>
          <p:nvPr/>
        </p:nvSpPr>
        <p:spPr>
          <a:xfrm>
            <a:off x="632269" y="3033088"/>
            <a:ext cx="501444" cy="389848"/>
          </a:xfrm>
          <a:prstGeom prst="round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Rounded Corners 6">
            <a:extLst>
              <a:ext uri="{FF2B5EF4-FFF2-40B4-BE49-F238E27FC236}">
                <a16:creationId xmlns:a16="http://schemas.microsoft.com/office/drawing/2014/main" id="{5E6B1A1F-D389-BC1D-C84E-5513E4801166}"/>
              </a:ext>
            </a:extLst>
          </p:cNvPr>
          <p:cNvSpPr/>
          <p:nvPr/>
        </p:nvSpPr>
        <p:spPr>
          <a:xfrm>
            <a:off x="636359" y="5576688"/>
            <a:ext cx="501444" cy="389848"/>
          </a:xfrm>
          <a:prstGeom prst="round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Rounded Corners 7">
            <a:extLst>
              <a:ext uri="{FF2B5EF4-FFF2-40B4-BE49-F238E27FC236}">
                <a16:creationId xmlns:a16="http://schemas.microsoft.com/office/drawing/2014/main" id="{255D3D98-3273-DF0F-0306-A043B4334800}"/>
              </a:ext>
            </a:extLst>
          </p:cNvPr>
          <p:cNvSpPr/>
          <p:nvPr/>
        </p:nvSpPr>
        <p:spPr>
          <a:xfrm>
            <a:off x="645646" y="3687101"/>
            <a:ext cx="501444" cy="389848"/>
          </a:xfrm>
          <a:prstGeom prst="round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Rounded Corners 8">
            <a:extLst>
              <a:ext uri="{FF2B5EF4-FFF2-40B4-BE49-F238E27FC236}">
                <a16:creationId xmlns:a16="http://schemas.microsoft.com/office/drawing/2014/main" id="{70C8BAFC-BEC9-013F-8992-06847D9C2B31}"/>
              </a:ext>
            </a:extLst>
          </p:cNvPr>
          <p:cNvSpPr/>
          <p:nvPr/>
        </p:nvSpPr>
        <p:spPr>
          <a:xfrm>
            <a:off x="645646" y="4346346"/>
            <a:ext cx="501444" cy="389848"/>
          </a:xfrm>
          <a:prstGeom prst="round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BAEA2375-FE66-68B4-5370-9057D66A8812}"/>
              </a:ext>
            </a:extLst>
          </p:cNvPr>
          <p:cNvSpPr/>
          <p:nvPr/>
        </p:nvSpPr>
        <p:spPr>
          <a:xfrm>
            <a:off x="645646" y="2399551"/>
            <a:ext cx="501444" cy="389848"/>
          </a:xfrm>
          <a:prstGeom prst="round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Rounded Corners 11">
            <a:extLst>
              <a:ext uri="{FF2B5EF4-FFF2-40B4-BE49-F238E27FC236}">
                <a16:creationId xmlns:a16="http://schemas.microsoft.com/office/drawing/2014/main" id="{00C8C73F-2797-618E-605A-ECA4B2FFA335}"/>
              </a:ext>
            </a:extLst>
          </p:cNvPr>
          <p:cNvSpPr/>
          <p:nvPr/>
        </p:nvSpPr>
        <p:spPr>
          <a:xfrm>
            <a:off x="645646" y="1802746"/>
            <a:ext cx="501444" cy="389848"/>
          </a:xfrm>
          <a:prstGeom prst="round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8F40D31E-7EB6-6A69-0BE8-E28BF610A15F}"/>
              </a:ext>
            </a:extLst>
          </p:cNvPr>
          <p:cNvPicPr>
            <a:picLocks noChangeAspect="1"/>
          </p:cNvPicPr>
          <p:nvPr/>
        </p:nvPicPr>
        <p:blipFill>
          <a:blip r:embed="rId3"/>
          <a:stretch>
            <a:fillRect/>
          </a:stretch>
        </p:blipFill>
        <p:spPr>
          <a:xfrm>
            <a:off x="703868" y="1827801"/>
            <a:ext cx="384999" cy="317431"/>
          </a:xfrm>
          <a:prstGeom prst="rect">
            <a:avLst/>
          </a:prstGeom>
        </p:spPr>
      </p:pic>
      <p:pic>
        <p:nvPicPr>
          <p:cNvPr id="16" name="Picture 15">
            <a:extLst>
              <a:ext uri="{FF2B5EF4-FFF2-40B4-BE49-F238E27FC236}">
                <a16:creationId xmlns:a16="http://schemas.microsoft.com/office/drawing/2014/main" id="{663B1CCB-3EEB-7291-FEBC-6864CACFC303}"/>
              </a:ext>
            </a:extLst>
          </p:cNvPr>
          <p:cNvPicPr>
            <a:picLocks noChangeAspect="1"/>
          </p:cNvPicPr>
          <p:nvPr/>
        </p:nvPicPr>
        <p:blipFill>
          <a:blip r:embed="rId4"/>
          <a:stretch>
            <a:fillRect/>
          </a:stretch>
        </p:blipFill>
        <p:spPr>
          <a:xfrm>
            <a:off x="756688" y="2479353"/>
            <a:ext cx="279358" cy="279358"/>
          </a:xfrm>
          <a:prstGeom prst="rect">
            <a:avLst/>
          </a:prstGeom>
        </p:spPr>
      </p:pic>
      <p:pic>
        <p:nvPicPr>
          <p:cNvPr id="18" name="Picture 17">
            <a:extLst>
              <a:ext uri="{FF2B5EF4-FFF2-40B4-BE49-F238E27FC236}">
                <a16:creationId xmlns:a16="http://schemas.microsoft.com/office/drawing/2014/main" id="{25027B78-5B54-E7CF-62E6-F03FD271AC51}"/>
              </a:ext>
            </a:extLst>
          </p:cNvPr>
          <p:cNvPicPr>
            <a:picLocks noChangeAspect="1"/>
          </p:cNvPicPr>
          <p:nvPr/>
        </p:nvPicPr>
        <p:blipFill>
          <a:blip r:embed="rId5"/>
          <a:stretch>
            <a:fillRect/>
          </a:stretch>
        </p:blipFill>
        <p:spPr>
          <a:xfrm flipH="1">
            <a:off x="756688" y="3103942"/>
            <a:ext cx="241547" cy="241547"/>
          </a:xfrm>
          <a:prstGeom prst="rect">
            <a:avLst/>
          </a:prstGeom>
        </p:spPr>
      </p:pic>
      <p:pic>
        <p:nvPicPr>
          <p:cNvPr id="20" name="Picture 19">
            <a:extLst>
              <a:ext uri="{FF2B5EF4-FFF2-40B4-BE49-F238E27FC236}">
                <a16:creationId xmlns:a16="http://schemas.microsoft.com/office/drawing/2014/main" id="{9570674D-133E-4123-2804-95FF241A1D44}"/>
              </a:ext>
            </a:extLst>
          </p:cNvPr>
          <p:cNvPicPr>
            <a:picLocks noChangeAspect="1"/>
          </p:cNvPicPr>
          <p:nvPr/>
        </p:nvPicPr>
        <p:blipFill>
          <a:blip r:embed="rId6"/>
          <a:stretch>
            <a:fillRect/>
          </a:stretch>
        </p:blipFill>
        <p:spPr>
          <a:xfrm>
            <a:off x="742610" y="3723692"/>
            <a:ext cx="316666" cy="316666"/>
          </a:xfrm>
          <a:prstGeom prst="rect">
            <a:avLst/>
          </a:prstGeom>
        </p:spPr>
      </p:pic>
      <p:pic>
        <p:nvPicPr>
          <p:cNvPr id="22" name="Picture 21">
            <a:extLst>
              <a:ext uri="{FF2B5EF4-FFF2-40B4-BE49-F238E27FC236}">
                <a16:creationId xmlns:a16="http://schemas.microsoft.com/office/drawing/2014/main" id="{721D866A-AD48-14FA-D16F-A1CD687AE65E}"/>
              </a:ext>
            </a:extLst>
          </p:cNvPr>
          <p:cNvPicPr>
            <a:picLocks noChangeAspect="1"/>
          </p:cNvPicPr>
          <p:nvPr/>
        </p:nvPicPr>
        <p:blipFill>
          <a:blip r:embed="rId7"/>
          <a:stretch>
            <a:fillRect/>
          </a:stretch>
        </p:blipFill>
        <p:spPr>
          <a:xfrm>
            <a:off x="762526" y="4420548"/>
            <a:ext cx="241443" cy="241443"/>
          </a:xfrm>
          <a:prstGeom prst="rect">
            <a:avLst/>
          </a:prstGeom>
        </p:spPr>
      </p:pic>
      <p:pic>
        <p:nvPicPr>
          <p:cNvPr id="26" name="Picture 25">
            <a:extLst>
              <a:ext uri="{FF2B5EF4-FFF2-40B4-BE49-F238E27FC236}">
                <a16:creationId xmlns:a16="http://schemas.microsoft.com/office/drawing/2014/main" id="{E082A40F-C916-8DB3-E6CC-C6A30C2A2225}"/>
              </a:ext>
            </a:extLst>
          </p:cNvPr>
          <p:cNvPicPr>
            <a:picLocks noChangeAspect="1"/>
          </p:cNvPicPr>
          <p:nvPr/>
        </p:nvPicPr>
        <p:blipFill>
          <a:blip r:embed="rId8"/>
          <a:stretch>
            <a:fillRect/>
          </a:stretch>
        </p:blipFill>
        <p:spPr>
          <a:xfrm>
            <a:off x="760895" y="5659082"/>
            <a:ext cx="270941" cy="270941"/>
          </a:xfrm>
          <a:prstGeom prst="rect">
            <a:avLst/>
          </a:prstGeom>
        </p:spPr>
      </p:pic>
      <p:sp>
        <p:nvSpPr>
          <p:cNvPr id="3" name="Rectangle: Rounded Corners 2">
            <a:extLst>
              <a:ext uri="{FF2B5EF4-FFF2-40B4-BE49-F238E27FC236}">
                <a16:creationId xmlns:a16="http://schemas.microsoft.com/office/drawing/2014/main" id="{FD25A72C-F0F6-C8C8-2A4D-122E4D090C12}"/>
              </a:ext>
            </a:extLst>
          </p:cNvPr>
          <p:cNvSpPr/>
          <p:nvPr/>
        </p:nvSpPr>
        <p:spPr>
          <a:xfrm>
            <a:off x="645643" y="4981529"/>
            <a:ext cx="501444" cy="389848"/>
          </a:xfrm>
          <a:prstGeom prst="round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5" name="Picture 14">
            <a:extLst>
              <a:ext uri="{FF2B5EF4-FFF2-40B4-BE49-F238E27FC236}">
                <a16:creationId xmlns:a16="http://schemas.microsoft.com/office/drawing/2014/main" id="{EA5F55FB-A809-5C34-2ECB-1BF9ED79C15D}"/>
              </a:ext>
            </a:extLst>
          </p:cNvPr>
          <p:cNvPicPr>
            <a:picLocks noChangeAspect="1"/>
          </p:cNvPicPr>
          <p:nvPr/>
        </p:nvPicPr>
        <p:blipFill>
          <a:blip r:embed="rId9"/>
          <a:stretch>
            <a:fillRect/>
          </a:stretch>
        </p:blipFill>
        <p:spPr>
          <a:xfrm>
            <a:off x="712467" y="5003581"/>
            <a:ext cx="367796" cy="367796"/>
          </a:xfrm>
          <a:prstGeom prst="rect">
            <a:avLst/>
          </a:prstGeom>
        </p:spPr>
      </p:pic>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13F586-333F-A211-DCEE-0A655B4801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17D928-B030-EE04-63E9-352E8421792A}"/>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59C2390B-D9DF-0F9E-C468-810B7200312A}"/>
              </a:ext>
            </a:extLst>
          </p:cNvPr>
          <p:cNvSpPr>
            <a:spLocks noGrp="1"/>
          </p:cNvSpPr>
          <p:nvPr>
            <p:ph idx="1"/>
          </p:nvPr>
        </p:nvSpPr>
        <p:spPr>
          <a:xfrm>
            <a:off x="581192" y="1699591"/>
            <a:ext cx="11029615" cy="4673324"/>
          </a:xfrm>
        </p:spPr>
        <p:txBody>
          <a:bodyPr>
            <a:normAutofit lnSpcReduction="10000"/>
          </a:bodyPr>
          <a:lstStyle/>
          <a:p>
            <a:pPr marL="305435" indent="-305435"/>
            <a:r>
              <a:rPr lang="en-IN" b="1" u="sng" dirty="0"/>
              <a:t>IBM Cloud </a:t>
            </a:r>
            <a:r>
              <a:rPr lang="en-IN" b="1" u="sng" dirty="0" err="1"/>
              <a:t>Watsonx</a:t>
            </a:r>
            <a:r>
              <a:rPr lang="en-IN" b="1" u="sng" dirty="0"/>
              <a:t> AI Studio</a:t>
            </a:r>
            <a:r>
              <a:rPr lang="en-IN" dirty="0"/>
              <a:t> </a:t>
            </a:r>
            <a:r>
              <a:rPr lang="en-US" dirty="0"/>
              <a:t>:</a:t>
            </a:r>
          </a:p>
          <a:p>
            <a:pPr marL="0" indent="0">
              <a:buNone/>
            </a:pPr>
            <a:r>
              <a:rPr lang="en-US" dirty="0"/>
              <a:t>        For training and deploying your AI models</a:t>
            </a:r>
            <a:endParaRPr lang="en-IN" dirty="0"/>
          </a:p>
          <a:p>
            <a:pPr marL="305435" indent="-305435"/>
            <a:r>
              <a:rPr lang="en-IN" b="1" u="sng" dirty="0"/>
              <a:t>IBM Cloud Vector Database(</a:t>
            </a:r>
            <a:r>
              <a:rPr lang="en-IN" b="1" u="sng" dirty="0" err="1"/>
              <a:t>Watsonx</a:t>
            </a:r>
            <a:r>
              <a:rPr lang="en-IN" b="1" u="sng" dirty="0"/>
              <a:t>) </a:t>
            </a:r>
            <a:r>
              <a:rPr lang="en-IN" u="sng" dirty="0"/>
              <a:t>:</a:t>
            </a:r>
            <a:r>
              <a:rPr lang="en-IN" dirty="0"/>
              <a:t> </a:t>
            </a:r>
          </a:p>
          <a:p>
            <a:pPr marL="0" indent="0">
              <a:buNone/>
            </a:pPr>
            <a:r>
              <a:rPr lang="en-IN" dirty="0"/>
              <a:t>       </a:t>
            </a:r>
            <a:r>
              <a:rPr lang="en-US" dirty="0"/>
              <a:t>To store and retrieve contextual knowledge (RAG)</a:t>
            </a:r>
            <a:endParaRPr lang="en-IN" dirty="0"/>
          </a:p>
          <a:p>
            <a:pPr marL="305435" indent="-305435"/>
            <a:r>
              <a:rPr lang="en-IN" b="1" u="sng" dirty="0"/>
              <a:t>IBM Cloud </a:t>
            </a:r>
            <a:r>
              <a:rPr lang="en-IN" b="1" u="sng" dirty="0" err="1"/>
              <a:t>Watsonx</a:t>
            </a:r>
            <a:r>
              <a:rPr lang="en-IN" b="1" u="sng" dirty="0"/>
              <a:t> AI runtime :</a:t>
            </a:r>
            <a:endParaRPr lang="en-IN" b="1" dirty="0"/>
          </a:p>
          <a:p>
            <a:pPr marL="0" indent="0">
              <a:buNone/>
            </a:pPr>
            <a:r>
              <a:rPr lang="en-US" dirty="0"/>
              <a:t>      To host and run our AI assistant in  production</a:t>
            </a:r>
            <a:endParaRPr lang="en-IN" b="1" u="sng" dirty="0"/>
          </a:p>
          <a:p>
            <a:pPr marL="305435" indent="-305435"/>
            <a:r>
              <a:rPr lang="en-IN" b="1" u="sng" dirty="0"/>
              <a:t>IBM Cloud Agent Lab  :</a:t>
            </a:r>
          </a:p>
          <a:p>
            <a:pPr marL="0" indent="0">
              <a:buNone/>
            </a:pPr>
            <a:r>
              <a:rPr lang="en-US" dirty="0"/>
              <a:t>       To configure and manage agent workflows</a:t>
            </a:r>
            <a:endParaRPr lang="en-IN" dirty="0"/>
          </a:p>
          <a:p>
            <a:pPr marL="305435" indent="-305435"/>
            <a:r>
              <a:rPr lang="en-IN" b="1" u="sng" dirty="0"/>
              <a:t>IBM Granite foundation model :</a:t>
            </a:r>
          </a:p>
          <a:p>
            <a:pPr marL="0" indent="0">
              <a:buNone/>
            </a:pPr>
            <a:r>
              <a:rPr lang="en-US" dirty="0"/>
              <a:t>      For advanced LLM capabilities (NLP, reasoning, etc.)</a:t>
            </a:r>
            <a:r>
              <a:rPr lang="en-IN" dirty="0"/>
              <a:t> </a:t>
            </a:r>
          </a:p>
          <a:p>
            <a:pPr marL="305435" indent="-305435"/>
            <a:r>
              <a:rPr lang="en-IN" b="1" u="sng" dirty="0"/>
              <a:t>IBM Cloud Object Storage</a:t>
            </a:r>
            <a:r>
              <a:rPr lang="en-IN" dirty="0"/>
              <a:t> :</a:t>
            </a:r>
          </a:p>
          <a:p>
            <a:pPr marL="0" indent="0">
              <a:buNone/>
            </a:pPr>
            <a:r>
              <a:rPr lang="en-US" dirty="0"/>
              <a:t>      To store PDFs, course lists, career data, datasets, and user session logs</a:t>
            </a:r>
            <a:endParaRPr lang="en-IN" dirty="0"/>
          </a:p>
        </p:txBody>
      </p:sp>
      <p:pic>
        <p:nvPicPr>
          <p:cNvPr id="4" name="Picture 3">
            <a:extLst>
              <a:ext uri="{FF2B5EF4-FFF2-40B4-BE49-F238E27FC236}">
                <a16:creationId xmlns:a16="http://schemas.microsoft.com/office/drawing/2014/main" id="{D1DFFFA8-87C2-553D-EF5D-66B1FDB0BAD7}"/>
              </a:ext>
            </a:extLst>
          </p:cNvPr>
          <p:cNvPicPr>
            <a:picLocks noChangeAspect="1"/>
          </p:cNvPicPr>
          <p:nvPr/>
        </p:nvPicPr>
        <p:blipFill>
          <a:blip r:embed="rId2"/>
          <a:srcRect/>
          <a:stretch/>
        </p:blipFill>
        <p:spPr>
          <a:xfrm>
            <a:off x="7108723" y="1394029"/>
            <a:ext cx="4980252" cy="4673324"/>
          </a:xfrm>
          <a:prstGeom prst="rect">
            <a:avLst/>
          </a:prstGeom>
        </p:spPr>
      </p:pic>
    </p:spTree>
    <p:extLst>
      <p:ext uri="{BB962C8B-B14F-4D97-AF65-F5344CB8AC3E}">
        <p14:creationId xmlns:p14="http://schemas.microsoft.com/office/powerpoint/2010/main" val="3808388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FEB9C-52AF-B7A8-A9B2-F51A711E617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A31157D-683F-1972-7259-D11AC5CF6AF2}"/>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25610DF1-4337-AA6C-E69B-F62942073D04}"/>
              </a:ext>
            </a:extLst>
          </p:cNvPr>
          <p:cNvSpPr>
            <a:spLocks noGrp="1"/>
          </p:cNvSpPr>
          <p:nvPr>
            <p:ph idx="1"/>
          </p:nvPr>
        </p:nvSpPr>
        <p:spPr>
          <a:xfrm>
            <a:off x="581192" y="1344552"/>
            <a:ext cx="11029615" cy="5095577"/>
          </a:xfrm>
        </p:spPr>
        <p:txBody>
          <a:bodyPr>
            <a:normAutofit/>
          </a:bodyPr>
          <a:lstStyle/>
          <a:p>
            <a:pPr marL="0" indent="0">
              <a:buNone/>
            </a:pPr>
            <a:r>
              <a:rPr lang="en-US" sz="2200" dirty="0">
                <a:latin typeface="Calibri" panose="020F0502020204030204" pitchFamily="34" charset="0"/>
                <a:ea typeface="Calibri" panose="020F0502020204030204" pitchFamily="34" charset="0"/>
                <a:cs typeface="Calibri" panose="020F0502020204030204" pitchFamily="34" charset="0"/>
              </a:rPr>
              <a:t>This smart career counselling companion agent helps students </a:t>
            </a:r>
            <a:r>
              <a:rPr lang="en-US" sz="2200" b="1" dirty="0">
                <a:latin typeface="Calibri" panose="020F0502020204030204" pitchFamily="34" charset="0"/>
                <a:ea typeface="Calibri" panose="020F0502020204030204" pitchFamily="34" charset="0"/>
                <a:cs typeface="Calibri" panose="020F0502020204030204" pitchFamily="34" charset="0"/>
              </a:rPr>
              <a:t>save time</a:t>
            </a:r>
            <a:r>
              <a:rPr lang="en-US" sz="2200" dirty="0">
                <a:latin typeface="Calibri" panose="020F0502020204030204" pitchFamily="34" charset="0"/>
                <a:ea typeface="Calibri" panose="020F0502020204030204" pitchFamily="34" charset="0"/>
                <a:cs typeface="Calibri" panose="020F0502020204030204" pitchFamily="34" charset="0"/>
              </a:rPr>
              <a:t>, </a:t>
            </a:r>
            <a:r>
              <a:rPr lang="en-US" sz="2200" b="1" dirty="0">
                <a:latin typeface="Calibri" panose="020F0502020204030204" pitchFamily="34" charset="0"/>
                <a:ea typeface="Calibri" panose="020F0502020204030204" pitchFamily="34" charset="0"/>
                <a:cs typeface="Calibri" panose="020F0502020204030204" pitchFamily="34" charset="0"/>
              </a:rPr>
              <a:t>gain clarity</a:t>
            </a:r>
            <a:r>
              <a:rPr lang="en-US" sz="2200" dirty="0">
                <a:latin typeface="Calibri" panose="020F0502020204030204" pitchFamily="34" charset="0"/>
                <a:ea typeface="Calibri" panose="020F0502020204030204" pitchFamily="34" charset="0"/>
                <a:cs typeface="Calibri" panose="020F0502020204030204" pitchFamily="34" charset="0"/>
              </a:rPr>
              <a:t>, and </a:t>
            </a:r>
            <a:r>
              <a:rPr lang="en-US" sz="2200" b="1" dirty="0">
                <a:latin typeface="Calibri" panose="020F0502020204030204" pitchFamily="34" charset="0"/>
                <a:ea typeface="Calibri" panose="020F0502020204030204" pitchFamily="34" charset="0"/>
                <a:cs typeface="Calibri" panose="020F0502020204030204" pitchFamily="34" charset="0"/>
              </a:rPr>
              <a:t>make confident career choices</a:t>
            </a:r>
            <a:r>
              <a:rPr lang="en-US" sz="2200" dirty="0">
                <a:latin typeface="Calibri" panose="020F0502020204030204" pitchFamily="34" charset="0"/>
                <a:ea typeface="Calibri" panose="020F0502020204030204" pitchFamily="34" charset="0"/>
                <a:cs typeface="Calibri" panose="020F0502020204030204" pitchFamily="34" charset="0"/>
              </a:rPr>
              <a:t>. Whether you're unsure about what to do after 12th or exploring future paths, it gives you personalized, up-to-date guidance in a simple and friendly way.</a:t>
            </a:r>
          </a:p>
          <a:p>
            <a:pPr marL="0" indent="0">
              <a:buNone/>
            </a:pPr>
            <a:r>
              <a:rPr lang="en-IN" sz="2200" b="1" u="sng" dirty="0">
                <a:solidFill>
                  <a:srgbClr val="0F0F0F"/>
                </a:solidFill>
                <a:latin typeface="Calibri"/>
                <a:ea typeface="Calibri"/>
                <a:cs typeface="Calibri"/>
              </a:rPr>
              <a:t> Unique features:</a:t>
            </a:r>
          </a:p>
          <a:p>
            <a:pPr marL="0" indent="0">
              <a:buNone/>
            </a:pPr>
            <a:endParaRPr lang="en-IN" sz="2200" b="1" dirty="0">
              <a:solidFill>
                <a:srgbClr val="0F0F0F"/>
              </a:solidFill>
              <a:latin typeface="Calibri"/>
              <a:ea typeface="Calibri"/>
              <a:cs typeface="Calibri"/>
            </a:endParaRPr>
          </a:p>
          <a:p>
            <a:pPr marL="0" indent="0">
              <a:buNone/>
            </a:pPr>
            <a:endParaRPr lang="en-IN" sz="2200" b="1" dirty="0">
              <a:solidFill>
                <a:srgbClr val="0F0F0F"/>
              </a:solidFill>
              <a:latin typeface="Calibri"/>
              <a:ea typeface="Calibri"/>
              <a:cs typeface="Calibri"/>
            </a:endParaRPr>
          </a:p>
          <a:p>
            <a:pPr marL="0" indent="0">
              <a:buNone/>
            </a:pPr>
            <a:endParaRPr lang="en-IN" sz="2200" b="1" dirty="0">
              <a:solidFill>
                <a:srgbClr val="0F0F0F"/>
              </a:solidFill>
              <a:latin typeface="Calibri"/>
              <a:ea typeface="Calibri"/>
              <a:cs typeface="Calibri"/>
            </a:endParaRPr>
          </a:p>
          <a:p>
            <a:pPr marL="0" indent="0">
              <a:buNone/>
            </a:pPr>
            <a:endParaRPr lang="en-IN" sz="2200" b="1" dirty="0">
              <a:solidFill>
                <a:srgbClr val="0F0F0F"/>
              </a:solidFill>
              <a:latin typeface="Calibri"/>
              <a:ea typeface="Calibri"/>
              <a:cs typeface="Calibri"/>
            </a:endParaRPr>
          </a:p>
          <a:p>
            <a:pPr marL="0" indent="0">
              <a:buNone/>
            </a:pPr>
            <a:endParaRPr lang="en-IN" sz="2200" b="1" dirty="0">
              <a:solidFill>
                <a:srgbClr val="0F0F0F"/>
              </a:solidFill>
              <a:latin typeface="Calibri"/>
              <a:ea typeface="Calibri"/>
              <a:cs typeface="Calibri"/>
            </a:endParaRPr>
          </a:p>
          <a:p>
            <a:pPr marL="0" indent="0">
              <a:buNone/>
            </a:pPr>
            <a:endParaRPr lang="en-IN" sz="2200" b="1" dirty="0">
              <a:solidFill>
                <a:srgbClr val="0F0F0F"/>
              </a:solidFill>
              <a:latin typeface="Calibri"/>
              <a:ea typeface="Calibri"/>
              <a:cs typeface="Calibri"/>
            </a:endParaRPr>
          </a:p>
        </p:txBody>
      </p:sp>
      <p:grpSp>
        <p:nvGrpSpPr>
          <p:cNvPr id="6" name="Group 5">
            <a:extLst>
              <a:ext uri="{FF2B5EF4-FFF2-40B4-BE49-F238E27FC236}">
                <a16:creationId xmlns:a16="http://schemas.microsoft.com/office/drawing/2014/main" id="{3975863C-32FB-7DDF-0715-E4A6389DFDA0}"/>
              </a:ext>
            </a:extLst>
          </p:cNvPr>
          <p:cNvGrpSpPr/>
          <p:nvPr/>
        </p:nvGrpSpPr>
        <p:grpSpPr>
          <a:xfrm>
            <a:off x="703737" y="4908838"/>
            <a:ext cx="10813740" cy="643656"/>
            <a:chOff x="0" y="42814"/>
            <a:chExt cx="6222474" cy="643656"/>
          </a:xfrm>
        </p:grpSpPr>
        <p:sp>
          <p:nvSpPr>
            <p:cNvPr id="7" name="Rectangle: Rounded Corners 6">
              <a:extLst>
                <a:ext uri="{FF2B5EF4-FFF2-40B4-BE49-F238E27FC236}">
                  <a16:creationId xmlns:a16="http://schemas.microsoft.com/office/drawing/2014/main" id="{A298E802-E57A-3CCE-BA11-335C7967746B}"/>
                </a:ext>
              </a:extLst>
            </p:cNvPr>
            <p:cNvSpPr/>
            <p:nvPr/>
          </p:nvSpPr>
          <p:spPr>
            <a:xfrm>
              <a:off x="0" y="42814"/>
              <a:ext cx="6222474" cy="643656"/>
            </a:xfrm>
            <a:prstGeom prst="roundRect">
              <a:avLst/>
            </a:prstGeom>
            <a:solidFill>
              <a:schemeClr val="bg1">
                <a:lumMod val="9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Rectangle: Rounded Corners 4">
              <a:extLst>
                <a:ext uri="{FF2B5EF4-FFF2-40B4-BE49-F238E27FC236}">
                  <a16:creationId xmlns:a16="http://schemas.microsoft.com/office/drawing/2014/main" id="{AA76ADC9-49AB-C226-1705-13B3C4ADF1D6}"/>
                </a:ext>
              </a:extLst>
            </p:cNvPr>
            <p:cNvSpPr txBox="1"/>
            <p:nvPr/>
          </p:nvSpPr>
          <p:spPr>
            <a:xfrm>
              <a:off x="31421" y="74235"/>
              <a:ext cx="6159632" cy="5808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defTabSz="844550">
                <a:lnSpc>
                  <a:spcPct val="90000"/>
                </a:lnSpc>
                <a:spcBef>
                  <a:spcPct val="0"/>
                </a:spcBef>
                <a:spcAft>
                  <a:spcPct val="35000"/>
                </a:spcAft>
              </a:pPr>
              <a:endParaRPr lang="en-US" sz="165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defTabSz="844550">
                <a:lnSpc>
                  <a:spcPct val="90000"/>
                </a:lnSpc>
                <a:spcBef>
                  <a:spcPct val="0"/>
                </a:spcBef>
                <a:spcAft>
                  <a:spcPct val="35000"/>
                </a:spcAft>
              </a:pPr>
              <a:r>
                <a:rPr lang="en-US" sz="1650" dirty="0">
                  <a:solidFill>
                    <a:schemeClr val="tx1"/>
                  </a:solidFill>
                  <a:latin typeface="Calibri" panose="020F0502020204030204" pitchFamily="34" charset="0"/>
                  <a:ea typeface="Calibri" panose="020F0502020204030204" pitchFamily="34" charset="0"/>
                  <a:cs typeface="Calibri" panose="020F0502020204030204" pitchFamily="34" charset="0"/>
                </a:rPr>
                <a:t>It keeps track of job market trends and in-demand skills, making sure you're always future-ready</a:t>
              </a:r>
            </a:p>
            <a:p>
              <a:pPr marL="0" lvl="0" indent="0" algn="l" defTabSz="844550">
                <a:lnSpc>
                  <a:spcPct val="90000"/>
                </a:lnSpc>
                <a:spcBef>
                  <a:spcPct val="0"/>
                </a:spcBef>
                <a:spcAft>
                  <a:spcPct val="35000"/>
                </a:spcAft>
                <a:buNone/>
              </a:pPr>
              <a:endParaRPr lang="en-IN" sz="1900" kern="1200" dirty="0">
                <a:solidFill>
                  <a:schemeClr val="tx1"/>
                </a:solidFill>
                <a:latin typeface="Franklin Gothic Book" panose="020B0503020102020204" pitchFamily="34" charset="0"/>
              </a:endParaRPr>
            </a:p>
          </p:txBody>
        </p:sp>
      </p:grpSp>
      <p:grpSp>
        <p:nvGrpSpPr>
          <p:cNvPr id="9" name="Group 8">
            <a:extLst>
              <a:ext uri="{FF2B5EF4-FFF2-40B4-BE49-F238E27FC236}">
                <a16:creationId xmlns:a16="http://schemas.microsoft.com/office/drawing/2014/main" id="{F99AB94A-065B-E2EE-4F76-AFD05B265E91}"/>
              </a:ext>
            </a:extLst>
          </p:cNvPr>
          <p:cNvGrpSpPr/>
          <p:nvPr/>
        </p:nvGrpSpPr>
        <p:grpSpPr>
          <a:xfrm>
            <a:off x="703738" y="3459036"/>
            <a:ext cx="10775864" cy="659460"/>
            <a:chOff x="-293715" y="30257"/>
            <a:chExt cx="6222474" cy="659460"/>
          </a:xfrm>
        </p:grpSpPr>
        <p:sp>
          <p:nvSpPr>
            <p:cNvPr id="10" name="Rectangle: Rounded Corners 9">
              <a:extLst>
                <a:ext uri="{FF2B5EF4-FFF2-40B4-BE49-F238E27FC236}">
                  <a16:creationId xmlns:a16="http://schemas.microsoft.com/office/drawing/2014/main" id="{C2FE6112-B5F6-FA65-A4CD-EA41724F5718}"/>
                </a:ext>
              </a:extLst>
            </p:cNvPr>
            <p:cNvSpPr/>
            <p:nvPr/>
          </p:nvSpPr>
          <p:spPr>
            <a:xfrm>
              <a:off x="-293715" y="30257"/>
              <a:ext cx="6222474" cy="643656"/>
            </a:xfrm>
            <a:prstGeom prst="roundRect">
              <a:avLst/>
            </a:prstGeom>
            <a:solidFill>
              <a:schemeClr val="bg1">
                <a:lumMod val="9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Rectangle: Rounded Corners 4">
              <a:extLst>
                <a:ext uri="{FF2B5EF4-FFF2-40B4-BE49-F238E27FC236}">
                  <a16:creationId xmlns:a16="http://schemas.microsoft.com/office/drawing/2014/main" id="{749BF933-68CE-C2BC-8E87-300CDB473040}"/>
                </a:ext>
              </a:extLst>
            </p:cNvPr>
            <p:cNvSpPr txBox="1"/>
            <p:nvPr/>
          </p:nvSpPr>
          <p:spPr>
            <a:xfrm>
              <a:off x="-234283" y="108903"/>
              <a:ext cx="6159632" cy="5808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defTabSz="844550">
                <a:lnSpc>
                  <a:spcPct val="90000"/>
                </a:lnSpc>
                <a:spcBef>
                  <a:spcPct val="0"/>
                </a:spcBef>
                <a:spcAft>
                  <a:spcPct val="35000"/>
                </a:spcAft>
              </a:pPr>
              <a:endParaRPr lang="en-US" sz="157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defTabSz="844550">
                <a:lnSpc>
                  <a:spcPct val="90000"/>
                </a:lnSpc>
                <a:spcBef>
                  <a:spcPct val="0"/>
                </a:spcBef>
                <a:spcAft>
                  <a:spcPct val="35000"/>
                </a:spcAft>
              </a:pPr>
              <a:r>
                <a:rPr lang="en-US" sz="1650" dirty="0">
                  <a:solidFill>
                    <a:schemeClr val="tx1"/>
                  </a:solidFill>
                  <a:latin typeface="Calibri" panose="020F0502020204030204" pitchFamily="34" charset="0"/>
                  <a:ea typeface="Calibri" panose="020F0502020204030204" pitchFamily="34" charset="0"/>
                  <a:cs typeface="Calibri" panose="020F0502020204030204" pitchFamily="34" charset="0"/>
                </a:rPr>
                <a:t>It listens to what you love- your favorite subjects, hobbies and strengths- and helps you find careers that truly suit you</a:t>
              </a:r>
              <a:r>
                <a:rPr lang="en-US" sz="1570"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lang="en-IN" sz="157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lvl="0" indent="0" algn="l" defTabSz="844550">
                <a:lnSpc>
                  <a:spcPct val="90000"/>
                </a:lnSpc>
                <a:spcBef>
                  <a:spcPct val="0"/>
                </a:spcBef>
                <a:spcAft>
                  <a:spcPct val="35000"/>
                </a:spcAft>
                <a:buNone/>
              </a:pPr>
              <a:endParaRPr lang="en-IN" sz="1570" kern="1200" dirty="0">
                <a:solidFill>
                  <a:schemeClr val="tx1"/>
                </a:solidFill>
                <a:latin typeface="Franklin Gothic Book" panose="020B0503020102020204" pitchFamily="34" charset="0"/>
              </a:endParaRPr>
            </a:p>
          </p:txBody>
        </p:sp>
      </p:grpSp>
      <p:grpSp>
        <p:nvGrpSpPr>
          <p:cNvPr id="12" name="Group 11">
            <a:extLst>
              <a:ext uri="{FF2B5EF4-FFF2-40B4-BE49-F238E27FC236}">
                <a16:creationId xmlns:a16="http://schemas.microsoft.com/office/drawing/2014/main" id="{2564B7E5-ADD5-A055-B6F6-1F52C7231300}"/>
              </a:ext>
            </a:extLst>
          </p:cNvPr>
          <p:cNvGrpSpPr/>
          <p:nvPr/>
        </p:nvGrpSpPr>
        <p:grpSpPr>
          <a:xfrm>
            <a:off x="703738" y="4173486"/>
            <a:ext cx="10778874" cy="643656"/>
            <a:chOff x="-293715" y="15412"/>
            <a:chExt cx="6222474" cy="643656"/>
          </a:xfrm>
        </p:grpSpPr>
        <p:sp>
          <p:nvSpPr>
            <p:cNvPr id="13" name="Rectangle: Rounded Corners 12">
              <a:extLst>
                <a:ext uri="{FF2B5EF4-FFF2-40B4-BE49-F238E27FC236}">
                  <a16:creationId xmlns:a16="http://schemas.microsoft.com/office/drawing/2014/main" id="{6946FA7F-E91A-5CA0-A6A4-A62CB55AA39B}"/>
                </a:ext>
              </a:extLst>
            </p:cNvPr>
            <p:cNvSpPr/>
            <p:nvPr/>
          </p:nvSpPr>
          <p:spPr>
            <a:xfrm>
              <a:off x="-293715" y="15412"/>
              <a:ext cx="6222474" cy="643656"/>
            </a:xfrm>
            <a:prstGeom prst="roundRect">
              <a:avLst/>
            </a:prstGeom>
            <a:solidFill>
              <a:schemeClr val="bg1">
                <a:lumMod val="9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ectangle: Rounded Corners 4">
              <a:extLst>
                <a:ext uri="{FF2B5EF4-FFF2-40B4-BE49-F238E27FC236}">
                  <a16:creationId xmlns:a16="http://schemas.microsoft.com/office/drawing/2014/main" id="{47421B72-FE26-1F8C-7323-DA3966981114}"/>
                </a:ext>
              </a:extLst>
            </p:cNvPr>
            <p:cNvSpPr txBox="1"/>
            <p:nvPr/>
          </p:nvSpPr>
          <p:spPr>
            <a:xfrm>
              <a:off x="-252232" y="78254"/>
              <a:ext cx="6159632" cy="5808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650" kern="1200" dirty="0">
                  <a:solidFill>
                    <a:schemeClr val="tx1"/>
                  </a:solidFill>
                  <a:latin typeface="Calibri" panose="020F0502020204030204" pitchFamily="34" charset="0"/>
                  <a:ea typeface="Calibri" panose="020F0502020204030204" pitchFamily="34" charset="0"/>
                  <a:cs typeface="Calibri" panose="020F0502020204030204" pitchFamily="34" charset="0"/>
                </a:rPr>
                <a:t>It guides you to the right courses and colleges,  so you can start your journey with confidence </a:t>
              </a:r>
              <a:endParaRPr lang="en-IN" sz="1650" kern="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grpSp>
      <p:grpSp>
        <p:nvGrpSpPr>
          <p:cNvPr id="15" name="Group 14">
            <a:extLst>
              <a:ext uri="{FF2B5EF4-FFF2-40B4-BE49-F238E27FC236}">
                <a16:creationId xmlns:a16="http://schemas.microsoft.com/office/drawing/2014/main" id="{2AFE68CC-42FB-C277-5EC8-A97B92EBAAF3}"/>
              </a:ext>
            </a:extLst>
          </p:cNvPr>
          <p:cNvGrpSpPr/>
          <p:nvPr/>
        </p:nvGrpSpPr>
        <p:grpSpPr>
          <a:xfrm>
            <a:off x="703736" y="5644190"/>
            <a:ext cx="10813739" cy="643656"/>
            <a:chOff x="0" y="42814"/>
            <a:chExt cx="6222474" cy="643656"/>
          </a:xfrm>
        </p:grpSpPr>
        <p:sp>
          <p:nvSpPr>
            <p:cNvPr id="16" name="Rectangle: Rounded Corners 15">
              <a:extLst>
                <a:ext uri="{FF2B5EF4-FFF2-40B4-BE49-F238E27FC236}">
                  <a16:creationId xmlns:a16="http://schemas.microsoft.com/office/drawing/2014/main" id="{08E5C4A4-6DB5-3D5F-0930-1CDBA72E7F7B}"/>
                </a:ext>
              </a:extLst>
            </p:cNvPr>
            <p:cNvSpPr/>
            <p:nvPr/>
          </p:nvSpPr>
          <p:spPr>
            <a:xfrm>
              <a:off x="0" y="42814"/>
              <a:ext cx="6222474" cy="643656"/>
            </a:xfrm>
            <a:prstGeom prst="roundRect">
              <a:avLst/>
            </a:prstGeom>
            <a:solidFill>
              <a:schemeClr val="bg1">
                <a:lumMod val="9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ectangle: Rounded Corners 4">
              <a:extLst>
                <a:ext uri="{FF2B5EF4-FFF2-40B4-BE49-F238E27FC236}">
                  <a16:creationId xmlns:a16="http://schemas.microsoft.com/office/drawing/2014/main" id="{685EC22B-EEA4-0B68-19D4-B3718D8F1612}"/>
                </a:ext>
              </a:extLst>
            </p:cNvPr>
            <p:cNvSpPr txBox="1"/>
            <p:nvPr/>
          </p:nvSpPr>
          <p:spPr>
            <a:xfrm>
              <a:off x="41049" y="74235"/>
              <a:ext cx="6159632" cy="5808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600" kern="1200" dirty="0">
                  <a:solidFill>
                    <a:schemeClr val="tx1"/>
                  </a:solidFill>
                  <a:latin typeface="Calibri" panose="020F0502020204030204" pitchFamily="34" charset="0"/>
                  <a:ea typeface="Calibri" panose="020F0502020204030204" pitchFamily="34" charset="0"/>
                  <a:cs typeface="Calibri" panose="020F0502020204030204" pitchFamily="34" charset="0"/>
                </a:rPr>
                <a:t>If you ever feel stuck it shows you the learning paths and it connects you with the</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right </a:t>
              </a:r>
              <a:r>
                <a:rPr lang="en-US" sz="1600" kern="1200" dirty="0">
                  <a:solidFill>
                    <a:schemeClr val="tx1"/>
                  </a:solidFill>
                  <a:latin typeface="Calibri" panose="020F0502020204030204" pitchFamily="34" charset="0"/>
                  <a:ea typeface="Calibri" panose="020F0502020204030204" pitchFamily="34" charset="0"/>
                  <a:cs typeface="Calibri" panose="020F0502020204030204" pitchFamily="34" charset="0"/>
                </a:rPr>
                <a:t>mentor and keeps move you forward</a:t>
              </a:r>
              <a:endParaRPr lang="en-IN" sz="1600" kern="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433834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581192" y="682491"/>
            <a:ext cx="11029616" cy="530296"/>
          </a:xfrm>
        </p:spPr>
        <p:txBody>
          <a:bodyPr/>
          <a:lstStyle/>
          <a:p>
            <a:r>
              <a:rPr lang="en-IN" dirty="0">
                <a:solidFill>
                  <a:schemeClr val="accent1"/>
                </a:solidFill>
              </a:rPr>
              <a:t>End users</a:t>
            </a:r>
          </a:p>
        </p:txBody>
      </p:sp>
      <p:graphicFrame>
        <p:nvGraphicFramePr>
          <p:cNvPr id="7" name="Diagram 6">
            <a:extLst>
              <a:ext uri="{FF2B5EF4-FFF2-40B4-BE49-F238E27FC236}">
                <a16:creationId xmlns:a16="http://schemas.microsoft.com/office/drawing/2014/main" id="{668D0519-4924-305A-5945-F307D2CE50CE}"/>
              </a:ext>
            </a:extLst>
          </p:cNvPr>
          <p:cNvGraphicFramePr/>
          <p:nvPr>
            <p:extLst>
              <p:ext uri="{D42A27DB-BD31-4B8C-83A1-F6EECF244321}">
                <p14:modId xmlns:p14="http://schemas.microsoft.com/office/powerpoint/2010/main" val="1522493057"/>
              </p:ext>
            </p:extLst>
          </p:nvPr>
        </p:nvGraphicFramePr>
        <p:xfrm>
          <a:off x="792014" y="1443402"/>
          <a:ext cx="10255045" cy="5011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52A59727-7B5F-F198-C013-B2ABF221F54C}"/>
              </a:ext>
            </a:extLst>
          </p:cNvPr>
          <p:cNvPicPr>
            <a:picLocks noChangeAspect="1"/>
          </p:cNvPicPr>
          <p:nvPr/>
        </p:nvPicPr>
        <p:blipFill>
          <a:blip r:embed="rId2"/>
          <a:srcRect/>
          <a:stretch/>
        </p:blipFill>
        <p:spPr>
          <a:xfrm>
            <a:off x="5193312" y="875478"/>
            <a:ext cx="5908345" cy="5406052"/>
          </a:xfrm>
          <a:prstGeom prst="rect">
            <a:avLst/>
          </a:prstGeom>
        </p:spPr>
      </p:pic>
      <p:sp>
        <p:nvSpPr>
          <p:cNvPr id="5" name="Content Placeholder 1">
            <a:extLst>
              <a:ext uri="{FF2B5EF4-FFF2-40B4-BE49-F238E27FC236}">
                <a16:creationId xmlns:a16="http://schemas.microsoft.com/office/drawing/2014/main" id="{96D7D19E-3004-480F-1CF7-86BAC8B535A7}"/>
              </a:ext>
            </a:extLst>
          </p:cNvPr>
          <p:cNvSpPr>
            <a:spLocks noGrp="1"/>
          </p:cNvSpPr>
          <p:nvPr>
            <p:ph idx="1"/>
          </p:nvPr>
        </p:nvSpPr>
        <p:spPr>
          <a:xfrm>
            <a:off x="581192" y="1415845"/>
            <a:ext cx="4482421" cy="4519098"/>
          </a:xfrm>
        </p:spPr>
        <p:txBody>
          <a:bodyPr>
            <a:normAutofit/>
          </a:bodyPr>
          <a:lstStyle/>
          <a:p>
            <a:r>
              <a:rPr lang="en-US" sz="2500" dirty="0">
                <a:latin typeface="Calibri" panose="020F0502020204030204" pitchFamily="34" charset="0"/>
                <a:ea typeface="Calibri" panose="020F0502020204030204" pitchFamily="34" charset="0"/>
                <a:cs typeface="Calibri" panose="020F0502020204030204" pitchFamily="34" charset="0"/>
              </a:rPr>
              <a:t>Welcome screen Displays the agent’s introduction and sample questions.</a:t>
            </a:r>
          </a:p>
          <a:p>
            <a:pPr marL="0" indent="0">
              <a:buNone/>
            </a:pPr>
            <a:endParaRPr lang="en-US" sz="2500" dirty="0">
              <a:latin typeface="Calibri" panose="020F0502020204030204" pitchFamily="34" charset="0"/>
              <a:ea typeface="Calibri" panose="020F0502020204030204" pitchFamily="34" charset="0"/>
              <a:cs typeface="Calibri" panose="020F0502020204030204" pitchFamily="34" charset="0"/>
            </a:endParaRPr>
          </a:p>
          <a:p>
            <a:r>
              <a:rPr lang="en-US" sz="2500" dirty="0">
                <a:latin typeface="Calibri" panose="020F0502020204030204" pitchFamily="34" charset="0"/>
                <a:ea typeface="Calibri" panose="020F0502020204030204" pitchFamily="34" charset="0"/>
                <a:cs typeface="Calibri" panose="020F0502020204030204" pitchFamily="34" charset="0"/>
              </a:rPr>
              <a:t>It showcases its user-friendly interface designed for student/user queries.</a:t>
            </a:r>
          </a:p>
          <a:p>
            <a:pPr marL="0" indent="0">
              <a:buNone/>
            </a:pP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B3033-1B29-1964-CA29-D39E7558C1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96C5BC-3795-683D-CF99-AC1C9D9AA7F2}"/>
              </a:ext>
            </a:extLst>
          </p:cNvPr>
          <p:cNvSpPr>
            <a:spLocks noGrp="1"/>
          </p:cNvSpPr>
          <p:nvPr>
            <p:ph type="title"/>
          </p:nvPr>
        </p:nvSpPr>
        <p:spPr/>
        <p:txBody>
          <a:bodyPr/>
          <a:lstStyle/>
          <a:p>
            <a:r>
              <a:rPr lang="en-IN" dirty="0">
                <a:solidFill>
                  <a:schemeClr val="accent1"/>
                </a:solidFill>
              </a:rPr>
              <a:t>Results</a:t>
            </a:r>
          </a:p>
        </p:txBody>
      </p:sp>
      <p:pic>
        <p:nvPicPr>
          <p:cNvPr id="9" name="Content Placeholder 5">
            <a:extLst>
              <a:ext uri="{FF2B5EF4-FFF2-40B4-BE49-F238E27FC236}">
                <a16:creationId xmlns:a16="http://schemas.microsoft.com/office/drawing/2014/main" id="{8ABEF5BE-052E-7303-D080-EABC5010DCD2}"/>
              </a:ext>
            </a:extLst>
          </p:cNvPr>
          <p:cNvPicPr>
            <a:picLocks noGrp="1" noChangeAspect="1"/>
          </p:cNvPicPr>
          <p:nvPr>
            <p:ph idx="1"/>
          </p:nvPr>
        </p:nvPicPr>
        <p:blipFill>
          <a:blip r:embed="rId2"/>
          <a:srcRect/>
          <a:stretch/>
        </p:blipFill>
        <p:spPr>
          <a:xfrm>
            <a:off x="5718011" y="1316541"/>
            <a:ext cx="5892797" cy="4996885"/>
          </a:xfrm>
          <a:prstGeom prst="rect">
            <a:avLst/>
          </a:prstGeom>
        </p:spPr>
      </p:pic>
      <p:sp>
        <p:nvSpPr>
          <p:cNvPr id="3" name="Content Placeholder 1">
            <a:extLst>
              <a:ext uri="{FF2B5EF4-FFF2-40B4-BE49-F238E27FC236}">
                <a16:creationId xmlns:a16="http://schemas.microsoft.com/office/drawing/2014/main" id="{62135D87-943C-86A9-AF8F-88C06AC07CEA}"/>
              </a:ext>
            </a:extLst>
          </p:cNvPr>
          <p:cNvSpPr txBox="1">
            <a:spLocks/>
          </p:cNvSpPr>
          <p:nvPr/>
        </p:nvSpPr>
        <p:spPr>
          <a:xfrm>
            <a:off x="581192" y="1720645"/>
            <a:ext cx="4482421" cy="4519098"/>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5" name="Content Placeholder 1">
            <a:extLst>
              <a:ext uri="{FF2B5EF4-FFF2-40B4-BE49-F238E27FC236}">
                <a16:creationId xmlns:a16="http://schemas.microsoft.com/office/drawing/2014/main" id="{37D84FBF-FC9E-2D31-B3B9-B5D47908459D}"/>
              </a:ext>
            </a:extLst>
          </p:cNvPr>
          <p:cNvSpPr txBox="1">
            <a:spLocks/>
          </p:cNvSpPr>
          <p:nvPr/>
        </p:nvSpPr>
        <p:spPr>
          <a:xfrm>
            <a:off x="743425" y="1410929"/>
            <a:ext cx="4482421" cy="4519098"/>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IN" sz="2500" dirty="0">
                <a:latin typeface="Calibri" panose="020F0502020204030204" pitchFamily="34" charset="0"/>
                <a:ea typeface="Calibri" panose="020F0502020204030204" pitchFamily="34" charset="0"/>
                <a:cs typeface="Calibri" panose="020F0502020204030204" pitchFamily="34" charset="0"/>
              </a:rPr>
              <a:t>The agent dynamically lists </a:t>
            </a:r>
            <a:r>
              <a:rPr lang="en-IN" sz="2500" b="1" dirty="0">
                <a:latin typeface="Calibri" panose="020F0502020204030204" pitchFamily="34" charset="0"/>
                <a:ea typeface="Calibri" panose="020F0502020204030204" pitchFamily="34" charset="0"/>
                <a:cs typeface="Calibri" panose="020F0502020204030204" pitchFamily="34" charset="0"/>
              </a:rPr>
              <a:t>STEM career paths</a:t>
            </a:r>
            <a:r>
              <a:rPr lang="en-IN" sz="2500" dirty="0">
                <a:latin typeface="Calibri" panose="020F0502020204030204" pitchFamily="34" charset="0"/>
                <a:ea typeface="Calibri" panose="020F0502020204030204" pitchFamily="34" charset="0"/>
                <a:cs typeface="Calibri" panose="020F0502020204030204" pitchFamily="34" charset="0"/>
              </a:rPr>
              <a:t> (e.g., Engineering, Medicine) with exam details (NEET/AIIMS).</a:t>
            </a:r>
          </a:p>
          <a:p>
            <a:pPr marL="0" indent="0">
              <a:buFont typeface="Wingdings 2" panose="05020102010507070707" pitchFamily="18" charset="2"/>
              <a:buNone/>
            </a:pPr>
            <a:endParaRPr lang="en-US" sz="2500" dirty="0">
              <a:latin typeface="Calibri" panose="020F0502020204030204" pitchFamily="34" charset="0"/>
              <a:ea typeface="Calibri" panose="020F0502020204030204" pitchFamily="34" charset="0"/>
              <a:cs typeface="Calibri" panose="020F0502020204030204" pitchFamily="34" charset="0"/>
            </a:endParaRPr>
          </a:p>
          <a:p>
            <a:r>
              <a:rPr lang="en-IN" sz="2500" dirty="0">
                <a:latin typeface="Calibri" panose="020F0502020204030204" pitchFamily="34" charset="0"/>
                <a:ea typeface="Calibri" panose="020F0502020204030204" pitchFamily="34" charset="0"/>
                <a:cs typeface="Calibri" panose="020F0502020204030204" pitchFamily="34" charset="0"/>
              </a:rPr>
              <a:t>The agent dynamically lists </a:t>
            </a:r>
            <a:r>
              <a:rPr lang="en-IN" sz="2500" b="1" dirty="0">
                <a:latin typeface="Calibri" panose="020F0502020204030204" pitchFamily="34" charset="0"/>
                <a:ea typeface="Calibri" panose="020F0502020204030204" pitchFamily="34" charset="0"/>
                <a:cs typeface="Calibri" panose="020F0502020204030204" pitchFamily="34" charset="0"/>
              </a:rPr>
              <a:t>STEM career paths</a:t>
            </a:r>
            <a:r>
              <a:rPr lang="en-IN" sz="2500" dirty="0">
                <a:latin typeface="Calibri" panose="020F0502020204030204" pitchFamily="34" charset="0"/>
                <a:ea typeface="Calibri" panose="020F0502020204030204" pitchFamily="34" charset="0"/>
                <a:cs typeface="Calibri" panose="020F0502020204030204" pitchFamily="34" charset="0"/>
              </a:rPr>
              <a:t> (e.g., Engineering, Medicine) with exam details (NEET/AIIMS).</a:t>
            </a:r>
            <a:endParaRPr lang="en-US" sz="25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1666944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Project template for AI Agent case study</Template>
  <TotalTime>13</TotalTime>
  <Words>817</Words>
  <Application>Microsoft Office PowerPoint</Application>
  <PresentationFormat>Widescreen</PresentationFormat>
  <Paragraphs>113</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Franklin Gothic Book</vt:lpstr>
      <vt:lpstr>Franklin Gothic Demi</vt:lpstr>
      <vt:lpstr>Wingdings 2</vt:lpstr>
      <vt:lpstr>DividendVTI</vt:lpstr>
      <vt:lpstr>Career counselling companion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IBM Certifications</vt:lpstr>
      <vt:lpstr>IBM Certifications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PARDHU POTHANA</dc:creator>
  <cp:lastModifiedBy>PARDHU POTHANA</cp:lastModifiedBy>
  <cp:revision>2</cp:revision>
  <dcterms:created xsi:type="dcterms:W3CDTF">2025-08-04T07:18:32Z</dcterms:created>
  <dcterms:modified xsi:type="dcterms:W3CDTF">2025-08-04T09:33:56Z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