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0" r:id="rId6"/>
    <p:sldId id="259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A6309-AEDD-4354-9E4B-F75F74BE0C7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6516D-6F68-4713-8B8E-C54B2F330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41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6516D-6F68-4713-8B8E-C54B2F3304B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8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6516D-6F68-4713-8B8E-C54B2F3304B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0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6516D-6F68-4713-8B8E-C54B2F3304B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2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98122-3C07-E01D-9EA0-0360613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on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 Most Runs Per Over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60144-3D38-721D-3ABA-F6752137B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8797" y="3429000"/>
            <a:ext cx="8825659" cy="298268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https://drive.google.com/file/d/19fL5pxaz4ouAFGxuW0Uu4EO-ICAbvQTN/view?usp=sharing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IPL Most Runs Per Over-All Seasons Combined.csv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📩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maheshpothu7@gmail.com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📞 Phone: 9177462982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LinkedIn: www.linkedin.com/in/p-mahesh-3a64672a4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F0EF-8595-B7CB-44ED-851FAB3A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 OF THE 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FC2803-D6A8-ED91-85AF-24456C5D4BF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011735" y="3532956"/>
            <a:ext cx="1057801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a total of 2100 entries.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highlights the most aggressive batting overs in IPL history, sorted by runs scored, balls faced, and strike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performance listed belongs to players who scored 36 runs in a single over, including Chris Gayle and Ravindra Jadeja.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second-best entries feature overs of 30–34 runs, achieved by power-hitters such as AB de Villiers, Virender Sehwag, and Kieron Pollard.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notable high-scoring overs in the dataset include contributions from Shane Watson, Andre Russell, and MS Dhoni, with several of these coming in batting-friendly venues like the M. Chinnaswamy Stadium and Wankhede Stadium.</a:t>
            </a:r>
          </a:p>
        </p:txBody>
      </p:sp>
    </p:spTree>
    <p:extLst>
      <p:ext uri="{BB962C8B-B14F-4D97-AF65-F5344CB8AC3E}">
        <p14:creationId xmlns:p14="http://schemas.microsoft.com/office/powerpoint/2010/main" val="100062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B715DD4-2930-B510-0CF8-E4BA57F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Distribution per Over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1870A8-2CF4-57E7-3CBE-BEAB72EBF9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3006" y="2362938"/>
            <a:ext cx="5743590" cy="359324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287DB36-36A1-8502-FFCD-ABA75D4D5A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 few players have produced explosive overs of 30+ runs, the majority of overs cluster in the 14–18 run range, making it the most common scoring bracket.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consistency, this indicates that while big overs grab attention, steady mid-range scoring overs occur far more frequently across IPL seasons.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6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A0E5-92B6-FC11-56C1-48E7C892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70794C52-8996-1869-9528-44C28706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 Rate Distribution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AC4AEC0-8C9D-7A3F-4327-A4CC381ADC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5090" y="2509417"/>
            <a:ext cx="5608862" cy="3580990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E999313-A31F-FBC6-FE1A-680096CDA9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 few overs record extraordinary strike rates above 500, the majority of overs fall within the 280–360 range, making it the most consistent scoring zone.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consistency, this shows that although explosive strike rates exist, most players deliver impactful overs within this stable range.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1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C494959-65E9-17D5-D04D-10E55241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Boundaries Distribution (4s&amp;6s) 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6AA5FA-B88F-965F-D69C-F6B8DC4F2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some overs feature as many as 5–6 boundaries, most overs typically include only 1–2 fours or sixes, making them the most common outcomes.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consistency, this shows that big-hitting overs are rare, while smaller contributions of boundaries occur much more frequently across the dataset.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9A4CD-FF4D-EC35-B7F5-F59E60AD67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4370" y="2505135"/>
            <a:ext cx="5604342" cy="3416299"/>
          </a:xfrm>
        </p:spPr>
      </p:pic>
    </p:spTree>
    <p:extLst>
      <p:ext uri="{BB962C8B-B14F-4D97-AF65-F5344CB8AC3E}">
        <p14:creationId xmlns:p14="http://schemas.microsoft.com/office/powerpoint/2010/main" val="398761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420F1D7-2059-3B12-6AE6-CA161E37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Average Runs per Over by Opposition Team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8028B34-6F9E-4D8D-44C5-8491AFEE3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some teams concede an average of 18+ runs per over, most opponents restrict scoring to around 15–16 runs, showing tighter bowling control.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consistency, this highlights that certain teams are more vulnerable to high-scoring overs, while others maintain greater discipline across seasons.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F7F815-67F9-49C3-76CE-3BC2A0DB4C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3674" y="2403590"/>
            <a:ext cx="5712662" cy="3616210"/>
          </a:xfrm>
        </p:spPr>
      </p:pic>
    </p:spTree>
    <p:extLst>
      <p:ext uri="{BB962C8B-B14F-4D97-AF65-F5344CB8AC3E}">
        <p14:creationId xmlns:p14="http://schemas.microsoft.com/office/powerpoint/2010/main" val="315046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70C8-FD69-B560-EF50-F1AE6F46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Average Strike Rate By Venue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C2F13F-E512-C2E0-EE39-8DA4E9E142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6227" y="2424910"/>
            <a:ext cx="4942451" cy="359489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41E79-F0E7-5FF9-3089-250F372279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 few venues record average strike rates above 360, most stadiums maintain scoring rates in the 300–340 range, reflecting balanced batting conditions.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consistency, this indicates that batting-friendly grounds like the M. Chinnaswamy Stadium and Wankhede Stadium stand out, while others offer more controlled scoring environments.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9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6B57-4461-14E9-18E5-B8EE426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Player Count by 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D99B1-3455-915A-8225-FDF491684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FAC3D8-E60C-675F-06EC-26C4B4F62E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894" y="2541865"/>
            <a:ext cx="5594220" cy="33286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A6788-E664-3F63-611B-BF1AD2978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C25F5-E40E-F6D5-5ADE-73694E1ECE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pie chart shows the distribution of players across different venues.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slice represents a venue, and its size indicates the proportion of players who have played there.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1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016E86-EFAC-C689-B81D-16D8D88A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2" y="1039769"/>
            <a:ext cx="8761413" cy="706964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D22681-BD08-D366-C139-67C5A8E7C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060" y="2622384"/>
            <a:ext cx="110728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analyzed IPL batting performance on a per-over basis, using runs, strike rate, and boundaries as the key metrics, leveraging Big Data Analytics techniques with tools like Python (Pandas &amp; Matplotlib)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identified the most explosive overs, consistently high-scoring players, and variations in runs and strike rates across different venues and against various opponents.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show that while a few overs achieve extraordinary runs or strike rates, the majority of overs cluster in stable mid-range scoring zones, and venues and opposition teams influence performance patterns.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the power of data analytics in cricket, providing actionable insights for coaches, analysts, and fans to understand scoring trends, player efficiency, and venue impacts.</a:t>
            </a:r>
          </a:p>
        </p:txBody>
      </p:sp>
    </p:spTree>
    <p:extLst>
      <p:ext uri="{BB962C8B-B14F-4D97-AF65-F5344CB8AC3E}">
        <p14:creationId xmlns:p14="http://schemas.microsoft.com/office/powerpoint/2010/main" val="341394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114</TotalTime>
  <Words>654</Words>
  <Application>Microsoft Office PowerPoint</Application>
  <PresentationFormat>Widescreen</PresentationFormat>
  <Paragraphs>39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 Boardroom</vt:lpstr>
      <vt:lpstr>Data Analysis on  IPL Most Runs Per Over</vt:lpstr>
      <vt:lpstr>INITIAL ANALYSIS OF THE DATASET</vt:lpstr>
      <vt:lpstr>Runs Distribution per Over</vt:lpstr>
      <vt:lpstr>Strike Rate Distribution</vt:lpstr>
      <vt:lpstr>Boundaries Distribution (4s&amp;6s) </vt:lpstr>
      <vt:lpstr> Average Runs per Over by Opposition Team</vt:lpstr>
      <vt:lpstr>Average Strike Rate By Venue</vt:lpstr>
      <vt:lpstr>Player Count by Venue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</dc:creator>
  <cp:lastModifiedBy>Mahesh Pothu</cp:lastModifiedBy>
  <cp:revision>2</cp:revision>
  <dcterms:created xsi:type="dcterms:W3CDTF">2025-09-24T04:33:06Z</dcterms:created>
  <dcterms:modified xsi:type="dcterms:W3CDTF">2025-10-04T14:31:15Z</dcterms:modified>
</cp:coreProperties>
</file>