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FA3B-D69F-2FF8-6D75-820D77E6C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92D27-2492-2B00-4EAB-A1DF9C671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8B812-6D1C-1D57-9F9D-602C7F6D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3F5A-A1A4-4497-88EE-9158B8D483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776F-B98F-A615-0974-86453EAC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379E-5764-85A9-3700-8B611E59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CF23-3713-48F6-98CF-E69C35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4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8F52-CE0C-8EA9-C331-ED98F2B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6BE93-CD4E-7C60-9EEF-DE2D2B61C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54219-EDF5-8C1C-1C2C-F47BDDDD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3F5A-A1A4-4497-88EE-9158B8D483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4379D-9E49-20DA-0FEC-A0B0C654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27C8-0CC8-8D1A-A928-FD17EDD5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CF23-3713-48F6-98CF-E69C35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18953-5E8A-D357-8843-35F05F797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C8A9-9C70-0FE4-08C5-EBA9A7C3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E1316-F8D4-FB7E-9367-239F819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3F5A-A1A4-4497-88EE-9158B8D483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958E3-AA84-DD5F-8BA8-888C88A0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4350C-A4EC-97A0-873B-F5615C37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CF23-3713-48F6-98CF-E69C35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3502-E178-6C24-2A87-FD431942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8ABB-85D6-2A5E-8D16-A11189DA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8550-FC22-6DAB-6835-43952C8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3F5A-A1A4-4497-88EE-9158B8D483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86DA5-00CE-E614-2E9B-EE820780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A6E3-7616-049A-D92A-B420F053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CF23-3713-48F6-98CF-E69C35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C2F9-9206-C6FE-5087-7F077CF3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EE97-E6AB-73EE-8BDA-7F314C70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5022E-3569-60E0-EE5E-9EEA7B21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3F5A-A1A4-4497-88EE-9158B8D483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362B-1793-1380-C910-5BDC369A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80EB-5A73-C0D4-7624-BC4DFC7F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CF23-3713-48F6-98CF-E69C35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4E82-96A2-0B04-2EEF-5D8648BE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B1D0-6111-B32A-E1F4-BBCC29468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94039-D7A4-A920-C797-970B353C4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24D73-02A0-5F84-D990-C9ABE48D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3F5A-A1A4-4497-88EE-9158B8D483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3A66F-B57D-4AC9-DE85-0A8D783B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BED8-1215-FC2B-21EC-9562E02A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CF23-3713-48F6-98CF-E69C35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0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794D-6EEB-857A-C85A-19E75CDF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AE93B-793B-53CE-DF88-01EF11AE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1A8C9-083A-F52D-3F8A-01C174056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C31A3-835F-1233-6C56-75B32956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90DAB-99D4-B1AC-F85E-14A9D9F82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C25AF-8E00-F691-0D58-57ABE63F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3F5A-A1A4-4497-88EE-9158B8D483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EF1A2-0098-2EB9-7C7D-627B3886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A4A8C-BABF-861C-89B8-C9BC0462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CF23-3713-48F6-98CF-E69C35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8BC6-2979-09CB-1C7A-8A6FA175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C821A-6545-C751-57FE-24A9CBD7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3F5A-A1A4-4497-88EE-9158B8D483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CB1A4-DA1F-F71D-B159-FBB4FE9B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15F51-771C-6586-22BB-71CC1A7F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CF23-3713-48F6-98CF-E69C35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9DA33-43D3-213C-1278-086F7DA4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3F5A-A1A4-4497-88EE-9158B8D483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6A5A5-CBA0-BE35-C8CD-B7D598CE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BE1B3-1FFD-21CE-0CA3-6FF43CAB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CF23-3713-48F6-98CF-E69C35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9474-5587-6250-6011-F77F1A22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D364-5119-5753-0E64-A8811BE4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9D42C-2EED-291E-2A28-BF37DD663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4856-DDE6-E13A-294A-1BBE05E2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3F5A-A1A4-4497-88EE-9158B8D483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FF24-DBC5-C269-3A51-90249494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D7126-3AD6-C72B-1169-622EF9B9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CF23-3713-48F6-98CF-E69C35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0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21C3-2530-BA55-8F94-DC2CC5B9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92AD8-F44E-4763-7659-F1AA43734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1D9B3-8C76-C3AD-9747-042F34040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4525B-C2BD-74DC-14FD-928A4B38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3F5A-A1A4-4497-88EE-9158B8D483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E508-FFFA-8863-546C-26CF40FB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6B2CF-4A30-FC19-A4A7-5B246CFC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CF23-3713-48F6-98CF-E69C35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7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82354-5EE9-0A95-3D95-B8D2F419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9C514-77EF-8A9D-67FB-76D9D9CE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43B4-130C-4816-8750-834188061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43F5A-A1A4-4497-88EE-9158B8D4830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8260-1B3B-9A3F-E834-570CE0E01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55D59-6214-E234-8342-2E8E5ACB9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DCF23-3713-48F6-98CF-E69C35E8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6BB54FC-CEFA-9A78-69DD-81D02D56A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63" y="1353925"/>
            <a:ext cx="6400800" cy="27293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07B1D27-5397-6418-DD7B-EF814C45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34" y="557324"/>
            <a:ext cx="4572000" cy="43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5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4502F1-2F9C-152F-40D1-FC5256C62292}"/>
              </a:ext>
            </a:extLst>
          </p:cNvPr>
          <p:cNvSpPr/>
          <p:nvPr/>
        </p:nvSpPr>
        <p:spPr>
          <a:xfrm>
            <a:off x="2324100" y="2047875"/>
            <a:ext cx="135255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Draft 1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5963DF-B979-73AD-3A89-8314B7FBAE0C}"/>
              </a:ext>
            </a:extLst>
          </p:cNvPr>
          <p:cNvSpPr/>
          <p:nvPr/>
        </p:nvSpPr>
        <p:spPr>
          <a:xfrm>
            <a:off x="4298061" y="2047875"/>
            <a:ext cx="135255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Draft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C16406-88A3-E72B-3E70-BCDD1EA9CBC2}"/>
              </a:ext>
            </a:extLst>
          </p:cNvPr>
          <p:cNvSpPr/>
          <p:nvPr/>
        </p:nvSpPr>
        <p:spPr>
          <a:xfrm>
            <a:off x="6307074" y="2047875"/>
            <a:ext cx="135255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Draft 3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C3B220-F43D-9613-108C-C944FB84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39750"/>
              </p:ext>
            </p:extLst>
          </p:nvPr>
        </p:nvGraphicFramePr>
        <p:xfrm>
          <a:off x="2324100" y="3246120"/>
          <a:ext cx="1352550" cy="365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307815195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401217832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4274961616"/>
                    </a:ext>
                  </a:extLst>
                </a:gridCol>
              </a:tblGrid>
              <a:tr h="2587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558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949809-35DE-0B36-8A50-591B6C8A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01815"/>
              </p:ext>
            </p:extLst>
          </p:nvPr>
        </p:nvGraphicFramePr>
        <p:xfrm>
          <a:off x="4298061" y="3246120"/>
          <a:ext cx="1352550" cy="365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307815195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401217832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4274961616"/>
                    </a:ext>
                  </a:extLst>
                </a:gridCol>
              </a:tblGrid>
              <a:tr h="2587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558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12F367-7A6F-87D1-A794-CA0B97EDE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208789"/>
              </p:ext>
            </p:extLst>
          </p:nvPr>
        </p:nvGraphicFramePr>
        <p:xfrm>
          <a:off x="6307074" y="3227832"/>
          <a:ext cx="1352550" cy="365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307815195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401217832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4274961616"/>
                    </a:ext>
                  </a:extLst>
                </a:gridCol>
              </a:tblGrid>
              <a:tr h="2587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5581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96D3040-EC90-08BD-7EC7-EE9B21844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6809"/>
              </p:ext>
            </p:extLst>
          </p:nvPr>
        </p:nvGraphicFramePr>
        <p:xfrm>
          <a:off x="2324100" y="4112090"/>
          <a:ext cx="531495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94528931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7884775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58225553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70808957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5077672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6551058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2499198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36398833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5899308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2962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3E3A3F-B9C2-BD22-B272-471A8E9EBA4A}"/>
              </a:ext>
            </a:extLst>
          </p:cNvPr>
          <p:cNvSpPr/>
          <p:nvPr/>
        </p:nvSpPr>
        <p:spPr>
          <a:xfrm>
            <a:off x="4305300" y="5703865"/>
            <a:ext cx="1352550" cy="838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33BE33-CFA0-3731-D1A9-273560DE0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27441"/>
              </p:ext>
            </p:extLst>
          </p:nvPr>
        </p:nvGraphicFramePr>
        <p:xfrm>
          <a:off x="2324100" y="4880905"/>
          <a:ext cx="5314950" cy="365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94528931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7884775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58225553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70808957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5077672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6551058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2499198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36398833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5899308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29623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CBC030-C3DC-1319-B340-475C82D18882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000375" y="2886075"/>
            <a:ext cx="0" cy="360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715354-7B60-FEA1-66A0-268AD4ACF9B4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974336" y="2886075"/>
            <a:ext cx="0" cy="360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2D5B3A-BD70-2EC5-55CD-5273EAAADB2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983349" y="2886075"/>
            <a:ext cx="0" cy="341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CCF875-052F-4222-D8D2-1FF53F0E6B50}"/>
              </a:ext>
            </a:extLst>
          </p:cNvPr>
          <p:cNvCxnSpPr/>
          <p:nvPr/>
        </p:nvCxnSpPr>
        <p:spPr>
          <a:xfrm>
            <a:off x="3000375" y="3611880"/>
            <a:ext cx="273177" cy="500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AA2790-2354-7407-4C64-D5842E08C50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974336" y="3611880"/>
            <a:ext cx="7239" cy="500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2094E7-6988-725A-CC7F-C9422DF77051}"/>
              </a:ext>
            </a:extLst>
          </p:cNvPr>
          <p:cNvCxnSpPr/>
          <p:nvPr/>
        </p:nvCxnSpPr>
        <p:spPr>
          <a:xfrm flipH="1">
            <a:off x="6675120" y="3606165"/>
            <a:ext cx="304228" cy="505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F6B54C-8579-FBCA-E85D-5F4EE5A6548A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4981575" y="5246665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7702BE-819A-9A0B-64AA-945F878D4CC1}"/>
              </a:ext>
            </a:extLst>
          </p:cNvPr>
          <p:cNvSpPr txBox="1"/>
          <p:nvPr/>
        </p:nvSpPr>
        <p:spPr>
          <a:xfrm>
            <a:off x="4305300" y="4508863"/>
            <a:ext cx="124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740EAF-CAE1-0DC6-B566-B357F14BC685}"/>
              </a:ext>
            </a:extLst>
          </p:cNvPr>
          <p:cNvSpPr txBox="1"/>
          <p:nvPr/>
        </p:nvSpPr>
        <p:spPr>
          <a:xfrm>
            <a:off x="3459861" y="2906315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N/3  tokens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08DCB4-2A37-0D35-649D-792A8F022B65}"/>
              </a:ext>
            </a:extLst>
          </p:cNvPr>
          <p:cNvSpPr txBox="1"/>
          <p:nvPr/>
        </p:nvSpPr>
        <p:spPr>
          <a:xfrm>
            <a:off x="5419725" y="2905596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N/3  tokens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0CE9C-5653-39BA-82FD-93F553624261}"/>
              </a:ext>
            </a:extLst>
          </p:cNvPr>
          <p:cNvSpPr txBox="1"/>
          <p:nvPr/>
        </p:nvSpPr>
        <p:spPr>
          <a:xfrm>
            <a:off x="2247519" y="1406009"/>
            <a:ext cx="1505712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Prompt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BB1D02-A3AC-EDA9-0D3D-743DFAE8C6A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76650" y="2466975"/>
            <a:ext cx="621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5FD7A87-9F79-0F2C-5697-E73D0AA8AB7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50611" y="2466975"/>
            <a:ext cx="656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6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B666C-49D5-2B45-2848-ADDA56AB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22300C-3FA0-B5FE-40AE-084EEB1BFC30}"/>
              </a:ext>
            </a:extLst>
          </p:cNvPr>
          <p:cNvSpPr/>
          <p:nvPr/>
        </p:nvSpPr>
        <p:spPr>
          <a:xfrm>
            <a:off x="2050161" y="1891283"/>
            <a:ext cx="135255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Draft 1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09FF9D-2330-3021-03DC-1243F6A5C058}"/>
              </a:ext>
            </a:extLst>
          </p:cNvPr>
          <p:cNvSpPr/>
          <p:nvPr/>
        </p:nvSpPr>
        <p:spPr>
          <a:xfrm>
            <a:off x="2050161" y="3151060"/>
            <a:ext cx="135255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Draft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995AB-FDD0-AB9B-D600-4CAA54B9304C}"/>
              </a:ext>
            </a:extLst>
          </p:cNvPr>
          <p:cNvSpPr/>
          <p:nvPr/>
        </p:nvSpPr>
        <p:spPr>
          <a:xfrm>
            <a:off x="2050161" y="4455795"/>
            <a:ext cx="1352550" cy="838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Draft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0451A3-995D-175A-18D7-26531AE5F1E3}"/>
              </a:ext>
            </a:extLst>
          </p:cNvPr>
          <p:cNvSpPr/>
          <p:nvPr/>
        </p:nvSpPr>
        <p:spPr>
          <a:xfrm>
            <a:off x="7974028" y="3203816"/>
            <a:ext cx="1352550" cy="838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8522FF-24AA-4869-9521-D80C32BE425D}"/>
              </a:ext>
            </a:extLst>
          </p:cNvPr>
          <p:cNvSpPr txBox="1"/>
          <p:nvPr/>
        </p:nvSpPr>
        <p:spPr>
          <a:xfrm rot="16200000">
            <a:off x="-169616" y="3385494"/>
            <a:ext cx="337527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Prompt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72AEAC-7A9D-7907-CA1D-8120B17D0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63956"/>
              </p:ext>
            </p:extLst>
          </p:nvPr>
        </p:nvGraphicFramePr>
        <p:xfrm>
          <a:off x="3750182" y="2127503"/>
          <a:ext cx="219066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71">
                  <a:extLst>
                    <a:ext uri="{9D8B030D-6E8A-4147-A177-3AD203B41FA5}">
                      <a16:colId xmlns:a16="http://schemas.microsoft.com/office/drawing/2014/main" val="2945289314"/>
                    </a:ext>
                  </a:extLst>
                </a:gridCol>
                <a:gridCol w="435271">
                  <a:extLst>
                    <a:ext uri="{9D8B030D-6E8A-4147-A177-3AD203B41FA5}">
                      <a16:colId xmlns:a16="http://schemas.microsoft.com/office/drawing/2014/main" val="3788477579"/>
                    </a:ext>
                  </a:extLst>
                </a:gridCol>
                <a:gridCol w="435271">
                  <a:extLst>
                    <a:ext uri="{9D8B030D-6E8A-4147-A177-3AD203B41FA5}">
                      <a16:colId xmlns:a16="http://schemas.microsoft.com/office/drawing/2014/main" val="2582255539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708089574"/>
                    </a:ext>
                  </a:extLst>
                </a:gridCol>
                <a:gridCol w="435271">
                  <a:extLst>
                    <a:ext uri="{9D8B030D-6E8A-4147-A177-3AD203B41FA5}">
                      <a16:colId xmlns:a16="http://schemas.microsoft.com/office/drawing/2014/main" val="15077672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296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8BC439-9F1F-0B93-B771-7E9C746C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05061"/>
              </p:ext>
            </p:extLst>
          </p:nvPr>
        </p:nvGraphicFramePr>
        <p:xfrm>
          <a:off x="3741639" y="3383088"/>
          <a:ext cx="217635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71">
                  <a:extLst>
                    <a:ext uri="{9D8B030D-6E8A-4147-A177-3AD203B41FA5}">
                      <a16:colId xmlns:a16="http://schemas.microsoft.com/office/drawing/2014/main" val="2945289314"/>
                    </a:ext>
                  </a:extLst>
                </a:gridCol>
                <a:gridCol w="435271">
                  <a:extLst>
                    <a:ext uri="{9D8B030D-6E8A-4147-A177-3AD203B41FA5}">
                      <a16:colId xmlns:a16="http://schemas.microsoft.com/office/drawing/2014/main" val="3788477579"/>
                    </a:ext>
                  </a:extLst>
                </a:gridCol>
                <a:gridCol w="435271">
                  <a:extLst>
                    <a:ext uri="{9D8B030D-6E8A-4147-A177-3AD203B41FA5}">
                      <a16:colId xmlns:a16="http://schemas.microsoft.com/office/drawing/2014/main" val="2582255539"/>
                    </a:ext>
                  </a:extLst>
                </a:gridCol>
                <a:gridCol w="435271">
                  <a:extLst>
                    <a:ext uri="{9D8B030D-6E8A-4147-A177-3AD203B41FA5}">
                      <a16:colId xmlns:a16="http://schemas.microsoft.com/office/drawing/2014/main" val="708089574"/>
                    </a:ext>
                  </a:extLst>
                </a:gridCol>
                <a:gridCol w="435271">
                  <a:extLst>
                    <a:ext uri="{9D8B030D-6E8A-4147-A177-3AD203B41FA5}">
                      <a16:colId xmlns:a16="http://schemas.microsoft.com/office/drawing/2014/main" val="15077672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296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E514FA-2A5F-2C4D-3DBF-BC5F49E56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86211"/>
              </p:ext>
            </p:extLst>
          </p:nvPr>
        </p:nvGraphicFramePr>
        <p:xfrm>
          <a:off x="3750181" y="4692014"/>
          <a:ext cx="217635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71">
                  <a:extLst>
                    <a:ext uri="{9D8B030D-6E8A-4147-A177-3AD203B41FA5}">
                      <a16:colId xmlns:a16="http://schemas.microsoft.com/office/drawing/2014/main" val="2945289314"/>
                    </a:ext>
                  </a:extLst>
                </a:gridCol>
                <a:gridCol w="435271">
                  <a:extLst>
                    <a:ext uri="{9D8B030D-6E8A-4147-A177-3AD203B41FA5}">
                      <a16:colId xmlns:a16="http://schemas.microsoft.com/office/drawing/2014/main" val="3788477579"/>
                    </a:ext>
                  </a:extLst>
                </a:gridCol>
                <a:gridCol w="435271">
                  <a:extLst>
                    <a:ext uri="{9D8B030D-6E8A-4147-A177-3AD203B41FA5}">
                      <a16:colId xmlns:a16="http://schemas.microsoft.com/office/drawing/2014/main" val="2582255539"/>
                    </a:ext>
                  </a:extLst>
                </a:gridCol>
                <a:gridCol w="435271">
                  <a:extLst>
                    <a:ext uri="{9D8B030D-6E8A-4147-A177-3AD203B41FA5}">
                      <a16:colId xmlns:a16="http://schemas.microsoft.com/office/drawing/2014/main" val="708089574"/>
                    </a:ext>
                  </a:extLst>
                </a:gridCol>
                <a:gridCol w="435271">
                  <a:extLst>
                    <a:ext uri="{9D8B030D-6E8A-4147-A177-3AD203B41FA5}">
                      <a16:colId xmlns:a16="http://schemas.microsoft.com/office/drawing/2014/main" val="15077672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2962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8B9DF1F-42BA-48E7-4233-0E7A153A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73898"/>
              </p:ext>
            </p:extLst>
          </p:nvPr>
        </p:nvGraphicFramePr>
        <p:xfrm>
          <a:off x="6274007" y="2370940"/>
          <a:ext cx="446833" cy="2503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33">
                  <a:extLst>
                    <a:ext uri="{9D8B030D-6E8A-4147-A177-3AD203B41FA5}">
                      <a16:colId xmlns:a16="http://schemas.microsoft.com/office/drawing/2014/main" val="3681830474"/>
                    </a:ext>
                  </a:extLst>
                </a:gridCol>
              </a:tblGrid>
              <a:tr h="50079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90397"/>
                  </a:ext>
                </a:extLst>
              </a:tr>
              <a:tr h="50079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B050"/>
                          </a:solidFill>
                        </a:rPr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67420"/>
                  </a:ext>
                </a:extLst>
              </a:tr>
              <a:tr h="50079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93335"/>
                  </a:ext>
                </a:extLst>
              </a:tr>
              <a:tr h="50079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94590"/>
                  </a:ext>
                </a:extLst>
              </a:tr>
              <a:tr h="500791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5618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31F01A-2A28-6383-72FC-5116BA50F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99229"/>
              </p:ext>
            </p:extLst>
          </p:nvPr>
        </p:nvGraphicFramePr>
        <p:xfrm>
          <a:off x="7233541" y="2370939"/>
          <a:ext cx="446833" cy="2503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833">
                  <a:extLst>
                    <a:ext uri="{9D8B030D-6E8A-4147-A177-3AD203B41FA5}">
                      <a16:colId xmlns:a16="http://schemas.microsoft.com/office/drawing/2014/main" val="638242544"/>
                    </a:ext>
                  </a:extLst>
                </a:gridCol>
              </a:tblGrid>
              <a:tr h="500791">
                <a:tc>
                  <a:txBody>
                    <a:bodyPr/>
                    <a:lstStyle/>
                    <a:p>
                      <a:r>
                        <a:rPr lang="en-US" sz="100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420590"/>
                  </a:ext>
                </a:extLst>
              </a:tr>
              <a:tr h="500791">
                <a:tc>
                  <a:txBody>
                    <a:bodyPr/>
                    <a:lstStyle/>
                    <a:p>
                      <a:r>
                        <a:rPr lang="en-US" sz="1000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60703"/>
                  </a:ext>
                </a:extLst>
              </a:tr>
              <a:tr h="500791">
                <a:tc>
                  <a:txBody>
                    <a:bodyPr/>
                    <a:lstStyle/>
                    <a:p>
                      <a:r>
                        <a:rPr lang="en-US" sz="1000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26474"/>
                  </a:ext>
                </a:extLst>
              </a:tr>
              <a:tr h="500791">
                <a:tc>
                  <a:txBody>
                    <a:bodyPr/>
                    <a:lstStyle/>
                    <a:p>
                      <a:r>
                        <a:rPr lang="en-US" sz="1000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04376"/>
                  </a:ext>
                </a:extLst>
              </a:tr>
              <a:tr h="500791">
                <a:tc>
                  <a:txBody>
                    <a:bodyPr/>
                    <a:lstStyle/>
                    <a:p>
                      <a:r>
                        <a:rPr lang="en-US" sz="10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7603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934F24C-61A0-E0BB-768E-96137C3304B4}"/>
              </a:ext>
            </a:extLst>
          </p:cNvPr>
          <p:cNvSpPr txBox="1"/>
          <p:nvPr/>
        </p:nvSpPr>
        <p:spPr>
          <a:xfrm rot="5400000">
            <a:off x="6408550" y="3385494"/>
            <a:ext cx="118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A0F4EF-3DD0-2D85-80D6-342C64C6F590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402711" y="2310383"/>
            <a:ext cx="347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6152CD-133C-28CB-622A-FE9747B5B12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402711" y="3565968"/>
            <a:ext cx="338928" cy="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68B062-155A-DC5E-7029-EC4F5E0BF676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3402711" y="4874894"/>
            <a:ext cx="3474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466FA9-D4F3-1435-9040-82FD8323E888}"/>
              </a:ext>
            </a:extLst>
          </p:cNvPr>
          <p:cNvCxnSpPr/>
          <p:nvPr/>
        </p:nvCxnSpPr>
        <p:spPr>
          <a:xfrm>
            <a:off x="5926536" y="3565968"/>
            <a:ext cx="347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29768A-55D2-F438-791C-D7B2591902ED}"/>
              </a:ext>
            </a:extLst>
          </p:cNvPr>
          <p:cNvCxnSpPr/>
          <p:nvPr/>
        </p:nvCxnSpPr>
        <p:spPr>
          <a:xfrm>
            <a:off x="5926536" y="2310383"/>
            <a:ext cx="347471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1A9E8D-D72E-E17F-373F-557BA8263480}"/>
              </a:ext>
            </a:extLst>
          </p:cNvPr>
          <p:cNvCxnSpPr/>
          <p:nvPr/>
        </p:nvCxnSpPr>
        <p:spPr>
          <a:xfrm flipV="1">
            <a:off x="5926536" y="4509135"/>
            <a:ext cx="338929" cy="36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1A6DA4-9198-9442-2A65-A96D387AD42D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>
            <a:off x="7680374" y="3622916"/>
            <a:ext cx="2936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F655D4C-2726-CD82-E24C-3DC847EF20CD}"/>
              </a:ext>
            </a:extLst>
          </p:cNvPr>
          <p:cNvSpPr txBox="1"/>
          <p:nvPr/>
        </p:nvSpPr>
        <p:spPr>
          <a:xfrm>
            <a:off x="4169664" y="2729483"/>
            <a:ext cx="146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tokens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2A1262-7E50-EE6E-57AA-DF00F0C8A927}"/>
              </a:ext>
            </a:extLst>
          </p:cNvPr>
          <p:cNvSpPr txBox="1"/>
          <p:nvPr/>
        </p:nvSpPr>
        <p:spPr>
          <a:xfrm>
            <a:off x="4169664" y="4033121"/>
            <a:ext cx="146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tokens</a:t>
            </a:r>
          </a:p>
        </p:txBody>
      </p:sp>
    </p:spTree>
    <p:extLst>
      <p:ext uri="{BB962C8B-B14F-4D97-AF65-F5344CB8AC3E}">
        <p14:creationId xmlns:p14="http://schemas.microsoft.com/office/powerpoint/2010/main" val="4037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75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Potladurthy, Sai</dc:creator>
  <cp:lastModifiedBy>Potladurthy, Sai</cp:lastModifiedBy>
  <cp:revision>4</cp:revision>
  <dcterms:created xsi:type="dcterms:W3CDTF">2025-03-18T23:32:24Z</dcterms:created>
  <dcterms:modified xsi:type="dcterms:W3CDTF">2025-03-19T00:55:03Z</dcterms:modified>
</cp:coreProperties>
</file>