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57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14400" y="1828800"/>
            <a:ext cx="745062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5000" u="sng" dirty="0" smtClean="0"/>
              <a:t>Option</a:t>
            </a:r>
            <a:r>
              <a:rPr lang="en-ZA" sz="20000" u="sng" dirty="0" smtClean="0"/>
              <a:t> </a:t>
            </a:r>
            <a:r>
              <a:rPr lang="en-ZA" sz="20000" u="sng" dirty="0" smtClean="0"/>
              <a:t>1</a:t>
            </a:r>
            <a:endParaRPr lang="en-GB" sz="20000" dirty="0"/>
          </a:p>
        </p:txBody>
      </p:sp>
    </p:spTree>
    <p:extLst>
      <p:ext uri="{BB962C8B-B14F-4D97-AF65-F5344CB8AC3E}">
        <p14:creationId xmlns:p14="http://schemas.microsoft.com/office/powerpoint/2010/main" val="73983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61582"/>
            <a:ext cx="3778996" cy="3823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19041" y="6019800"/>
            <a:ext cx="131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Yellow (x20)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838" y="1584649"/>
            <a:ext cx="2410362" cy="3611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57225" y="6019800"/>
            <a:ext cx="267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Galvanised gunmetal (x60)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90157" y="381000"/>
            <a:ext cx="2956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000" u="sng" dirty="0" smtClean="0"/>
              <a:t>80 x Café chairs</a:t>
            </a:r>
          </a:p>
          <a:p>
            <a:r>
              <a:rPr lang="en-ZA" sz="2000" dirty="0" smtClean="0"/>
              <a:t>Replica </a:t>
            </a:r>
            <a:r>
              <a:rPr lang="en-ZA" sz="2000" dirty="0" err="1" smtClean="0"/>
              <a:t>Tolix</a:t>
            </a:r>
            <a:r>
              <a:rPr lang="en-ZA" sz="2000" dirty="0" smtClean="0"/>
              <a:t> Café Chairs</a:t>
            </a:r>
          </a:p>
          <a:p>
            <a:r>
              <a:rPr lang="en-ZA" sz="2000" dirty="0" smtClean="0"/>
              <a:t>Size:  D53 x W45 x H85mm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2425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599" y="5867400"/>
            <a:ext cx="131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Yellow (x20)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76874" y="5867400"/>
            <a:ext cx="12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White(x10)</a:t>
            </a:r>
            <a:endParaRPr lang="en-GB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3218"/>
            <a:ext cx="2861818" cy="428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19200"/>
            <a:ext cx="2874979" cy="4306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603" y="1219200"/>
            <a:ext cx="263240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665867" y="5867400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Black (x50)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90157" y="381000"/>
            <a:ext cx="31508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000" u="sng" dirty="0" smtClean="0"/>
              <a:t>80 x Café chairs</a:t>
            </a:r>
          </a:p>
          <a:p>
            <a:r>
              <a:rPr lang="en-ZA" sz="2000" dirty="0" smtClean="0"/>
              <a:t>Replica </a:t>
            </a:r>
            <a:r>
              <a:rPr lang="en-ZA" sz="2000" dirty="0" err="1" smtClean="0"/>
              <a:t>Tolix</a:t>
            </a:r>
            <a:r>
              <a:rPr lang="en-ZA" sz="2000" dirty="0" smtClean="0"/>
              <a:t> Café Chairs</a:t>
            </a:r>
          </a:p>
          <a:p>
            <a:r>
              <a:rPr lang="en-ZA" sz="2000" dirty="0" smtClean="0"/>
              <a:t>Size:  D50.5 x W55 x H79mm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 rot="20102043">
            <a:off x="139644" y="1042719"/>
            <a:ext cx="635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4000" dirty="0" smtClean="0"/>
              <a:t>or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77448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157" y="381000"/>
            <a:ext cx="67696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000" u="sng" dirty="0"/>
              <a:t>2</a:t>
            </a:r>
            <a:r>
              <a:rPr lang="en-ZA" sz="2000" u="sng" dirty="0" smtClean="0"/>
              <a:t>0 x Café tables</a:t>
            </a:r>
          </a:p>
          <a:p>
            <a:r>
              <a:rPr lang="en-ZA" sz="2000" dirty="0" smtClean="0"/>
              <a:t>White metal legs with natural wood top Replica </a:t>
            </a:r>
            <a:r>
              <a:rPr lang="en-ZA" sz="2000" dirty="0" err="1" smtClean="0"/>
              <a:t>Tolix</a:t>
            </a:r>
            <a:r>
              <a:rPr lang="en-ZA" sz="2000" dirty="0" smtClean="0"/>
              <a:t> Café Table</a:t>
            </a:r>
          </a:p>
          <a:p>
            <a:r>
              <a:rPr lang="en-ZA" sz="2000" dirty="0" smtClean="0"/>
              <a:t>Size:  D80 x W80 x H75 mm</a:t>
            </a:r>
            <a:endParaRPr lang="en-GB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76400"/>
            <a:ext cx="4038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86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0"/>
            <a:ext cx="457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0157" y="381000"/>
            <a:ext cx="72132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000" u="sng" dirty="0"/>
              <a:t>2</a:t>
            </a:r>
            <a:r>
              <a:rPr lang="en-ZA" sz="2000" u="sng" dirty="0" smtClean="0"/>
              <a:t>0 x Café tables</a:t>
            </a:r>
          </a:p>
          <a:p>
            <a:r>
              <a:rPr lang="en-ZA" sz="2000" dirty="0" err="1" smtClean="0"/>
              <a:t>Galvinised</a:t>
            </a:r>
            <a:r>
              <a:rPr lang="en-ZA" sz="2000" dirty="0" smtClean="0"/>
              <a:t> metal legs with natural wood top Replica </a:t>
            </a:r>
            <a:r>
              <a:rPr lang="en-ZA" sz="2000" dirty="0" err="1" smtClean="0"/>
              <a:t>Tolix</a:t>
            </a:r>
            <a:r>
              <a:rPr lang="en-ZA" sz="2000" dirty="0" smtClean="0"/>
              <a:t> Café Table</a:t>
            </a:r>
          </a:p>
          <a:p>
            <a:r>
              <a:rPr lang="en-ZA" sz="2000" dirty="0" smtClean="0"/>
              <a:t>Size:  D80 x W80 x H75 mm</a:t>
            </a:r>
            <a:endParaRPr lang="en-GB" sz="2000" dirty="0"/>
          </a:p>
        </p:txBody>
      </p:sp>
      <p:sp>
        <p:nvSpPr>
          <p:cNvPr id="6" name="TextBox 5"/>
          <p:cNvSpPr txBox="1"/>
          <p:nvPr/>
        </p:nvSpPr>
        <p:spPr>
          <a:xfrm rot="20102043">
            <a:off x="139644" y="1042719"/>
            <a:ext cx="635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4000" dirty="0" smtClean="0"/>
              <a:t>or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31336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96395"/>
            <a:ext cx="6559550" cy="43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0157" y="381000"/>
            <a:ext cx="32246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000" u="sng" dirty="0"/>
              <a:t>2</a:t>
            </a:r>
            <a:r>
              <a:rPr lang="en-ZA" sz="2000" u="sng" dirty="0" smtClean="0"/>
              <a:t>0 x Café tables</a:t>
            </a:r>
          </a:p>
          <a:p>
            <a:r>
              <a:rPr lang="en-ZA" sz="2000" dirty="0" smtClean="0"/>
              <a:t>Natural wood top café tables</a:t>
            </a:r>
          </a:p>
          <a:p>
            <a:r>
              <a:rPr lang="en-ZA" sz="2000" dirty="0" smtClean="0"/>
              <a:t>Size:  L100 x W100 x H72 mm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 rot="20102043">
            <a:off x="139644" y="1042719"/>
            <a:ext cx="635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4000" dirty="0" smtClean="0"/>
              <a:t>or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516515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4108</TotalTime>
  <Words>117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Debbie Thomson</dc:creator>
  <cp:lastModifiedBy>MMnkosi</cp:lastModifiedBy>
  <cp:revision>18</cp:revision>
  <dcterms:created xsi:type="dcterms:W3CDTF">2006-08-16T00:00:00Z</dcterms:created>
  <dcterms:modified xsi:type="dcterms:W3CDTF">2016-04-26T13:16:57Z</dcterms:modified>
</cp:coreProperties>
</file>