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Spletna aplikacija za nadzor finančnega stanja podjetja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Jan Potočnik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93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Cilji aplikacije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Podjetju omogočiti preprost nadzor nad svojimi financami</a:t>
            </a:r>
          </a:p>
          <a:p>
            <a:r>
              <a:rPr lang="sl-SI" dirty="0" smtClean="0"/>
              <a:t>Aplikacija v obliki spletnega portala, do katerega je mogoče dostopati preko druge spletne strani</a:t>
            </a:r>
          </a:p>
          <a:p>
            <a:r>
              <a:rPr lang="sl-SI" dirty="0" smtClean="0"/>
              <a:t>Preko podatkovne baze shraniti vse potrebne finančne podatke, podatke o partnerjih in  drugih kontaktih, ki so pomembne za ciljno podjetje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056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Podatkovna baza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Podatkovna baza vsebuje sledeče tabele: računi, stranke, stroški, uporabniki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3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Trenutno stanje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Matematičen model večine potrebnih funkcij, za poizvedbe in vstavljanje v podatkovno bazo</a:t>
            </a:r>
          </a:p>
          <a:p>
            <a:r>
              <a:rPr lang="sl-SI" dirty="0" smtClean="0"/>
              <a:t>Osnutek spletne strani, na osnovi knjižnjice Bottle.py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845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Načrti za 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Sestaviti uporabniški vmesnik (HTML,CSS ...)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66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Spletna aplikacija za nadzor finančnega stanja podjetja</vt:lpstr>
      <vt:lpstr>Cilji aplikacije</vt:lpstr>
      <vt:lpstr>Podatkovna baza</vt:lpstr>
      <vt:lpstr>Trenutno stanje</vt:lpstr>
      <vt:lpstr>Načrti za zaključek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Spletna aplikacija za nadzor finančnega stanja podjetja</dc:title>
  <dc:creator>Jan Potočnik</dc:creator>
  <cp:lastModifiedBy>Jan Potočnik</cp:lastModifiedBy>
  <cp:revision>4</cp:revision>
  <dcterms:created xsi:type="dcterms:W3CDTF">2006-08-16T00:00:00Z</dcterms:created>
  <dcterms:modified xsi:type="dcterms:W3CDTF">2015-01-11T20:27:57Z</dcterms:modified>
</cp:coreProperties>
</file>