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Spletna aplikacija za nadzor finančnega stanja podjetja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Jan Potočnik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8934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Načrti za zaključek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Sestaviti </a:t>
            </a:r>
            <a:r>
              <a:rPr lang="sl-SI" dirty="0" smtClean="0"/>
              <a:t>prikazni del aplikacije (HTML CSS)</a:t>
            </a:r>
          </a:p>
          <a:p>
            <a:r>
              <a:rPr lang="sl-SI" dirty="0" smtClean="0"/>
              <a:t>Ta del povezati z matematičnim modelom preko aplikacije Bottle.py</a:t>
            </a:r>
            <a:endParaRPr lang="sl-SI" dirty="0" smtClean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0666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Cilji aplikacije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Podjetju omogočiti preprost nadzor nad svojimi financami</a:t>
            </a:r>
          </a:p>
          <a:p>
            <a:r>
              <a:rPr lang="sl-SI" dirty="0" smtClean="0"/>
              <a:t>Aplikacija v obliki spletnega portala, do katerega je mogoče dostopati preko druge spletne strani</a:t>
            </a:r>
          </a:p>
          <a:p>
            <a:r>
              <a:rPr lang="sl-SI" dirty="0" smtClean="0"/>
              <a:t>Preko podatkovne baze shraniti vse potrebne finančne podatke, podatke o partnerjih in  drugih kontaktih, ki so pomembne za ciljno podjetje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056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Struktura podatkovne baze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l-SI" dirty="0"/>
          </a:p>
        </p:txBody>
      </p:sp>
      <p:pic>
        <p:nvPicPr>
          <p:cNvPr id="1026" name="Picture 2" descr="C:\Users\Jan Potočnik\Desktop\Spletne aplikacije\struktu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524000"/>
            <a:ext cx="829159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42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Trenutno stanje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 smtClean="0"/>
              <a:t>Matematičen model večine funkcij ki ga sestavljajo:</a:t>
            </a:r>
          </a:p>
          <a:p>
            <a:pPr marL="457200" indent="-457200"/>
            <a:r>
              <a:rPr lang="sl-SI" dirty="0" smtClean="0"/>
              <a:t>Funkcije za vstavljanje potrebnih podatkov </a:t>
            </a:r>
            <a:r>
              <a:rPr lang="sl-SI" dirty="0"/>
              <a:t> v bazo</a:t>
            </a:r>
            <a:r>
              <a:rPr lang="sl-SI" dirty="0" smtClean="0"/>
              <a:t> </a:t>
            </a:r>
          </a:p>
          <a:p>
            <a:pPr marL="457200" indent="-457200"/>
            <a:r>
              <a:rPr lang="sl-SI" dirty="0" smtClean="0"/>
              <a:t>Funkcije ki pošiljajo ukaze po poizvedbah v bazi</a:t>
            </a:r>
          </a:p>
          <a:p>
            <a:pPr marL="457200" indent="-457200"/>
            <a:r>
              <a:rPr lang="sl-SI" dirty="0" smtClean="0"/>
              <a:t>Grob osnutek HTML prikaza in povezave z Bottle.py</a:t>
            </a:r>
          </a:p>
        </p:txBody>
      </p:sp>
    </p:spTree>
    <p:extLst>
      <p:ext uri="{BB962C8B-B14F-4D97-AF65-F5344CB8AC3E}">
        <p14:creationId xmlns:p14="http://schemas.microsoft.com/office/powerpoint/2010/main" val="7845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Osnovne poizvedbe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2050" name="Picture 2" descr="C:\Users\Jan Potočnik\Desktop\Spletne aplikacije\stanj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7696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32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Vstavljanje</a:t>
            </a:r>
            <a:endParaRPr lang="sl-SI" dirty="0"/>
          </a:p>
        </p:txBody>
      </p:sp>
      <p:pic>
        <p:nvPicPr>
          <p:cNvPr id="4" name="Picture 2" descr="C:\Users\Jan Potočnik\Desktop\Spletne aplikacije\Stanje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828800"/>
            <a:ext cx="749935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1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Še nekaj funkcij ...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3075" name="Picture 3" descr="C:\Users\Jan Potočnik\Desktop\Spletne aplikacije\stanj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77724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7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Začetek grafične izdelave...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000" dirty="0" smtClean="0"/>
              <a:t>Prikaz začetne strani aplikacije (še brez stilske ureditve) in „drobovja“ pregledovanja verodostojnosti uporabnika.</a:t>
            </a:r>
            <a:endParaRPr lang="sl-SI" sz="2000" dirty="0"/>
          </a:p>
        </p:txBody>
      </p:sp>
      <p:pic>
        <p:nvPicPr>
          <p:cNvPr id="4098" name="Picture 2" descr="C:\Users\Jan Potočnik\Desktop\Spletne aplikacije\stanj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2425011"/>
            <a:ext cx="7239000" cy="260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13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122" name="Picture 2" descr="C:\Users\Jan Potočnik\Desktop\Spletne aplikacije\stanj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"/>
            <a:ext cx="79248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456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84</TotalTime>
  <Words>140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Spletna aplikacija za nadzor finančnega stanja podjetja</vt:lpstr>
      <vt:lpstr>Cilji aplikacije</vt:lpstr>
      <vt:lpstr>Struktura podatkovne baze</vt:lpstr>
      <vt:lpstr>Trenutno stanje</vt:lpstr>
      <vt:lpstr>Osnovne poizvedbe</vt:lpstr>
      <vt:lpstr>Vstavljanje</vt:lpstr>
      <vt:lpstr>Še nekaj funkcij ...</vt:lpstr>
      <vt:lpstr>Začetek grafične izdelave...</vt:lpstr>
      <vt:lpstr>PowerPoint Presentation</vt:lpstr>
      <vt:lpstr>Načrti za zaključek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Spletna aplikacija za nadzor finančnega stanja podjetja</dc:title>
  <dc:creator>Jan Potočnik</dc:creator>
  <cp:lastModifiedBy>Jan Potočnik</cp:lastModifiedBy>
  <cp:revision>11</cp:revision>
  <dcterms:created xsi:type="dcterms:W3CDTF">2006-08-16T00:00:00Z</dcterms:created>
  <dcterms:modified xsi:type="dcterms:W3CDTF">2015-01-12T13:34:26Z</dcterms:modified>
</cp:coreProperties>
</file>