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30821-5C08-4BA5-B019-15E568D2C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1999" cy="1679961"/>
          </a:xfrm>
        </p:spPr>
        <p:txBody>
          <a:bodyPr/>
          <a:lstStyle/>
          <a:p>
            <a:pPr algn="ctr"/>
            <a:r>
              <a:rPr lang="ru-RU" dirty="0"/>
              <a:t>Проект</a:t>
            </a:r>
            <a:r>
              <a:rPr lang="ru-RU" sz="7200" dirty="0"/>
              <a:t> </a:t>
            </a:r>
            <a:r>
              <a:rPr lang="en-US" sz="7200" dirty="0"/>
              <a:t>“Mario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2BE4FC-06C8-463D-8C05-9806B9F6D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1037045" cy="861420"/>
          </a:xfrm>
        </p:spPr>
        <p:txBody>
          <a:bodyPr/>
          <a:lstStyle/>
          <a:p>
            <a:pPr algn="r"/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Белокуров </a:t>
            </a:r>
            <a:r>
              <a:rPr lang="ru-RU" dirty="0" err="1"/>
              <a:t>тимофей</a:t>
            </a:r>
            <a:r>
              <a:rPr lang="ru-RU" dirty="0"/>
              <a:t>, </a:t>
            </a:r>
            <a:r>
              <a:rPr lang="ru-RU" dirty="0" err="1"/>
              <a:t>маметчин</a:t>
            </a:r>
            <a:r>
              <a:rPr lang="ru-RU" dirty="0"/>
              <a:t> </a:t>
            </a:r>
            <a:r>
              <a:rPr lang="ru-RU" dirty="0" err="1"/>
              <a:t>карен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31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613ED-5E48-41B0-AC93-3F181E094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980613" cy="1051133"/>
          </a:xfrm>
        </p:spPr>
        <p:txBody>
          <a:bodyPr/>
          <a:lstStyle/>
          <a:p>
            <a:r>
              <a:rPr lang="ru-RU" sz="5400" dirty="0"/>
              <a:t>Описание проекта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EA8E9B-8D3D-42DF-8937-A9B081937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81869"/>
            <a:ext cx="8825658" cy="4356931"/>
          </a:xfrm>
        </p:spPr>
        <p:txBody>
          <a:bodyPr/>
          <a:lstStyle/>
          <a:p>
            <a:r>
              <a:rPr lang="ru-RU" dirty="0"/>
              <a:t>"Марио" — это 2D-платформер, разработанный с использованием библиотеки </a:t>
            </a:r>
            <a:r>
              <a:rPr lang="ru-RU" dirty="0" err="1"/>
              <a:t>Pygame</a:t>
            </a:r>
            <a:r>
              <a:rPr lang="ru-RU" dirty="0"/>
              <a:t>,</a:t>
            </a:r>
          </a:p>
          <a:p>
            <a:r>
              <a:rPr lang="ru-RU" dirty="0"/>
              <a:t>вдохновленный классической игрой Super </a:t>
            </a:r>
            <a:r>
              <a:rPr lang="ru-RU" dirty="0" err="1"/>
              <a:t>Mario</a:t>
            </a:r>
            <a:r>
              <a:rPr lang="ru-RU" dirty="0"/>
              <a:t>.</a:t>
            </a:r>
          </a:p>
          <a:p>
            <a:r>
              <a:rPr lang="ru-RU" dirty="0"/>
              <a:t>Игра предлагает игрокам захватывающий игровой процесс с разнообразными уровнями,</a:t>
            </a:r>
          </a:p>
          <a:p>
            <a:r>
              <a:rPr lang="ru-RU" dirty="0"/>
              <a:t>врагами и уникальными механиками, которые делают её интересной и увлекательной.</a:t>
            </a:r>
          </a:p>
        </p:txBody>
      </p:sp>
    </p:spTree>
    <p:extLst>
      <p:ext uri="{BB962C8B-B14F-4D97-AF65-F5344CB8AC3E}">
        <p14:creationId xmlns:p14="http://schemas.microsoft.com/office/powerpoint/2010/main" val="154958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7F7AD-28B2-45D2-851A-9E3650CD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8064C-07EF-40C6-86A4-E21C2A61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игру по типу </a:t>
            </a:r>
            <a:r>
              <a:rPr lang="ru-RU" dirty="0" err="1"/>
              <a:t>марио</a:t>
            </a:r>
            <a:r>
              <a:rPr lang="ru-RU" dirty="0"/>
              <a:t> на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Игра должна быть интересной и увлекательной</a:t>
            </a:r>
          </a:p>
          <a:p>
            <a:r>
              <a:rPr lang="ru-RU" dirty="0"/>
              <a:t>Реализация врагов и препятствий</a:t>
            </a:r>
          </a:p>
          <a:p>
            <a:r>
              <a:rPr lang="ru-RU" dirty="0"/>
              <a:t>Добавить несколько уровней</a:t>
            </a:r>
          </a:p>
          <a:p>
            <a:r>
              <a:rPr lang="ru-RU" dirty="0"/>
              <a:t>Реализовать интуитивно понятную игровую механику</a:t>
            </a:r>
          </a:p>
        </p:txBody>
      </p:sp>
    </p:spTree>
    <p:extLst>
      <p:ext uri="{BB962C8B-B14F-4D97-AF65-F5344CB8AC3E}">
        <p14:creationId xmlns:p14="http://schemas.microsoft.com/office/powerpoint/2010/main" val="12457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66F96-1B5B-491B-AA22-3FAEF5DA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FB1D80-B06D-400A-92D6-2A46AB288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522" y="1606609"/>
            <a:ext cx="7298108" cy="4641791"/>
          </a:xfrm>
        </p:spPr>
      </p:pic>
    </p:spTree>
    <p:extLst>
      <p:ext uri="{BB962C8B-B14F-4D97-AF65-F5344CB8AC3E}">
        <p14:creationId xmlns:p14="http://schemas.microsoft.com/office/powerpoint/2010/main" val="201989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D524C-3D13-4056-953F-63A7829E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игрового мира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6F6EED-8600-4EF1-8C98-826637715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853248"/>
            <a:ext cx="8947150" cy="3882220"/>
          </a:xfrm>
        </p:spPr>
      </p:pic>
    </p:spTree>
    <p:extLst>
      <p:ext uri="{BB962C8B-B14F-4D97-AF65-F5344CB8AC3E}">
        <p14:creationId xmlns:p14="http://schemas.microsoft.com/office/powerpoint/2010/main" val="277551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3B708-9E75-402E-B690-41E0EDA1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07C392-629B-4589-94B0-A49549EDC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323" y="2052638"/>
            <a:ext cx="7657031" cy="4195762"/>
          </a:xfrm>
        </p:spPr>
      </p:pic>
    </p:spTree>
    <p:extLst>
      <p:ext uri="{BB962C8B-B14F-4D97-AF65-F5344CB8AC3E}">
        <p14:creationId xmlns:p14="http://schemas.microsoft.com/office/powerpoint/2010/main" val="291817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A352B-3ADF-4218-ABC3-479A6D0A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F159C-6879-4437-8531-22884FFE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ходе разработки проекта </a:t>
            </a:r>
            <a:r>
              <a:rPr lang="en-US" sz="2800" dirty="0"/>
              <a:t>“Mario” </a:t>
            </a:r>
            <a:r>
              <a:rPr lang="ru-RU" sz="2800" dirty="0"/>
              <a:t>мы постарались создать увлекательную и интересную игру. Мы достигли поставленных целей, создав несколько интересных и увлекательных уровней, добавив различные механики и надеемся, что данная игра понравится и вам!</a:t>
            </a:r>
          </a:p>
        </p:txBody>
      </p:sp>
    </p:spTree>
    <p:extLst>
      <p:ext uri="{BB962C8B-B14F-4D97-AF65-F5344CB8AC3E}">
        <p14:creationId xmlns:p14="http://schemas.microsoft.com/office/powerpoint/2010/main" val="3650942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130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Проект “Mario”</vt:lpstr>
      <vt:lpstr>Описание проекта:</vt:lpstr>
      <vt:lpstr>Цели:</vt:lpstr>
      <vt:lpstr>Главное меню</vt:lpstr>
      <vt:lpstr>Пример игрового мира:</vt:lpstr>
      <vt:lpstr>Настройки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“Mario”</dc:title>
  <dc:creator>Тимофей Белокуров</dc:creator>
  <cp:lastModifiedBy>Тимофей Белокуров</cp:lastModifiedBy>
  <cp:revision>3</cp:revision>
  <dcterms:created xsi:type="dcterms:W3CDTF">2025-01-28T13:54:51Z</dcterms:created>
  <dcterms:modified xsi:type="dcterms:W3CDTF">2025-01-28T14:18:08Z</dcterms:modified>
</cp:coreProperties>
</file>