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10/03/2016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79512" y="6021288"/>
            <a:ext cx="5637010" cy="463035"/>
          </a:xfrm>
        </p:spPr>
        <p:txBody>
          <a:bodyPr/>
          <a:lstStyle/>
          <a:p>
            <a:r>
              <a:rPr lang="es-ES" dirty="0" smtClean="0"/>
              <a:t>Autor: Álvaro Nevado Maestre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 smtClean="0"/>
              <a:t>Presentación de Express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1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259632" y="188640"/>
            <a:ext cx="6400800" cy="64807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s-ES" sz="3600" dirty="0" smtClean="0"/>
              <a:t>Concepto de Mean </a:t>
            </a:r>
            <a:endParaRPr lang="es-E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96752"/>
            <a:ext cx="7056784" cy="4766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10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87624" y="404664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s-ES" dirty="0" smtClean="0"/>
              <a:t>¿Cómo lo instalamos?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331640" y="1772816"/>
            <a:ext cx="6400800" cy="4653136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1º) Todos tenemos que tener node.js</a:t>
            </a:r>
          </a:p>
          <a:p>
            <a:pPr marL="45720" indent="0">
              <a:buNone/>
            </a:pPr>
            <a:r>
              <a:rPr lang="es-ES" dirty="0" smtClean="0"/>
              <a:t>2º) Nos dirigimos al directorio donde tengamos nodejs, y abrimos una consola de comandos en modo administrador, una vez hecho esto, ponemos la siguiente sentencia:</a:t>
            </a:r>
          </a:p>
          <a:p>
            <a:pPr marL="45720" indent="0">
              <a:buNone/>
            </a:pPr>
            <a:r>
              <a:rPr lang="es-ES" dirty="0"/>
              <a:t>	</a:t>
            </a:r>
            <a:r>
              <a:rPr lang="es-ES" dirty="0" smtClean="0"/>
              <a:t>    </a:t>
            </a:r>
          </a:p>
          <a:p>
            <a:pPr marL="45720" indent="0">
              <a:buNone/>
            </a:pPr>
            <a:r>
              <a:rPr lang="es-ES" sz="3200" b="1" dirty="0"/>
              <a:t> </a:t>
            </a:r>
            <a:r>
              <a:rPr lang="es-ES" sz="3200" b="1" dirty="0" smtClean="0"/>
              <a:t>         npm install express</a:t>
            </a:r>
          </a:p>
          <a:p>
            <a:pPr marL="45720" indent="0">
              <a:buNone/>
            </a:pPr>
            <a:endParaRPr lang="es-ES" sz="3200" b="1" dirty="0"/>
          </a:p>
          <a:p>
            <a:pPr marL="45720" indent="0" algn="ctr">
              <a:buNone/>
            </a:pPr>
            <a:r>
              <a:rPr lang="es-ES" sz="3200" b="1" dirty="0" smtClean="0"/>
              <a:t>!ya lo tenemos¡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605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512511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Creación de un Hello World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83568" y="1772816"/>
            <a:ext cx="4176464" cy="4752528"/>
          </a:xfrm>
        </p:spPr>
        <p:txBody>
          <a:bodyPr/>
          <a:lstStyle/>
          <a:p>
            <a:pPr marL="45720" indent="0">
              <a:buNone/>
            </a:pPr>
            <a:r>
              <a:rPr lang="es-ES" dirty="0"/>
              <a:t> </a:t>
            </a:r>
            <a:r>
              <a:rPr lang="es-ES" dirty="0" smtClean="0"/>
              <a:t>                Node.js</a:t>
            </a:r>
            <a:endParaRPr lang="es-ES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4716016" y="1772816"/>
            <a:ext cx="4176464" cy="461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s-ES" dirty="0" smtClean="0"/>
              <a:t>               Express.js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60" y="3162101"/>
            <a:ext cx="39909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2" y="3290728"/>
            <a:ext cx="37052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6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512511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Funcionamiento de las peticiones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83568" y="1772816"/>
            <a:ext cx="7992888" cy="4752528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s-ES" dirty="0" smtClean="0"/>
              <a:t>Funcionamiento mediante peticiones de tipo HTTP</a:t>
            </a:r>
          </a:p>
          <a:p>
            <a:pPr>
              <a:buFont typeface="Arial" charset="0"/>
              <a:buChar char="•"/>
            </a:pPr>
            <a:r>
              <a:rPr lang="es-ES" dirty="0" smtClean="0"/>
              <a:t>Estructura general app. METHOD(PATH, HANDLER)</a:t>
            </a:r>
          </a:p>
          <a:p>
            <a:pPr lvl="1">
              <a:buFont typeface="Arial" charset="0"/>
              <a:buChar char="•"/>
            </a:pPr>
            <a:r>
              <a:rPr lang="es-ES" dirty="0" smtClean="0"/>
              <a:t>App es una instancia de express</a:t>
            </a:r>
          </a:p>
          <a:p>
            <a:pPr lvl="1">
              <a:buFont typeface="Arial" charset="0"/>
              <a:buChar char="•"/>
            </a:pPr>
            <a:r>
              <a:rPr lang="es-ES" dirty="0" smtClean="0"/>
              <a:t>Method es el tipo de solicitud, como sabemos, las solicitudes son GET (lectura), POST (creación), PUT (actualización), DELETE (borrado)</a:t>
            </a:r>
          </a:p>
          <a:p>
            <a:pPr lvl="1">
              <a:buFont typeface="Arial" charset="0"/>
              <a:buChar char="•"/>
            </a:pPr>
            <a:r>
              <a:rPr lang="es-ES" dirty="0" smtClean="0"/>
              <a:t>Path: manera de acceder a dicho método en la aplicación, si ponemos ‘/’ quiere decir que no tenemos que añadir nada a la vista</a:t>
            </a:r>
          </a:p>
          <a:p>
            <a:pPr lvl="1">
              <a:buFont typeface="Arial" charset="0"/>
              <a:buChar char="•"/>
            </a:pPr>
            <a:r>
              <a:rPr lang="es-ES" dirty="0" smtClean="0"/>
              <a:t>Handler: función que se ejecuta al lanzar la ruta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28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88640"/>
            <a:ext cx="6512511" cy="151216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/>
              <a:t>Generador de aplicaciones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683568" y="1772816"/>
            <a:ext cx="7992888" cy="475252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s-ES" dirty="0" smtClean="0"/>
              <a:t>Npm install express-</a:t>
            </a:r>
            <a:r>
              <a:rPr lang="es-ES" dirty="0" err="1" smtClean="0"/>
              <a:t>generator</a:t>
            </a:r>
            <a:r>
              <a:rPr lang="es-ES" dirty="0" smtClean="0"/>
              <a:t> –g</a:t>
            </a:r>
          </a:p>
          <a:p>
            <a:pPr>
              <a:buFont typeface="Arial" charset="0"/>
              <a:buChar char="•"/>
            </a:pPr>
            <a:r>
              <a:rPr lang="es-ES" dirty="0" smtClean="0"/>
              <a:t>Express “nombre_de_la_aplicacion”</a:t>
            </a:r>
          </a:p>
          <a:p>
            <a:pPr>
              <a:buFont typeface="Arial" charset="0"/>
              <a:buChar char="•"/>
            </a:pPr>
            <a:r>
              <a:rPr lang="es-ES" dirty="0" smtClean="0"/>
              <a:t>Cd “nombre_de_la_aplicacion”</a:t>
            </a:r>
          </a:p>
          <a:p>
            <a:pPr>
              <a:buFont typeface="Arial" charset="0"/>
              <a:buChar char="•"/>
            </a:pPr>
            <a:r>
              <a:rPr lang="es-ES" dirty="0" smtClean="0"/>
              <a:t>Npm install</a:t>
            </a:r>
          </a:p>
          <a:p>
            <a:pPr>
              <a:buFont typeface="Arial" charset="0"/>
              <a:buChar char="•"/>
            </a:pPr>
            <a:r>
              <a:rPr lang="es-ES" dirty="0" smtClean="0"/>
              <a:t>En Linux:</a:t>
            </a:r>
          </a:p>
          <a:p>
            <a:pPr marL="502920" lvl="2">
              <a:buFont typeface="Arial" charset="0"/>
              <a:buChar char="•"/>
            </a:pPr>
            <a:r>
              <a:rPr lang="es-ES" dirty="0"/>
              <a:t>DEBUG=“nombre_de_la_aplicacion”:* npm start</a:t>
            </a:r>
          </a:p>
          <a:p>
            <a:pPr>
              <a:buFont typeface="Arial" charset="0"/>
              <a:buChar char="•"/>
            </a:pPr>
            <a:r>
              <a:rPr lang="es-ES" dirty="0" smtClean="0"/>
              <a:t>En Windows:</a:t>
            </a:r>
          </a:p>
          <a:p>
            <a:pPr lvl="1">
              <a:buFont typeface="Arial" charset="0"/>
              <a:buChar char="•"/>
            </a:pPr>
            <a:r>
              <a:rPr lang="es-ES" dirty="0" smtClean="0"/>
              <a:t>Set DEBUG=“nombre_de_la_aplicacion”:* &amp; npm start</a:t>
            </a:r>
          </a:p>
          <a:p>
            <a:pPr marL="365760" lvl="1" indent="0">
              <a:buNone/>
            </a:pPr>
            <a:endParaRPr lang="es-ES" dirty="0"/>
          </a:p>
          <a:p>
            <a:pPr marL="365760" lvl="1" indent="0">
              <a:buNone/>
            </a:pPr>
            <a:r>
              <a:rPr lang="es-ES" dirty="0" smtClean="0"/>
              <a:t>	</a:t>
            </a:r>
            <a:r>
              <a:rPr lang="es-ES" dirty="0"/>
              <a:t> </a:t>
            </a:r>
            <a:r>
              <a:rPr lang="es-ES" dirty="0" smtClean="0"/>
              <a:t> !Ya tenemos la estructura de nuestra aplicación¡</a:t>
            </a:r>
          </a:p>
          <a:p>
            <a:pPr lvl="1">
              <a:buFont typeface="Arial" charset="0"/>
              <a:buChar char="•"/>
            </a:pPr>
            <a:endParaRPr lang="es-ES" dirty="0"/>
          </a:p>
          <a:p>
            <a:pPr lvl="1">
              <a:buFont typeface="Arial" charset="0"/>
              <a:buChar char="•"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311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nsmisión de listas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ransmisión de listas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nsmisión de listas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75</TotalTime>
  <Words>189</Words>
  <Application>Microsoft Office PowerPoint</Application>
  <PresentationFormat>Presentación en pantalla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Transmisión de listas</vt:lpstr>
      <vt:lpstr>Presentación de Express</vt:lpstr>
      <vt:lpstr>Presentación de PowerPoint</vt:lpstr>
      <vt:lpstr>¿Cómo lo instalamos?</vt:lpstr>
      <vt:lpstr>Creación de un Hello World</vt:lpstr>
      <vt:lpstr>Funcionamiento de las peticiones</vt:lpstr>
      <vt:lpstr>Generador de aplicaciones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Express</dc:title>
  <dc:creator>Potote</dc:creator>
  <cp:lastModifiedBy>Potote</cp:lastModifiedBy>
  <cp:revision>6</cp:revision>
  <dcterms:created xsi:type="dcterms:W3CDTF">2016-03-10T14:19:56Z</dcterms:created>
  <dcterms:modified xsi:type="dcterms:W3CDTF">2016-03-10T15:46:49Z</dcterms:modified>
</cp:coreProperties>
</file>