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E31FA5-2134-47D9-AA99-6BA42D421375}" type="datetimeFigureOut">
              <a:rPr lang="es-ES" smtClean="0"/>
              <a:t>03/03/2016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7021D2-E446-4736-BD46-119EC4A9F4C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184576" cy="1222375"/>
          </a:xfrm>
        </p:spPr>
        <p:txBody>
          <a:bodyPr/>
          <a:lstStyle/>
          <a:p>
            <a:r>
              <a:rPr lang="es-ES" dirty="0" err="1" smtClean="0"/>
              <a:t>Git</a:t>
            </a:r>
            <a:r>
              <a:rPr lang="es-ES" dirty="0" smtClean="0"/>
              <a:t>, </a:t>
            </a:r>
            <a:r>
              <a:rPr lang="es-ES" dirty="0" err="1" smtClean="0"/>
              <a:t>GithUb</a:t>
            </a:r>
            <a:r>
              <a:rPr lang="es-ES" dirty="0" smtClean="0"/>
              <a:t> y </a:t>
            </a:r>
            <a:r>
              <a:rPr lang="es-ES" dirty="0" err="1" smtClean="0"/>
              <a:t>BitBucket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5733256"/>
            <a:ext cx="8458200" cy="914400"/>
          </a:xfrm>
        </p:spPr>
        <p:txBody>
          <a:bodyPr/>
          <a:lstStyle/>
          <a:p>
            <a:r>
              <a:rPr lang="es-ES" dirty="0" smtClean="0"/>
              <a:t>Autor: Álvaro Nevado Maestre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404664"/>
            <a:ext cx="5059288" cy="838200"/>
          </a:xfrm>
        </p:spPr>
        <p:txBody>
          <a:bodyPr/>
          <a:lstStyle/>
          <a:p>
            <a:r>
              <a:rPr lang="es-ES" dirty="0" smtClean="0"/>
              <a:t>Gestor de contenido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36228"/>
            <a:ext cx="2619048" cy="17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61048"/>
            <a:ext cx="4780335" cy="202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2281436" cy="228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 Concepto de </a:t>
            </a:r>
            <a:r>
              <a:rPr lang="es-ES" dirty="0" err="1" smtClean="0"/>
              <a:t>Repostorio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82" y="2060848"/>
            <a:ext cx="7112744" cy="343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  ¿A quien esta dirigido?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72808" cy="459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8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283424" cy="838200"/>
          </a:xfrm>
        </p:spPr>
        <p:txBody>
          <a:bodyPr/>
          <a:lstStyle/>
          <a:p>
            <a:r>
              <a:rPr lang="es-ES" dirty="0" smtClean="0"/>
              <a:t>            Manos a la obra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408712" cy="455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</TotalTime>
  <Words>29</Words>
  <Application>Microsoft Office PowerPoint</Application>
  <PresentationFormat>Presentación en pantalla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Git, GithUb y BitBucket</vt:lpstr>
      <vt:lpstr>Gestor de contenido</vt:lpstr>
      <vt:lpstr>            Concepto de Repostorio</vt:lpstr>
      <vt:lpstr>             ¿A quien esta dirigido?</vt:lpstr>
      <vt:lpstr>            Manos a la obra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 y BitBucket</dc:title>
  <dc:creator>Potote</dc:creator>
  <cp:lastModifiedBy>Potote</cp:lastModifiedBy>
  <cp:revision>2</cp:revision>
  <dcterms:created xsi:type="dcterms:W3CDTF">2016-03-03T15:16:33Z</dcterms:created>
  <dcterms:modified xsi:type="dcterms:W3CDTF">2016-03-03T15:32:14Z</dcterms:modified>
</cp:coreProperties>
</file>