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>
        <p:scale>
          <a:sx n="154" d="100"/>
          <a:sy n="154" d="100"/>
        </p:scale>
        <p:origin x="-400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36CFB-A2E6-2A49-962D-E3A468CC3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9F9A9-B4B6-DE46-BE5D-C609EA16A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78E55-F54F-1044-9057-E182B77C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DFB1E-2C38-254C-85B5-69FF022D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BD95E-0B51-0849-B111-7B9665C6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0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2DDA-7F91-C340-8026-2A51586C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A208CB-966F-D64A-A5B2-095CA58A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7FAB8-6925-9E46-BF01-2EE49F29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FB6DD-C230-864F-933B-6ECFC179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26DF8-3BD4-6E49-8318-B74233C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93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346B7-B9AA-4347-ADE2-A9F49A9E1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09F56-BE61-DB46-9E28-9562C6B1F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F104B-85FA-774C-8DC0-35E1D10A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46132-C94A-E841-BE06-9E79EDA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E7EB4-8B5F-D74E-848F-71BD41DF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2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C4A92-B0B1-0043-9F99-4909BC9A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A64F4-FFA9-0A40-9712-49EBA74A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CE2A4-E126-C941-A26A-53C8268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D352D-A91D-D44E-BD94-65631428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86CEB-87FD-5244-9EC4-25D767CB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32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A1D7-3495-3440-8779-4F08B4D1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532B23-B67C-3244-A021-FF64CBC6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E6557-639F-254A-B2EC-C8E53799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78C9F-7A98-B44A-93A2-593CE325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5A6C5-42DD-B74C-9449-936BFDC2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2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078D-7D1C-364F-9E49-8EDF680A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FDA5A-913C-0C40-B796-245CDEA8D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9429EF-8641-EC4C-8C6B-135C1944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18A729-37A1-F54B-A576-B9C4ABE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4435C-E51A-6540-A6A2-0963B17E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92AA88-1729-2948-B1AD-3A9C4EED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4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2082E-F252-0547-992E-F991096F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71352-DBFC-2549-8B33-9EE57DAB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1F2F2-29DF-D246-8337-438B31906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DE7D1D-AAF5-154B-A0D5-73C48E20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2DD904-E8C0-5142-A584-652C2C279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F4BBE1-C5BD-9342-A429-95A7103E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B8F373-99FF-6644-806D-28DAD35A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62B4C9-B458-7746-A639-9068A130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6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0B850-1D4A-2A48-A332-E07AD44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A23316-374B-264D-8237-22A38F59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72A758-B7E0-B046-8F76-8215EEC7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D9FF39-C2C3-C24B-9FE8-2861E08D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21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0AF557-39D7-504D-BD70-ADE48F4D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50415A-A7BC-4A40-BA9F-99B88772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3C42F3-081D-174A-AF52-3876071F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5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C963F-45E4-7447-9800-EAA6682E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7E6E6-E8E6-BB4A-A4E7-EA9B74A7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812887-8ADE-E34D-97A7-32375D1E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4894E-F55B-5941-9ECE-89830659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A4016A-3CD4-AE43-92B7-0AD0C305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32445-55C9-FF43-9E3A-AEB562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64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92F9-022A-1141-9CBF-422825B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297C20-9FFF-514A-9DE1-C17C144D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766848-83C2-F445-A398-A9D3E519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64A637-DA09-F741-9B20-C7D5BBCF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041C5B-9BA9-DE4B-8A81-FF4C6574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D9012-0418-0143-9D57-B96EBF2B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44CC25-DDD5-F141-BF57-F1DB22B0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3E3185-B904-1E4A-85FD-2847DB52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188AA-4806-E54D-8201-4A4CFA6F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26D8-6C41-AA45-8EF5-A218087B94DE}" type="datetimeFigureOut">
              <a:rPr lang="es-CO" smtClean="0"/>
              <a:t>17/03/23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B9FD8-5632-C846-854D-8D9F3E1C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77126-829F-AE41-AF39-ACF043FF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38D5-9E6C-7B4C-A786-35E81F98B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92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E6274D-EF85-E345-9D3A-51CEFC55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111500"/>
            <a:ext cx="1676400" cy="63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2E3A30-B575-AF49-BA96-1F52242787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711" t="22204" r="22406" b="23652"/>
          <a:stretch/>
        </p:blipFill>
        <p:spPr>
          <a:xfrm>
            <a:off x="2119745" y="1645920"/>
            <a:ext cx="1113906" cy="8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</cp:revision>
  <dcterms:created xsi:type="dcterms:W3CDTF">2023-03-18T03:27:46Z</dcterms:created>
  <dcterms:modified xsi:type="dcterms:W3CDTF">2023-03-18T13:08:02Z</dcterms:modified>
</cp:coreProperties>
</file>