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792157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GB" sz="2400" spc="-175" dirty="0" err="1" smtClean="0">
                <a:solidFill>
                  <a:srgbClr val="616E52"/>
                </a:solidFill>
                <a:latin typeface="Arial"/>
                <a:cs typeface="Arial"/>
              </a:rPr>
              <a:t>Meshaka</a:t>
            </a:r>
            <a:r>
              <a:rPr lang="en-GB" sz="2400" spc="-175" dirty="0" smtClean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lang="en-GB" sz="2400" spc="-175" dirty="0" err="1" smtClean="0">
                <a:solidFill>
                  <a:srgbClr val="616E52"/>
                </a:solidFill>
                <a:latin typeface="Arial"/>
                <a:cs typeface="Arial"/>
              </a:rPr>
              <a:t>Potsane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</a:rPr>
              <a:t>https://github.com/Potsane97/data-science-capstone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GB" sz="2400" spc="130" dirty="0" smtClean="0">
                <a:solidFill>
                  <a:srgbClr val="616E52"/>
                </a:solidFill>
                <a:latin typeface="Arial"/>
                <a:cs typeface="Arial"/>
              </a:rPr>
              <a:t>02</a:t>
            </a:r>
            <a:r>
              <a:rPr sz="2400" spc="130" dirty="0" smtClean="0">
                <a:solidFill>
                  <a:srgbClr val="616E52"/>
                </a:solidFill>
                <a:latin typeface="Arial"/>
                <a:cs typeface="Arial"/>
              </a:rPr>
              <a:t>/</a:t>
            </a:r>
            <a:r>
              <a:rPr lang="en-GB" sz="2400" spc="130" dirty="0" smtClean="0">
                <a:solidFill>
                  <a:srgbClr val="616E52"/>
                </a:solidFill>
                <a:latin typeface="Arial"/>
                <a:cs typeface="Arial"/>
              </a:rPr>
              <a:t>02</a:t>
            </a:r>
            <a:r>
              <a:rPr sz="2400" spc="130" dirty="0" smtClean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GB" sz="2400" spc="130" dirty="0" smtClean="0">
                <a:solidFill>
                  <a:srgbClr val="616E52"/>
                </a:solidFill>
                <a:latin typeface="Arial"/>
                <a:cs typeface="Arial"/>
              </a:rPr>
              <a:t>5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134978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r>
              <a:rPr lang="en-GB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https://github.com/Potsane97/data-science-capstone/blob/main/labs-jupyter-spacex-Data%20wrangling.ipynb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417229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r>
              <a:rPr lang="en-GB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https://github.com/Potsane97/data-science-capstone/blob/main/edadataviz.ipynb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16635" y="1447800"/>
            <a:ext cx="9687560" cy="3484544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r>
              <a:rPr lang="en-GB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https://github.com/Potsane97/data-science-capstone/blob/main/jupyter-labs-eda-sql-coursera_sqllite.ipynb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</a:t>
            </a:r>
            <a:r>
              <a:rPr sz="2000" spc="-5" dirty="0" smtClean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167534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</a:t>
            </a:r>
            <a:r>
              <a:rPr sz="2000" spc="-45" dirty="0" smtClean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1860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r>
              <a:rPr lang="en-GB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https://github.com/Potsane97/data-science-capstone/blob/main/Machine%20Learning%20Prediction.ipynb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 dirty="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 dirty="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4244111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r>
              <a:rPr lang="en-IN" sz="2000" spc="70" dirty="0">
                <a:solidFill>
                  <a:srgbClr val="616E52"/>
                </a:solidFill>
                <a:latin typeface="Arial"/>
                <a:cs typeface="Arial"/>
              </a:rPr>
              <a:t>https://</a:t>
            </a:r>
            <a:r>
              <a:rPr lang="en-IN" sz="2000" spc="70" dirty="0" smtClean="0">
                <a:solidFill>
                  <a:srgbClr val="616E52"/>
                </a:solidFill>
                <a:latin typeface="Arial"/>
                <a:cs typeface="Arial"/>
              </a:rPr>
              <a:t>github.com/Potsane97/data-science-capstone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5419" y="-68581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:</a:t>
            </a:r>
            <a:endParaRPr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2599</Words>
  <Application>Microsoft Office PowerPoint</Application>
  <PresentationFormat>Widescreen</PresentationFormat>
  <Paragraphs>279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FCC</cp:lastModifiedBy>
  <cp:revision>3</cp:revision>
  <dcterms:created xsi:type="dcterms:W3CDTF">2021-08-26T16:53:12Z</dcterms:created>
  <dcterms:modified xsi:type="dcterms:W3CDTF">2025-02-02T15:14:42Z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