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ea4f566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ea4f566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ea4f566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ea4f566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ea4f566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ea4f566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ea4f56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ea4f56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580f10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9580f10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9580f10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9580f10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Synchronizing MySQL Databases from Different hosts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285000"/>
            <a:ext cx="79260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By: 	Moletsane Rebusoajoang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Mojau Potso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Seipobi Khomotjo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Masoebe Lits’itso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MySQL server and client installed on both servers.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firewall 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replica access to port 3306.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OpenSSH server on both source and replica servers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Source Database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25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Configure </a:t>
            </a:r>
            <a:r>
              <a:rPr i="1"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mysqld.cnf 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Char char="○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Port, Bind-address, server-id, log_bin &amp; binlog_do_db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Char char="○"/>
            </a:pP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Sync_binlog innodb_flush_log_at_trx_commit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25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ssl certificate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125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replica user with: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Char char="○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access through ssl.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8750"/>
              <a:buChar char="○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 user privileges.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Source Database…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Retrieve binary log coordinator from source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file &amp; position on log file to replicate database events.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Export Database Schema to Replica Server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 database schema into .sql file in source server.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ssh to copy the file into replica server machine.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Replica Database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same connection, create same database on replica server.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database schema from the dump file.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Replica Database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 </a:t>
            </a:r>
            <a:r>
              <a:rPr i="1"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mysqld.cnf </a:t>
            </a: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server-id, log_bin, binlog_do_db &amp; relay-log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 MySQL replication settings allowing replication: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○"/>
            </a:pPr>
            <a:r>
              <a:rPr lang="en-GB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SOURCE_HOST, SOURCE_USER, SOURCE_PASSWORD, SOURCE_LOG_FILE &amp; SOURCE_LOG_POS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