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Dashboard — Summary &amp; Build Guide (Sample)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from uploaded dataset: Recent_Sales_Financial_Dataset.csv</a:t>
            </a:r>
          </a:p>
          <a:p>
            <a:r>
              <a:t>Created on 2025-09-25 05:53:00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Snapshot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Rows: 300</a:t>
            </a:r>
          </a:p>
          <a:p>
            <a:r>
              <a:t>Columns: 11</a:t>
            </a:r>
          </a:p>
          <a:p>
            <a:r>
              <a:t>Detected columns (sample): Order_ID, Product, Region, Sales_Channel, Customer_Type, Units_Sold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 (sample calculations)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Total Sales: 36,153,250.00</a:t>
            </a:r>
          </a:p>
          <a:p>
            <a:r>
              <a:t>Total Profit: 15,208,065.02</a:t>
            </a:r>
          </a:p>
          <a:p>
            <a:r>
              <a:t>Profit Margin: 0.42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Chart By Region</a:t>
            </a:r>
          </a:p>
        </p:txBody>
      </p:sp>
      <p:pic>
        <p:nvPicPr>
          <p:cNvPr id="3" name="Picture 2" descr="chart_by_reg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these KPIs on cards at the top of the dashboard</a:t>
            </a:r>
          </a:p>
          <a:p>
            <a:r>
              <a:t>- Add slicers for Date, Region, Category, and Customer</a:t>
            </a:r>
          </a:p>
          <a:p>
            <a:r>
              <a:t>- Use bookmarks and buttons for a navigation menu</a:t>
            </a:r>
          </a:p>
          <a:p>
            <a:r>
              <a:t>- Publish to Power BI Service and set scheduled refresh</a:t>
            </a:r>
          </a:p>
          <a:p>
            <a:r>
              <a:t>- Validate measures with small sample checks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