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7"/>
  </p:notesMasterIdLst>
  <p:sldIdLst>
    <p:sldId id="256" r:id="rId2"/>
    <p:sldId id="306" r:id="rId3"/>
    <p:sldId id="274" r:id="rId4"/>
    <p:sldId id="271" r:id="rId5"/>
    <p:sldId id="286" r:id="rId6"/>
  </p:sldIdLst>
  <p:sldSz cx="9144000" cy="5143500" type="screen16x9"/>
  <p:notesSz cx="6858000" cy="9144000"/>
  <p:embeddedFontLst>
    <p:embeddedFont>
      <p:font typeface="Fira Sans Condensed" panose="020B0604020202020204" charset="0"/>
      <p:regular r:id="rId8"/>
      <p:bold r:id="rId9"/>
      <p:italic r:id="rId10"/>
      <p:boldItalic r:id="rId11"/>
    </p:embeddedFont>
    <p:embeddedFont>
      <p:font typeface="Fira Sans Condensed Black" panose="020B0604020202020204" charset="0"/>
      <p:bold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CEFE"/>
    <a:srgbClr val="A797FC"/>
    <a:srgbClr val="C5F0FF"/>
    <a:srgbClr val="FD9B1E"/>
    <a:srgbClr val="F99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DE9011-2444-45B3-A9CB-C5D8037D3594}">
  <a:tblStyle styleId="{AADE9011-2444-45B3-A9CB-C5D8037D35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408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6b8b06b8ad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6b8b06b8ad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6b8b06b8ad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6b8b06b8ad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6b8c5727f1_0_46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6b8c5727f1_0_46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ling Campaig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11700" y="0"/>
            <a:ext cx="8832273" cy="2753407"/>
          </a:xfrm>
          <a:custGeom>
            <a:avLst/>
            <a:gdLst/>
            <a:ahLst/>
            <a:cxnLst/>
            <a:rect l="l" t="t" r="r" b="b"/>
            <a:pathLst>
              <a:path w="285603" h="89035" extrusionOk="0">
                <a:moveTo>
                  <a:pt x="0" y="0"/>
                </a:moveTo>
                <a:lnTo>
                  <a:pt x="0" y="20210"/>
                </a:lnTo>
                <a:cubicBezTo>
                  <a:pt x="2946" y="19770"/>
                  <a:pt x="5881" y="19552"/>
                  <a:pt x="8796" y="19552"/>
                </a:cubicBezTo>
                <a:cubicBezTo>
                  <a:pt x="17445" y="19552"/>
                  <a:pt x="25917" y="21474"/>
                  <a:pt x="33981" y="25229"/>
                </a:cubicBezTo>
                <a:cubicBezTo>
                  <a:pt x="67282" y="40733"/>
                  <a:pt x="93319" y="84631"/>
                  <a:pt x="130925" y="88727"/>
                </a:cubicBezTo>
                <a:cubicBezTo>
                  <a:pt x="132783" y="88929"/>
                  <a:pt x="134668" y="89035"/>
                  <a:pt x="136584" y="89035"/>
                </a:cubicBezTo>
                <a:cubicBezTo>
                  <a:pt x="142678" y="89035"/>
                  <a:pt x="149080" y="87969"/>
                  <a:pt x="155863" y="85573"/>
                </a:cubicBezTo>
                <a:cubicBezTo>
                  <a:pt x="187886" y="74267"/>
                  <a:pt x="210402" y="49453"/>
                  <a:pt x="246426" y="47790"/>
                </a:cubicBezTo>
                <a:cubicBezTo>
                  <a:pt x="247649" y="47733"/>
                  <a:pt x="248870" y="47705"/>
                  <a:pt x="250091" y="47705"/>
                </a:cubicBezTo>
                <a:cubicBezTo>
                  <a:pt x="262448" y="47705"/>
                  <a:pt x="274635" y="50597"/>
                  <a:pt x="285603" y="56271"/>
                </a:cubicBezTo>
                <a:lnTo>
                  <a:pt x="285603" y="0"/>
                </a:lnTo>
                <a:close/>
              </a:path>
            </a:pathLst>
          </a:custGeom>
          <a:solidFill>
            <a:srgbClr val="5C1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3520185" cy="2844623"/>
          </a:xfrm>
          <a:custGeom>
            <a:avLst/>
            <a:gdLst/>
            <a:ahLst/>
            <a:cxnLst/>
            <a:rect l="l" t="t" r="r" b="b"/>
            <a:pathLst>
              <a:path w="133911" h="108212" extrusionOk="0">
                <a:moveTo>
                  <a:pt x="0" y="0"/>
                </a:moveTo>
                <a:lnTo>
                  <a:pt x="0" y="42204"/>
                </a:lnTo>
                <a:cubicBezTo>
                  <a:pt x="3818" y="43536"/>
                  <a:pt x="7871" y="44406"/>
                  <a:pt x="11781" y="45388"/>
                </a:cubicBezTo>
                <a:cubicBezTo>
                  <a:pt x="25636" y="48876"/>
                  <a:pt x="35951" y="55674"/>
                  <a:pt x="46055" y="65781"/>
                </a:cubicBezTo>
                <a:cubicBezTo>
                  <a:pt x="56040" y="75609"/>
                  <a:pt x="65279" y="86301"/>
                  <a:pt x="76481" y="94715"/>
                </a:cubicBezTo>
                <a:cubicBezTo>
                  <a:pt x="86775" y="102444"/>
                  <a:pt x="99184" y="108211"/>
                  <a:pt x="111961" y="108211"/>
                </a:cubicBezTo>
                <a:cubicBezTo>
                  <a:pt x="113086" y="108211"/>
                  <a:pt x="114215" y="108167"/>
                  <a:pt x="115345" y="108075"/>
                </a:cubicBezTo>
                <a:cubicBezTo>
                  <a:pt x="123384" y="107415"/>
                  <a:pt x="132405" y="102868"/>
                  <a:pt x="133282" y="94852"/>
                </a:cubicBezTo>
                <a:cubicBezTo>
                  <a:pt x="133911" y="89102"/>
                  <a:pt x="129964" y="83730"/>
                  <a:pt x="125199" y="80454"/>
                </a:cubicBezTo>
                <a:cubicBezTo>
                  <a:pt x="120432" y="77180"/>
                  <a:pt x="114814" y="75404"/>
                  <a:pt x="109700" y="72707"/>
                </a:cubicBezTo>
                <a:cubicBezTo>
                  <a:pt x="95166" y="65048"/>
                  <a:pt x="85158" y="49434"/>
                  <a:pt x="84273" y="33034"/>
                </a:cubicBezTo>
                <a:cubicBezTo>
                  <a:pt x="83908" y="26298"/>
                  <a:pt x="84951" y="19358"/>
                  <a:pt x="82926" y="12924"/>
                </a:cubicBezTo>
                <a:cubicBezTo>
                  <a:pt x="81214" y="7484"/>
                  <a:pt x="77652" y="3267"/>
                  <a:pt x="73105" y="0"/>
                </a:cubicBezTo>
                <a:close/>
              </a:path>
            </a:pathLst>
          </a:custGeom>
          <a:solidFill>
            <a:srgbClr val="FF6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988742" y="653472"/>
            <a:ext cx="4155214" cy="2191073"/>
          </a:xfrm>
          <a:custGeom>
            <a:avLst/>
            <a:gdLst/>
            <a:ahLst/>
            <a:cxnLst/>
            <a:rect l="l" t="t" r="r" b="b"/>
            <a:pathLst>
              <a:path w="129820" h="68455" extrusionOk="0">
                <a:moveTo>
                  <a:pt x="103822" y="1"/>
                </a:moveTo>
                <a:cubicBezTo>
                  <a:pt x="103035" y="1"/>
                  <a:pt x="102252" y="14"/>
                  <a:pt x="101474" y="40"/>
                </a:cubicBezTo>
                <a:cubicBezTo>
                  <a:pt x="85475" y="582"/>
                  <a:pt x="69129" y="5542"/>
                  <a:pt x="57479" y="16520"/>
                </a:cubicBezTo>
                <a:cubicBezTo>
                  <a:pt x="50203" y="23373"/>
                  <a:pt x="44727" y="32509"/>
                  <a:pt x="35783" y="36976"/>
                </a:cubicBezTo>
                <a:cubicBezTo>
                  <a:pt x="28919" y="40405"/>
                  <a:pt x="20876" y="40602"/>
                  <a:pt x="13740" y="43423"/>
                </a:cubicBezTo>
                <a:cubicBezTo>
                  <a:pt x="6605" y="46244"/>
                  <a:pt x="0" y="53719"/>
                  <a:pt x="2568" y="60948"/>
                </a:cubicBezTo>
                <a:cubicBezTo>
                  <a:pt x="4468" y="66297"/>
                  <a:pt x="10123" y="68455"/>
                  <a:pt x="16048" y="68455"/>
                </a:cubicBezTo>
                <a:cubicBezTo>
                  <a:pt x="18930" y="68455"/>
                  <a:pt x="21875" y="67944"/>
                  <a:pt x="24483" y="67042"/>
                </a:cubicBezTo>
                <a:cubicBezTo>
                  <a:pt x="37083" y="62687"/>
                  <a:pt x="47154" y="53198"/>
                  <a:pt x="58747" y="46619"/>
                </a:cubicBezTo>
                <a:cubicBezTo>
                  <a:pt x="69009" y="40799"/>
                  <a:pt x="80817" y="37311"/>
                  <a:pt x="92547" y="37311"/>
                </a:cubicBezTo>
                <a:cubicBezTo>
                  <a:pt x="97419" y="37311"/>
                  <a:pt x="102278" y="37913"/>
                  <a:pt x="107006" y="39199"/>
                </a:cubicBezTo>
                <a:cubicBezTo>
                  <a:pt x="115659" y="41552"/>
                  <a:pt x="123709" y="46407"/>
                  <a:pt x="129819" y="52939"/>
                </a:cubicBezTo>
                <a:lnTo>
                  <a:pt x="129819" y="6409"/>
                </a:lnTo>
                <a:cubicBezTo>
                  <a:pt x="122400" y="1786"/>
                  <a:pt x="112880" y="1"/>
                  <a:pt x="103822" y="1"/>
                </a:cubicBezTo>
                <a:close/>
              </a:path>
            </a:pathLst>
          </a:custGeom>
          <a:solidFill>
            <a:srgbClr val="FF6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3716225"/>
            <a:ext cx="2219000" cy="1427275"/>
          </a:xfrm>
          <a:custGeom>
            <a:avLst/>
            <a:gdLst/>
            <a:ahLst/>
            <a:cxnLst/>
            <a:rect l="l" t="t" r="r" b="b"/>
            <a:pathLst>
              <a:path w="88760" h="57091" extrusionOk="0">
                <a:moveTo>
                  <a:pt x="0" y="1"/>
                </a:moveTo>
                <a:lnTo>
                  <a:pt x="0" y="57091"/>
                </a:lnTo>
                <a:lnTo>
                  <a:pt x="88760" y="57091"/>
                </a:lnTo>
                <a:cubicBezTo>
                  <a:pt x="84783" y="50112"/>
                  <a:pt x="79478" y="44017"/>
                  <a:pt x="71884" y="42242"/>
                </a:cubicBezTo>
                <a:cubicBezTo>
                  <a:pt x="70062" y="41817"/>
                  <a:pt x="68215" y="41675"/>
                  <a:pt x="66355" y="41675"/>
                </a:cubicBezTo>
                <a:cubicBezTo>
                  <a:pt x="62569" y="41675"/>
                  <a:pt x="58726" y="42265"/>
                  <a:pt x="54915" y="42265"/>
                </a:cubicBezTo>
                <a:cubicBezTo>
                  <a:pt x="54182" y="42265"/>
                  <a:pt x="53451" y="42243"/>
                  <a:pt x="52722" y="42191"/>
                </a:cubicBezTo>
                <a:cubicBezTo>
                  <a:pt x="45762" y="41698"/>
                  <a:pt x="39053" y="38328"/>
                  <a:pt x="34504" y="33042"/>
                </a:cubicBezTo>
                <a:cubicBezTo>
                  <a:pt x="30003" y="27817"/>
                  <a:pt x="27712" y="21062"/>
                  <a:pt x="23829" y="15366"/>
                </a:cubicBezTo>
                <a:cubicBezTo>
                  <a:pt x="18357" y="7336"/>
                  <a:pt x="9510" y="1912"/>
                  <a:pt x="0" y="1"/>
                </a:cubicBezTo>
                <a:close/>
              </a:path>
            </a:pathLst>
          </a:custGeom>
          <a:solidFill>
            <a:srgbClr val="A797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849350" y="4118125"/>
            <a:ext cx="2294650" cy="1025375"/>
          </a:xfrm>
          <a:custGeom>
            <a:avLst/>
            <a:gdLst/>
            <a:ahLst/>
            <a:cxnLst/>
            <a:rect l="l" t="t" r="r" b="b"/>
            <a:pathLst>
              <a:path w="91786" h="41015" extrusionOk="0">
                <a:moveTo>
                  <a:pt x="24366" y="0"/>
                </a:moveTo>
                <a:cubicBezTo>
                  <a:pt x="16671" y="0"/>
                  <a:pt x="8961" y="3263"/>
                  <a:pt x="4870" y="9866"/>
                </a:cubicBezTo>
                <a:cubicBezTo>
                  <a:pt x="1" y="17723"/>
                  <a:pt x="1109" y="37022"/>
                  <a:pt x="11280" y="40672"/>
                </a:cubicBezTo>
                <a:cubicBezTo>
                  <a:pt x="11997" y="40929"/>
                  <a:pt x="12907" y="41014"/>
                  <a:pt x="13886" y="41014"/>
                </a:cubicBezTo>
                <a:cubicBezTo>
                  <a:pt x="15844" y="41014"/>
                  <a:pt x="18078" y="40672"/>
                  <a:pt x="19591" y="40672"/>
                </a:cubicBezTo>
                <a:lnTo>
                  <a:pt x="91786" y="40672"/>
                </a:lnTo>
                <a:lnTo>
                  <a:pt x="91786" y="20159"/>
                </a:lnTo>
                <a:cubicBezTo>
                  <a:pt x="87766" y="16628"/>
                  <a:pt x="82600" y="14414"/>
                  <a:pt x="77263" y="14414"/>
                </a:cubicBezTo>
                <a:cubicBezTo>
                  <a:pt x="76878" y="14414"/>
                  <a:pt x="76492" y="14426"/>
                  <a:pt x="76106" y="14449"/>
                </a:cubicBezTo>
                <a:cubicBezTo>
                  <a:pt x="70359" y="14796"/>
                  <a:pt x="64629" y="17360"/>
                  <a:pt x="59023" y="17360"/>
                </a:cubicBezTo>
                <a:cubicBezTo>
                  <a:pt x="57613" y="17360"/>
                  <a:pt x="56211" y="17198"/>
                  <a:pt x="54819" y="16797"/>
                </a:cubicBezTo>
                <a:cubicBezTo>
                  <a:pt x="48369" y="14944"/>
                  <a:pt x="44410" y="8619"/>
                  <a:pt x="39033" y="4601"/>
                </a:cubicBezTo>
                <a:cubicBezTo>
                  <a:pt x="34939" y="1542"/>
                  <a:pt x="29657" y="0"/>
                  <a:pt x="24366" y="0"/>
                </a:cubicBezTo>
                <a:close/>
              </a:path>
            </a:pathLst>
          </a:custGeom>
          <a:solidFill>
            <a:srgbClr val="A797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8" y="19637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3900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 rot="10800000">
            <a:off x="5162896" y="-10092"/>
            <a:ext cx="3981108" cy="2560674"/>
          </a:xfrm>
          <a:custGeom>
            <a:avLst/>
            <a:gdLst/>
            <a:ahLst/>
            <a:cxnLst/>
            <a:rect l="l" t="t" r="r" b="b"/>
            <a:pathLst>
              <a:path w="88760" h="57091" extrusionOk="0">
                <a:moveTo>
                  <a:pt x="0" y="1"/>
                </a:moveTo>
                <a:lnTo>
                  <a:pt x="0" y="57091"/>
                </a:lnTo>
                <a:lnTo>
                  <a:pt x="88760" y="57091"/>
                </a:lnTo>
                <a:cubicBezTo>
                  <a:pt x="84783" y="50112"/>
                  <a:pt x="79478" y="44017"/>
                  <a:pt x="71884" y="42242"/>
                </a:cubicBezTo>
                <a:cubicBezTo>
                  <a:pt x="70062" y="41817"/>
                  <a:pt x="68215" y="41675"/>
                  <a:pt x="66355" y="41675"/>
                </a:cubicBezTo>
                <a:cubicBezTo>
                  <a:pt x="62569" y="41675"/>
                  <a:pt x="58726" y="42265"/>
                  <a:pt x="54915" y="42265"/>
                </a:cubicBezTo>
                <a:cubicBezTo>
                  <a:pt x="54182" y="42265"/>
                  <a:pt x="53451" y="42243"/>
                  <a:pt x="52722" y="42191"/>
                </a:cubicBezTo>
                <a:cubicBezTo>
                  <a:pt x="45762" y="41698"/>
                  <a:pt x="39053" y="38328"/>
                  <a:pt x="34504" y="33042"/>
                </a:cubicBezTo>
                <a:cubicBezTo>
                  <a:pt x="30003" y="27817"/>
                  <a:pt x="27712" y="21062"/>
                  <a:pt x="23829" y="15366"/>
                </a:cubicBezTo>
                <a:cubicBezTo>
                  <a:pt x="18357" y="7336"/>
                  <a:pt x="9510" y="1912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651125" y="387000"/>
            <a:ext cx="755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_ONLY_2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651125" y="387000"/>
            <a:ext cx="755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0"/>
          <p:cNvSpPr/>
          <p:nvPr/>
        </p:nvSpPr>
        <p:spPr>
          <a:xfrm rot="8513799">
            <a:off x="1210618" y="2626605"/>
            <a:ext cx="8479000" cy="6851786"/>
          </a:xfrm>
          <a:custGeom>
            <a:avLst/>
            <a:gdLst/>
            <a:ahLst/>
            <a:cxnLst/>
            <a:rect l="l" t="t" r="r" b="b"/>
            <a:pathLst>
              <a:path w="133911" h="108212" extrusionOk="0">
                <a:moveTo>
                  <a:pt x="0" y="0"/>
                </a:moveTo>
                <a:lnTo>
                  <a:pt x="0" y="42204"/>
                </a:lnTo>
                <a:cubicBezTo>
                  <a:pt x="3818" y="43536"/>
                  <a:pt x="7871" y="44406"/>
                  <a:pt x="11781" y="45388"/>
                </a:cubicBezTo>
                <a:cubicBezTo>
                  <a:pt x="25636" y="48876"/>
                  <a:pt x="35951" y="55674"/>
                  <a:pt x="46055" y="65781"/>
                </a:cubicBezTo>
                <a:cubicBezTo>
                  <a:pt x="56040" y="75609"/>
                  <a:pt x="65279" y="86301"/>
                  <a:pt x="76481" y="94715"/>
                </a:cubicBezTo>
                <a:cubicBezTo>
                  <a:pt x="86775" y="102444"/>
                  <a:pt x="99184" y="108211"/>
                  <a:pt x="111961" y="108211"/>
                </a:cubicBezTo>
                <a:cubicBezTo>
                  <a:pt x="113086" y="108211"/>
                  <a:pt x="114215" y="108167"/>
                  <a:pt x="115345" y="108075"/>
                </a:cubicBezTo>
                <a:cubicBezTo>
                  <a:pt x="123384" y="107415"/>
                  <a:pt x="132405" y="102868"/>
                  <a:pt x="133282" y="94852"/>
                </a:cubicBezTo>
                <a:cubicBezTo>
                  <a:pt x="133911" y="89102"/>
                  <a:pt x="129964" y="83730"/>
                  <a:pt x="125199" y="80454"/>
                </a:cubicBezTo>
                <a:cubicBezTo>
                  <a:pt x="120432" y="77180"/>
                  <a:pt x="114814" y="75404"/>
                  <a:pt x="109700" y="72707"/>
                </a:cubicBezTo>
                <a:cubicBezTo>
                  <a:pt x="95166" y="65048"/>
                  <a:pt x="85158" y="49434"/>
                  <a:pt x="84273" y="33034"/>
                </a:cubicBezTo>
                <a:cubicBezTo>
                  <a:pt x="83908" y="26298"/>
                  <a:pt x="84951" y="19358"/>
                  <a:pt x="82926" y="12924"/>
                </a:cubicBezTo>
                <a:cubicBezTo>
                  <a:pt x="81214" y="7484"/>
                  <a:pt x="77652" y="3267"/>
                  <a:pt x="7310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ITLE_ONLY_2_1_1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/>
          <p:nvPr/>
        </p:nvSpPr>
        <p:spPr>
          <a:xfrm>
            <a:off x="311713" y="-866412"/>
            <a:ext cx="8832273" cy="2753407"/>
          </a:xfrm>
          <a:custGeom>
            <a:avLst/>
            <a:gdLst/>
            <a:ahLst/>
            <a:cxnLst/>
            <a:rect l="l" t="t" r="r" b="b"/>
            <a:pathLst>
              <a:path w="285603" h="89035" extrusionOk="0">
                <a:moveTo>
                  <a:pt x="0" y="0"/>
                </a:moveTo>
                <a:lnTo>
                  <a:pt x="0" y="20210"/>
                </a:lnTo>
                <a:cubicBezTo>
                  <a:pt x="2946" y="19770"/>
                  <a:pt x="5881" y="19552"/>
                  <a:pt x="8796" y="19552"/>
                </a:cubicBezTo>
                <a:cubicBezTo>
                  <a:pt x="17445" y="19552"/>
                  <a:pt x="25917" y="21474"/>
                  <a:pt x="33981" y="25229"/>
                </a:cubicBezTo>
                <a:cubicBezTo>
                  <a:pt x="67282" y="40733"/>
                  <a:pt x="93319" y="84631"/>
                  <a:pt x="130925" y="88727"/>
                </a:cubicBezTo>
                <a:cubicBezTo>
                  <a:pt x="132783" y="88929"/>
                  <a:pt x="134668" y="89035"/>
                  <a:pt x="136584" y="89035"/>
                </a:cubicBezTo>
                <a:cubicBezTo>
                  <a:pt x="142678" y="89035"/>
                  <a:pt x="149080" y="87969"/>
                  <a:pt x="155863" y="85573"/>
                </a:cubicBezTo>
                <a:cubicBezTo>
                  <a:pt x="187886" y="74267"/>
                  <a:pt x="210402" y="49453"/>
                  <a:pt x="246426" y="47790"/>
                </a:cubicBezTo>
                <a:cubicBezTo>
                  <a:pt x="247649" y="47733"/>
                  <a:pt x="248870" y="47705"/>
                  <a:pt x="250091" y="47705"/>
                </a:cubicBezTo>
                <a:cubicBezTo>
                  <a:pt x="262448" y="47705"/>
                  <a:pt x="274635" y="50597"/>
                  <a:pt x="285603" y="56271"/>
                </a:cubicBezTo>
                <a:lnTo>
                  <a:pt x="285603" y="0"/>
                </a:lnTo>
                <a:close/>
              </a:path>
            </a:pathLst>
          </a:custGeom>
          <a:solidFill>
            <a:srgbClr val="5C1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5"/>
          <p:cNvSpPr/>
          <p:nvPr/>
        </p:nvSpPr>
        <p:spPr>
          <a:xfrm>
            <a:off x="13" y="-866412"/>
            <a:ext cx="3520185" cy="2844623"/>
          </a:xfrm>
          <a:custGeom>
            <a:avLst/>
            <a:gdLst/>
            <a:ahLst/>
            <a:cxnLst/>
            <a:rect l="l" t="t" r="r" b="b"/>
            <a:pathLst>
              <a:path w="133911" h="108212" extrusionOk="0">
                <a:moveTo>
                  <a:pt x="0" y="0"/>
                </a:moveTo>
                <a:lnTo>
                  <a:pt x="0" y="42204"/>
                </a:lnTo>
                <a:cubicBezTo>
                  <a:pt x="3818" y="43536"/>
                  <a:pt x="7871" y="44406"/>
                  <a:pt x="11781" y="45388"/>
                </a:cubicBezTo>
                <a:cubicBezTo>
                  <a:pt x="25636" y="48876"/>
                  <a:pt x="35951" y="55674"/>
                  <a:pt x="46055" y="65781"/>
                </a:cubicBezTo>
                <a:cubicBezTo>
                  <a:pt x="56040" y="75609"/>
                  <a:pt x="65279" y="86301"/>
                  <a:pt x="76481" y="94715"/>
                </a:cubicBezTo>
                <a:cubicBezTo>
                  <a:pt x="86775" y="102444"/>
                  <a:pt x="99184" y="108211"/>
                  <a:pt x="111961" y="108211"/>
                </a:cubicBezTo>
                <a:cubicBezTo>
                  <a:pt x="113086" y="108211"/>
                  <a:pt x="114215" y="108167"/>
                  <a:pt x="115345" y="108075"/>
                </a:cubicBezTo>
                <a:cubicBezTo>
                  <a:pt x="123384" y="107415"/>
                  <a:pt x="132405" y="102868"/>
                  <a:pt x="133282" y="94852"/>
                </a:cubicBezTo>
                <a:cubicBezTo>
                  <a:pt x="133911" y="89102"/>
                  <a:pt x="129964" y="83730"/>
                  <a:pt x="125199" y="80454"/>
                </a:cubicBezTo>
                <a:cubicBezTo>
                  <a:pt x="120432" y="77180"/>
                  <a:pt x="114814" y="75404"/>
                  <a:pt x="109700" y="72707"/>
                </a:cubicBezTo>
                <a:cubicBezTo>
                  <a:pt x="95166" y="65048"/>
                  <a:pt x="85158" y="49434"/>
                  <a:pt x="84273" y="33034"/>
                </a:cubicBezTo>
                <a:cubicBezTo>
                  <a:pt x="83908" y="26298"/>
                  <a:pt x="84951" y="19358"/>
                  <a:pt x="82926" y="12924"/>
                </a:cubicBezTo>
                <a:cubicBezTo>
                  <a:pt x="81214" y="7484"/>
                  <a:pt x="77652" y="3267"/>
                  <a:pt x="73105" y="0"/>
                </a:cubicBezTo>
                <a:close/>
              </a:path>
            </a:pathLst>
          </a:custGeom>
          <a:solidFill>
            <a:srgbClr val="FF6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5"/>
          <p:cNvSpPr/>
          <p:nvPr/>
        </p:nvSpPr>
        <p:spPr>
          <a:xfrm>
            <a:off x="4988755" y="-212940"/>
            <a:ext cx="4155214" cy="2191073"/>
          </a:xfrm>
          <a:custGeom>
            <a:avLst/>
            <a:gdLst/>
            <a:ahLst/>
            <a:cxnLst/>
            <a:rect l="l" t="t" r="r" b="b"/>
            <a:pathLst>
              <a:path w="129820" h="68455" extrusionOk="0">
                <a:moveTo>
                  <a:pt x="103822" y="1"/>
                </a:moveTo>
                <a:cubicBezTo>
                  <a:pt x="103035" y="1"/>
                  <a:pt x="102252" y="14"/>
                  <a:pt x="101474" y="40"/>
                </a:cubicBezTo>
                <a:cubicBezTo>
                  <a:pt x="85475" y="582"/>
                  <a:pt x="69129" y="5542"/>
                  <a:pt x="57479" y="16520"/>
                </a:cubicBezTo>
                <a:cubicBezTo>
                  <a:pt x="50203" y="23373"/>
                  <a:pt x="44727" y="32509"/>
                  <a:pt x="35783" y="36976"/>
                </a:cubicBezTo>
                <a:cubicBezTo>
                  <a:pt x="28919" y="40405"/>
                  <a:pt x="20876" y="40602"/>
                  <a:pt x="13740" y="43423"/>
                </a:cubicBezTo>
                <a:cubicBezTo>
                  <a:pt x="6605" y="46244"/>
                  <a:pt x="0" y="53719"/>
                  <a:pt x="2568" y="60948"/>
                </a:cubicBezTo>
                <a:cubicBezTo>
                  <a:pt x="4468" y="66297"/>
                  <a:pt x="10123" y="68455"/>
                  <a:pt x="16048" y="68455"/>
                </a:cubicBezTo>
                <a:cubicBezTo>
                  <a:pt x="18930" y="68455"/>
                  <a:pt x="21875" y="67944"/>
                  <a:pt x="24483" y="67042"/>
                </a:cubicBezTo>
                <a:cubicBezTo>
                  <a:pt x="37083" y="62687"/>
                  <a:pt x="47154" y="53198"/>
                  <a:pt x="58747" y="46619"/>
                </a:cubicBezTo>
                <a:cubicBezTo>
                  <a:pt x="69009" y="40799"/>
                  <a:pt x="80817" y="37311"/>
                  <a:pt x="92547" y="37311"/>
                </a:cubicBezTo>
                <a:cubicBezTo>
                  <a:pt x="97419" y="37311"/>
                  <a:pt x="102278" y="37913"/>
                  <a:pt x="107006" y="39199"/>
                </a:cubicBezTo>
                <a:cubicBezTo>
                  <a:pt x="115659" y="41552"/>
                  <a:pt x="123709" y="46407"/>
                  <a:pt x="129819" y="52939"/>
                </a:cubicBezTo>
                <a:lnTo>
                  <a:pt x="129819" y="6409"/>
                </a:lnTo>
                <a:cubicBezTo>
                  <a:pt x="122400" y="1786"/>
                  <a:pt x="112880" y="1"/>
                  <a:pt x="10382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>
            <a:off x="795000" y="552300"/>
            <a:ext cx="7554000" cy="10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subTitle" idx="1"/>
          </p:nvPr>
        </p:nvSpPr>
        <p:spPr>
          <a:xfrm>
            <a:off x="3181950" y="2003525"/>
            <a:ext cx="2780100" cy="11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5"/>
          <p:cNvSpPr txBox="1"/>
          <p:nvPr/>
        </p:nvSpPr>
        <p:spPr>
          <a:xfrm>
            <a:off x="3154800" y="3688275"/>
            <a:ext cx="28344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CREDITS: This presentation template was created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2"/>
              </a:rPr>
              <a:t>Slidesgo</a:t>
            </a:r>
            <a:r>
              <a:rPr lang="en" sz="1000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, including icons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3"/>
              </a:rPr>
              <a:t>Flaticon</a:t>
            </a:r>
            <a:r>
              <a:rPr lang="en" sz="1000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, and infographics &amp; images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4"/>
              </a:rPr>
              <a:t>Freepik</a:t>
            </a:r>
            <a:r>
              <a:rPr lang="en" sz="1000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. </a:t>
            </a:r>
            <a:endParaRPr sz="1000">
              <a:solidFill>
                <a:schemeClr val="dk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1000" b="1">
              <a:solidFill>
                <a:schemeClr val="dk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Condensed"/>
              <a:buChar char="●"/>
              <a:defRPr sz="1800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○"/>
              <a:defRPr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■"/>
              <a:defRPr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●"/>
              <a:defRPr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○"/>
              <a:defRPr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■"/>
              <a:defRPr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●"/>
              <a:defRPr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○"/>
              <a:defRPr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 Condensed"/>
              <a:buChar char="■"/>
              <a:defRPr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6" r:id="rId4"/>
    <p:sldLayoutId id="2147483671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tteer/CaseIta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theus.poteruch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linkedin.com/in/matheuspoterucha" TargetMode="External"/><Relationship Id="rId4" Type="http://schemas.openxmlformats.org/officeDocument/2006/relationships/hyperlink" Target="https://www.instagram.com/mathpoteruch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>
            <a:spLocks noGrp="1"/>
          </p:cNvSpPr>
          <p:nvPr>
            <p:ph type="ctrTitle"/>
          </p:nvPr>
        </p:nvSpPr>
        <p:spPr>
          <a:xfrm>
            <a:off x="311700" y="3080425"/>
            <a:ext cx="8520600" cy="9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Case Itaú 2020 </a:t>
            </a:r>
            <a:endParaRPr dirty="0"/>
          </a:p>
        </p:txBody>
      </p:sp>
      <p:sp>
        <p:nvSpPr>
          <p:cNvPr id="178" name="Google Shape;178;p29"/>
          <p:cNvSpPr txBox="1">
            <a:spLocks noGrp="1"/>
          </p:cNvSpPr>
          <p:nvPr>
            <p:ph type="subTitle" idx="1"/>
          </p:nvPr>
        </p:nvSpPr>
        <p:spPr>
          <a:xfrm>
            <a:off x="311700" y="3900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Amazônia R.C, Inc.</a:t>
            </a:r>
            <a:endParaRPr dirty="0"/>
          </a:p>
        </p:txBody>
      </p:sp>
      <p:grpSp>
        <p:nvGrpSpPr>
          <p:cNvPr id="179" name="Google Shape;179;p29"/>
          <p:cNvGrpSpPr/>
          <p:nvPr/>
        </p:nvGrpSpPr>
        <p:grpSpPr>
          <a:xfrm>
            <a:off x="2193775" y="640161"/>
            <a:ext cx="4756450" cy="2440264"/>
            <a:chOff x="2193775" y="640159"/>
            <a:chExt cx="4756450" cy="2440264"/>
          </a:xfrm>
        </p:grpSpPr>
        <p:grpSp>
          <p:nvGrpSpPr>
            <p:cNvPr id="180" name="Google Shape;180;p29"/>
            <p:cNvGrpSpPr/>
            <p:nvPr/>
          </p:nvGrpSpPr>
          <p:grpSpPr>
            <a:xfrm>
              <a:off x="3306459" y="1274139"/>
              <a:ext cx="3403491" cy="1806284"/>
              <a:chOff x="3306459" y="1274139"/>
              <a:chExt cx="3403491" cy="1806284"/>
            </a:xfrm>
          </p:grpSpPr>
          <p:sp>
            <p:nvSpPr>
              <p:cNvPr id="181" name="Google Shape;181;p29"/>
              <p:cNvSpPr/>
              <p:nvPr/>
            </p:nvSpPr>
            <p:spPr>
              <a:xfrm>
                <a:off x="3306459" y="2712918"/>
                <a:ext cx="2302012" cy="216548"/>
              </a:xfrm>
              <a:custGeom>
                <a:avLst/>
                <a:gdLst/>
                <a:ahLst/>
                <a:cxnLst/>
                <a:rect l="l" t="t" r="r" b="b"/>
                <a:pathLst>
                  <a:path w="106624" h="10030" extrusionOk="0">
                    <a:moveTo>
                      <a:pt x="0" y="0"/>
                    </a:moveTo>
                    <a:lnTo>
                      <a:pt x="0" y="5089"/>
                    </a:lnTo>
                    <a:cubicBezTo>
                      <a:pt x="0" y="7543"/>
                      <a:pt x="2652" y="10030"/>
                      <a:pt x="4796" y="10030"/>
                    </a:cubicBezTo>
                    <a:lnTo>
                      <a:pt x="103998" y="10030"/>
                    </a:lnTo>
                    <a:cubicBezTo>
                      <a:pt x="106142" y="10030"/>
                      <a:pt x="106623" y="7543"/>
                      <a:pt x="106623" y="5089"/>
                    </a:cubicBezTo>
                    <a:lnTo>
                      <a:pt x="106623" y="0"/>
                    </a:lnTo>
                    <a:close/>
                  </a:path>
                </a:pathLst>
              </a:custGeom>
              <a:solidFill>
                <a:srgbClr val="C4D4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2" name="Google Shape;182;p29"/>
              <p:cNvGrpSpPr/>
              <p:nvPr/>
            </p:nvGrpSpPr>
            <p:grpSpPr>
              <a:xfrm>
                <a:off x="3306459" y="1274139"/>
                <a:ext cx="2302012" cy="1806284"/>
                <a:chOff x="3306459" y="1274139"/>
                <a:chExt cx="2302012" cy="1806284"/>
              </a:xfrm>
            </p:grpSpPr>
            <p:sp>
              <p:nvSpPr>
                <p:cNvPr id="183" name="Google Shape;183;p29"/>
                <p:cNvSpPr/>
                <p:nvPr/>
              </p:nvSpPr>
              <p:spPr>
                <a:xfrm>
                  <a:off x="4189144" y="2805280"/>
                  <a:ext cx="536619" cy="211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55" h="9786" extrusionOk="0">
                      <a:moveTo>
                        <a:pt x="1" y="1"/>
                      </a:moveTo>
                      <a:lnTo>
                        <a:pt x="1" y="9786"/>
                      </a:lnTo>
                      <a:lnTo>
                        <a:pt x="24855" y="9786"/>
                      </a:lnTo>
                      <a:lnTo>
                        <a:pt x="24855" y="1"/>
                      </a:lnTo>
                      <a:close/>
                    </a:path>
                  </a:pathLst>
                </a:custGeom>
                <a:solidFill>
                  <a:srgbClr val="A1B4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3306459" y="1274139"/>
                  <a:ext cx="2302012" cy="1655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624" h="76671" extrusionOk="0">
                      <a:moveTo>
                        <a:pt x="4796" y="0"/>
                      </a:moveTo>
                      <a:cubicBezTo>
                        <a:pt x="2652" y="0"/>
                        <a:pt x="0" y="1275"/>
                        <a:pt x="0" y="3976"/>
                      </a:cubicBezTo>
                      <a:lnTo>
                        <a:pt x="0" y="71730"/>
                      </a:lnTo>
                      <a:cubicBezTo>
                        <a:pt x="0" y="74184"/>
                        <a:pt x="2652" y="76671"/>
                        <a:pt x="4796" y="76671"/>
                      </a:cubicBezTo>
                      <a:lnTo>
                        <a:pt x="103998" y="76671"/>
                      </a:lnTo>
                      <a:cubicBezTo>
                        <a:pt x="106142" y="76671"/>
                        <a:pt x="106623" y="74184"/>
                        <a:pt x="106623" y="71730"/>
                      </a:cubicBezTo>
                      <a:lnTo>
                        <a:pt x="106623" y="3976"/>
                      </a:lnTo>
                      <a:cubicBezTo>
                        <a:pt x="106623" y="1275"/>
                        <a:pt x="106142" y="0"/>
                        <a:pt x="103998" y="0"/>
                      </a:cubicBezTo>
                      <a:close/>
                    </a:path>
                  </a:pathLst>
                </a:custGeom>
                <a:solidFill>
                  <a:srgbClr val="D4DDE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3369588" y="1367904"/>
                  <a:ext cx="2162152" cy="125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46" h="57988" extrusionOk="0">
                      <a:moveTo>
                        <a:pt x="0" y="1"/>
                      </a:moveTo>
                      <a:lnTo>
                        <a:pt x="100145" y="1"/>
                      </a:lnTo>
                      <a:lnTo>
                        <a:pt x="100145" y="57987"/>
                      </a:lnTo>
                      <a:lnTo>
                        <a:pt x="0" y="57987"/>
                      </a:lnTo>
                      <a:close/>
                    </a:path>
                  </a:pathLst>
                </a:custGeom>
                <a:solidFill>
                  <a:srgbClr val="21143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4050342" y="3013969"/>
                  <a:ext cx="814267" cy="66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15" h="3078" extrusionOk="0">
                      <a:moveTo>
                        <a:pt x="1539" y="0"/>
                      </a:moveTo>
                      <a:cubicBezTo>
                        <a:pt x="689" y="0"/>
                        <a:pt x="0" y="689"/>
                        <a:pt x="0" y="1539"/>
                      </a:cubicBezTo>
                      <a:cubicBezTo>
                        <a:pt x="0" y="2390"/>
                        <a:pt x="689" y="3078"/>
                        <a:pt x="1539" y="3078"/>
                      </a:cubicBezTo>
                      <a:lnTo>
                        <a:pt x="36175" y="3078"/>
                      </a:lnTo>
                      <a:cubicBezTo>
                        <a:pt x="37026" y="3078"/>
                        <a:pt x="37713" y="2390"/>
                        <a:pt x="37715" y="1539"/>
                      </a:cubicBezTo>
                      <a:cubicBezTo>
                        <a:pt x="37713" y="689"/>
                        <a:pt x="37026" y="0"/>
                        <a:pt x="36175" y="0"/>
                      </a:cubicBezTo>
                      <a:close/>
                    </a:path>
                  </a:pathLst>
                </a:custGeom>
                <a:solidFill>
                  <a:srgbClr val="C4D4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4405649" y="2758883"/>
                  <a:ext cx="127683" cy="121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4" h="5640" extrusionOk="0">
                      <a:moveTo>
                        <a:pt x="2818" y="1"/>
                      </a:moveTo>
                      <a:cubicBezTo>
                        <a:pt x="2455" y="1"/>
                        <a:pt x="2089" y="71"/>
                        <a:pt x="1741" y="215"/>
                      </a:cubicBezTo>
                      <a:cubicBezTo>
                        <a:pt x="687" y="652"/>
                        <a:pt x="1" y="1680"/>
                        <a:pt x="1" y="2820"/>
                      </a:cubicBezTo>
                      <a:cubicBezTo>
                        <a:pt x="1" y="3961"/>
                        <a:pt x="687" y="4988"/>
                        <a:pt x="1741" y="5424"/>
                      </a:cubicBezTo>
                      <a:cubicBezTo>
                        <a:pt x="2090" y="5569"/>
                        <a:pt x="2456" y="5639"/>
                        <a:pt x="2819" y="5639"/>
                      </a:cubicBezTo>
                      <a:cubicBezTo>
                        <a:pt x="3553" y="5639"/>
                        <a:pt x="4274" y="5353"/>
                        <a:pt x="4814" y="4813"/>
                      </a:cubicBezTo>
                      <a:cubicBezTo>
                        <a:pt x="5913" y="3712"/>
                        <a:pt x="5913" y="1927"/>
                        <a:pt x="4814" y="826"/>
                      </a:cubicBezTo>
                      <a:cubicBezTo>
                        <a:pt x="4274" y="287"/>
                        <a:pt x="3552" y="1"/>
                        <a:pt x="2818" y="1"/>
                      </a:cubicBezTo>
                      <a:close/>
                    </a:path>
                  </a:pathLst>
                </a:custGeom>
                <a:solidFill>
                  <a:srgbClr val="9999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8" name="Google Shape;188;p29"/>
              <p:cNvGrpSpPr/>
              <p:nvPr/>
            </p:nvGrpSpPr>
            <p:grpSpPr>
              <a:xfrm>
                <a:off x="3557702" y="1673446"/>
                <a:ext cx="3152248" cy="1174496"/>
                <a:chOff x="3557702" y="1673446"/>
                <a:chExt cx="3152248" cy="1174496"/>
              </a:xfrm>
            </p:grpSpPr>
            <p:sp>
              <p:nvSpPr>
                <p:cNvPr id="189" name="Google Shape;189;p29"/>
                <p:cNvSpPr/>
                <p:nvPr/>
              </p:nvSpPr>
              <p:spPr>
                <a:xfrm>
                  <a:off x="5215965" y="1673446"/>
                  <a:ext cx="124294" cy="124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7" h="5756" extrusionOk="0">
                      <a:moveTo>
                        <a:pt x="2879" y="0"/>
                      </a:moveTo>
                      <a:cubicBezTo>
                        <a:pt x="1289" y="0"/>
                        <a:pt x="1" y="1289"/>
                        <a:pt x="1" y="2877"/>
                      </a:cubicBezTo>
                      <a:cubicBezTo>
                        <a:pt x="1" y="4467"/>
                        <a:pt x="1289" y="5756"/>
                        <a:pt x="2879" y="5756"/>
                      </a:cubicBezTo>
                      <a:cubicBezTo>
                        <a:pt x="4468" y="5756"/>
                        <a:pt x="5756" y="4467"/>
                        <a:pt x="5756" y="2877"/>
                      </a:cubicBezTo>
                      <a:cubicBezTo>
                        <a:pt x="5756" y="1289"/>
                        <a:pt x="4468" y="0"/>
                        <a:pt x="2879" y="0"/>
                      </a:cubicBezTo>
                      <a:close/>
                    </a:path>
                  </a:pathLst>
                </a:custGeom>
                <a:solidFill>
                  <a:srgbClr val="B539D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6580777" y="2162481"/>
                  <a:ext cx="129173" cy="124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3" h="5757" extrusionOk="0">
                      <a:moveTo>
                        <a:pt x="3104" y="1"/>
                      </a:moveTo>
                      <a:cubicBezTo>
                        <a:pt x="1941" y="1"/>
                        <a:pt x="892" y="703"/>
                        <a:pt x="447" y="1778"/>
                      </a:cubicBezTo>
                      <a:cubicBezTo>
                        <a:pt x="1" y="2853"/>
                        <a:pt x="247" y="4091"/>
                        <a:pt x="1070" y="4914"/>
                      </a:cubicBezTo>
                      <a:cubicBezTo>
                        <a:pt x="1620" y="5465"/>
                        <a:pt x="2357" y="5757"/>
                        <a:pt x="3106" y="5757"/>
                      </a:cubicBezTo>
                      <a:cubicBezTo>
                        <a:pt x="3476" y="5757"/>
                        <a:pt x="3850" y="5685"/>
                        <a:pt x="4206" y="5538"/>
                      </a:cubicBezTo>
                      <a:cubicBezTo>
                        <a:pt x="5282" y="5092"/>
                        <a:pt x="5983" y="4044"/>
                        <a:pt x="5983" y="2879"/>
                      </a:cubicBezTo>
                      <a:cubicBezTo>
                        <a:pt x="5983" y="1289"/>
                        <a:pt x="4695" y="1"/>
                        <a:pt x="3104" y="1"/>
                      </a:cubicBezTo>
                      <a:close/>
                    </a:path>
                  </a:pathLst>
                </a:custGeom>
                <a:solidFill>
                  <a:srgbClr val="5C14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3799510" y="2219155"/>
                  <a:ext cx="83877" cy="80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5" h="3737" extrusionOk="0">
                      <a:moveTo>
                        <a:pt x="2016" y="1"/>
                      </a:moveTo>
                      <a:cubicBezTo>
                        <a:pt x="1261" y="1"/>
                        <a:pt x="579" y="456"/>
                        <a:pt x="290" y="1154"/>
                      </a:cubicBezTo>
                      <a:cubicBezTo>
                        <a:pt x="0" y="1852"/>
                        <a:pt x="161" y="2655"/>
                        <a:pt x="695" y="3190"/>
                      </a:cubicBezTo>
                      <a:cubicBezTo>
                        <a:pt x="1053" y="3547"/>
                        <a:pt x="1530" y="3737"/>
                        <a:pt x="2016" y="3737"/>
                      </a:cubicBezTo>
                      <a:cubicBezTo>
                        <a:pt x="2256" y="3737"/>
                        <a:pt x="2499" y="3690"/>
                        <a:pt x="2730" y="3595"/>
                      </a:cubicBezTo>
                      <a:cubicBezTo>
                        <a:pt x="3428" y="3306"/>
                        <a:pt x="3884" y="2625"/>
                        <a:pt x="3884" y="1869"/>
                      </a:cubicBezTo>
                      <a:cubicBezTo>
                        <a:pt x="3883" y="837"/>
                        <a:pt x="3046" y="1"/>
                        <a:pt x="2016" y="1"/>
                      </a:cubicBezTo>
                      <a:close/>
                    </a:path>
                  </a:pathLst>
                </a:custGeom>
                <a:solidFill>
                  <a:srgbClr val="B539D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3557702" y="2253914"/>
                  <a:ext cx="54623" cy="5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0" h="2434" extrusionOk="0">
                      <a:moveTo>
                        <a:pt x="1312" y="0"/>
                      </a:moveTo>
                      <a:cubicBezTo>
                        <a:pt x="820" y="0"/>
                        <a:pt x="377" y="298"/>
                        <a:pt x="189" y="751"/>
                      </a:cubicBezTo>
                      <a:cubicBezTo>
                        <a:pt x="0" y="1206"/>
                        <a:pt x="105" y="1730"/>
                        <a:pt x="452" y="2078"/>
                      </a:cubicBezTo>
                      <a:cubicBezTo>
                        <a:pt x="685" y="2310"/>
                        <a:pt x="996" y="2434"/>
                        <a:pt x="1313" y="2434"/>
                      </a:cubicBezTo>
                      <a:cubicBezTo>
                        <a:pt x="1470" y="2434"/>
                        <a:pt x="1628" y="2403"/>
                        <a:pt x="1779" y="2341"/>
                      </a:cubicBezTo>
                      <a:cubicBezTo>
                        <a:pt x="2234" y="2153"/>
                        <a:pt x="2530" y="1710"/>
                        <a:pt x="2530" y="1218"/>
                      </a:cubicBezTo>
                      <a:cubicBezTo>
                        <a:pt x="2530" y="545"/>
                        <a:pt x="1985" y="0"/>
                        <a:pt x="1312" y="0"/>
                      </a:cubicBezTo>
                      <a:close/>
                    </a:path>
                  </a:pathLst>
                </a:custGeom>
                <a:solidFill>
                  <a:srgbClr val="FF67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4928580" y="2290553"/>
                  <a:ext cx="88843" cy="8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5" h="3959" extrusionOk="0">
                      <a:moveTo>
                        <a:pt x="2135" y="1"/>
                      </a:moveTo>
                      <a:cubicBezTo>
                        <a:pt x="1335" y="1"/>
                        <a:pt x="613" y="484"/>
                        <a:pt x="307" y="1223"/>
                      </a:cubicBezTo>
                      <a:cubicBezTo>
                        <a:pt x="1" y="1962"/>
                        <a:pt x="170" y="2813"/>
                        <a:pt x="735" y="3380"/>
                      </a:cubicBezTo>
                      <a:cubicBezTo>
                        <a:pt x="1114" y="3758"/>
                        <a:pt x="1621" y="3959"/>
                        <a:pt x="2136" y="3959"/>
                      </a:cubicBezTo>
                      <a:cubicBezTo>
                        <a:pt x="2390" y="3959"/>
                        <a:pt x="2647" y="3910"/>
                        <a:pt x="2892" y="3808"/>
                      </a:cubicBezTo>
                      <a:cubicBezTo>
                        <a:pt x="3633" y="3502"/>
                        <a:pt x="4114" y="2780"/>
                        <a:pt x="4114" y="1980"/>
                      </a:cubicBezTo>
                      <a:cubicBezTo>
                        <a:pt x="4114" y="887"/>
                        <a:pt x="3228" y="1"/>
                        <a:pt x="2135" y="1"/>
                      </a:cubicBezTo>
                      <a:close/>
                    </a:path>
                  </a:pathLst>
                </a:custGeom>
                <a:solidFill>
                  <a:srgbClr val="FF67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5856734" y="2762467"/>
                  <a:ext cx="88843" cy="8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5" h="3959" extrusionOk="0">
                      <a:moveTo>
                        <a:pt x="2135" y="1"/>
                      </a:moveTo>
                      <a:cubicBezTo>
                        <a:pt x="1334" y="1"/>
                        <a:pt x="613" y="483"/>
                        <a:pt x="307" y="1223"/>
                      </a:cubicBezTo>
                      <a:cubicBezTo>
                        <a:pt x="1" y="1962"/>
                        <a:pt x="170" y="2813"/>
                        <a:pt x="735" y="3379"/>
                      </a:cubicBezTo>
                      <a:cubicBezTo>
                        <a:pt x="1114" y="3758"/>
                        <a:pt x="1621" y="3959"/>
                        <a:pt x="2135" y="3959"/>
                      </a:cubicBezTo>
                      <a:cubicBezTo>
                        <a:pt x="2390" y="3959"/>
                        <a:pt x="2647" y="3909"/>
                        <a:pt x="2892" y="3808"/>
                      </a:cubicBezTo>
                      <a:cubicBezTo>
                        <a:pt x="3631" y="3502"/>
                        <a:pt x="4114" y="2780"/>
                        <a:pt x="4114" y="1981"/>
                      </a:cubicBezTo>
                      <a:cubicBezTo>
                        <a:pt x="4114" y="887"/>
                        <a:pt x="3228" y="1"/>
                        <a:pt x="2135" y="1"/>
                      </a:cubicBezTo>
                      <a:close/>
                    </a:path>
                  </a:pathLst>
                </a:custGeom>
                <a:solidFill>
                  <a:srgbClr val="FF67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95" name="Google Shape;195;p29"/>
            <p:cNvSpPr/>
            <p:nvPr/>
          </p:nvSpPr>
          <p:spPr>
            <a:xfrm>
              <a:off x="5369189" y="2264882"/>
              <a:ext cx="106482" cy="51406"/>
            </a:xfrm>
            <a:custGeom>
              <a:avLst/>
              <a:gdLst/>
              <a:ahLst/>
              <a:cxnLst/>
              <a:rect l="l" t="t" r="r" b="b"/>
              <a:pathLst>
                <a:path w="4932" h="2381" extrusionOk="0">
                  <a:moveTo>
                    <a:pt x="4931" y="0"/>
                  </a:moveTo>
                  <a:lnTo>
                    <a:pt x="4931" y="0"/>
                  </a:lnTo>
                  <a:cubicBezTo>
                    <a:pt x="3627" y="626"/>
                    <a:pt x="2327" y="1260"/>
                    <a:pt x="1025" y="1891"/>
                  </a:cubicBezTo>
                  <a:cubicBezTo>
                    <a:pt x="683" y="2055"/>
                    <a:pt x="342" y="2216"/>
                    <a:pt x="0" y="2381"/>
                  </a:cubicBezTo>
                  <a:cubicBezTo>
                    <a:pt x="1866" y="2166"/>
                    <a:pt x="3603" y="1327"/>
                    <a:pt x="4931" y="0"/>
                  </a:cubicBezTo>
                  <a:close/>
                </a:path>
              </a:pathLst>
            </a:custGeom>
            <a:solidFill>
              <a:srgbClr val="FCD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5208408" y="1997296"/>
              <a:ext cx="274193" cy="274171"/>
            </a:xfrm>
            <a:custGeom>
              <a:avLst/>
              <a:gdLst/>
              <a:ahLst/>
              <a:cxnLst/>
              <a:rect l="l" t="t" r="r" b="b"/>
              <a:pathLst>
                <a:path w="12700" h="12699" extrusionOk="0">
                  <a:moveTo>
                    <a:pt x="6349" y="0"/>
                  </a:moveTo>
                  <a:cubicBezTo>
                    <a:pt x="2842" y="0"/>
                    <a:pt x="0" y="2842"/>
                    <a:pt x="0" y="6349"/>
                  </a:cubicBezTo>
                  <a:cubicBezTo>
                    <a:pt x="0" y="9856"/>
                    <a:pt x="2842" y="12699"/>
                    <a:pt x="6349" y="12699"/>
                  </a:cubicBezTo>
                  <a:cubicBezTo>
                    <a:pt x="9856" y="12699"/>
                    <a:pt x="12699" y="9856"/>
                    <a:pt x="12699" y="6349"/>
                  </a:cubicBezTo>
                  <a:cubicBezTo>
                    <a:pt x="12699" y="2842"/>
                    <a:pt x="9856" y="0"/>
                    <a:pt x="6349" y="0"/>
                  </a:cubicBezTo>
                  <a:close/>
                </a:path>
              </a:pathLst>
            </a:custGeom>
            <a:solidFill>
              <a:srgbClr val="DA8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" name="Google Shape;197;p29"/>
            <p:cNvGrpSpPr/>
            <p:nvPr/>
          </p:nvGrpSpPr>
          <p:grpSpPr>
            <a:xfrm>
              <a:off x="5168035" y="1956879"/>
              <a:ext cx="873920" cy="490287"/>
              <a:chOff x="5168035" y="1956879"/>
              <a:chExt cx="873920" cy="490287"/>
            </a:xfrm>
          </p:grpSpPr>
          <p:sp>
            <p:nvSpPr>
              <p:cNvPr id="198" name="Google Shape;198;p29"/>
              <p:cNvSpPr/>
              <p:nvPr/>
            </p:nvSpPr>
            <p:spPr>
              <a:xfrm>
                <a:off x="5270609" y="2101770"/>
                <a:ext cx="771346" cy="345397"/>
              </a:xfrm>
              <a:custGeom>
                <a:avLst/>
                <a:gdLst/>
                <a:ahLst/>
                <a:cxnLst/>
                <a:rect l="l" t="t" r="r" b="b"/>
                <a:pathLst>
                  <a:path w="35727" h="15998" extrusionOk="0">
                    <a:moveTo>
                      <a:pt x="222" y="1"/>
                    </a:moveTo>
                    <a:cubicBezTo>
                      <a:pt x="99" y="1"/>
                      <a:pt x="1" y="99"/>
                      <a:pt x="1" y="222"/>
                    </a:cubicBezTo>
                    <a:lnTo>
                      <a:pt x="1" y="15776"/>
                    </a:lnTo>
                    <a:cubicBezTo>
                      <a:pt x="1" y="15899"/>
                      <a:pt x="99" y="15997"/>
                      <a:pt x="222" y="15997"/>
                    </a:cubicBezTo>
                    <a:lnTo>
                      <a:pt x="35505" y="15997"/>
                    </a:lnTo>
                    <a:cubicBezTo>
                      <a:pt x="35628" y="15997"/>
                      <a:pt x="35726" y="15899"/>
                      <a:pt x="35726" y="15776"/>
                    </a:cubicBezTo>
                    <a:lnTo>
                      <a:pt x="35726" y="222"/>
                    </a:lnTo>
                    <a:cubicBezTo>
                      <a:pt x="35726" y="99"/>
                      <a:pt x="35628" y="1"/>
                      <a:pt x="35505" y="1"/>
                    </a:cubicBezTo>
                    <a:close/>
                  </a:path>
                </a:pathLst>
              </a:custGeom>
              <a:solidFill>
                <a:srgbClr val="C4D4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9"/>
              <p:cNvSpPr/>
              <p:nvPr/>
            </p:nvSpPr>
            <p:spPr>
              <a:xfrm>
                <a:off x="5569631" y="2180789"/>
                <a:ext cx="345483" cy="41215"/>
              </a:xfrm>
              <a:custGeom>
                <a:avLst/>
                <a:gdLst/>
                <a:ahLst/>
                <a:cxnLst/>
                <a:rect l="l" t="t" r="r" b="b"/>
                <a:pathLst>
                  <a:path w="16002" h="1909" extrusionOk="0">
                    <a:moveTo>
                      <a:pt x="955" y="1"/>
                    </a:moveTo>
                    <a:cubicBezTo>
                      <a:pt x="428" y="2"/>
                      <a:pt x="2" y="429"/>
                      <a:pt x="1" y="955"/>
                    </a:cubicBezTo>
                    <a:cubicBezTo>
                      <a:pt x="2" y="1482"/>
                      <a:pt x="428" y="1907"/>
                      <a:pt x="955" y="1909"/>
                    </a:cubicBezTo>
                    <a:lnTo>
                      <a:pt x="15048" y="1909"/>
                    </a:lnTo>
                    <a:cubicBezTo>
                      <a:pt x="15575" y="1907"/>
                      <a:pt x="16000" y="1482"/>
                      <a:pt x="16002" y="955"/>
                    </a:cubicBezTo>
                    <a:cubicBezTo>
                      <a:pt x="16000" y="429"/>
                      <a:pt x="15575" y="2"/>
                      <a:pt x="15048" y="1"/>
                    </a:cubicBezTo>
                    <a:close/>
                  </a:path>
                </a:pathLst>
              </a:custGeom>
              <a:solidFill>
                <a:srgbClr val="999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9"/>
              <p:cNvSpPr/>
              <p:nvPr/>
            </p:nvSpPr>
            <p:spPr>
              <a:xfrm>
                <a:off x="5569631" y="2253871"/>
                <a:ext cx="345483" cy="41258"/>
              </a:xfrm>
              <a:custGeom>
                <a:avLst/>
                <a:gdLst/>
                <a:ahLst/>
                <a:cxnLst/>
                <a:rect l="l" t="t" r="r" b="b"/>
                <a:pathLst>
                  <a:path w="16002" h="1911" extrusionOk="0">
                    <a:moveTo>
                      <a:pt x="955" y="1"/>
                    </a:moveTo>
                    <a:cubicBezTo>
                      <a:pt x="428" y="4"/>
                      <a:pt x="2" y="429"/>
                      <a:pt x="1" y="956"/>
                    </a:cubicBezTo>
                    <a:cubicBezTo>
                      <a:pt x="2" y="1482"/>
                      <a:pt x="429" y="1909"/>
                      <a:pt x="955" y="1910"/>
                    </a:cubicBezTo>
                    <a:lnTo>
                      <a:pt x="15048" y="1910"/>
                    </a:lnTo>
                    <a:cubicBezTo>
                      <a:pt x="15575" y="1909"/>
                      <a:pt x="16000" y="1482"/>
                      <a:pt x="16002" y="956"/>
                    </a:cubicBezTo>
                    <a:cubicBezTo>
                      <a:pt x="16000" y="429"/>
                      <a:pt x="15575" y="4"/>
                      <a:pt x="15048" y="1"/>
                    </a:cubicBezTo>
                    <a:close/>
                  </a:path>
                </a:pathLst>
              </a:custGeom>
              <a:solidFill>
                <a:srgbClr val="999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9"/>
              <p:cNvSpPr/>
              <p:nvPr/>
            </p:nvSpPr>
            <p:spPr>
              <a:xfrm>
                <a:off x="5569631" y="2326975"/>
                <a:ext cx="345483" cy="41237"/>
              </a:xfrm>
              <a:custGeom>
                <a:avLst/>
                <a:gdLst/>
                <a:ahLst/>
                <a:cxnLst/>
                <a:rect l="l" t="t" r="r" b="b"/>
                <a:pathLst>
                  <a:path w="16002" h="1910" extrusionOk="0">
                    <a:moveTo>
                      <a:pt x="39" y="1"/>
                    </a:moveTo>
                    <a:cubicBezTo>
                      <a:pt x="18" y="1"/>
                      <a:pt x="1" y="19"/>
                      <a:pt x="1" y="41"/>
                    </a:cubicBezTo>
                    <a:lnTo>
                      <a:pt x="1" y="1871"/>
                    </a:lnTo>
                    <a:cubicBezTo>
                      <a:pt x="1" y="1891"/>
                      <a:pt x="18" y="1909"/>
                      <a:pt x="39" y="1909"/>
                    </a:cubicBezTo>
                    <a:lnTo>
                      <a:pt x="15962" y="1909"/>
                    </a:lnTo>
                    <a:cubicBezTo>
                      <a:pt x="15984" y="1909"/>
                      <a:pt x="16002" y="1891"/>
                      <a:pt x="16002" y="1871"/>
                    </a:cubicBezTo>
                    <a:lnTo>
                      <a:pt x="16002" y="41"/>
                    </a:lnTo>
                    <a:cubicBezTo>
                      <a:pt x="16002" y="19"/>
                      <a:pt x="15984" y="1"/>
                      <a:pt x="15962" y="1"/>
                    </a:cubicBezTo>
                    <a:close/>
                  </a:path>
                </a:pathLst>
              </a:custGeom>
              <a:solidFill>
                <a:srgbClr val="999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9"/>
              <p:cNvSpPr/>
              <p:nvPr/>
            </p:nvSpPr>
            <p:spPr>
              <a:xfrm>
                <a:off x="5168035" y="1956879"/>
                <a:ext cx="360639" cy="360618"/>
              </a:xfrm>
              <a:custGeom>
                <a:avLst/>
                <a:gdLst/>
                <a:ahLst/>
                <a:cxnLst/>
                <a:rect l="l" t="t" r="r" b="b"/>
                <a:pathLst>
                  <a:path w="16704" h="16703" extrusionOk="0">
                    <a:moveTo>
                      <a:pt x="8351" y="1"/>
                    </a:moveTo>
                    <a:cubicBezTo>
                      <a:pt x="3739" y="1"/>
                      <a:pt x="1" y="3739"/>
                      <a:pt x="1" y="8352"/>
                    </a:cubicBezTo>
                    <a:cubicBezTo>
                      <a:pt x="1" y="12965"/>
                      <a:pt x="3740" y="16703"/>
                      <a:pt x="8351" y="16703"/>
                    </a:cubicBezTo>
                    <a:cubicBezTo>
                      <a:pt x="12964" y="16703"/>
                      <a:pt x="16704" y="12965"/>
                      <a:pt x="16704" y="8352"/>
                    </a:cubicBezTo>
                    <a:cubicBezTo>
                      <a:pt x="16704" y="3739"/>
                      <a:pt x="12964" y="1"/>
                      <a:pt x="8351" y="1"/>
                    </a:cubicBez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9"/>
              <p:cNvSpPr/>
              <p:nvPr/>
            </p:nvSpPr>
            <p:spPr>
              <a:xfrm>
                <a:off x="5215965" y="2004831"/>
                <a:ext cx="270480" cy="270458"/>
              </a:xfrm>
              <a:custGeom>
                <a:avLst/>
                <a:gdLst/>
                <a:ahLst/>
                <a:cxnLst/>
                <a:rect l="l" t="t" r="r" b="b"/>
                <a:pathLst>
                  <a:path w="12528" h="12527" extrusionOk="0">
                    <a:moveTo>
                      <a:pt x="6264" y="0"/>
                    </a:moveTo>
                    <a:cubicBezTo>
                      <a:pt x="2806" y="0"/>
                      <a:pt x="1" y="2805"/>
                      <a:pt x="1" y="6263"/>
                    </a:cubicBezTo>
                    <a:cubicBezTo>
                      <a:pt x="1" y="9722"/>
                      <a:pt x="2806" y="12527"/>
                      <a:pt x="6264" y="12527"/>
                    </a:cubicBezTo>
                    <a:cubicBezTo>
                      <a:pt x="9722" y="12527"/>
                      <a:pt x="12527" y="9722"/>
                      <a:pt x="12527" y="6263"/>
                    </a:cubicBezTo>
                    <a:cubicBezTo>
                      <a:pt x="12527" y="2805"/>
                      <a:pt x="9722" y="0"/>
                      <a:pt x="6264" y="0"/>
                    </a:cubicBezTo>
                    <a:close/>
                  </a:path>
                </a:pathLst>
              </a:custGeom>
              <a:solidFill>
                <a:srgbClr val="F0A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" name="Google Shape;204;p29"/>
            <p:cNvGrpSpPr/>
            <p:nvPr/>
          </p:nvGrpSpPr>
          <p:grpSpPr>
            <a:xfrm>
              <a:off x="3355899" y="2577005"/>
              <a:ext cx="660892" cy="381410"/>
              <a:chOff x="3355899" y="2577005"/>
              <a:chExt cx="660892" cy="381410"/>
            </a:xfrm>
          </p:grpSpPr>
          <p:sp>
            <p:nvSpPr>
              <p:cNvPr id="205" name="Google Shape;205;p29"/>
              <p:cNvSpPr/>
              <p:nvPr/>
            </p:nvSpPr>
            <p:spPr>
              <a:xfrm>
                <a:off x="3355899" y="2577005"/>
                <a:ext cx="660892" cy="381410"/>
              </a:xfrm>
              <a:custGeom>
                <a:avLst/>
                <a:gdLst/>
                <a:ahLst/>
                <a:cxnLst/>
                <a:rect l="l" t="t" r="r" b="b"/>
                <a:pathLst>
                  <a:path w="35725" h="20296" extrusionOk="0">
                    <a:moveTo>
                      <a:pt x="5386" y="0"/>
                    </a:moveTo>
                    <a:cubicBezTo>
                      <a:pt x="2412" y="0"/>
                      <a:pt x="0" y="2410"/>
                      <a:pt x="0" y="5386"/>
                    </a:cubicBezTo>
                    <a:lnTo>
                      <a:pt x="0" y="10611"/>
                    </a:lnTo>
                    <a:cubicBezTo>
                      <a:pt x="0" y="13585"/>
                      <a:pt x="2410" y="15997"/>
                      <a:pt x="5386" y="15997"/>
                    </a:cubicBezTo>
                    <a:lnTo>
                      <a:pt x="6947" y="15997"/>
                    </a:lnTo>
                    <a:lnTo>
                      <a:pt x="4542" y="20296"/>
                    </a:lnTo>
                    <a:lnTo>
                      <a:pt x="10751" y="15995"/>
                    </a:lnTo>
                    <a:lnTo>
                      <a:pt x="30339" y="15995"/>
                    </a:lnTo>
                    <a:cubicBezTo>
                      <a:pt x="33314" y="15995"/>
                      <a:pt x="35724" y="13585"/>
                      <a:pt x="35724" y="10611"/>
                    </a:cubicBezTo>
                    <a:lnTo>
                      <a:pt x="35724" y="5386"/>
                    </a:lnTo>
                    <a:cubicBezTo>
                      <a:pt x="35724" y="2410"/>
                      <a:pt x="33314" y="0"/>
                      <a:pt x="30339" y="0"/>
                    </a:cubicBezTo>
                    <a:close/>
                  </a:path>
                </a:pathLst>
              </a:custGeom>
              <a:solidFill>
                <a:srgbClr val="FF6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9"/>
              <p:cNvSpPr/>
              <p:nvPr/>
            </p:nvSpPr>
            <p:spPr>
              <a:xfrm>
                <a:off x="3445606" y="2664055"/>
                <a:ext cx="161056" cy="149079"/>
              </a:xfrm>
              <a:custGeom>
                <a:avLst/>
                <a:gdLst/>
                <a:ahLst/>
                <a:cxnLst/>
                <a:rect l="l" t="t" r="r" b="b"/>
                <a:pathLst>
                  <a:path w="8706" h="7933" extrusionOk="0">
                    <a:moveTo>
                      <a:pt x="4352" y="1"/>
                    </a:moveTo>
                    <a:cubicBezTo>
                      <a:pt x="3337" y="1"/>
                      <a:pt x="2323" y="387"/>
                      <a:pt x="1549" y="1161"/>
                    </a:cubicBezTo>
                    <a:cubicBezTo>
                      <a:pt x="0" y="2710"/>
                      <a:pt x="0" y="5222"/>
                      <a:pt x="1549" y="6771"/>
                    </a:cubicBezTo>
                    <a:cubicBezTo>
                      <a:pt x="2323" y="7545"/>
                      <a:pt x="3337" y="7932"/>
                      <a:pt x="4352" y="7932"/>
                    </a:cubicBezTo>
                    <a:cubicBezTo>
                      <a:pt x="5367" y="7932"/>
                      <a:pt x="6383" y="7545"/>
                      <a:pt x="7157" y="6771"/>
                    </a:cubicBezTo>
                    <a:cubicBezTo>
                      <a:pt x="8706" y="5222"/>
                      <a:pt x="8706" y="2710"/>
                      <a:pt x="7157" y="1161"/>
                    </a:cubicBezTo>
                    <a:cubicBezTo>
                      <a:pt x="6383" y="387"/>
                      <a:pt x="5367" y="1"/>
                      <a:pt x="43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9"/>
              <p:cNvSpPr/>
              <p:nvPr/>
            </p:nvSpPr>
            <p:spPr>
              <a:xfrm>
                <a:off x="3667874" y="2655980"/>
                <a:ext cx="29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16004" h="1910" extrusionOk="0">
                    <a:moveTo>
                      <a:pt x="955" y="1"/>
                    </a:moveTo>
                    <a:cubicBezTo>
                      <a:pt x="429" y="2"/>
                      <a:pt x="2" y="428"/>
                      <a:pt x="1" y="955"/>
                    </a:cubicBezTo>
                    <a:cubicBezTo>
                      <a:pt x="2" y="1481"/>
                      <a:pt x="429" y="1908"/>
                      <a:pt x="955" y="1909"/>
                    </a:cubicBezTo>
                    <a:lnTo>
                      <a:pt x="15048" y="1909"/>
                    </a:lnTo>
                    <a:cubicBezTo>
                      <a:pt x="15575" y="1908"/>
                      <a:pt x="16001" y="1481"/>
                      <a:pt x="16003" y="955"/>
                    </a:cubicBezTo>
                    <a:cubicBezTo>
                      <a:pt x="16001" y="428"/>
                      <a:pt x="15575" y="2"/>
                      <a:pt x="150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9"/>
              <p:cNvSpPr/>
              <p:nvPr/>
            </p:nvSpPr>
            <p:spPr>
              <a:xfrm>
                <a:off x="3667874" y="2729062"/>
                <a:ext cx="29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16004" h="1909" extrusionOk="0">
                    <a:moveTo>
                      <a:pt x="955" y="1"/>
                    </a:moveTo>
                    <a:cubicBezTo>
                      <a:pt x="429" y="2"/>
                      <a:pt x="2" y="429"/>
                      <a:pt x="1" y="955"/>
                    </a:cubicBezTo>
                    <a:cubicBezTo>
                      <a:pt x="2" y="1482"/>
                      <a:pt x="429" y="1907"/>
                      <a:pt x="955" y="1909"/>
                    </a:cubicBezTo>
                    <a:lnTo>
                      <a:pt x="15048" y="1909"/>
                    </a:lnTo>
                    <a:cubicBezTo>
                      <a:pt x="15575" y="1907"/>
                      <a:pt x="16001" y="1482"/>
                      <a:pt x="16003" y="955"/>
                    </a:cubicBezTo>
                    <a:cubicBezTo>
                      <a:pt x="16001" y="429"/>
                      <a:pt x="15575" y="2"/>
                      <a:pt x="150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9"/>
              <p:cNvSpPr/>
              <p:nvPr/>
            </p:nvSpPr>
            <p:spPr>
              <a:xfrm>
                <a:off x="3667874" y="2802143"/>
                <a:ext cx="29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16004" h="1911" extrusionOk="0">
                    <a:moveTo>
                      <a:pt x="955" y="1"/>
                    </a:moveTo>
                    <a:cubicBezTo>
                      <a:pt x="429" y="2"/>
                      <a:pt x="2" y="429"/>
                      <a:pt x="1" y="955"/>
                    </a:cubicBezTo>
                    <a:cubicBezTo>
                      <a:pt x="2" y="1482"/>
                      <a:pt x="429" y="1909"/>
                      <a:pt x="955" y="1910"/>
                    </a:cubicBezTo>
                    <a:lnTo>
                      <a:pt x="15048" y="1910"/>
                    </a:lnTo>
                    <a:cubicBezTo>
                      <a:pt x="15575" y="1909"/>
                      <a:pt x="16001" y="1482"/>
                      <a:pt x="16003" y="955"/>
                    </a:cubicBezTo>
                    <a:cubicBezTo>
                      <a:pt x="16001" y="429"/>
                      <a:pt x="15575" y="2"/>
                      <a:pt x="150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29"/>
            <p:cNvGrpSpPr/>
            <p:nvPr/>
          </p:nvGrpSpPr>
          <p:grpSpPr>
            <a:xfrm>
              <a:off x="3068170" y="679075"/>
              <a:ext cx="1870061" cy="1398967"/>
              <a:chOff x="3068170" y="679075"/>
              <a:chExt cx="1870061" cy="1398967"/>
            </a:xfrm>
          </p:grpSpPr>
          <p:sp>
            <p:nvSpPr>
              <p:cNvPr id="211" name="Google Shape;211;p29"/>
              <p:cNvSpPr/>
              <p:nvPr/>
            </p:nvSpPr>
            <p:spPr>
              <a:xfrm>
                <a:off x="4269092" y="838150"/>
                <a:ext cx="146596" cy="146575"/>
              </a:xfrm>
              <a:custGeom>
                <a:avLst/>
                <a:gdLst/>
                <a:ahLst/>
                <a:cxnLst/>
                <a:rect l="l" t="t" r="r" b="b"/>
                <a:pathLst>
                  <a:path w="6790" h="6789" extrusionOk="0">
                    <a:moveTo>
                      <a:pt x="3394" y="0"/>
                    </a:moveTo>
                    <a:lnTo>
                      <a:pt x="2194" y="2194"/>
                    </a:lnTo>
                    <a:lnTo>
                      <a:pt x="1" y="3395"/>
                    </a:lnTo>
                    <a:lnTo>
                      <a:pt x="2194" y="4595"/>
                    </a:lnTo>
                    <a:lnTo>
                      <a:pt x="3394" y="6789"/>
                    </a:lnTo>
                    <a:lnTo>
                      <a:pt x="4596" y="4595"/>
                    </a:lnTo>
                    <a:lnTo>
                      <a:pt x="6789" y="3395"/>
                    </a:lnTo>
                    <a:lnTo>
                      <a:pt x="4596" y="2194"/>
                    </a:lnTo>
                    <a:lnTo>
                      <a:pt x="33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9"/>
              <p:cNvSpPr/>
              <p:nvPr/>
            </p:nvSpPr>
            <p:spPr>
              <a:xfrm>
                <a:off x="4125000" y="679075"/>
                <a:ext cx="56890" cy="56933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637" extrusionOk="0">
                    <a:moveTo>
                      <a:pt x="1318" y="1"/>
                    </a:moveTo>
                    <a:lnTo>
                      <a:pt x="852" y="853"/>
                    </a:lnTo>
                    <a:lnTo>
                      <a:pt x="1" y="1318"/>
                    </a:lnTo>
                    <a:lnTo>
                      <a:pt x="852" y="1785"/>
                    </a:lnTo>
                    <a:lnTo>
                      <a:pt x="1318" y="2636"/>
                    </a:lnTo>
                    <a:lnTo>
                      <a:pt x="1784" y="1785"/>
                    </a:lnTo>
                    <a:lnTo>
                      <a:pt x="2635" y="1318"/>
                    </a:lnTo>
                    <a:lnTo>
                      <a:pt x="1784" y="853"/>
                    </a:lnTo>
                    <a:lnTo>
                      <a:pt x="13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9"/>
              <p:cNvSpPr/>
              <p:nvPr/>
            </p:nvSpPr>
            <p:spPr>
              <a:xfrm>
                <a:off x="3786664" y="830766"/>
                <a:ext cx="46937" cy="46937"/>
              </a:xfrm>
              <a:custGeom>
                <a:avLst/>
                <a:gdLst/>
                <a:ahLst/>
                <a:cxnLst/>
                <a:rect l="l" t="t" r="r" b="b"/>
                <a:pathLst>
                  <a:path w="2174" h="2174" extrusionOk="0">
                    <a:moveTo>
                      <a:pt x="1087" y="1"/>
                    </a:moveTo>
                    <a:lnTo>
                      <a:pt x="703" y="703"/>
                    </a:lnTo>
                    <a:lnTo>
                      <a:pt x="0" y="1087"/>
                    </a:lnTo>
                    <a:lnTo>
                      <a:pt x="703" y="1471"/>
                    </a:lnTo>
                    <a:lnTo>
                      <a:pt x="1087" y="2174"/>
                    </a:lnTo>
                    <a:lnTo>
                      <a:pt x="1471" y="1471"/>
                    </a:lnTo>
                    <a:lnTo>
                      <a:pt x="2174" y="1087"/>
                    </a:lnTo>
                    <a:lnTo>
                      <a:pt x="1471" y="703"/>
                    </a:lnTo>
                    <a:lnTo>
                      <a:pt x="10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9"/>
              <p:cNvSpPr/>
              <p:nvPr/>
            </p:nvSpPr>
            <p:spPr>
              <a:xfrm>
                <a:off x="3589050" y="916090"/>
                <a:ext cx="75284" cy="75284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3487" extrusionOk="0">
                    <a:moveTo>
                      <a:pt x="1743" y="0"/>
                    </a:moveTo>
                    <a:lnTo>
                      <a:pt x="1126" y="1127"/>
                    </a:lnTo>
                    <a:lnTo>
                      <a:pt x="0" y="1743"/>
                    </a:lnTo>
                    <a:lnTo>
                      <a:pt x="1126" y="2359"/>
                    </a:lnTo>
                    <a:lnTo>
                      <a:pt x="1743" y="3487"/>
                    </a:lnTo>
                    <a:lnTo>
                      <a:pt x="2359" y="2359"/>
                    </a:lnTo>
                    <a:lnTo>
                      <a:pt x="3487" y="1743"/>
                    </a:lnTo>
                    <a:lnTo>
                      <a:pt x="2359" y="1127"/>
                    </a:lnTo>
                    <a:lnTo>
                      <a:pt x="17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9"/>
              <p:cNvSpPr/>
              <p:nvPr/>
            </p:nvSpPr>
            <p:spPr>
              <a:xfrm>
                <a:off x="4466144" y="1054352"/>
                <a:ext cx="122502" cy="122480"/>
              </a:xfrm>
              <a:custGeom>
                <a:avLst/>
                <a:gdLst/>
                <a:ahLst/>
                <a:cxnLst/>
                <a:rect l="l" t="t" r="r" b="b"/>
                <a:pathLst>
                  <a:path w="5674" h="5673" extrusionOk="0">
                    <a:moveTo>
                      <a:pt x="2836" y="1"/>
                    </a:moveTo>
                    <a:lnTo>
                      <a:pt x="1834" y="1834"/>
                    </a:lnTo>
                    <a:lnTo>
                      <a:pt x="0" y="2836"/>
                    </a:lnTo>
                    <a:lnTo>
                      <a:pt x="1834" y="3839"/>
                    </a:lnTo>
                    <a:lnTo>
                      <a:pt x="2836" y="5672"/>
                    </a:lnTo>
                    <a:lnTo>
                      <a:pt x="3839" y="3839"/>
                    </a:lnTo>
                    <a:lnTo>
                      <a:pt x="5673" y="2836"/>
                    </a:lnTo>
                    <a:lnTo>
                      <a:pt x="3839" y="1834"/>
                    </a:lnTo>
                    <a:lnTo>
                      <a:pt x="283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9"/>
              <p:cNvSpPr/>
              <p:nvPr/>
            </p:nvSpPr>
            <p:spPr>
              <a:xfrm>
                <a:off x="3923436" y="1935311"/>
                <a:ext cx="70535" cy="70513"/>
              </a:xfrm>
              <a:custGeom>
                <a:avLst/>
                <a:gdLst/>
                <a:ahLst/>
                <a:cxnLst/>
                <a:rect l="l" t="t" r="r" b="b"/>
                <a:pathLst>
                  <a:path w="3267" h="3266" extrusionOk="0">
                    <a:moveTo>
                      <a:pt x="1634" y="0"/>
                    </a:moveTo>
                    <a:lnTo>
                      <a:pt x="1056" y="1056"/>
                    </a:lnTo>
                    <a:lnTo>
                      <a:pt x="1" y="1633"/>
                    </a:lnTo>
                    <a:lnTo>
                      <a:pt x="1056" y="2210"/>
                    </a:lnTo>
                    <a:lnTo>
                      <a:pt x="1634" y="3266"/>
                    </a:lnTo>
                    <a:lnTo>
                      <a:pt x="2211" y="2210"/>
                    </a:lnTo>
                    <a:lnTo>
                      <a:pt x="3266" y="1633"/>
                    </a:lnTo>
                    <a:lnTo>
                      <a:pt x="2211" y="1056"/>
                    </a:lnTo>
                    <a:lnTo>
                      <a:pt x="16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9"/>
              <p:cNvSpPr/>
              <p:nvPr/>
            </p:nvSpPr>
            <p:spPr>
              <a:xfrm>
                <a:off x="3802683" y="1831355"/>
                <a:ext cx="14897" cy="14897"/>
              </a:xfrm>
              <a:custGeom>
                <a:avLst/>
                <a:gdLst/>
                <a:ahLst/>
                <a:cxnLst/>
                <a:rect l="l" t="t" r="r" b="b"/>
                <a:pathLst>
                  <a:path w="690" h="690" extrusionOk="0">
                    <a:moveTo>
                      <a:pt x="345" y="1"/>
                    </a:moveTo>
                    <a:lnTo>
                      <a:pt x="223" y="223"/>
                    </a:lnTo>
                    <a:lnTo>
                      <a:pt x="0" y="345"/>
                    </a:lnTo>
                    <a:lnTo>
                      <a:pt x="223" y="468"/>
                    </a:lnTo>
                    <a:lnTo>
                      <a:pt x="345" y="690"/>
                    </a:lnTo>
                    <a:lnTo>
                      <a:pt x="467" y="468"/>
                    </a:lnTo>
                    <a:lnTo>
                      <a:pt x="690" y="345"/>
                    </a:lnTo>
                    <a:lnTo>
                      <a:pt x="467" y="223"/>
                    </a:lnTo>
                    <a:lnTo>
                      <a:pt x="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9"/>
              <p:cNvSpPr/>
              <p:nvPr/>
            </p:nvSpPr>
            <p:spPr>
              <a:xfrm>
                <a:off x="3545374" y="1751450"/>
                <a:ext cx="87375" cy="87375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4047" extrusionOk="0">
                    <a:moveTo>
                      <a:pt x="2023" y="0"/>
                    </a:moveTo>
                    <a:lnTo>
                      <a:pt x="1308" y="1308"/>
                    </a:lnTo>
                    <a:lnTo>
                      <a:pt x="0" y="2023"/>
                    </a:lnTo>
                    <a:lnTo>
                      <a:pt x="1308" y="2739"/>
                    </a:lnTo>
                    <a:lnTo>
                      <a:pt x="2023" y="4046"/>
                    </a:lnTo>
                    <a:lnTo>
                      <a:pt x="2737" y="2739"/>
                    </a:lnTo>
                    <a:lnTo>
                      <a:pt x="4046" y="2023"/>
                    </a:lnTo>
                    <a:lnTo>
                      <a:pt x="2737" y="1308"/>
                    </a:lnTo>
                    <a:lnTo>
                      <a:pt x="20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9"/>
              <p:cNvSpPr/>
              <p:nvPr/>
            </p:nvSpPr>
            <p:spPr>
              <a:xfrm>
                <a:off x="3372848" y="1145613"/>
                <a:ext cx="62395" cy="62395"/>
              </a:xfrm>
              <a:custGeom>
                <a:avLst/>
                <a:gdLst/>
                <a:ahLst/>
                <a:cxnLst/>
                <a:rect l="l" t="t" r="r" b="b"/>
                <a:pathLst>
                  <a:path w="2890" h="2890" extrusionOk="0">
                    <a:moveTo>
                      <a:pt x="1445" y="1"/>
                    </a:moveTo>
                    <a:lnTo>
                      <a:pt x="934" y="936"/>
                    </a:lnTo>
                    <a:lnTo>
                      <a:pt x="1" y="1445"/>
                    </a:lnTo>
                    <a:lnTo>
                      <a:pt x="934" y="1956"/>
                    </a:lnTo>
                    <a:lnTo>
                      <a:pt x="1445" y="2889"/>
                    </a:lnTo>
                    <a:lnTo>
                      <a:pt x="1956" y="1956"/>
                    </a:lnTo>
                    <a:lnTo>
                      <a:pt x="2890" y="1445"/>
                    </a:lnTo>
                    <a:lnTo>
                      <a:pt x="1956" y="936"/>
                    </a:lnTo>
                    <a:lnTo>
                      <a:pt x="14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9"/>
              <p:cNvSpPr/>
              <p:nvPr/>
            </p:nvSpPr>
            <p:spPr>
              <a:xfrm>
                <a:off x="3068170" y="1136265"/>
                <a:ext cx="113024" cy="113024"/>
              </a:xfrm>
              <a:custGeom>
                <a:avLst/>
                <a:gdLst/>
                <a:ahLst/>
                <a:cxnLst/>
                <a:rect l="l" t="t" r="r" b="b"/>
                <a:pathLst>
                  <a:path w="5235" h="5235" extrusionOk="0">
                    <a:moveTo>
                      <a:pt x="2617" y="1"/>
                    </a:moveTo>
                    <a:lnTo>
                      <a:pt x="1693" y="1693"/>
                    </a:lnTo>
                    <a:lnTo>
                      <a:pt x="1" y="2617"/>
                    </a:lnTo>
                    <a:lnTo>
                      <a:pt x="1693" y="3543"/>
                    </a:lnTo>
                    <a:lnTo>
                      <a:pt x="2617" y="5235"/>
                    </a:lnTo>
                    <a:lnTo>
                      <a:pt x="3543" y="3543"/>
                    </a:lnTo>
                    <a:lnTo>
                      <a:pt x="5235" y="2617"/>
                    </a:lnTo>
                    <a:lnTo>
                      <a:pt x="3543" y="1693"/>
                    </a:lnTo>
                    <a:lnTo>
                      <a:pt x="26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9"/>
              <p:cNvSpPr/>
              <p:nvPr/>
            </p:nvSpPr>
            <p:spPr>
              <a:xfrm>
                <a:off x="4700892" y="1273124"/>
                <a:ext cx="92297" cy="92297"/>
              </a:xfrm>
              <a:custGeom>
                <a:avLst/>
                <a:gdLst/>
                <a:ahLst/>
                <a:cxnLst/>
                <a:rect l="l" t="t" r="r" b="b"/>
                <a:pathLst>
                  <a:path w="4275" h="4275" extrusionOk="0">
                    <a:moveTo>
                      <a:pt x="2137" y="0"/>
                    </a:moveTo>
                    <a:lnTo>
                      <a:pt x="1382" y="1383"/>
                    </a:lnTo>
                    <a:lnTo>
                      <a:pt x="0" y="2138"/>
                    </a:lnTo>
                    <a:lnTo>
                      <a:pt x="1382" y="2893"/>
                    </a:lnTo>
                    <a:lnTo>
                      <a:pt x="2137" y="4274"/>
                    </a:lnTo>
                    <a:lnTo>
                      <a:pt x="2892" y="2893"/>
                    </a:lnTo>
                    <a:lnTo>
                      <a:pt x="4275" y="2138"/>
                    </a:lnTo>
                    <a:lnTo>
                      <a:pt x="2892" y="1383"/>
                    </a:lnTo>
                    <a:lnTo>
                      <a:pt x="21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9"/>
              <p:cNvSpPr/>
              <p:nvPr/>
            </p:nvSpPr>
            <p:spPr>
              <a:xfrm>
                <a:off x="4811757" y="961882"/>
                <a:ext cx="126474" cy="126474"/>
              </a:xfrm>
              <a:custGeom>
                <a:avLst/>
                <a:gdLst/>
                <a:ahLst/>
                <a:cxnLst/>
                <a:rect l="l" t="t" r="r" b="b"/>
                <a:pathLst>
                  <a:path w="5858" h="5858" extrusionOk="0">
                    <a:moveTo>
                      <a:pt x="2929" y="1"/>
                    </a:moveTo>
                    <a:lnTo>
                      <a:pt x="1894" y="1894"/>
                    </a:lnTo>
                    <a:lnTo>
                      <a:pt x="1" y="2929"/>
                    </a:lnTo>
                    <a:lnTo>
                      <a:pt x="1894" y="3964"/>
                    </a:lnTo>
                    <a:lnTo>
                      <a:pt x="2929" y="5858"/>
                    </a:lnTo>
                    <a:lnTo>
                      <a:pt x="3964" y="3964"/>
                    </a:lnTo>
                    <a:lnTo>
                      <a:pt x="5858" y="2929"/>
                    </a:lnTo>
                    <a:lnTo>
                      <a:pt x="3964" y="1894"/>
                    </a:lnTo>
                    <a:lnTo>
                      <a:pt x="29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9"/>
              <p:cNvSpPr/>
              <p:nvPr/>
            </p:nvSpPr>
            <p:spPr>
              <a:xfrm>
                <a:off x="4079769" y="1972532"/>
                <a:ext cx="46332" cy="46332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2146" extrusionOk="0">
                    <a:moveTo>
                      <a:pt x="1072" y="0"/>
                    </a:moveTo>
                    <a:lnTo>
                      <a:pt x="694" y="694"/>
                    </a:lnTo>
                    <a:lnTo>
                      <a:pt x="1" y="1074"/>
                    </a:lnTo>
                    <a:lnTo>
                      <a:pt x="694" y="1453"/>
                    </a:lnTo>
                    <a:lnTo>
                      <a:pt x="1072" y="2145"/>
                    </a:lnTo>
                    <a:lnTo>
                      <a:pt x="1452" y="1453"/>
                    </a:lnTo>
                    <a:lnTo>
                      <a:pt x="2146" y="1074"/>
                    </a:lnTo>
                    <a:lnTo>
                      <a:pt x="1452" y="694"/>
                    </a:ln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9"/>
              <p:cNvSpPr/>
              <p:nvPr/>
            </p:nvSpPr>
            <p:spPr>
              <a:xfrm>
                <a:off x="3620507" y="2038489"/>
                <a:ext cx="39574" cy="39553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832" extrusionOk="0">
                    <a:moveTo>
                      <a:pt x="916" y="0"/>
                    </a:moveTo>
                    <a:lnTo>
                      <a:pt x="593" y="592"/>
                    </a:lnTo>
                    <a:lnTo>
                      <a:pt x="1" y="916"/>
                    </a:lnTo>
                    <a:lnTo>
                      <a:pt x="593" y="1240"/>
                    </a:lnTo>
                    <a:lnTo>
                      <a:pt x="916" y="1832"/>
                    </a:lnTo>
                    <a:lnTo>
                      <a:pt x="1240" y="1240"/>
                    </a:lnTo>
                    <a:lnTo>
                      <a:pt x="1832" y="916"/>
                    </a:lnTo>
                    <a:lnTo>
                      <a:pt x="1240" y="592"/>
                    </a:lnTo>
                    <a:lnTo>
                      <a:pt x="9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" name="Google Shape;225;p29"/>
            <p:cNvGrpSpPr/>
            <p:nvPr/>
          </p:nvGrpSpPr>
          <p:grpSpPr>
            <a:xfrm>
              <a:off x="3178764" y="640159"/>
              <a:ext cx="1178027" cy="982784"/>
              <a:chOff x="3178764" y="640159"/>
              <a:chExt cx="1178027" cy="982784"/>
            </a:xfrm>
          </p:grpSpPr>
          <p:sp>
            <p:nvSpPr>
              <p:cNvPr id="226" name="Google Shape;226;p29"/>
              <p:cNvSpPr/>
              <p:nvPr/>
            </p:nvSpPr>
            <p:spPr>
              <a:xfrm rot="251884">
                <a:off x="3610417" y="995155"/>
                <a:ext cx="444991" cy="281555"/>
              </a:xfrm>
              <a:custGeom>
                <a:avLst/>
                <a:gdLst/>
                <a:ahLst/>
                <a:cxnLst/>
                <a:rect l="l" t="t" r="r" b="b"/>
                <a:pathLst>
                  <a:path w="20611" h="13041" extrusionOk="0">
                    <a:moveTo>
                      <a:pt x="6708" y="0"/>
                    </a:moveTo>
                    <a:cubicBezTo>
                      <a:pt x="6571" y="0"/>
                      <a:pt x="6433" y="46"/>
                      <a:pt x="6320" y="138"/>
                    </a:cubicBezTo>
                    <a:cubicBezTo>
                      <a:pt x="6089" y="322"/>
                      <a:pt x="6021" y="644"/>
                      <a:pt x="6158" y="906"/>
                    </a:cubicBezTo>
                    <a:lnTo>
                      <a:pt x="8408" y="5283"/>
                    </a:lnTo>
                    <a:lnTo>
                      <a:pt x="915" y="2473"/>
                    </a:lnTo>
                    <a:cubicBezTo>
                      <a:pt x="844" y="2446"/>
                      <a:pt x="770" y="2433"/>
                      <a:pt x="698" y="2433"/>
                    </a:cubicBezTo>
                    <a:cubicBezTo>
                      <a:pt x="470" y="2433"/>
                      <a:pt x="253" y="2559"/>
                      <a:pt x="144" y="2773"/>
                    </a:cubicBezTo>
                    <a:cubicBezTo>
                      <a:pt x="1" y="3056"/>
                      <a:pt x="93" y="3400"/>
                      <a:pt x="358" y="3574"/>
                    </a:cubicBezTo>
                    <a:lnTo>
                      <a:pt x="14668" y="12939"/>
                    </a:lnTo>
                    <a:cubicBezTo>
                      <a:pt x="14771" y="13007"/>
                      <a:pt x="14889" y="13040"/>
                      <a:pt x="15007" y="13040"/>
                    </a:cubicBezTo>
                    <a:cubicBezTo>
                      <a:pt x="15151" y="13040"/>
                      <a:pt x="15295" y="12990"/>
                      <a:pt x="15410" y="12892"/>
                    </a:cubicBezTo>
                    <a:cubicBezTo>
                      <a:pt x="15619" y="12714"/>
                      <a:pt x="15687" y="12420"/>
                      <a:pt x="15575" y="12168"/>
                    </a:cubicBezTo>
                    <a:lnTo>
                      <a:pt x="14253" y="9191"/>
                    </a:lnTo>
                    <a:lnTo>
                      <a:pt x="19619" y="12146"/>
                    </a:lnTo>
                    <a:cubicBezTo>
                      <a:pt x="19713" y="12198"/>
                      <a:pt x="19816" y="12223"/>
                      <a:pt x="19917" y="12223"/>
                    </a:cubicBezTo>
                    <a:cubicBezTo>
                      <a:pt x="20116" y="12223"/>
                      <a:pt x="20311" y="12126"/>
                      <a:pt x="20430" y="11951"/>
                    </a:cubicBezTo>
                    <a:cubicBezTo>
                      <a:pt x="20610" y="11688"/>
                      <a:pt x="20560" y="11330"/>
                      <a:pt x="20316" y="11125"/>
                    </a:cubicBezTo>
                    <a:lnTo>
                      <a:pt x="7106" y="145"/>
                    </a:lnTo>
                    <a:cubicBezTo>
                      <a:pt x="6991" y="49"/>
                      <a:pt x="6850" y="0"/>
                      <a:pt x="6708" y="0"/>
                    </a:cubicBezTo>
                    <a:close/>
                  </a:path>
                </a:pathLst>
              </a:custGeom>
              <a:solidFill>
                <a:srgbClr val="FCD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9"/>
              <p:cNvSpPr/>
              <p:nvPr/>
            </p:nvSpPr>
            <p:spPr>
              <a:xfrm>
                <a:off x="3178764" y="1357731"/>
                <a:ext cx="684792" cy="265212"/>
              </a:xfrm>
              <a:custGeom>
                <a:avLst/>
                <a:gdLst/>
                <a:ahLst/>
                <a:cxnLst/>
                <a:rect l="l" t="t" r="r" b="b"/>
                <a:pathLst>
                  <a:path w="31718" h="12284" extrusionOk="0">
                    <a:moveTo>
                      <a:pt x="6703" y="0"/>
                    </a:moveTo>
                    <a:cubicBezTo>
                      <a:pt x="6470" y="0"/>
                      <a:pt x="6254" y="131"/>
                      <a:pt x="6148" y="343"/>
                    </a:cubicBezTo>
                    <a:cubicBezTo>
                      <a:pt x="6024" y="591"/>
                      <a:pt x="6079" y="890"/>
                      <a:pt x="6280" y="1077"/>
                    </a:cubicBezTo>
                    <a:lnTo>
                      <a:pt x="10345" y="4832"/>
                    </a:lnTo>
                    <a:lnTo>
                      <a:pt x="740" y="3797"/>
                    </a:lnTo>
                    <a:cubicBezTo>
                      <a:pt x="717" y="3795"/>
                      <a:pt x="694" y="3794"/>
                      <a:pt x="671" y="3794"/>
                    </a:cubicBezTo>
                    <a:cubicBezTo>
                      <a:pt x="381" y="3794"/>
                      <a:pt x="124" y="3998"/>
                      <a:pt x="64" y="4289"/>
                    </a:cubicBezTo>
                    <a:cubicBezTo>
                      <a:pt x="1" y="4604"/>
                      <a:pt x="186" y="4915"/>
                      <a:pt x="493" y="5008"/>
                    </a:cubicBezTo>
                    <a:lnTo>
                      <a:pt x="24344" y="12257"/>
                    </a:lnTo>
                    <a:cubicBezTo>
                      <a:pt x="24404" y="12275"/>
                      <a:pt x="24464" y="12284"/>
                      <a:pt x="24524" y="12284"/>
                    </a:cubicBezTo>
                    <a:cubicBezTo>
                      <a:pt x="24748" y="12284"/>
                      <a:pt x="24961" y="12163"/>
                      <a:pt x="25071" y="11957"/>
                    </a:cubicBezTo>
                    <a:cubicBezTo>
                      <a:pt x="25211" y="11696"/>
                      <a:pt x="25148" y="11372"/>
                      <a:pt x="24920" y="11184"/>
                    </a:cubicBezTo>
                    <a:lnTo>
                      <a:pt x="18863" y="6184"/>
                    </a:lnTo>
                    <a:lnTo>
                      <a:pt x="31097" y="5744"/>
                    </a:lnTo>
                    <a:cubicBezTo>
                      <a:pt x="31413" y="5732"/>
                      <a:pt x="31670" y="5485"/>
                      <a:pt x="31694" y="5170"/>
                    </a:cubicBezTo>
                    <a:cubicBezTo>
                      <a:pt x="31717" y="4853"/>
                      <a:pt x="31499" y="4570"/>
                      <a:pt x="31187" y="4513"/>
                    </a:cubicBezTo>
                    <a:lnTo>
                      <a:pt x="31187" y="4514"/>
                    </a:lnTo>
                    <a:lnTo>
                      <a:pt x="6815" y="11"/>
                    </a:lnTo>
                    <a:cubicBezTo>
                      <a:pt x="6777" y="4"/>
                      <a:pt x="6740" y="0"/>
                      <a:pt x="6703" y="0"/>
                    </a:cubicBezTo>
                    <a:close/>
                  </a:path>
                </a:pathLst>
              </a:custGeom>
              <a:solidFill>
                <a:srgbClr val="FCD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9"/>
              <p:cNvSpPr/>
              <p:nvPr/>
            </p:nvSpPr>
            <p:spPr>
              <a:xfrm>
                <a:off x="3970870" y="640159"/>
                <a:ext cx="385921" cy="627146"/>
              </a:xfrm>
              <a:custGeom>
                <a:avLst/>
                <a:gdLst/>
                <a:ahLst/>
                <a:cxnLst/>
                <a:rect l="l" t="t" r="r" b="b"/>
                <a:pathLst>
                  <a:path w="17875" h="29048" extrusionOk="0">
                    <a:moveTo>
                      <a:pt x="4853" y="0"/>
                    </a:moveTo>
                    <a:cubicBezTo>
                      <a:pt x="4769" y="0"/>
                      <a:pt x="4684" y="17"/>
                      <a:pt x="4603" y="53"/>
                    </a:cubicBezTo>
                    <a:cubicBezTo>
                      <a:pt x="4315" y="181"/>
                      <a:pt x="4169" y="506"/>
                      <a:pt x="4263" y="807"/>
                    </a:cubicBezTo>
                    <a:lnTo>
                      <a:pt x="7847" y="12238"/>
                    </a:lnTo>
                    <a:lnTo>
                      <a:pt x="983" y="8267"/>
                    </a:lnTo>
                    <a:cubicBezTo>
                      <a:pt x="886" y="8212"/>
                      <a:pt x="780" y="8185"/>
                      <a:pt x="674" y="8185"/>
                    </a:cubicBezTo>
                    <a:cubicBezTo>
                      <a:pt x="501" y="8185"/>
                      <a:pt x="329" y="8258"/>
                      <a:pt x="209" y="8395"/>
                    </a:cubicBezTo>
                    <a:cubicBezTo>
                      <a:pt x="14" y="8616"/>
                      <a:pt x="1" y="8943"/>
                      <a:pt x="178" y="9178"/>
                    </a:cubicBezTo>
                    <a:lnTo>
                      <a:pt x="15008" y="28801"/>
                    </a:lnTo>
                    <a:cubicBezTo>
                      <a:pt x="15130" y="28962"/>
                      <a:pt x="15315" y="29047"/>
                      <a:pt x="15504" y="29047"/>
                    </a:cubicBezTo>
                    <a:cubicBezTo>
                      <a:pt x="15615" y="29047"/>
                      <a:pt x="15727" y="29017"/>
                      <a:pt x="15828" y="28956"/>
                    </a:cubicBezTo>
                    <a:cubicBezTo>
                      <a:pt x="16101" y="28788"/>
                      <a:pt x="16201" y="28442"/>
                      <a:pt x="16062" y="28155"/>
                    </a:cubicBezTo>
                    <a:lnTo>
                      <a:pt x="11913" y="19642"/>
                    </a:lnTo>
                    <a:lnTo>
                      <a:pt x="11913" y="19642"/>
                    </a:lnTo>
                    <a:lnTo>
                      <a:pt x="16919" y="22177"/>
                    </a:lnTo>
                    <a:cubicBezTo>
                      <a:pt x="17008" y="22223"/>
                      <a:pt x="17105" y="22245"/>
                      <a:pt x="17200" y="22245"/>
                    </a:cubicBezTo>
                    <a:cubicBezTo>
                      <a:pt x="17367" y="22245"/>
                      <a:pt x="17532" y="22177"/>
                      <a:pt x="17652" y="22049"/>
                    </a:cubicBezTo>
                    <a:cubicBezTo>
                      <a:pt x="17841" y="21848"/>
                      <a:pt x="17875" y="21547"/>
                      <a:pt x="17735" y="21310"/>
                    </a:cubicBezTo>
                    <a:lnTo>
                      <a:pt x="5391" y="308"/>
                    </a:lnTo>
                    <a:cubicBezTo>
                      <a:pt x="5276" y="112"/>
                      <a:pt x="5068" y="0"/>
                      <a:pt x="4853" y="0"/>
                    </a:cubicBezTo>
                    <a:close/>
                  </a:path>
                </a:pathLst>
              </a:custGeom>
              <a:solidFill>
                <a:srgbClr val="FCD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29" name="Google Shape;229;p29"/>
            <p:cNvGrpSpPr/>
            <p:nvPr/>
          </p:nvGrpSpPr>
          <p:grpSpPr>
            <a:xfrm>
              <a:off x="4380756" y="1529332"/>
              <a:ext cx="1155259" cy="856757"/>
              <a:chOff x="4380756" y="1529332"/>
              <a:chExt cx="1155259" cy="856757"/>
            </a:xfrm>
          </p:grpSpPr>
          <p:sp>
            <p:nvSpPr>
              <p:cNvPr id="231" name="Google Shape;231;p29"/>
              <p:cNvSpPr/>
              <p:nvPr/>
            </p:nvSpPr>
            <p:spPr>
              <a:xfrm>
                <a:off x="4839219" y="1843618"/>
                <a:ext cx="221902" cy="223780"/>
              </a:xfrm>
              <a:custGeom>
                <a:avLst/>
                <a:gdLst/>
                <a:ahLst/>
                <a:cxnLst/>
                <a:rect l="l" t="t" r="r" b="b"/>
                <a:pathLst>
                  <a:path w="10278" h="10365" extrusionOk="0">
                    <a:moveTo>
                      <a:pt x="5139" y="0"/>
                    </a:moveTo>
                    <a:cubicBezTo>
                      <a:pt x="4788" y="0"/>
                      <a:pt x="4442" y="166"/>
                      <a:pt x="4234" y="471"/>
                    </a:cubicBezTo>
                    <a:lnTo>
                      <a:pt x="332" y="6170"/>
                    </a:lnTo>
                    <a:cubicBezTo>
                      <a:pt x="1" y="6654"/>
                      <a:pt x="136" y="7316"/>
                      <a:pt x="633" y="7639"/>
                    </a:cubicBezTo>
                    <a:lnTo>
                      <a:pt x="4540" y="10188"/>
                    </a:lnTo>
                    <a:cubicBezTo>
                      <a:pt x="4724" y="10308"/>
                      <a:pt x="4933" y="10365"/>
                      <a:pt x="5140" y="10365"/>
                    </a:cubicBezTo>
                    <a:cubicBezTo>
                      <a:pt x="5491" y="10365"/>
                      <a:pt x="5836" y="10200"/>
                      <a:pt x="6045" y="9895"/>
                    </a:cubicBezTo>
                    <a:lnTo>
                      <a:pt x="9946" y="4194"/>
                    </a:lnTo>
                    <a:cubicBezTo>
                      <a:pt x="10278" y="3711"/>
                      <a:pt x="10142" y="3050"/>
                      <a:pt x="9646" y="2726"/>
                    </a:cubicBezTo>
                    <a:lnTo>
                      <a:pt x="5739" y="178"/>
                    </a:lnTo>
                    <a:cubicBezTo>
                      <a:pt x="5555" y="58"/>
                      <a:pt x="5346" y="0"/>
                      <a:pt x="5139" y="0"/>
                    </a:cubicBezTo>
                    <a:close/>
                  </a:path>
                </a:pathLst>
              </a:custGeom>
              <a:solidFill>
                <a:srgbClr val="B539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9"/>
              <p:cNvSpPr/>
              <p:nvPr/>
            </p:nvSpPr>
            <p:spPr>
              <a:xfrm>
                <a:off x="5331536" y="1769522"/>
                <a:ext cx="204479" cy="175354"/>
              </a:xfrm>
              <a:custGeom>
                <a:avLst/>
                <a:gdLst/>
                <a:ahLst/>
                <a:cxnLst/>
                <a:rect l="l" t="t" r="r" b="b"/>
                <a:pathLst>
                  <a:path w="9471" h="8122" extrusionOk="0">
                    <a:moveTo>
                      <a:pt x="4739" y="0"/>
                    </a:moveTo>
                    <a:cubicBezTo>
                      <a:pt x="3397" y="0"/>
                      <a:pt x="2079" y="634"/>
                      <a:pt x="1277" y="1806"/>
                    </a:cubicBezTo>
                    <a:cubicBezTo>
                      <a:pt x="1" y="3670"/>
                      <a:pt x="515" y="6192"/>
                      <a:pt x="2424" y="7437"/>
                    </a:cubicBezTo>
                    <a:cubicBezTo>
                      <a:pt x="3134" y="7900"/>
                      <a:pt x="3937" y="8122"/>
                      <a:pt x="4731" y="8122"/>
                    </a:cubicBezTo>
                    <a:cubicBezTo>
                      <a:pt x="6074" y="8122"/>
                      <a:pt x="7392" y="7488"/>
                      <a:pt x="8194" y="6317"/>
                    </a:cubicBezTo>
                    <a:cubicBezTo>
                      <a:pt x="9471" y="4453"/>
                      <a:pt x="8955" y="1931"/>
                      <a:pt x="7046" y="685"/>
                    </a:cubicBezTo>
                    <a:cubicBezTo>
                      <a:pt x="6336" y="222"/>
                      <a:pt x="5533" y="0"/>
                      <a:pt x="4739" y="0"/>
                    </a:cubicBezTo>
                    <a:close/>
                  </a:path>
                </a:pathLst>
              </a:custGeom>
              <a:solidFill>
                <a:srgbClr val="FF6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8" name="Google Shape;238;p29"/>
              <p:cNvSpPr/>
              <p:nvPr/>
            </p:nvSpPr>
            <p:spPr>
              <a:xfrm>
                <a:off x="4380756" y="1981772"/>
                <a:ext cx="118594" cy="138262"/>
              </a:xfrm>
              <a:custGeom>
                <a:avLst/>
                <a:gdLst/>
                <a:ahLst/>
                <a:cxnLst/>
                <a:rect l="l" t="t" r="r" b="b"/>
                <a:pathLst>
                  <a:path w="5493" h="6404" extrusionOk="0">
                    <a:moveTo>
                      <a:pt x="4101" y="1"/>
                    </a:moveTo>
                    <a:cubicBezTo>
                      <a:pt x="3750" y="1"/>
                      <a:pt x="3404" y="166"/>
                      <a:pt x="3196" y="470"/>
                    </a:cubicBezTo>
                    <a:lnTo>
                      <a:pt x="334" y="4652"/>
                    </a:lnTo>
                    <a:cubicBezTo>
                      <a:pt x="1" y="5136"/>
                      <a:pt x="136" y="5797"/>
                      <a:pt x="632" y="6120"/>
                    </a:cubicBezTo>
                    <a:lnTo>
                      <a:pt x="794" y="6226"/>
                    </a:lnTo>
                    <a:cubicBezTo>
                      <a:pt x="979" y="6346"/>
                      <a:pt x="1188" y="6404"/>
                      <a:pt x="1396" y="6404"/>
                    </a:cubicBezTo>
                    <a:cubicBezTo>
                      <a:pt x="1747" y="6404"/>
                      <a:pt x="2092" y="6239"/>
                      <a:pt x="2301" y="5934"/>
                    </a:cubicBezTo>
                    <a:lnTo>
                      <a:pt x="5161" y="1753"/>
                    </a:lnTo>
                    <a:cubicBezTo>
                      <a:pt x="5493" y="1268"/>
                      <a:pt x="5359" y="607"/>
                      <a:pt x="4862" y="283"/>
                    </a:cubicBezTo>
                    <a:lnTo>
                      <a:pt x="4699" y="177"/>
                    </a:lnTo>
                    <a:cubicBezTo>
                      <a:pt x="4516" y="58"/>
                      <a:pt x="4307" y="1"/>
                      <a:pt x="4101" y="1"/>
                    </a:cubicBezTo>
                    <a:close/>
                  </a:path>
                </a:pathLst>
              </a:custGeom>
              <a:solidFill>
                <a:srgbClr val="E050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9"/>
              <p:cNvSpPr/>
              <p:nvPr/>
            </p:nvSpPr>
            <p:spPr>
              <a:xfrm>
                <a:off x="4513210" y="1529332"/>
                <a:ext cx="156765" cy="110433"/>
              </a:xfrm>
              <a:custGeom>
                <a:avLst/>
                <a:gdLst/>
                <a:ahLst/>
                <a:cxnLst/>
                <a:rect l="l" t="t" r="r" b="b"/>
                <a:pathLst>
                  <a:path w="7261" h="5115" extrusionOk="0">
                    <a:moveTo>
                      <a:pt x="927" y="1"/>
                    </a:moveTo>
                    <a:cubicBezTo>
                      <a:pt x="664" y="1"/>
                      <a:pt x="405" y="124"/>
                      <a:pt x="250" y="352"/>
                    </a:cubicBezTo>
                    <a:cubicBezTo>
                      <a:pt x="1" y="717"/>
                      <a:pt x="103" y="1215"/>
                      <a:pt x="474" y="1453"/>
                    </a:cubicBezTo>
                    <a:lnTo>
                      <a:pt x="5884" y="4982"/>
                    </a:lnTo>
                    <a:cubicBezTo>
                      <a:pt x="6022" y="5072"/>
                      <a:pt x="6179" y="5114"/>
                      <a:pt x="6334" y="5114"/>
                    </a:cubicBezTo>
                    <a:cubicBezTo>
                      <a:pt x="6597" y="5114"/>
                      <a:pt x="6856" y="4991"/>
                      <a:pt x="7012" y="4763"/>
                    </a:cubicBezTo>
                    <a:cubicBezTo>
                      <a:pt x="7261" y="4398"/>
                      <a:pt x="7159" y="3900"/>
                      <a:pt x="6788" y="3662"/>
                    </a:cubicBezTo>
                    <a:lnTo>
                      <a:pt x="1378" y="134"/>
                    </a:lnTo>
                    <a:cubicBezTo>
                      <a:pt x="1239" y="44"/>
                      <a:pt x="1082" y="1"/>
                      <a:pt x="927" y="1"/>
                    </a:cubicBezTo>
                    <a:close/>
                  </a:path>
                </a:pathLst>
              </a:custGeom>
              <a:solidFill>
                <a:srgbClr val="C4D4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9"/>
              <p:cNvSpPr/>
              <p:nvPr/>
            </p:nvSpPr>
            <p:spPr>
              <a:xfrm>
                <a:off x="4466943" y="1596952"/>
                <a:ext cx="156722" cy="110454"/>
              </a:xfrm>
              <a:custGeom>
                <a:avLst/>
                <a:gdLst/>
                <a:ahLst/>
                <a:cxnLst/>
                <a:rect l="l" t="t" r="r" b="b"/>
                <a:pathLst>
                  <a:path w="7259" h="5116" extrusionOk="0">
                    <a:moveTo>
                      <a:pt x="926" y="0"/>
                    </a:moveTo>
                    <a:cubicBezTo>
                      <a:pt x="663" y="0"/>
                      <a:pt x="404" y="124"/>
                      <a:pt x="248" y="353"/>
                    </a:cubicBezTo>
                    <a:cubicBezTo>
                      <a:pt x="0" y="718"/>
                      <a:pt x="100" y="1216"/>
                      <a:pt x="473" y="1454"/>
                    </a:cubicBezTo>
                    <a:lnTo>
                      <a:pt x="5884" y="4983"/>
                    </a:lnTo>
                    <a:cubicBezTo>
                      <a:pt x="6021" y="5073"/>
                      <a:pt x="6177" y="5116"/>
                      <a:pt x="6332" y="5116"/>
                    </a:cubicBezTo>
                    <a:cubicBezTo>
                      <a:pt x="6595" y="5116"/>
                      <a:pt x="6855" y="4992"/>
                      <a:pt x="7011" y="4764"/>
                    </a:cubicBezTo>
                    <a:cubicBezTo>
                      <a:pt x="7259" y="4399"/>
                      <a:pt x="7159" y="3901"/>
                      <a:pt x="6786" y="3663"/>
                    </a:cubicBezTo>
                    <a:lnTo>
                      <a:pt x="1375" y="134"/>
                    </a:lnTo>
                    <a:cubicBezTo>
                      <a:pt x="1238" y="43"/>
                      <a:pt x="1081" y="0"/>
                      <a:pt x="926" y="0"/>
                    </a:cubicBezTo>
                    <a:close/>
                  </a:path>
                </a:pathLst>
              </a:custGeom>
              <a:solidFill>
                <a:srgbClr val="C4D4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9"/>
              <p:cNvSpPr/>
              <p:nvPr/>
            </p:nvSpPr>
            <p:spPr>
              <a:xfrm>
                <a:off x="4414587" y="1673424"/>
                <a:ext cx="156765" cy="110454"/>
              </a:xfrm>
              <a:custGeom>
                <a:avLst/>
                <a:gdLst/>
                <a:ahLst/>
                <a:cxnLst/>
                <a:rect l="l" t="t" r="r" b="b"/>
                <a:pathLst>
                  <a:path w="7261" h="5116" extrusionOk="0">
                    <a:moveTo>
                      <a:pt x="927" y="1"/>
                    </a:moveTo>
                    <a:cubicBezTo>
                      <a:pt x="663" y="1"/>
                      <a:pt x="404" y="125"/>
                      <a:pt x="248" y="353"/>
                    </a:cubicBezTo>
                    <a:cubicBezTo>
                      <a:pt x="0" y="718"/>
                      <a:pt x="102" y="1216"/>
                      <a:pt x="473" y="1455"/>
                    </a:cubicBezTo>
                    <a:lnTo>
                      <a:pt x="5884" y="4984"/>
                    </a:lnTo>
                    <a:cubicBezTo>
                      <a:pt x="6021" y="5073"/>
                      <a:pt x="6177" y="5116"/>
                      <a:pt x="6332" y="5116"/>
                    </a:cubicBezTo>
                    <a:cubicBezTo>
                      <a:pt x="6596" y="5116"/>
                      <a:pt x="6855" y="4992"/>
                      <a:pt x="7012" y="4764"/>
                    </a:cubicBezTo>
                    <a:cubicBezTo>
                      <a:pt x="7260" y="4399"/>
                      <a:pt x="7159" y="3902"/>
                      <a:pt x="6788" y="3663"/>
                    </a:cubicBezTo>
                    <a:lnTo>
                      <a:pt x="1377" y="134"/>
                    </a:lnTo>
                    <a:cubicBezTo>
                      <a:pt x="1239" y="44"/>
                      <a:pt x="1082" y="1"/>
                      <a:pt x="927" y="1"/>
                    </a:cubicBezTo>
                    <a:close/>
                  </a:path>
                </a:pathLst>
              </a:custGeom>
              <a:solidFill>
                <a:srgbClr val="C4D4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9"/>
              <p:cNvSpPr/>
              <p:nvPr/>
            </p:nvSpPr>
            <p:spPr>
              <a:xfrm>
                <a:off x="4881212" y="1835068"/>
                <a:ext cx="99055" cy="83165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3852" extrusionOk="0">
                    <a:moveTo>
                      <a:pt x="926" y="0"/>
                    </a:moveTo>
                    <a:cubicBezTo>
                      <a:pt x="873" y="0"/>
                      <a:pt x="819" y="6"/>
                      <a:pt x="766" y="16"/>
                    </a:cubicBezTo>
                    <a:cubicBezTo>
                      <a:pt x="557" y="56"/>
                      <a:pt x="370" y="178"/>
                      <a:pt x="250" y="353"/>
                    </a:cubicBezTo>
                    <a:cubicBezTo>
                      <a:pt x="1" y="718"/>
                      <a:pt x="102" y="1216"/>
                      <a:pt x="474" y="1454"/>
                    </a:cubicBezTo>
                    <a:lnTo>
                      <a:pt x="4150" y="3851"/>
                    </a:lnTo>
                    <a:cubicBezTo>
                      <a:pt x="4356" y="3328"/>
                      <a:pt x="4503" y="2784"/>
                      <a:pt x="4587" y="2227"/>
                    </a:cubicBezTo>
                    <a:lnTo>
                      <a:pt x="1378" y="134"/>
                    </a:lnTo>
                    <a:cubicBezTo>
                      <a:pt x="1242" y="46"/>
                      <a:pt x="1085" y="0"/>
                      <a:pt x="926" y="0"/>
                    </a:cubicBezTo>
                    <a:close/>
                  </a:path>
                </a:pathLst>
              </a:custGeom>
              <a:solidFill>
                <a:srgbClr val="B539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9"/>
              <p:cNvSpPr/>
              <p:nvPr/>
            </p:nvSpPr>
            <p:spPr>
              <a:xfrm>
                <a:off x="4834944" y="1902710"/>
                <a:ext cx="112570" cy="85345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3953" extrusionOk="0">
                    <a:moveTo>
                      <a:pt x="924" y="1"/>
                    </a:moveTo>
                    <a:cubicBezTo>
                      <a:pt x="871" y="1"/>
                      <a:pt x="818" y="6"/>
                      <a:pt x="766" y="16"/>
                    </a:cubicBezTo>
                    <a:cubicBezTo>
                      <a:pt x="555" y="56"/>
                      <a:pt x="370" y="176"/>
                      <a:pt x="248" y="353"/>
                    </a:cubicBezTo>
                    <a:cubicBezTo>
                      <a:pt x="0" y="718"/>
                      <a:pt x="102" y="1216"/>
                      <a:pt x="473" y="1454"/>
                    </a:cubicBezTo>
                    <a:lnTo>
                      <a:pt x="4304" y="3953"/>
                    </a:lnTo>
                    <a:cubicBezTo>
                      <a:pt x="4364" y="3873"/>
                      <a:pt x="4423" y="3791"/>
                      <a:pt x="4480" y="3707"/>
                    </a:cubicBezTo>
                    <a:lnTo>
                      <a:pt x="5214" y="2637"/>
                    </a:lnTo>
                    <a:lnTo>
                      <a:pt x="1375" y="134"/>
                    </a:lnTo>
                    <a:cubicBezTo>
                      <a:pt x="1241" y="46"/>
                      <a:pt x="1083" y="1"/>
                      <a:pt x="924" y="1"/>
                    </a:cubicBezTo>
                    <a:close/>
                  </a:path>
                </a:pathLst>
              </a:custGeom>
              <a:solidFill>
                <a:srgbClr val="B539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9"/>
              <p:cNvSpPr/>
              <p:nvPr/>
            </p:nvSpPr>
            <p:spPr>
              <a:xfrm>
                <a:off x="4782545" y="1979182"/>
                <a:ext cx="101689" cy="67620"/>
              </a:xfrm>
              <a:custGeom>
                <a:avLst/>
                <a:gdLst/>
                <a:ahLst/>
                <a:cxnLst/>
                <a:rect l="l" t="t" r="r" b="b"/>
                <a:pathLst>
                  <a:path w="4710" h="3132" extrusionOk="0">
                    <a:moveTo>
                      <a:pt x="926" y="1"/>
                    </a:moveTo>
                    <a:cubicBezTo>
                      <a:pt x="874" y="1"/>
                      <a:pt x="820" y="6"/>
                      <a:pt x="768" y="16"/>
                    </a:cubicBezTo>
                    <a:cubicBezTo>
                      <a:pt x="557" y="56"/>
                      <a:pt x="372" y="178"/>
                      <a:pt x="250" y="353"/>
                    </a:cubicBezTo>
                    <a:cubicBezTo>
                      <a:pt x="1" y="719"/>
                      <a:pt x="102" y="1216"/>
                      <a:pt x="475" y="1455"/>
                    </a:cubicBezTo>
                    <a:lnTo>
                      <a:pt x="3046" y="3132"/>
                    </a:lnTo>
                    <a:cubicBezTo>
                      <a:pt x="3630" y="2923"/>
                      <a:pt x="4188" y="2646"/>
                      <a:pt x="4709" y="2307"/>
                    </a:cubicBezTo>
                    <a:lnTo>
                      <a:pt x="1377" y="134"/>
                    </a:lnTo>
                    <a:cubicBezTo>
                      <a:pt x="1243" y="47"/>
                      <a:pt x="1085" y="1"/>
                      <a:pt x="926" y="1"/>
                    </a:cubicBezTo>
                    <a:close/>
                  </a:path>
                </a:pathLst>
              </a:custGeom>
              <a:solidFill>
                <a:srgbClr val="B539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9"/>
              <p:cNvSpPr/>
              <p:nvPr/>
            </p:nvSpPr>
            <p:spPr>
              <a:xfrm>
                <a:off x="4733471" y="1709177"/>
                <a:ext cx="77767" cy="66692"/>
              </a:xfrm>
              <a:custGeom>
                <a:avLst/>
                <a:gdLst/>
                <a:ahLst/>
                <a:cxnLst/>
                <a:rect l="l" t="t" r="r" b="b"/>
                <a:pathLst>
                  <a:path w="3602" h="3089" extrusionOk="0">
                    <a:moveTo>
                      <a:pt x="1801" y="0"/>
                    </a:moveTo>
                    <a:cubicBezTo>
                      <a:pt x="1291" y="0"/>
                      <a:pt x="791" y="241"/>
                      <a:pt x="486" y="686"/>
                    </a:cubicBezTo>
                    <a:cubicBezTo>
                      <a:pt x="1" y="1396"/>
                      <a:pt x="196" y="2354"/>
                      <a:pt x="922" y="2829"/>
                    </a:cubicBezTo>
                    <a:cubicBezTo>
                      <a:pt x="1193" y="3004"/>
                      <a:pt x="1498" y="3088"/>
                      <a:pt x="1800" y="3088"/>
                    </a:cubicBezTo>
                    <a:cubicBezTo>
                      <a:pt x="2311" y="3088"/>
                      <a:pt x="2812" y="2848"/>
                      <a:pt x="3116" y="2402"/>
                    </a:cubicBezTo>
                    <a:cubicBezTo>
                      <a:pt x="3602" y="1693"/>
                      <a:pt x="3406" y="733"/>
                      <a:pt x="2680" y="261"/>
                    </a:cubicBezTo>
                    <a:cubicBezTo>
                      <a:pt x="2410" y="85"/>
                      <a:pt x="2104" y="0"/>
                      <a:pt x="18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9"/>
              <p:cNvSpPr/>
              <p:nvPr/>
            </p:nvSpPr>
            <p:spPr>
              <a:xfrm>
                <a:off x="4672005" y="1798992"/>
                <a:ext cx="77767" cy="66692"/>
              </a:xfrm>
              <a:custGeom>
                <a:avLst/>
                <a:gdLst/>
                <a:ahLst/>
                <a:cxnLst/>
                <a:rect l="l" t="t" r="r" b="b"/>
                <a:pathLst>
                  <a:path w="3602" h="3089" extrusionOk="0">
                    <a:moveTo>
                      <a:pt x="1802" y="0"/>
                    </a:moveTo>
                    <a:cubicBezTo>
                      <a:pt x="1291" y="0"/>
                      <a:pt x="790" y="241"/>
                      <a:pt x="486" y="687"/>
                    </a:cubicBezTo>
                    <a:cubicBezTo>
                      <a:pt x="0" y="1395"/>
                      <a:pt x="196" y="2354"/>
                      <a:pt x="922" y="2828"/>
                    </a:cubicBezTo>
                    <a:cubicBezTo>
                      <a:pt x="1192" y="3004"/>
                      <a:pt x="1498" y="3088"/>
                      <a:pt x="1800" y="3088"/>
                    </a:cubicBezTo>
                    <a:cubicBezTo>
                      <a:pt x="2310" y="3088"/>
                      <a:pt x="2811" y="2847"/>
                      <a:pt x="3116" y="2402"/>
                    </a:cubicBezTo>
                    <a:cubicBezTo>
                      <a:pt x="3601" y="1693"/>
                      <a:pt x="3406" y="734"/>
                      <a:pt x="2680" y="260"/>
                    </a:cubicBezTo>
                    <a:cubicBezTo>
                      <a:pt x="2410" y="85"/>
                      <a:pt x="2104" y="0"/>
                      <a:pt x="18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9"/>
              <p:cNvSpPr/>
              <p:nvPr/>
            </p:nvSpPr>
            <p:spPr>
              <a:xfrm>
                <a:off x="4610646" y="1886129"/>
                <a:ext cx="77767" cy="66713"/>
              </a:xfrm>
              <a:custGeom>
                <a:avLst/>
                <a:gdLst/>
                <a:ahLst/>
                <a:cxnLst/>
                <a:rect l="l" t="t" r="r" b="b"/>
                <a:pathLst>
                  <a:path w="3602" h="3090" extrusionOk="0">
                    <a:moveTo>
                      <a:pt x="1802" y="1"/>
                    </a:moveTo>
                    <a:cubicBezTo>
                      <a:pt x="1292" y="1"/>
                      <a:pt x="791" y="242"/>
                      <a:pt x="486" y="687"/>
                    </a:cubicBezTo>
                    <a:cubicBezTo>
                      <a:pt x="1" y="1396"/>
                      <a:pt x="196" y="2355"/>
                      <a:pt x="922" y="2829"/>
                    </a:cubicBezTo>
                    <a:cubicBezTo>
                      <a:pt x="1192" y="3005"/>
                      <a:pt x="1497" y="3089"/>
                      <a:pt x="1799" y="3089"/>
                    </a:cubicBezTo>
                    <a:cubicBezTo>
                      <a:pt x="2310" y="3089"/>
                      <a:pt x="2812" y="2848"/>
                      <a:pt x="3116" y="2402"/>
                    </a:cubicBezTo>
                    <a:cubicBezTo>
                      <a:pt x="3602" y="1694"/>
                      <a:pt x="3406" y="735"/>
                      <a:pt x="2680" y="261"/>
                    </a:cubicBezTo>
                    <a:cubicBezTo>
                      <a:pt x="2410" y="85"/>
                      <a:pt x="2104" y="1"/>
                      <a:pt x="18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9"/>
              <p:cNvSpPr/>
              <p:nvPr/>
            </p:nvSpPr>
            <p:spPr>
              <a:xfrm>
                <a:off x="4468519" y="2247481"/>
                <a:ext cx="60042" cy="138608"/>
              </a:xfrm>
              <a:custGeom>
                <a:avLst/>
                <a:gdLst/>
                <a:ahLst/>
                <a:cxnLst/>
                <a:rect l="l" t="t" r="r" b="b"/>
                <a:pathLst>
                  <a:path w="2781" h="6420" extrusionOk="0">
                    <a:moveTo>
                      <a:pt x="2781" y="1"/>
                    </a:moveTo>
                    <a:lnTo>
                      <a:pt x="1" y="4063"/>
                    </a:lnTo>
                    <a:cubicBezTo>
                      <a:pt x="84" y="4031"/>
                      <a:pt x="169" y="4016"/>
                      <a:pt x="256" y="4016"/>
                    </a:cubicBezTo>
                    <a:cubicBezTo>
                      <a:pt x="1364" y="4016"/>
                      <a:pt x="2781" y="6420"/>
                      <a:pt x="2781" y="6420"/>
                    </a:cubicBezTo>
                    <a:cubicBezTo>
                      <a:pt x="1843" y="1432"/>
                      <a:pt x="2780" y="2"/>
                      <a:pt x="2781" y="1"/>
                    </a:cubicBezTo>
                    <a:close/>
                  </a:path>
                </a:pathLst>
              </a:custGeom>
              <a:solidFill>
                <a:srgbClr val="CE8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29"/>
            <p:cNvGrpSpPr/>
            <p:nvPr/>
          </p:nvGrpSpPr>
          <p:grpSpPr>
            <a:xfrm>
              <a:off x="6012463" y="1248447"/>
              <a:ext cx="937762" cy="1287088"/>
              <a:chOff x="6012463" y="1248447"/>
              <a:chExt cx="937762" cy="1287088"/>
            </a:xfrm>
          </p:grpSpPr>
          <p:sp>
            <p:nvSpPr>
              <p:cNvPr id="255" name="Google Shape;255;p29"/>
              <p:cNvSpPr/>
              <p:nvPr/>
            </p:nvSpPr>
            <p:spPr>
              <a:xfrm>
                <a:off x="6012463" y="1528814"/>
                <a:ext cx="538455" cy="532582"/>
              </a:xfrm>
              <a:custGeom>
                <a:avLst/>
                <a:gdLst/>
                <a:ahLst/>
                <a:cxnLst/>
                <a:rect l="l" t="t" r="r" b="b"/>
                <a:pathLst>
                  <a:path w="24940" h="24668" extrusionOk="0">
                    <a:moveTo>
                      <a:pt x="12911" y="7165"/>
                    </a:moveTo>
                    <a:cubicBezTo>
                      <a:pt x="15619" y="7165"/>
                      <a:pt x="17814" y="9361"/>
                      <a:pt x="17814" y="12069"/>
                    </a:cubicBezTo>
                    <a:cubicBezTo>
                      <a:pt x="17814" y="14776"/>
                      <a:pt x="15619" y="16972"/>
                      <a:pt x="12911" y="16972"/>
                    </a:cubicBezTo>
                    <a:cubicBezTo>
                      <a:pt x="10203" y="16972"/>
                      <a:pt x="8008" y="14776"/>
                      <a:pt x="8008" y="12069"/>
                    </a:cubicBezTo>
                    <a:cubicBezTo>
                      <a:pt x="8008" y="9361"/>
                      <a:pt x="10203" y="7165"/>
                      <a:pt x="12911" y="7165"/>
                    </a:cubicBezTo>
                    <a:close/>
                    <a:moveTo>
                      <a:pt x="10227" y="0"/>
                    </a:moveTo>
                    <a:cubicBezTo>
                      <a:pt x="10024" y="2"/>
                      <a:pt x="9859" y="165"/>
                      <a:pt x="9859" y="368"/>
                    </a:cubicBezTo>
                    <a:lnTo>
                      <a:pt x="9859" y="2514"/>
                    </a:lnTo>
                    <a:cubicBezTo>
                      <a:pt x="9297" y="2692"/>
                      <a:pt x="8750" y="2921"/>
                      <a:pt x="8229" y="3198"/>
                    </a:cubicBezTo>
                    <a:lnTo>
                      <a:pt x="6801" y="1473"/>
                    </a:lnTo>
                    <a:cubicBezTo>
                      <a:pt x="6727" y="1385"/>
                      <a:pt x="6622" y="1340"/>
                      <a:pt x="6517" y="1340"/>
                    </a:cubicBezTo>
                    <a:cubicBezTo>
                      <a:pt x="6434" y="1340"/>
                      <a:pt x="6351" y="1367"/>
                      <a:pt x="6283" y="1424"/>
                    </a:cubicBezTo>
                    <a:lnTo>
                      <a:pt x="2408" y="4629"/>
                    </a:lnTo>
                    <a:cubicBezTo>
                      <a:pt x="2252" y="4759"/>
                      <a:pt x="2229" y="4992"/>
                      <a:pt x="2359" y="5148"/>
                    </a:cubicBezTo>
                    <a:lnTo>
                      <a:pt x="4108" y="7262"/>
                    </a:lnTo>
                    <a:cubicBezTo>
                      <a:pt x="3958" y="7536"/>
                      <a:pt x="3821" y="7815"/>
                      <a:pt x="3697" y="8104"/>
                    </a:cubicBezTo>
                    <a:lnTo>
                      <a:pt x="368" y="8104"/>
                    </a:lnTo>
                    <a:cubicBezTo>
                      <a:pt x="165" y="8105"/>
                      <a:pt x="0" y="8269"/>
                      <a:pt x="0" y="8472"/>
                    </a:cubicBezTo>
                    <a:lnTo>
                      <a:pt x="0" y="13501"/>
                    </a:lnTo>
                    <a:cubicBezTo>
                      <a:pt x="0" y="13703"/>
                      <a:pt x="165" y="13868"/>
                      <a:pt x="368" y="13870"/>
                    </a:cubicBezTo>
                    <a:lnTo>
                      <a:pt x="3044" y="13870"/>
                    </a:lnTo>
                    <a:cubicBezTo>
                      <a:pt x="3214" y="14809"/>
                      <a:pt x="3519" y="15720"/>
                      <a:pt x="3951" y="16574"/>
                    </a:cubicBezTo>
                    <a:lnTo>
                      <a:pt x="1941" y="19002"/>
                    </a:lnTo>
                    <a:cubicBezTo>
                      <a:pt x="1811" y="19160"/>
                      <a:pt x="1833" y="19391"/>
                      <a:pt x="1989" y="19520"/>
                    </a:cubicBezTo>
                    <a:lnTo>
                      <a:pt x="5865" y="22727"/>
                    </a:lnTo>
                    <a:cubicBezTo>
                      <a:pt x="5933" y="22783"/>
                      <a:pt x="6016" y="22811"/>
                      <a:pt x="6099" y="22811"/>
                    </a:cubicBezTo>
                    <a:cubicBezTo>
                      <a:pt x="6204" y="22811"/>
                      <a:pt x="6309" y="22766"/>
                      <a:pt x="6383" y="22678"/>
                    </a:cubicBezTo>
                    <a:lnTo>
                      <a:pt x="7949" y="20783"/>
                    </a:lnTo>
                    <a:cubicBezTo>
                      <a:pt x="8555" y="21128"/>
                      <a:pt x="9193" y="21409"/>
                      <a:pt x="9858" y="21621"/>
                    </a:cubicBezTo>
                    <a:lnTo>
                      <a:pt x="9858" y="24299"/>
                    </a:lnTo>
                    <a:cubicBezTo>
                      <a:pt x="9859" y="24503"/>
                      <a:pt x="10022" y="24667"/>
                      <a:pt x="10226" y="24667"/>
                    </a:cubicBezTo>
                    <a:lnTo>
                      <a:pt x="15255" y="24667"/>
                    </a:lnTo>
                    <a:cubicBezTo>
                      <a:pt x="15457" y="24667"/>
                      <a:pt x="15622" y="24503"/>
                      <a:pt x="15623" y="24299"/>
                    </a:cubicBezTo>
                    <a:lnTo>
                      <a:pt x="15623" y="21723"/>
                    </a:lnTo>
                    <a:cubicBezTo>
                      <a:pt x="16342" y="21521"/>
                      <a:pt x="17036" y="21240"/>
                      <a:pt x="17693" y="20882"/>
                    </a:cubicBezTo>
                    <a:lnTo>
                      <a:pt x="19179" y="22678"/>
                    </a:lnTo>
                    <a:cubicBezTo>
                      <a:pt x="19251" y="22766"/>
                      <a:pt x="19357" y="22811"/>
                      <a:pt x="19463" y="22811"/>
                    </a:cubicBezTo>
                    <a:cubicBezTo>
                      <a:pt x="19545" y="22811"/>
                      <a:pt x="19629" y="22784"/>
                      <a:pt x="19697" y="22727"/>
                    </a:cubicBezTo>
                    <a:lnTo>
                      <a:pt x="23572" y="19522"/>
                    </a:lnTo>
                    <a:cubicBezTo>
                      <a:pt x="23727" y="19391"/>
                      <a:pt x="23749" y="19160"/>
                      <a:pt x="23621" y="19002"/>
                    </a:cubicBezTo>
                    <a:lnTo>
                      <a:pt x="21770" y="16767"/>
                    </a:lnTo>
                    <a:cubicBezTo>
                      <a:pt x="22253" y="15859"/>
                      <a:pt x="22593" y="14881"/>
                      <a:pt x="22777" y="13868"/>
                    </a:cubicBezTo>
                    <a:lnTo>
                      <a:pt x="24572" y="13868"/>
                    </a:lnTo>
                    <a:cubicBezTo>
                      <a:pt x="24775" y="13868"/>
                      <a:pt x="24938" y="13703"/>
                      <a:pt x="24940" y="13500"/>
                    </a:cubicBezTo>
                    <a:lnTo>
                      <a:pt x="24940" y="8474"/>
                    </a:lnTo>
                    <a:cubicBezTo>
                      <a:pt x="24938" y="8270"/>
                      <a:pt x="24775" y="8105"/>
                      <a:pt x="24572" y="8105"/>
                    </a:cubicBezTo>
                    <a:lnTo>
                      <a:pt x="22125" y="8105"/>
                    </a:lnTo>
                    <a:cubicBezTo>
                      <a:pt x="21951" y="7701"/>
                      <a:pt x="21749" y="7309"/>
                      <a:pt x="21524" y="6931"/>
                    </a:cubicBezTo>
                    <a:lnTo>
                      <a:pt x="22999" y="5149"/>
                    </a:lnTo>
                    <a:cubicBezTo>
                      <a:pt x="23127" y="4992"/>
                      <a:pt x="23105" y="4760"/>
                      <a:pt x="22951" y="4631"/>
                    </a:cubicBezTo>
                    <a:lnTo>
                      <a:pt x="19076" y="1424"/>
                    </a:lnTo>
                    <a:cubicBezTo>
                      <a:pt x="19007" y="1368"/>
                      <a:pt x="18924" y="1340"/>
                      <a:pt x="18841" y="1340"/>
                    </a:cubicBezTo>
                    <a:cubicBezTo>
                      <a:pt x="18736" y="1340"/>
                      <a:pt x="18631" y="1385"/>
                      <a:pt x="18559" y="1473"/>
                    </a:cubicBezTo>
                    <a:lnTo>
                      <a:pt x="17268" y="3033"/>
                    </a:lnTo>
                    <a:cubicBezTo>
                      <a:pt x="16739" y="2777"/>
                      <a:pt x="16188" y="2570"/>
                      <a:pt x="15625" y="2412"/>
                    </a:cubicBezTo>
                    <a:lnTo>
                      <a:pt x="15625" y="368"/>
                    </a:lnTo>
                    <a:cubicBezTo>
                      <a:pt x="15623" y="165"/>
                      <a:pt x="15458" y="2"/>
                      <a:pt x="15256" y="0"/>
                    </a:cubicBezTo>
                    <a:close/>
                  </a:path>
                </a:pathLst>
              </a:custGeom>
              <a:solidFill>
                <a:srgbClr val="CAC5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9"/>
              <p:cNvSpPr/>
              <p:nvPr/>
            </p:nvSpPr>
            <p:spPr>
              <a:xfrm>
                <a:off x="6012463" y="1528814"/>
                <a:ext cx="273286" cy="532582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24668" extrusionOk="0">
                    <a:moveTo>
                      <a:pt x="10227" y="0"/>
                    </a:moveTo>
                    <a:cubicBezTo>
                      <a:pt x="10024" y="0"/>
                      <a:pt x="9859" y="165"/>
                      <a:pt x="9859" y="368"/>
                    </a:cubicBezTo>
                    <a:lnTo>
                      <a:pt x="9859" y="2512"/>
                    </a:lnTo>
                    <a:cubicBezTo>
                      <a:pt x="9295" y="2692"/>
                      <a:pt x="8750" y="2921"/>
                      <a:pt x="8228" y="3198"/>
                    </a:cubicBezTo>
                    <a:lnTo>
                      <a:pt x="6800" y="1473"/>
                    </a:lnTo>
                    <a:cubicBezTo>
                      <a:pt x="6727" y="1385"/>
                      <a:pt x="6621" y="1339"/>
                      <a:pt x="6515" y="1339"/>
                    </a:cubicBezTo>
                    <a:cubicBezTo>
                      <a:pt x="6433" y="1339"/>
                      <a:pt x="6350" y="1367"/>
                      <a:pt x="6281" y="1423"/>
                    </a:cubicBezTo>
                    <a:lnTo>
                      <a:pt x="2408" y="4629"/>
                    </a:lnTo>
                    <a:cubicBezTo>
                      <a:pt x="2252" y="4759"/>
                      <a:pt x="2229" y="4992"/>
                      <a:pt x="2359" y="5148"/>
                    </a:cubicBezTo>
                    <a:lnTo>
                      <a:pt x="4107" y="7262"/>
                    </a:lnTo>
                    <a:cubicBezTo>
                      <a:pt x="3958" y="7534"/>
                      <a:pt x="3821" y="7815"/>
                      <a:pt x="3696" y="8104"/>
                    </a:cubicBezTo>
                    <a:lnTo>
                      <a:pt x="368" y="8104"/>
                    </a:lnTo>
                    <a:cubicBezTo>
                      <a:pt x="165" y="8104"/>
                      <a:pt x="0" y="8269"/>
                      <a:pt x="0" y="8472"/>
                    </a:cubicBezTo>
                    <a:lnTo>
                      <a:pt x="0" y="13500"/>
                    </a:lnTo>
                    <a:cubicBezTo>
                      <a:pt x="0" y="13703"/>
                      <a:pt x="165" y="13868"/>
                      <a:pt x="368" y="13868"/>
                    </a:cubicBezTo>
                    <a:lnTo>
                      <a:pt x="3044" y="13868"/>
                    </a:lnTo>
                    <a:cubicBezTo>
                      <a:pt x="3214" y="14809"/>
                      <a:pt x="3519" y="15720"/>
                      <a:pt x="3951" y="16574"/>
                    </a:cubicBezTo>
                    <a:lnTo>
                      <a:pt x="1941" y="19002"/>
                    </a:lnTo>
                    <a:cubicBezTo>
                      <a:pt x="1811" y="19158"/>
                      <a:pt x="1833" y="19391"/>
                      <a:pt x="1989" y="19520"/>
                    </a:cubicBezTo>
                    <a:lnTo>
                      <a:pt x="5865" y="22727"/>
                    </a:lnTo>
                    <a:cubicBezTo>
                      <a:pt x="5933" y="22783"/>
                      <a:pt x="6015" y="22810"/>
                      <a:pt x="6097" y="22810"/>
                    </a:cubicBezTo>
                    <a:cubicBezTo>
                      <a:pt x="6203" y="22810"/>
                      <a:pt x="6309" y="22765"/>
                      <a:pt x="6383" y="22677"/>
                    </a:cubicBezTo>
                    <a:lnTo>
                      <a:pt x="7949" y="20783"/>
                    </a:lnTo>
                    <a:cubicBezTo>
                      <a:pt x="8555" y="21128"/>
                      <a:pt x="9193" y="21409"/>
                      <a:pt x="9858" y="21621"/>
                    </a:cubicBezTo>
                    <a:lnTo>
                      <a:pt x="9858" y="24299"/>
                    </a:lnTo>
                    <a:cubicBezTo>
                      <a:pt x="9859" y="24503"/>
                      <a:pt x="10022" y="24667"/>
                      <a:pt x="10226" y="24667"/>
                    </a:cubicBezTo>
                    <a:lnTo>
                      <a:pt x="12658" y="24667"/>
                    </a:lnTo>
                    <a:lnTo>
                      <a:pt x="12658" y="16958"/>
                    </a:lnTo>
                    <a:cubicBezTo>
                      <a:pt x="10068" y="16827"/>
                      <a:pt x="8008" y="14691"/>
                      <a:pt x="8008" y="12069"/>
                    </a:cubicBezTo>
                    <a:cubicBezTo>
                      <a:pt x="8008" y="9445"/>
                      <a:pt x="10070" y="7310"/>
                      <a:pt x="12658" y="7178"/>
                    </a:cubicBezTo>
                    <a:lnTo>
                      <a:pt x="12658" y="0"/>
                    </a:lnTo>
                    <a:close/>
                  </a:path>
                </a:pathLst>
              </a:custGeom>
              <a:solidFill>
                <a:srgbClr val="A797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9"/>
              <p:cNvSpPr/>
              <p:nvPr/>
            </p:nvSpPr>
            <p:spPr>
              <a:xfrm>
                <a:off x="6140125" y="2236621"/>
                <a:ext cx="302174" cy="298914"/>
              </a:xfrm>
              <a:custGeom>
                <a:avLst/>
                <a:gdLst/>
                <a:ahLst/>
                <a:cxnLst/>
                <a:rect l="l" t="t" r="r" b="b"/>
                <a:pathLst>
                  <a:path w="13996" h="13845" extrusionOk="0">
                    <a:moveTo>
                      <a:pt x="7247" y="4021"/>
                    </a:moveTo>
                    <a:cubicBezTo>
                      <a:pt x="7601" y="4021"/>
                      <a:pt x="7958" y="4089"/>
                      <a:pt x="8298" y="4230"/>
                    </a:cubicBezTo>
                    <a:cubicBezTo>
                      <a:pt x="9326" y="4657"/>
                      <a:pt x="9997" y="5660"/>
                      <a:pt x="9997" y="6773"/>
                    </a:cubicBezTo>
                    <a:cubicBezTo>
                      <a:pt x="9997" y="8292"/>
                      <a:pt x="8765" y="9525"/>
                      <a:pt x="7245" y="9525"/>
                    </a:cubicBezTo>
                    <a:cubicBezTo>
                      <a:pt x="6132" y="9525"/>
                      <a:pt x="5128" y="8855"/>
                      <a:pt x="4703" y="7826"/>
                    </a:cubicBezTo>
                    <a:cubicBezTo>
                      <a:pt x="4277" y="6798"/>
                      <a:pt x="4513" y="5614"/>
                      <a:pt x="5299" y="4828"/>
                    </a:cubicBezTo>
                    <a:cubicBezTo>
                      <a:pt x="5826" y="4301"/>
                      <a:pt x="6531" y="4021"/>
                      <a:pt x="7247" y="4021"/>
                    </a:cubicBezTo>
                    <a:close/>
                    <a:moveTo>
                      <a:pt x="5739" y="0"/>
                    </a:moveTo>
                    <a:cubicBezTo>
                      <a:pt x="5624" y="2"/>
                      <a:pt x="5533" y="93"/>
                      <a:pt x="5533" y="208"/>
                    </a:cubicBezTo>
                    <a:lnTo>
                      <a:pt x="5533" y="1411"/>
                    </a:lnTo>
                    <a:cubicBezTo>
                      <a:pt x="5217" y="1511"/>
                      <a:pt x="4910" y="1640"/>
                      <a:pt x="4617" y="1795"/>
                    </a:cubicBezTo>
                    <a:lnTo>
                      <a:pt x="3816" y="826"/>
                    </a:lnTo>
                    <a:cubicBezTo>
                      <a:pt x="3775" y="778"/>
                      <a:pt x="3716" y="752"/>
                      <a:pt x="3657" y="752"/>
                    </a:cubicBezTo>
                    <a:cubicBezTo>
                      <a:pt x="3611" y="752"/>
                      <a:pt x="3564" y="768"/>
                      <a:pt x="3525" y="800"/>
                    </a:cubicBezTo>
                    <a:lnTo>
                      <a:pt x="1352" y="2599"/>
                    </a:lnTo>
                    <a:cubicBezTo>
                      <a:pt x="1263" y="2671"/>
                      <a:pt x="1252" y="2802"/>
                      <a:pt x="1324" y="2889"/>
                    </a:cubicBezTo>
                    <a:lnTo>
                      <a:pt x="2306" y="4076"/>
                    </a:lnTo>
                    <a:cubicBezTo>
                      <a:pt x="2222" y="4229"/>
                      <a:pt x="2145" y="4386"/>
                      <a:pt x="2075" y="4548"/>
                    </a:cubicBezTo>
                    <a:lnTo>
                      <a:pt x="208" y="4548"/>
                    </a:lnTo>
                    <a:cubicBezTo>
                      <a:pt x="93" y="4548"/>
                      <a:pt x="0" y="4641"/>
                      <a:pt x="0" y="4754"/>
                    </a:cubicBezTo>
                    <a:lnTo>
                      <a:pt x="0" y="7577"/>
                    </a:lnTo>
                    <a:cubicBezTo>
                      <a:pt x="0" y="7692"/>
                      <a:pt x="93" y="7783"/>
                      <a:pt x="208" y="7784"/>
                    </a:cubicBezTo>
                    <a:lnTo>
                      <a:pt x="1708" y="7784"/>
                    </a:lnTo>
                    <a:cubicBezTo>
                      <a:pt x="1804" y="8311"/>
                      <a:pt x="1976" y="8824"/>
                      <a:pt x="2217" y="9302"/>
                    </a:cubicBezTo>
                    <a:lnTo>
                      <a:pt x="1090" y="10664"/>
                    </a:lnTo>
                    <a:cubicBezTo>
                      <a:pt x="1018" y="10752"/>
                      <a:pt x="1029" y="10882"/>
                      <a:pt x="1118" y="10956"/>
                    </a:cubicBezTo>
                    <a:lnTo>
                      <a:pt x="3291" y="12755"/>
                    </a:lnTo>
                    <a:cubicBezTo>
                      <a:pt x="3330" y="12786"/>
                      <a:pt x="3376" y="12802"/>
                      <a:pt x="3423" y="12802"/>
                    </a:cubicBezTo>
                    <a:cubicBezTo>
                      <a:pt x="3482" y="12802"/>
                      <a:pt x="3541" y="12776"/>
                      <a:pt x="3582" y="12727"/>
                    </a:cubicBezTo>
                    <a:lnTo>
                      <a:pt x="4461" y="11664"/>
                    </a:lnTo>
                    <a:cubicBezTo>
                      <a:pt x="4801" y="11858"/>
                      <a:pt x="5161" y="12016"/>
                      <a:pt x="5533" y="12133"/>
                    </a:cubicBezTo>
                    <a:lnTo>
                      <a:pt x="5533" y="13637"/>
                    </a:lnTo>
                    <a:cubicBezTo>
                      <a:pt x="5533" y="13752"/>
                      <a:pt x="5624" y="13843"/>
                      <a:pt x="5739" y="13844"/>
                    </a:cubicBezTo>
                    <a:lnTo>
                      <a:pt x="8562" y="13844"/>
                    </a:lnTo>
                    <a:cubicBezTo>
                      <a:pt x="8675" y="13843"/>
                      <a:pt x="8768" y="13752"/>
                      <a:pt x="8768" y="13637"/>
                    </a:cubicBezTo>
                    <a:lnTo>
                      <a:pt x="8768" y="12191"/>
                    </a:lnTo>
                    <a:cubicBezTo>
                      <a:pt x="9171" y="12078"/>
                      <a:pt x="9561" y="11920"/>
                      <a:pt x="9929" y="11720"/>
                    </a:cubicBezTo>
                    <a:lnTo>
                      <a:pt x="10763" y="12727"/>
                    </a:lnTo>
                    <a:cubicBezTo>
                      <a:pt x="10804" y="12776"/>
                      <a:pt x="10863" y="12802"/>
                      <a:pt x="10923" y="12802"/>
                    </a:cubicBezTo>
                    <a:cubicBezTo>
                      <a:pt x="10969" y="12802"/>
                      <a:pt x="11016" y="12786"/>
                      <a:pt x="11054" y="12755"/>
                    </a:cubicBezTo>
                    <a:lnTo>
                      <a:pt x="13229" y="10956"/>
                    </a:lnTo>
                    <a:cubicBezTo>
                      <a:pt x="13316" y="10882"/>
                      <a:pt x="13329" y="10752"/>
                      <a:pt x="13255" y="10664"/>
                    </a:cubicBezTo>
                    <a:lnTo>
                      <a:pt x="12217" y="9410"/>
                    </a:lnTo>
                    <a:cubicBezTo>
                      <a:pt x="12490" y="8900"/>
                      <a:pt x="12680" y="8351"/>
                      <a:pt x="12783" y="7783"/>
                    </a:cubicBezTo>
                    <a:lnTo>
                      <a:pt x="13790" y="7783"/>
                    </a:lnTo>
                    <a:cubicBezTo>
                      <a:pt x="13903" y="7783"/>
                      <a:pt x="13996" y="7690"/>
                      <a:pt x="13996" y="7577"/>
                    </a:cubicBezTo>
                    <a:lnTo>
                      <a:pt x="13996" y="4756"/>
                    </a:lnTo>
                    <a:cubicBezTo>
                      <a:pt x="13996" y="4641"/>
                      <a:pt x="13903" y="4548"/>
                      <a:pt x="13790" y="4548"/>
                    </a:cubicBezTo>
                    <a:lnTo>
                      <a:pt x="12416" y="4548"/>
                    </a:lnTo>
                    <a:cubicBezTo>
                      <a:pt x="12318" y="4321"/>
                      <a:pt x="12206" y="4102"/>
                      <a:pt x="12079" y="3890"/>
                    </a:cubicBezTo>
                    <a:lnTo>
                      <a:pt x="12906" y="2890"/>
                    </a:lnTo>
                    <a:cubicBezTo>
                      <a:pt x="12980" y="2802"/>
                      <a:pt x="12967" y="2672"/>
                      <a:pt x="12880" y="2599"/>
                    </a:cubicBezTo>
                    <a:lnTo>
                      <a:pt x="10705" y="800"/>
                    </a:lnTo>
                    <a:cubicBezTo>
                      <a:pt x="10667" y="768"/>
                      <a:pt x="10620" y="753"/>
                      <a:pt x="10574" y="753"/>
                    </a:cubicBezTo>
                    <a:cubicBezTo>
                      <a:pt x="10514" y="753"/>
                      <a:pt x="10456" y="778"/>
                      <a:pt x="10415" y="828"/>
                    </a:cubicBezTo>
                    <a:lnTo>
                      <a:pt x="9689" y="1702"/>
                    </a:lnTo>
                    <a:cubicBezTo>
                      <a:pt x="9394" y="1559"/>
                      <a:pt x="9084" y="1443"/>
                      <a:pt x="8768" y="1353"/>
                    </a:cubicBezTo>
                    <a:lnTo>
                      <a:pt x="8768" y="208"/>
                    </a:lnTo>
                    <a:cubicBezTo>
                      <a:pt x="8768" y="93"/>
                      <a:pt x="8675" y="2"/>
                      <a:pt x="8562" y="0"/>
                    </a:cubicBezTo>
                    <a:close/>
                  </a:path>
                </a:pathLst>
              </a:custGeom>
              <a:solidFill>
                <a:srgbClr val="A797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9"/>
              <p:cNvSpPr/>
              <p:nvPr/>
            </p:nvSpPr>
            <p:spPr>
              <a:xfrm>
                <a:off x="6648008" y="1248447"/>
                <a:ext cx="302217" cy="298892"/>
              </a:xfrm>
              <a:custGeom>
                <a:avLst/>
                <a:gdLst/>
                <a:ahLst/>
                <a:cxnLst/>
                <a:rect l="l" t="t" r="r" b="b"/>
                <a:pathLst>
                  <a:path w="13998" h="13844" extrusionOk="0">
                    <a:moveTo>
                      <a:pt x="7247" y="4021"/>
                    </a:moveTo>
                    <a:cubicBezTo>
                      <a:pt x="7601" y="4021"/>
                      <a:pt x="7959" y="4090"/>
                      <a:pt x="8299" y="4231"/>
                    </a:cubicBezTo>
                    <a:cubicBezTo>
                      <a:pt x="9326" y="4656"/>
                      <a:pt x="9998" y="5660"/>
                      <a:pt x="9998" y="6772"/>
                    </a:cubicBezTo>
                    <a:cubicBezTo>
                      <a:pt x="9998" y="8293"/>
                      <a:pt x="8765" y="9524"/>
                      <a:pt x="7246" y="9524"/>
                    </a:cubicBezTo>
                    <a:cubicBezTo>
                      <a:pt x="6133" y="9524"/>
                      <a:pt x="5129" y="8854"/>
                      <a:pt x="4703" y="7826"/>
                    </a:cubicBezTo>
                    <a:cubicBezTo>
                      <a:pt x="4278" y="6797"/>
                      <a:pt x="4513" y="5615"/>
                      <a:pt x="5300" y="4827"/>
                    </a:cubicBezTo>
                    <a:cubicBezTo>
                      <a:pt x="5827" y="4301"/>
                      <a:pt x="6531" y="4021"/>
                      <a:pt x="7247" y="4021"/>
                    </a:cubicBezTo>
                    <a:close/>
                    <a:moveTo>
                      <a:pt x="5740" y="1"/>
                    </a:moveTo>
                    <a:cubicBezTo>
                      <a:pt x="5626" y="1"/>
                      <a:pt x="5534" y="93"/>
                      <a:pt x="5534" y="207"/>
                    </a:cubicBezTo>
                    <a:lnTo>
                      <a:pt x="5534" y="1411"/>
                    </a:lnTo>
                    <a:cubicBezTo>
                      <a:pt x="5217" y="1511"/>
                      <a:pt x="4911" y="1639"/>
                      <a:pt x="4618" y="1795"/>
                    </a:cubicBezTo>
                    <a:lnTo>
                      <a:pt x="3817" y="827"/>
                    </a:lnTo>
                    <a:cubicBezTo>
                      <a:pt x="3776" y="777"/>
                      <a:pt x="3717" y="752"/>
                      <a:pt x="3657" y="752"/>
                    </a:cubicBezTo>
                    <a:cubicBezTo>
                      <a:pt x="3611" y="752"/>
                      <a:pt x="3564" y="767"/>
                      <a:pt x="3525" y="799"/>
                    </a:cubicBezTo>
                    <a:lnTo>
                      <a:pt x="1352" y="2598"/>
                    </a:lnTo>
                    <a:cubicBezTo>
                      <a:pt x="1264" y="2671"/>
                      <a:pt x="1252" y="2801"/>
                      <a:pt x="1324" y="2889"/>
                    </a:cubicBezTo>
                    <a:lnTo>
                      <a:pt x="2306" y="4076"/>
                    </a:lnTo>
                    <a:cubicBezTo>
                      <a:pt x="2222" y="4229"/>
                      <a:pt x="2144" y="4387"/>
                      <a:pt x="2075" y="4549"/>
                    </a:cubicBezTo>
                    <a:lnTo>
                      <a:pt x="208" y="4549"/>
                    </a:lnTo>
                    <a:cubicBezTo>
                      <a:pt x="93" y="4549"/>
                      <a:pt x="1" y="4641"/>
                      <a:pt x="1" y="4755"/>
                    </a:cubicBezTo>
                    <a:lnTo>
                      <a:pt x="1" y="7577"/>
                    </a:lnTo>
                    <a:cubicBezTo>
                      <a:pt x="1" y="7691"/>
                      <a:pt x="93" y="7783"/>
                      <a:pt x="208" y="7783"/>
                    </a:cubicBezTo>
                    <a:lnTo>
                      <a:pt x="1710" y="7783"/>
                    </a:lnTo>
                    <a:cubicBezTo>
                      <a:pt x="1806" y="8312"/>
                      <a:pt x="1977" y="8823"/>
                      <a:pt x="2218" y="9303"/>
                    </a:cubicBezTo>
                    <a:lnTo>
                      <a:pt x="1090" y="10665"/>
                    </a:lnTo>
                    <a:cubicBezTo>
                      <a:pt x="1018" y="10751"/>
                      <a:pt x="1030" y="10883"/>
                      <a:pt x="1118" y="10955"/>
                    </a:cubicBezTo>
                    <a:lnTo>
                      <a:pt x="3291" y="12754"/>
                    </a:lnTo>
                    <a:cubicBezTo>
                      <a:pt x="3330" y="12786"/>
                      <a:pt x="3377" y="12801"/>
                      <a:pt x="3424" y="12801"/>
                    </a:cubicBezTo>
                    <a:cubicBezTo>
                      <a:pt x="3484" y="12801"/>
                      <a:pt x="3542" y="12776"/>
                      <a:pt x="3583" y="12727"/>
                    </a:cubicBezTo>
                    <a:lnTo>
                      <a:pt x="4463" y="11664"/>
                    </a:lnTo>
                    <a:cubicBezTo>
                      <a:pt x="4802" y="11857"/>
                      <a:pt x="5161" y="12015"/>
                      <a:pt x="5534" y="12134"/>
                    </a:cubicBezTo>
                    <a:lnTo>
                      <a:pt x="5534" y="13637"/>
                    </a:lnTo>
                    <a:cubicBezTo>
                      <a:pt x="5534" y="13751"/>
                      <a:pt x="5626" y="13843"/>
                      <a:pt x="5740" y="13843"/>
                    </a:cubicBezTo>
                    <a:lnTo>
                      <a:pt x="8562" y="13843"/>
                    </a:lnTo>
                    <a:cubicBezTo>
                      <a:pt x="8676" y="13843"/>
                      <a:pt x="8768" y="13751"/>
                      <a:pt x="8768" y="13637"/>
                    </a:cubicBezTo>
                    <a:lnTo>
                      <a:pt x="8768" y="12191"/>
                    </a:lnTo>
                    <a:cubicBezTo>
                      <a:pt x="9173" y="12078"/>
                      <a:pt x="9562" y="11919"/>
                      <a:pt x="9930" y="11719"/>
                    </a:cubicBezTo>
                    <a:lnTo>
                      <a:pt x="10765" y="12727"/>
                    </a:lnTo>
                    <a:cubicBezTo>
                      <a:pt x="10805" y="12776"/>
                      <a:pt x="10864" y="12801"/>
                      <a:pt x="10923" y="12801"/>
                    </a:cubicBezTo>
                    <a:cubicBezTo>
                      <a:pt x="10970" y="12801"/>
                      <a:pt x="11017" y="12786"/>
                      <a:pt x="11055" y="12754"/>
                    </a:cubicBezTo>
                    <a:lnTo>
                      <a:pt x="13229" y="10955"/>
                    </a:lnTo>
                    <a:cubicBezTo>
                      <a:pt x="13318" y="10883"/>
                      <a:pt x="13330" y="10751"/>
                      <a:pt x="13257" y="10665"/>
                    </a:cubicBezTo>
                    <a:lnTo>
                      <a:pt x="12218" y="9410"/>
                    </a:lnTo>
                    <a:cubicBezTo>
                      <a:pt x="12490" y="8899"/>
                      <a:pt x="12680" y="8352"/>
                      <a:pt x="12783" y="7783"/>
                    </a:cubicBezTo>
                    <a:lnTo>
                      <a:pt x="13790" y="7783"/>
                    </a:lnTo>
                    <a:cubicBezTo>
                      <a:pt x="13905" y="7782"/>
                      <a:pt x="13997" y="7691"/>
                      <a:pt x="13998" y="7576"/>
                    </a:cubicBezTo>
                    <a:lnTo>
                      <a:pt x="13998" y="4755"/>
                    </a:lnTo>
                    <a:cubicBezTo>
                      <a:pt x="13997" y="4640"/>
                      <a:pt x="13904" y="4549"/>
                      <a:pt x="13790" y="4549"/>
                    </a:cubicBezTo>
                    <a:lnTo>
                      <a:pt x="12417" y="4549"/>
                    </a:lnTo>
                    <a:cubicBezTo>
                      <a:pt x="12320" y="4322"/>
                      <a:pt x="12206" y="4101"/>
                      <a:pt x="12080" y="3889"/>
                    </a:cubicBezTo>
                    <a:lnTo>
                      <a:pt x="12908" y="2889"/>
                    </a:lnTo>
                    <a:cubicBezTo>
                      <a:pt x="12981" y="2801"/>
                      <a:pt x="12967" y="2671"/>
                      <a:pt x="12880" y="2598"/>
                    </a:cubicBezTo>
                    <a:lnTo>
                      <a:pt x="10706" y="799"/>
                    </a:lnTo>
                    <a:cubicBezTo>
                      <a:pt x="10667" y="767"/>
                      <a:pt x="10621" y="752"/>
                      <a:pt x="10575" y="752"/>
                    </a:cubicBezTo>
                    <a:cubicBezTo>
                      <a:pt x="10516" y="752"/>
                      <a:pt x="10457" y="778"/>
                      <a:pt x="10416" y="827"/>
                    </a:cubicBezTo>
                    <a:lnTo>
                      <a:pt x="9691" y="1703"/>
                    </a:lnTo>
                    <a:cubicBezTo>
                      <a:pt x="9394" y="1558"/>
                      <a:pt x="9086" y="1442"/>
                      <a:pt x="8768" y="1354"/>
                    </a:cubicBezTo>
                    <a:lnTo>
                      <a:pt x="8768" y="207"/>
                    </a:lnTo>
                    <a:cubicBezTo>
                      <a:pt x="8768" y="93"/>
                      <a:pt x="8676" y="1"/>
                      <a:pt x="8562" y="1"/>
                    </a:cubicBezTo>
                    <a:close/>
                  </a:path>
                </a:pathLst>
              </a:custGeom>
              <a:solidFill>
                <a:srgbClr val="CAC5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29"/>
            <p:cNvGrpSpPr/>
            <p:nvPr/>
          </p:nvGrpSpPr>
          <p:grpSpPr>
            <a:xfrm>
              <a:off x="2295334" y="1534371"/>
              <a:ext cx="666419" cy="715234"/>
              <a:chOff x="2295334" y="1528534"/>
              <a:chExt cx="666419" cy="715234"/>
            </a:xfrm>
          </p:grpSpPr>
          <p:sp>
            <p:nvSpPr>
              <p:cNvPr id="260" name="Google Shape;260;p29"/>
              <p:cNvSpPr/>
              <p:nvPr/>
            </p:nvSpPr>
            <p:spPr>
              <a:xfrm>
                <a:off x="2295334" y="1528534"/>
                <a:ext cx="666419" cy="715234"/>
              </a:xfrm>
              <a:custGeom>
                <a:avLst/>
                <a:gdLst/>
                <a:ahLst/>
                <a:cxnLst/>
                <a:rect l="l" t="t" r="r" b="b"/>
                <a:pathLst>
                  <a:path w="30867" h="33128" extrusionOk="0">
                    <a:moveTo>
                      <a:pt x="3066" y="0"/>
                    </a:moveTo>
                    <a:cubicBezTo>
                      <a:pt x="1380" y="0"/>
                      <a:pt x="1" y="1381"/>
                      <a:pt x="1" y="3067"/>
                    </a:cubicBezTo>
                    <a:lnTo>
                      <a:pt x="1" y="23081"/>
                    </a:lnTo>
                    <a:cubicBezTo>
                      <a:pt x="1" y="24767"/>
                      <a:pt x="1380" y="26147"/>
                      <a:pt x="3066" y="26147"/>
                    </a:cubicBezTo>
                    <a:lnTo>
                      <a:pt x="16250" y="26147"/>
                    </a:lnTo>
                    <a:lnTo>
                      <a:pt x="21934" y="33127"/>
                    </a:lnTo>
                    <a:lnTo>
                      <a:pt x="21934" y="26147"/>
                    </a:lnTo>
                    <a:lnTo>
                      <a:pt x="27801" y="26147"/>
                    </a:lnTo>
                    <a:cubicBezTo>
                      <a:pt x="29487" y="26147"/>
                      <a:pt x="30866" y="24767"/>
                      <a:pt x="30866" y="23081"/>
                    </a:cubicBezTo>
                    <a:lnTo>
                      <a:pt x="30866" y="3067"/>
                    </a:lnTo>
                    <a:cubicBezTo>
                      <a:pt x="30866" y="1380"/>
                      <a:pt x="29487" y="0"/>
                      <a:pt x="27801" y="0"/>
                    </a:cubicBezTo>
                    <a:close/>
                  </a:path>
                </a:pathLst>
              </a:custGeom>
              <a:solidFill>
                <a:srgbClr val="CAC5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9"/>
              <p:cNvSpPr/>
              <p:nvPr/>
            </p:nvSpPr>
            <p:spPr>
              <a:xfrm>
                <a:off x="2364293" y="1681758"/>
                <a:ext cx="516303" cy="305477"/>
              </a:xfrm>
              <a:custGeom>
                <a:avLst/>
                <a:gdLst/>
                <a:ahLst/>
                <a:cxnLst/>
                <a:rect l="l" t="t" r="r" b="b"/>
                <a:pathLst>
                  <a:path w="23914" h="14149" extrusionOk="0">
                    <a:moveTo>
                      <a:pt x="20234" y="1"/>
                    </a:moveTo>
                    <a:cubicBezTo>
                      <a:pt x="20105" y="1"/>
                      <a:pt x="19975" y="67"/>
                      <a:pt x="19906" y="197"/>
                    </a:cubicBezTo>
                    <a:lnTo>
                      <a:pt x="13012" y="13075"/>
                    </a:lnTo>
                    <a:lnTo>
                      <a:pt x="4357" y="1052"/>
                    </a:lnTo>
                    <a:cubicBezTo>
                      <a:pt x="4292" y="961"/>
                      <a:pt x="4189" y="905"/>
                      <a:pt x="4077" y="899"/>
                    </a:cubicBezTo>
                    <a:cubicBezTo>
                      <a:pt x="4070" y="899"/>
                      <a:pt x="4064" y="899"/>
                      <a:pt x="4057" y="899"/>
                    </a:cubicBezTo>
                    <a:cubicBezTo>
                      <a:pt x="3952" y="899"/>
                      <a:pt x="3851" y="942"/>
                      <a:pt x="3779" y="1020"/>
                    </a:cubicBezTo>
                    <a:lnTo>
                      <a:pt x="144" y="5001"/>
                    </a:lnTo>
                    <a:cubicBezTo>
                      <a:pt x="0" y="5151"/>
                      <a:pt x="9" y="5391"/>
                      <a:pt x="162" y="5533"/>
                    </a:cubicBezTo>
                    <a:cubicBezTo>
                      <a:pt x="234" y="5597"/>
                      <a:pt x="324" y="5629"/>
                      <a:pt x="413" y="5629"/>
                    </a:cubicBezTo>
                    <a:cubicBezTo>
                      <a:pt x="516" y="5629"/>
                      <a:pt x="619" y="5587"/>
                      <a:pt x="694" y="5503"/>
                    </a:cubicBezTo>
                    <a:lnTo>
                      <a:pt x="4021" y="1859"/>
                    </a:lnTo>
                    <a:lnTo>
                      <a:pt x="12758" y="13994"/>
                    </a:lnTo>
                    <a:cubicBezTo>
                      <a:pt x="12827" y="14091"/>
                      <a:pt x="12939" y="14149"/>
                      <a:pt x="13059" y="14149"/>
                    </a:cubicBezTo>
                    <a:lnTo>
                      <a:pt x="13083" y="14149"/>
                    </a:lnTo>
                    <a:cubicBezTo>
                      <a:pt x="13211" y="14140"/>
                      <a:pt x="13326" y="14066"/>
                      <a:pt x="13386" y="13953"/>
                    </a:cubicBezTo>
                    <a:lnTo>
                      <a:pt x="20269" y="1097"/>
                    </a:lnTo>
                    <a:lnTo>
                      <a:pt x="23182" y="5458"/>
                    </a:lnTo>
                    <a:cubicBezTo>
                      <a:pt x="23253" y="5565"/>
                      <a:pt x="23371" y="5623"/>
                      <a:pt x="23491" y="5623"/>
                    </a:cubicBezTo>
                    <a:cubicBezTo>
                      <a:pt x="23562" y="5623"/>
                      <a:pt x="23634" y="5603"/>
                      <a:pt x="23697" y="5561"/>
                    </a:cubicBezTo>
                    <a:cubicBezTo>
                      <a:pt x="23868" y="5447"/>
                      <a:pt x="23913" y="5216"/>
                      <a:pt x="23800" y="5045"/>
                    </a:cubicBezTo>
                    <a:lnTo>
                      <a:pt x="20543" y="166"/>
                    </a:lnTo>
                    <a:cubicBezTo>
                      <a:pt x="20469" y="55"/>
                      <a:pt x="20351" y="1"/>
                      <a:pt x="20234" y="1"/>
                    </a:cubicBezTo>
                    <a:close/>
                  </a:path>
                </a:pathLst>
              </a:custGeom>
              <a:solidFill>
                <a:srgbClr val="999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9"/>
              <p:cNvSpPr/>
              <p:nvPr/>
            </p:nvSpPr>
            <p:spPr>
              <a:xfrm>
                <a:off x="2417231" y="1674590"/>
                <a:ext cx="69196" cy="69218"/>
              </a:xfrm>
              <a:custGeom>
                <a:avLst/>
                <a:gdLst/>
                <a:ahLst/>
                <a:cxnLst/>
                <a:rect l="l" t="t" r="r" b="b"/>
                <a:pathLst>
                  <a:path w="3205" h="3206" extrusionOk="0">
                    <a:moveTo>
                      <a:pt x="1603" y="0"/>
                    </a:moveTo>
                    <a:cubicBezTo>
                      <a:pt x="719" y="2"/>
                      <a:pt x="2" y="719"/>
                      <a:pt x="1" y="1602"/>
                    </a:cubicBezTo>
                    <a:cubicBezTo>
                      <a:pt x="2" y="2487"/>
                      <a:pt x="719" y="3203"/>
                      <a:pt x="1603" y="3206"/>
                    </a:cubicBezTo>
                    <a:cubicBezTo>
                      <a:pt x="2486" y="3203"/>
                      <a:pt x="3203" y="2487"/>
                      <a:pt x="3205" y="1602"/>
                    </a:cubicBezTo>
                    <a:cubicBezTo>
                      <a:pt x="3203" y="719"/>
                      <a:pt x="2486" y="2"/>
                      <a:pt x="1603" y="0"/>
                    </a:cubicBezTo>
                    <a:close/>
                  </a:path>
                </a:pathLst>
              </a:custGeom>
              <a:solidFill>
                <a:srgbClr val="999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9"/>
              <p:cNvSpPr/>
              <p:nvPr/>
            </p:nvSpPr>
            <p:spPr>
              <a:xfrm>
                <a:off x="2622401" y="1953446"/>
                <a:ext cx="69174" cy="69239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3207" extrusionOk="0">
                    <a:moveTo>
                      <a:pt x="1602" y="1"/>
                    </a:moveTo>
                    <a:cubicBezTo>
                      <a:pt x="717" y="4"/>
                      <a:pt x="2" y="719"/>
                      <a:pt x="0" y="1603"/>
                    </a:cubicBezTo>
                    <a:cubicBezTo>
                      <a:pt x="2" y="2488"/>
                      <a:pt x="717" y="3203"/>
                      <a:pt x="1602" y="3206"/>
                    </a:cubicBezTo>
                    <a:cubicBezTo>
                      <a:pt x="2485" y="3203"/>
                      <a:pt x="3202" y="2488"/>
                      <a:pt x="3204" y="1603"/>
                    </a:cubicBezTo>
                    <a:cubicBezTo>
                      <a:pt x="3202" y="719"/>
                      <a:pt x="2485" y="4"/>
                      <a:pt x="1602" y="1"/>
                    </a:cubicBezTo>
                    <a:close/>
                  </a:path>
                </a:pathLst>
              </a:custGeom>
              <a:solidFill>
                <a:srgbClr val="999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9"/>
              <p:cNvSpPr/>
              <p:nvPr/>
            </p:nvSpPr>
            <p:spPr>
              <a:xfrm>
                <a:off x="2760297" y="1655202"/>
                <a:ext cx="69218" cy="69218"/>
              </a:xfrm>
              <a:custGeom>
                <a:avLst/>
                <a:gdLst/>
                <a:ahLst/>
                <a:cxnLst/>
                <a:rect l="l" t="t" r="r" b="b"/>
                <a:pathLst>
                  <a:path w="3206" h="3206" extrusionOk="0">
                    <a:moveTo>
                      <a:pt x="1602" y="0"/>
                    </a:moveTo>
                    <a:cubicBezTo>
                      <a:pt x="719" y="3"/>
                      <a:pt x="3" y="719"/>
                      <a:pt x="0" y="1602"/>
                    </a:cubicBezTo>
                    <a:cubicBezTo>
                      <a:pt x="3" y="2487"/>
                      <a:pt x="719" y="3203"/>
                      <a:pt x="1602" y="3206"/>
                    </a:cubicBezTo>
                    <a:cubicBezTo>
                      <a:pt x="2487" y="3203"/>
                      <a:pt x="3202" y="2487"/>
                      <a:pt x="3205" y="1602"/>
                    </a:cubicBezTo>
                    <a:cubicBezTo>
                      <a:pt x="3202" y="719"/>
                      <a:pt x="2487" y="3"/>
                      <a:pt x="1602" y="0"/>
                    </a:cubicBezTo>
                    <a:close/>
                  </a:path>
                </a:pathLst>
              </a:custGeom>
              <a:solidFill>
                <a:srgbClr val="999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9"/>
              <p:cNvSpPr/>
              <p:nvPr/>
            </p:nvSpPr>
            <p:spPr>
              <a:xfrm>
                <a:off x="2507111" y="1797696"/>
                <a:ext cx="59049" cy="59049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2735" extrusionOk="0">
                    <a:moveTo>
                      <a:pt x="1368" y="1"/>
                    </a:moveTo>
                    <a:cubicBezTo>
                      <a:pt x="613" y="2"/>
                      <a:pt x="3" y="613"/>
                      <a:pt x="0" y="1367"/>
                    </a:cubicBezTo>
                    <a:cubicBezTo>
                      <a:pt x="3" y="2122"/>
                      <a:pt x="613" y="2732"/>
                      <a:pt x="1368" y="2735"/>
                    </a:cubicBezTo>
                    <a:cubicBezTo>
                      <a:pt x="2122" y="2732"/>
                      <a:pt x="2733" y="2122"/>
                      <a:pt x="2734" y="1367"/>
                    </a:cubicBezTo>
                    <a:cubicBezTo>
                      <a:pt x="2733" y="613"/>
                      <a:pt x="2122" y="2"/>
                      <a:pt x="1368" y="1"/>
                    </a:cubicBezTo>
                    <a:close/>
                  </a:path>
                </a:pathLst>
              </a:custGeom>
              <a:solidFill>
                <a:srgbClr val="999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9"/>
              <p:cNvSpPr/>
              <p:nvPr/>
            </p:nvSpPr>
            <p:spPr>
              <a:xfrm>
                <a:off x="2692461" y="1797696"/>
                <a:ext cx="59049" cy="59049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2735" extrusionOk="0">
                    <a:moveTo>
                      <a:pt x="1368" y="1"/>
                    </a:moveTo>
                    <a:cubicBezTo>
                      <a:pt x="614" y="2"/>
                      <a:pt x="3" y="613"/>
                      <a:pt x="0" y="1367"/>
                    </a:cubicBezTo>
                    <a:cubicBezTo>
                      <a:pt x="3" y="2122"/>
                      <a:pt x="614" y="2732"/>
                      <a:pt x="1368" y="2735"/>
                    </a:cubicBezTo>
                    <a:cubicBezTo>
                      <a:pt x="2122" y="2732"/>
                      <a:pt x="2733" y="2122"/>
                      <a:pt x="2734" y="1367"/>
                    </a:cubicBezTo>
                    <a:cubicBezTo>
                      <a:pt x="2733" y="613"/>
                      <a:pt x="2122" y="2"/>
                      <a:pt x="1368" y="1"/>
                    </a:cubicBezTo>
                    <a:close/>
                  </a:path>
                </a:pathLst>
              </a:custGeom>
              <a:solidFill>
                <a:srgbClr val="999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" name="Google Shape;267;p29"/>
            <p:cNvSpPr/>
            <p:nvPr/>
          </p:nvSpPr>
          <p:spPr>
            <a:xfrm>
              <a:off x="2193775" y="2455349"/>
              <a:ext cx="227170" cy="262988"/>
            </a:xfrm>
            <a:custGeom>
              <a:avLst/>
              <a:gdLst/>
              <a:ahLst/>
              <a:cxnLst/>
              <a:rect l="l" t="t" r="r" b="b"/>
              <a:pathLst>
                <a:path w="10522" h="12181" extrusionOk="0">
                  <a:moveTo>
                    <a:pt x="165" y="0"/>
                  </a:moveTo>
                  <a:cubicBezTo>
                    <a:pt x="57" y="604"/>
                    <a:pt x="1" y="1216"/>
                    <a:pt x="1" y="1830"/>
                  </a:cubicBezTo>
                  <a:cubicBezTo>
                    <a:pt x="1" y="7537"/>
                    <a:pt x="4643" y="12181"/>
                    <a:pt x="10349" y="12181"/>
                  </a:cubicBezTo>
                  <a:cubicBezTo>
                    <a:pt x="10402" y="12181"/>
                    <a:pt x="10455" y="12178"/>
                    <a:pt x="10508" y="12176"/>
                  </a:cubicBezTo>
                  <a:cubicBezTo>
                    <a:pt x="10522" y="10560"/>
                    <a:pt x="10511" y="8944"/>
                    <a:pt x="10448" y="7329"/>
                  </a:cubicBezTo>
                  <a:cubicBezTo>
                    <a:pt x="10416" y="7329"/>
                    <a:pt x="10383" y="7335"/>
                    <a:pt x="10351" y="7335"/>
                  </a:cubicBezTo>
                  <a:cubicBezTo>
                    <a:pt x="7384" y="7335"/>
                    <a:pt x="4609" y="4678"/>
                    <a:pt x="4893" y="1146"/>
                  </a:cubicBezTo>
                  <a:cubicBezTo>
                    <a:pt x="3210" y="750"/>
                    <a:pt x="1622" y="906"/>
                    <a:pt x="165" y="0"/>
                  </a:cubicBezTo>
                  <a:close/>
                </a:path>
              </a:pathLst>
            </a:custGeom>
            <a:solidFill>
              <a:srgbClr val="CAC5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2194164" y="2271381"/>
              <a:ext cx="277000" cy="210934"/>
            </a:xfrm>
            <a:custGeom>
              <a:avLst/>
              <a:gdLst/>
              <a:ahLst/>
              <a:cxnLst/>
              <a:rect l="l" t="t" r="r" b="b"/>
              <a:pathLst>
                <a:path w="12830" h="9770" extrusionOk="0">
                  <a:moveTo>
                    <a:pt x="10333" y="1"/>
                  </a:moveTo>
                  <a:cubicBezTo>
                    <a:pt x="4821" y="1"/>
                    <a:pt x="302" y="4332"/>
                    <a:pt x="0" y="9770"/>
                  </a:cubicBezTo>
                  <a:cubicBezTo>
                    <a:pt x="1624" y="9724"/>
                    <a:pt x="3250" y="9690"/>
                    <a:pt x="4875" y="9667"/>
                  </a:cubicBezTo>
                  <a:cubicBezTo>
                    <a:pt x="5214" y="6955"/>
                    <a:pt x="7530" y="4848"/>
                    <a:pt x="10333" y="4848"/>
                  </a:cubicBezTo>
                  <a:cubicBezTo>
                    <a:pt x="10596" y="4849"/>
                    <a:pt x="10861" y="4870"/>
                    <a:pt x="11122" y="4910"/>
                  </a:cubicBezTo>
                  <a:cubicBezTo>
                    <a:pt x="11679" y="3370"/>
                    <a:pt x="12231" y="1830"/>
                    <a:pt x="12830" y="309"/>
                  </a:cubicBezTo>
                  <a:cubicBezTo>
                    <a:pt x="12013" y="104"/>
                    <a:pt x="11174" y="1"/>
                    <a:pt x="10333" y="1"/>
                  </a:cubicBezTo>
                  <a:close/>
                </a:path>
              </a:pathLst>
            </a:custGeom>
            <a:solidFill>
              <a:srgbClr val="B53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2193775" y="2271381"/>
              <a:ext cx="446913" cy="446956"/>
            </a:xfrm>
            <a:custGeom>
              <a:avLst/>
              <a:gdLst/>
              <a:ahLst/>
              <a:cxnLst/>
              <a:rect l="l" t="t" r="r" b="b"/>
              <a:pathLst>
                <a:path w="20700" h="20702" extrusionOk="0">
                  <a:moveTo>
                    <a:pt x="10351" y="4848"/>
                  </a:moveTo>
                  <a:cubicBezTo>
                    <a:pt x="13385" y="4848"/>
                    <a:pt x="15854" y="7315"/>
                    <a:pt x="15854" y="10351"/>
                  </a:cubicBezTo>
                  <a:cubicBezTo>
                    <a:pt x="15854" y="13387"/>
                    <a:pt x="13385" y="15856"/>
                    <a:pt x="10351" y="15856"/>
                  </a:cubicBezTo>
                  <a:cubicBezTo>
                    <a:pt x="7315" y="15856"/>
                    <a:pt x="4846" y="13387"/>
                    <a:pt x="4846" y="10351"/>
                  </a:cubicBezTo>
                  <a:cubicBezTo>
                    <a:pt x="4846" y="7315"/>
                    <a:pt x="7315" y="4848"/>
                    <a:pt x="10351" y="4848"/>
                  </a:cubicBezTo>
                  <a:close/>
                  <a:moveTo>
                    <a:pt x="10351" y="1"/>
                  </a:moveTo>
                  <a:cubicBezTo>
                    <a:pt x="4644" y="1"/>
                    <a:pt x="1" y="4645"/>
                    <a:pt x="1" y="10351"/>
                  </a:cubicBezTo>
                  <a:cubicBezTo>
                    <a:pt x="1" y="16058"/>
                    <a:pt x="4644" y="20702"/>
                    <a:pt x="10351" y="20702"/>
                  </a:cubicBezTo>
                  <a:cubicBezTo>
                    <a:pt x="16058" y="20702"/>
                    <a:pt x="20700" y="16058"/>
                    <a:pt x="20700" y="10351"/>
                  </a:cubicBezTo>
                  <a:cubicBezTo>
                    <a:pt x="20700" y="4645"/>
                    <a:pt x="16058" y="1"/>
                    <a:pt x="103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3030884" y="1856723"/>
              <a:ext cx="104107" cy="100156"/>
            </a:xfrm>
            <a:custGeom>
              <a:avLst/>
              <a:gdLst/>
              <a:ahLst/>
              <a:cxnLst/>
              <a:rect l="l" t="t" r="r" b="b"/>
              <a:pathLst>
                <a:path w="4822" h="4639" extrusionOk="0">
                  <a:moveTo>
                    <a:pt x="2502" y="1"/>
                  </a:moveTo>
                  <a:cubicBezTo>
                    <a:pt x="1564" y="1"/>
                    <a:pt x="719" y="566"/>
                    <a:pt x="360" y="1433"/>
                  </a:cubicBezTo>
                  <a:cubicBezTo>
                    <a:pt x="1" y="2299"/>
                    <a:pt x="200" y="3297"/>
                    <a:pt x="864" y="3960"/>
                  </a:cubicBezTo>
                  <a:cubicBezTo>
                    <a:pt x="1307" y="4403"/>
                    <a:pt x="1899" y="4639"/>
                    <a:pt x="2503" y="4639"/>
                  </a:cubicBezTo>
                  <a:cubicBezTo>
                    <a:pt x="2802" y="4639"/>
                    <a:pt x="3103" y="4581"/>
                    <a:pt x="3390" y="4462"/>
                  </a:cubicBezTo>
                  <a:cubicBezTo>
                    <a:pt x="4257" y="4104"/>
                    <a:pt x="4821" y="3257"/>
                    <a:pt x="4821" y="2320"/>
                  </a:cubicBezTo>
                  <a:cubicBezTo>
                    <a:pt x="4821" y="1040"/>
                    <a:pt x="3783" y="1"/>
                    <a:pt x="2502" y="1"/>
                  </a:cubicBezTo>
                  <a:close/>
                </a:path>
              </a:pathLst>
            </a:custGeom>
            <a:solidFill>
              <a:srgbClr val="5C1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5103697" y="1025120"/>
              <a:ext cx="533597" cy="533597"/>
            </a:xfrm>
            <a:custGeom>
              <a:avLst/>
              <a:gdLst/>
              <a:ahLst/>
              <a:cxnLst/>
              <a:rect l="l" t="t" r="r" b="b"/>
              <a:pathLst>
                <a:path w="24715" h="24715" extrusionOk="0">
                  <a:moveTo>
                    <a:pt x="12359" y="5785"/>
                  </a:moveTo>
                  <a:cubicBezTo>
                    <a:pt x="15982" y="5785"/>
                    <a:pt x="18930" y="8734"/>
                    <a:pt x="18930" y="12357"/>
                  </a:cubicBezTo>
                  <a:cubicBezTo>
                    <a:pt x="18930" y="15982"/>
                    <a:pt x="15982" y="18930"/>
                    <a:pt x="12359" y="18930"/>
                  </a:cubicBezTo>
                  <a:cubicBezTo>
                    <a:pt x="8734" y="18930"/>
                    <a:pt x="5787" y="15982"/>
                    <a:pt x="5787" y="12357"/>
                  </a:cubicBezTo>
                  <a:cubicBezTo>
                    <a:pt x="5787" y="8734"/>
                    <a:pt x="8734" y="5785"/>
                    <a:pt x="12359" y="5785"/>
                  </a:cubicBezTo>
                  <a:close/>
                  <a:moveTo>
                    <a:pt x="12359" y="0"/>
                  </a:moveTo>
                  <a:cubicBezTo>
                    <a:pt x="5545" y="0"/>
                    <a:pt x="1" y="5544"/>
                    <a:pt x="1" y="12357"/>
                  </a:cubicBezTo>
                  <a:cubicBezTo>
                    <a:pt x="1" y="19171"/>
                    <a:pt x="5545" y="24714"/>
                    <a:pt x="12359" y="24714"/>
                  </a:cubicBezTo>
                  <a:cubicBezTo>
                    <a:pt x="19172" y="24714"/>
                    <a:pt x="24715" y="19171"/>
                    <a:pt x="24715" y="12357"/>
                  </a:cubicBezTo>
                  <a:cubicBezTo>
                    <a:pt x="24715" y="5544"/>
                    <a:pt x="19172" y="0"/>
                    <a:pt x="12359" y="0"/>
                  </a:cubicBezTo>
                  <a:close/>
                </a:path>
              </a:pathLst>
            </a:custGeom>
            <a:solidFill>
              <a:srgbClr val="FF6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Itaú Logo - PNG e Vetor - Download de Logo">
            <a:extLst>
              <a:ext uri="{FF2B5EF4-FFF2-40B4-BE49-F238E27FC236}">
                <a16:creationId xmlns:a16="http://schemas.microsoft.com/office/drawing/2014/main" id="{A84EE356-D9B9-435B-987E-E6EABBED8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907" y="1438009"/>
            <a:ext cx="1127551" cy="112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560BB-7DB3-4BA8-B39F-0E6C2CF7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8B36344-825C-406F-ADDF-44C08252D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46" y="1767841"/>
            <a:ext cx="10477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ysql-logo-png-transparent ⋆ Altyra - Desenvolvimento de Software">
            <a:extLst>
              <a:ext uri="{FF2B5EF4-FFF2-40B4-BE49-F238E27FC236}">
                <a16:creationId xmlns:a16="http://schemas.microsoft.com/office/drawing/2014/main" id="{7938F54F-70D7-4D86-95D1-D409C2D485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7" t="12895" r="7482" b="6700"/>
          <a:stretch/>
        </p:blipFill>
        <p:spPr bwMode="auto">
          <a:xfrm>
            <a:off x="982787" y="3443616"/>
            <a:ext cx="1253067" cy="84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dicionar o Wildfly no Eclipse - bgasparotto">
            <a:extLst>
              <a:ext uri="{FF2B5EF4-FFF2-40B4-BE49-F238E27FC236}">
                <a16:creationId xmlns:a16="http://schemas.microsoft.com/office/drawing/2014/main" id="{FFC075CA-1961-4537-A340-CAAA9B330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484" y="1801988"/>
            <a:ext cx="1638300" cy="86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Java EE · GitHub">
            <a:extLst>
              <a:ext uri="{FF2B5EF4-FFF2-40B4-BE49-F238E27FC236}">
                <a16:creationId xmlns:a16="http://schemas.microsoft.com/office/drawing/2014/main" id="{7DECD623-BF6D-4A1C-9228-99B5E22EF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7" b="21210"/>
          <a:stretch/>
        </p:blipFill>
        <p:spPr bwMode="auto">
          <a:xfrm>
            <a:off x="3504798" y="3254022"/>
            <a:ext cx="1431671" cy="104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Webpublico">
            <a:extLst>
              <a:ext uri="{FF2B5EF4-FFF2-40B4-BE49-F238E27FC236}">
                <a16:creationId xmlns:a16="http://schemas.microsoft.com/office/drawing/2014/main" id="{DC21B796-041D-4031-A386-3B0CBA58D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93" b="12670"/>
          <a:stretch/>
        </p:blipFill>
        <p:spPr bwMode="auto">
          <a:xfrm>
            <a:off x="5945010" y="1557938"/>
            <a:ext cx="1905000" cy="146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C98010C-68E1-434B-86A8-EAD82D219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010" y="3623732"/>
            <a:ext cx="1905000" cy="48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622F4DA-8E3D-4C48-88C2-260D06CCA364}"/>
              </a:ext>
            </a:extLst>
          </p:cNvPr>
          <p:cNvSpPr/>
          <p:nvPr/>
        </p:nvSpPr>
        <p:spPr>
          <a:xfrm>
            <a:off x="3191235" y="4303039"/>
            <a:ext cx="20587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b="1" dirty="0">
                <a:solidFill>
                  <a:srgbClr val="FD9B1E"/>
                </a:solidFill>
              </a:rPr>
              <a:t>(CDI, JPA, JSF 2 e EJB 3)</a:t>
            </a:r>
          </a:p>
        </p:txBody>
      </p:sp>
    </p:spTree>
    <p:extLst>
      <p:ext uri="{BB962C8B-B14F-4D97-AF65-F5344CB8AC3E}">
        <p14:creationId xmlns:p14="http://schemas.microsoft.com/office/powerpoint/2010/main" val="228656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47"/>
          <p:cNvSpPr txBox="1">
            <a:spLocks noGrp="1"/>
          </p:cNvSpPr>
          <p:nvPr>
            <p:ph type="title"/>
          </p:nvPr>
        </p:nvSpPr>
        <p:spPr>
          <a:xfrm>
            <a:off x="651125" y="387000"/>
            <a:ext cx="755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ESTRUTURA DO PROJETO</a:t>
            </a:r>
            <a:endParaRPr dirty="0"/>
          </a:p>
        </p:txBody>
      </p:sp>
      <p:sp>
        <p:nvSpPr>
          <p:cNvPr id="1108" name="Google Shape;1108;p47"/>
          <p:cNvSpPr/>
          <p:nvPr/>
        </p:nvSpPr>
        <p:spPr>
          <a:xfrm flipH="1">
            <a:off x="4388058" y="474262"/>
            <a:ext cx="6629125" cy="970875"/>
          </a:xfrm>
          <a:custGeom>
            <a:avLst/>
            <a:gdLst/>
            <a:ahLst/>
            <a:cxnLst/>
            <a:rect l="l" t="t" r="r" b="b"/>
            <a:pathLst>
              <a:path w="265165" h="38835" extrusionOk="0">
                <a:moveTo>
                  <a:pt x="0" y="6875"/>
                </a:moveTo>
                <a:cubicBezTo>
                  <a:pt x="9172" y="3820"/>
                  <a:pt x="19296" y="5377"/>
                  <a:pt x="28963" y="5377"/>
                </a:cubicBezTo>
                <a:cubicBezTo>
                  <a:pt x="39184" y="5377"/>
                  <a:pt x="50283" y="4303"/>
                  <a:pt x="59425" y="8873"/>
                </a:cubicBezTo>
                <a:cubicBezTo>
                  <a:pt x="64478" y="11399"/>
                  <a:pt x="69786" y="15447"/>
                  <a:pt x="71409" y="20858"/>
                </a:cubicBezTo>
                <a:cubicBezTo>
                  <a:pt x="73184" y="26774"/>
                  <a:pt x="73092" y="38835"/>
                  <a:pt x="66915" y="38835"/>
                </a:cubicBezTo>
                <a:cubicBezTo>
                  <a:pt x="61263" y="38835"/>
                  <a:pt x="59390" y="26770"/>
                  <a:pt x="62920" y="22356"/>
                </a:cubicBezTo>
                <a:cubicBezTo>
                  <a:pt x="68024" y="15974"/>
                  <a:pt x="75807" y="11909"/>
                  <a:pt x="83394" y="8873"/>
                </a:cubicBezTo>
                <a:cubicBezTo>
                  <a:pt x="105713" y="-58"/>
                  <a:pt x="131981" y="8536"/>
                  <a:pt x="155303" y="14366"/>
                </a:cubicBezTo>
                <a:cubicBezTo>
                  <a:pt x="173832" y="18997"/>
                  <a:pt x="212231" y="26973"/>
                  <a:pt x="212231" y="7874"/>
                </a:cubicBezTo>
                <a:cubicBezTo>
                  <a:pt x="212231" y="3163"/>
                  <a:pt x="204716" y="-1104"/>
                  <a:pt x="200247" y="384"/>
                </a:cubicBezTo>
                <a:cubicBezTo>
                  <a:pt x="195349" y="2015"/>
                  <a:pt x="195781" y="12559"/>
                  <a:pt x="199747" y="15864"/>
                </a:cubicBezTo>
                <a:cubicBezTo>
                  <a:pt x="208555" y="23205"/>
                  <a:pt x="222327" y="27480"/>
                  <a:pt x="233205" y="23854"/>
                </a:cubicBezTo>
                <a:cubicBezTo>
                  <a:pt x="244435" y="20111"/>
                  <a:pt x="253328" y="8374"/>
                  <a:pt x="265165" y="8374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7DBACBD-D1B8-4E4C-B61C-2D87F9E4BD8F}"/>
              </a:ext>
            </a:extLst>
          </p:cNvPr>
          <p:cNvGrpSpPr/>
          <p:nvPr/>
        </p:nvGrpSpPr>
        <p:grpSpPr>
          <a:xfrm>
            <a:off x="1956048" y="2164919"/>
            <a:ext cx="1478290" cy="1505208"/>
            <a:chOff x="967220" y="2755727"/>
            <a:chExt cx="1478290" cy="1505208"/>
          </a:xfrm>
        </p:grpSpPr>
        <p:pic>
          <p:nvPicPr>
            <p:cNvPr id="5" name="Gráfico 4" descr="Banco de dados">
              <a:extLst>
                <a:ext uri="{FF2B5EF4-FFF2-40B4-BE49-F238E27FC236}">
                  <a16:creationId xmlns:a16="http://schemas.microsoft.com/office/drawing/2014/main" id="{1B5338E9-4E41-458D-9088-99141F421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49165" y="2755727"/>
              <a:ext cx="914400" cy="914400"/>
            </a:xfrm>
            <a:prstGeom prst="rect">
              <a:avLst/>
            </a:prstGeom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7CF7701-B7A9-4079-AE54-6A36AFC244CB}"/>
                </a:ext>
              </a:extLst>
            </p:cNvPr>
            <p:cNvSpPr txBox="1"/>
            <p:nvPr/>
          </p:nvSpPr>
          <p:spPr>
            <a:xfrm>
              <a:off x="967220" y="3737715"/>
              <a:ext cx="14782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Banco de dados</a:t>
              </a:r>
            </a:p>
            <a:p>
              <a:pPr algn="ctr"/>
              <a:r>
                <a:rPr lang="pt-BR" dirty="0">
                  <a:solidFill>
                    <a:srgbClr val="0070C0"/>
                  </a:solidFill>
                </a:rPr>
                <a:t>MySQL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20F3EB86-2F98-4A7E-B047-ED9ECCFD3774}"/>
              </a:ext>
            </a:extLst>
          </p:cNvPr>
          <p:cNvGrpSpPr/>
          <p:nvPr/>
        </p:nvGrpSpPr>
        <p:grpSpPr>
          <a:xfrm>
            <a:off x="5158016" y="1791693"/>
            <a:ext cx="2166298" cy="1878434"/>
            <a:chOff x="6146844" y="2382501"/>
            <a:chExt cx="2166298" cy="1878434"/>
          </a:xfrm>
        </p:grpSpPr>
        <p:pic>
          <p:nvPicPr>
            <p:cNvPr id="7" name="Gráfico 6" descr="Servidor">
              <a:extLst>
                <a:ext uri="{FF2B5EF4-FFF2-40B4-BE49-F238E27FC236}">
                  <a16:creationId xmlns:a16="http://schemas.microsoft.com/office/drawing/2014/main" id="{C491FF68-1104-479F-A0BA-66B6183CD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54863" y="2755727"/>
              <a:ext cx="914400" cy="914400"/>
            </a:xfrm>
            <a:prstGeom prst="rect">
              <a:avLst/>
            </a:prstGeom>
          </p:spPr>
        </p:pic>
        <p:sp>
          <p:nvSpPr>
            <p:cNvPr id="1614" name="CaixaDeTexto 1613">
              <a:extLst>
                <a:ext uri="{FF2B5EF4-FFF2-40B4-BE49-F238E27FC236}">
                  <a16:creationId xmlns:a16="http://schemas.microsoft.com/office/drawing/2014/main" id="{E2E97EB2-B1EF-4FBB-B96F-2694069613AA}"/>
                </a:ext>
              </a:extLst>
            </p:cNvPr>
            <p:cNvSpPr txBox="1"/>
            <p:nvPr/>
          </p:nvSpPr>
          <p:spPr>
            <a:xfrm>
              <a:off x="7277282" y="2382501"/>
              <a:ext cx="8819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Backend</a:t>
              </a:r>
            </a:p>
            <a:p>
              <a:pPr algn="ctr"/>
              <a:r>
                <a:rPr lang="pt-BR" dirty="0">
                  <a:solidFill>
                    <a:srgbClr val="0070C0"/>
                  </a:solidFill>
                </a:rPr>
                <a:t>Java EE</a:t>
              </a:r>
            </a:p>
          </p:txBody>
        </p:sp>
        <p:sp>
          <p:nvSpPr>
            <p:cNvPr id="1615" name="CaixaDeTexto 1614">
              <a:extLst>
                <a:ext uri="{FF2B5EF4-FFF2-40B4-BE49-F238E27FC236}">
                  <a16:creationId xmlns:a16="http://schemas.microsoft.com/office/drawing/2014/main" id="{EB1E7B57-A660-4B89-BFF5-A6BBBF86D221}"/>
                </a:ext>
              </a:extLst>
            </p:cNvPr>
            <p:cNvSpPr txBox="1"/>
            <p:nvPr/>
          </p:nvSpPr>
          <p:spPr>
            <a:xfrm>
              <a:off x="7123393" y="2900948"/>
              <a:ext cx="11897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Frontend</a:t>
              </a:r>
            </a:p>
            <a:p>
              <a:pPr algn="ctr"/>
              <a:r>
                <a:rPr lang="pt-BR" dirty="0">
                  <a:solidFill>
                    <a:srgbClr val="0070C0"/>
                  </a:solidFill>
                </a:rPr>
                <a:t>Prime Faces</a:t>
              </a:r>
            </a:p>
          </p:txBody>
        </p:sp>
        <p:sp>
          <p:nvSpPr>
            <p:cNvPr id="1616" name="CaixaDeTexto 1615">
              <a:extLst>
                <a:ext uri="{FF2B5EF4-FFF2-40B4-BE49-F238E27FC236}">
                  <a16:creationId xmlns:a16="http://schemas.microsoft.com/office/drawing/2014/main" id="{6C6CC357-3881-4C1D-B133-4135BCC5ABFD}"/>
                </a:ext>
              </a:extLst>
            </p:cNvPr>
            <p:cNvSpPr txBox="1"/>
            <p:nvPr/>
          </p:nvSpPr>
          <p:spPr>
            <a:xfrm>
              <a:off x="6146844" y="3737715"/>
              <a:ext cx="1130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Web Server</a:t>
              </a:r>
            </a:p>
            <a:p>
              <a:pPr algn="ctr"/>
              <a:r>
                <a:rPr lang="pt-BR" dirty="0" err="1">
                  <a:solidFill>
                    <a:srgbClr val="0070C0"/>
                  </a:solidFill>
                </a:rPr>
                <a:t>WildFly</a:t>
              </a:r>
              <a:endParaRPr lang="pt-BR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7CFD87B9-17F2-4DCE-A509-2248EAAA17DE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>
            <a:off x="3152393" y="2622119"/>
            <a:ext cx="21136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44"/>
          <p:cNvSpPr txBox="1">
            <a:spLocks noGrp="1"/>
          </p:cNvSpPr>
          <p:nvPr>
            <p:ph type="title"/>
          </p:nvPr>
        </p:nvSpPr>
        <p:spPr>
          <a:xfrm>
            <a:off x="651125" y="387000"/>
            <a:ext cx="755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Repositório</a:t>
            </a:r>
            <a:endParaRPr dirty="0"/>
          </a:p>
        </p:txBody>
      </p:sp>
      <p:sp>
        <p:nvSpPr>
          <p:cNvPr id="948" name="Google Shape;948;p44"/>
          <p:cNvSpPr/>
          <p:nvPr/>
        </p:nvSpPr>
        <p:spPr>
          <a:xfrm>
            <a:off x="2644386" y="387000"/>
            <a:ext cx="7078550" cy="627075"/>
          </a:xfrm>
          <a:custGeom>
            <a:avLst/>
            <a:gdLst/>
            <a:ahLst/>
            <a:cxnLst/>
            <a:rect l="l" t="t" r="r" b="b"/>
            <a:pathLst>
              <a:path w="283142" h="25083" extrusionOk="0">
                <a:moveTo>
                  <a:pt x="0" y="10601"/>
                </a:moveTo>
                <a:cubicBezTo>
                  <a:pt x="14318" y="1052"/>
                  <a:pt x="35456" y="-286"/>
                  <a:pt x="51435" y="6107"/>
                </a:cubicBezTo>
                <a:cubicBezTo>
                  <a:pt x="57054" y="8355"/>
                  <a:pt x="63630" y="16174"/>
                  <a:pt x="60923" y="21587"/>
                </a:cubicBezTo>
                <a:cubicBezTo>
                  <a:pt x="59797" y="23840"/>
                  <a:pt x="54944" y="24601"/>
                  <a:pt x="53433" y="22586"/>
                </a:cubicBezTo>
                <a:cubicBezTo>
                  <a:pt x="50335" y="18456"/>
                  <a:pt x="54028" y="9737"/>
                  <a:pt x="58926" y="8104"/>
                </a:cubicBezTo>
                <a:cubicBezTo>
                  <a:pt x="70300" y="4312"/>
                  <a:pt x="83249" y="4194"/>
                  <a:pt x="94880" y="7105"/>
                </a:cubicBezTo>
                <a:cubicBezTo>
                  <a:pt x="124363" y="14483"/>
                  <a:pt x="153875" y="25083"/>
                  <a:pt x="184267" y="25083"/>
                </a:cubicBezTo>
                <a:cubicBezTo>
                  <a:pt x="193028" y="25083"/>
                  <a:pt x="207817" y="16807"/>
                  <a:pt x="204741" y="8604"/>
                </a:cubicBezTo>
                <a:cubicBezTo>
                  <a:pt x="203162" y="4393"/>
                  <a:pt x="198691" y="854"/>
                  <a:pt x="194255" y="114"/>
                </a:cubicBezTo>
                <a:cubicBezTo>
                  <a:pt x="191522" y="-342"/>
                  <a:pt x="186590" y="1921"/>
                  <a:pt x="187263" y="4609"/>
                </a:cubicBezTo>
                <a:cubicBezTo>
                  <a:pt x="189922" y="15228"/>
                  <a:pt x="209103" y="12261"/>
                  <a:pt x="219722" y="9602"/>
                </a:cubicBezTo>
                <a:cubicBezTo>
                  <a:pt x="240270" y="4457"/>
                  <a:pt x="264196" y="-3866"/>
                  <a:pt x="283142" y="5607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956" name="Google Shape;956;p44"/>
          <p:cNvSpPr txBox="1">
            <a:spLocks noGrp="1"/>
          </p:cNvSpPr>
          <p:nvPr>
            <p:ph type="subTitle" idx="4294967295"/>
          </p:nvPr>
        </p:nvSpPr>
        <p:spPr>
          <a:xfrm>
            <a:off x="2727185" y="2301927"/>
            <a:ext cx="3401880" cy="10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400" dirty="0"/>
              <a:t>LINK DO GITHUB</a:t>
            </a:r>
          </a:p>
          <a:p>
            <a:pPr marL="0" lvl="0" indent="0" algn="ctr">
              <a:spcAft>
                <a:spcPts val="1600"/>
              </a:spcAft>
              <a:buNone/>
            </a:pPr>
            <a:r>
              <a:rPr lang="pt-BR" sz="1400" dirty="0">
                <a:hlinkClick r:id="rId3"/>
              </a:rPr>
              <a:t>https://github.com/Potteer/CaseItau</a:t>
            </a:r>
            <a:endParaRPr sz="1400" dirty="0"/>
          </a:p>
        </p:txBody>
      </p:sp>
      <p:grpSp>
        <p:nvGrpSpPr>
          <p:cNvPr id="20" name="Google Shape;1109;p47">
            <a:extLst>
              <a:ext uri="{FF2B5EF4-FFF2-40B4-BE49-F238E27FC236}">
                <a16:creationId xmlns:a16="http://schemas.microsoft.com/office/drawing/2014/main" id="{D03D5D51-9BB0-42DA-BC93-97509A340F59}"/>
              </a:ext>
            </a:extLst>
          </p:cNvPr>
          <p:cNvGrpSpPr/>
          <p:nvPr/>
        </p:nvGrpSpPr>
        <p:grpSpPr>
          <a:xfrm>
            <a:off x="148015" y="2073924"/>
            <a:ext cx="1006219" cy="1299346"/>
            <a:chOff x="1309333" y="-77966"/>
            <a:chExt cx="1541625" cy="1990725"/>
          </a:xfrm>
        </p:grpSpPr>
        <p:sp>
          <p:nvSpPr>
            <p:cNvPr id="21" name="Google Shape;1110;p47">
              <a:extLst>
                <a:ext uri="{FF2B5EF4-FFF2-40B4-BE49-F238E27FC236}">
                  <a16:creationId xmlns:a16="http://schemas.microsoft.com/office/drawing/2014/main" id="{D516DEFE-4929-4118-8A9C-5506238635ED}"/>
                </a:ext>
              </a:extLst>
            </p:cNvPr>
            <p:cNvSpPr/>
            <p:nvPr/>
          </p:nvSpPr>
          <p:spPr>
            <a:xfrm>
              <a:off x="1309333" y="-77966"/>
              <a:ext cx="1291550" cy="928675"/>
            </a:xfrm>
            <a:custGeom>
              <a:avLst/>
              <a:gdLst/>
              <a:ahLst/>
              <a:cxnLst/>
              <a:rect l="l" t="t" r="r" b="b"/>
              <a:pathLst>
                <a:path w="51662" h="37147" extrusionOk="0">
                  <a:moveTo>
                    <a:pt x="51662" y="0"/>
                  </a:moveTo>
                  <a:lnTo>
                    <a:pt x="1" y="19577"/>
                  </a:lnTo>
                  <a:lnTo>
                    <a:pt x="12701" y="22823"/>
                  </a:lnTo>
                  <a:lnTo>
                    <a:pt x="22441" y="37146"/>
                  </a:lnTo>
                  <a:lnTo>
                    <a:pt x="31159" y="25991"/>
                  </a:lnTo>
                  <a:lnTo>
                    <a:pt x="36862" y="29412"/>
                  </a:lnTo>
                  <a:lnTo>
                    <a:pt x="516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11;p47">
              <a:extLst>
                <a:ext uri="{FF2B5EF4-FFF2-40B4-BE49-F238E27FC236}">
                  <a16:creationId xmlns:a16="http://schemas.microsoft.com/office/drawing/2014/main" id="{2846A05A-4EDF-4DCF-A87C-DF0EF24ACDAA}"/>
                </a:ext>
              </a:extLst>
            </p:cNvPr>
            <p:cNvSpPr/>
            <p:nvPr/>
          </p:nvSpPr>
          <p:spPr>
            <a:xfrm>
              <a:off x="1884683" y="-77966"/>
              <a:ext cx="716200" cy="735325"/>
            </a:xfrm>
            <a:custGeom>
              <a:avLst/>
              <a:gdLst/>
              <a:ahLst/>
              <a:cxnLst/>
              <a:rect l="l" t="t" r="r" b="b"/>
              <a:pathLst>
                <a:path w="28648" h="29413" extrusionOk="0">
                  <a:moveTo>
                    <a:pt x="28648" y="0"/>
                  </a:moveTo>
                  <a:lnTo>
                    <a:pt x="0" y="21105"/>
                  </a:lnTo>
                  <a:lnTo>
                    <a:pt x="13848" y="29412"/>
                  </a:lnTo>
                  <a:lnTo>
                    <a:pt x="286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12;p47">
              <a:extLst>
                <a:ext uri="{FF2B5EF4-FFF2-40B4-BE49-F238E27FC236}">
                  <a16:creationId xmlns:a16="http://schemas.microsoft.com/office/drawing/2014/main" id="{6E35EAD1-6B05-4B9C-BA3F-D8ACE5684EF1}"/>
                </a:ext>
              </a:extLst>
            </p:cNvPr>
            <p:cNvSpPr/>
            <p:nvPr/>
          </p:nvSpPr>
          <p:spPr>
            <a:xfrm>
              <a:off x="1309333" y="-77966"/>
              <a:ext cx="1291550" cy="570575"/>
            </a:xfrm>
            <a:custGeom>
              <a:avLst/>
              <a:gdLst/>
              <a:ahLst/>
              <a:cxnLst/>
              <a:rect l="l" t="t" r="r" b="b"/>
              <a:pathLst>
                <a:path w="51662" h="22823" extrusionOk="0">
                  <a:moveTo>
                    <a:pt x="51662" y="0"/>
                  </a:moveTo>
                  <a:lnTo>
                    <a:pt x="1" y="19577"/>
                  </a:lnTo>
                  <a:lnTo>
                    <a:pt x="12701" y="22823"/>
                  </a:lnTo>
                  <a:lnTo>
                    <a:pt x="516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13;p47">
              <a:extLst>
                <a:ext uri="{FF2B5EF4-FFF2-40B4-BE49-F238E27FC236}">
                  <a16:creationId xmlns:a16="http://schemas.microsoft.com/office/drawing/2014/main" id="{944D8954-0E5D-40C3-80E2-0AA9A055D322}"/>
                </a:ext>
              </a:extLst>
            </p:cNvPr>
            <p:cNvSpPr/>
            <p:nvPr/>
          </p:nvSpPr>
          <p:spPr>
            <a:xfrm>
              <a:off x="1870333" y="449634"/>
              <a:ext cx="218000" cy="401075"/>
            </a:xfrm>
            <a:custGeom>
              <a:avLst/>
              <a:gdLst/>
              <a:ahLst/>
              <a:cxnLst/>
              <a:rect l="l" t="t" r="r" b="b"/>
              <a:pathLst>
                <a:path w="8720" h="16043" extrusionOk="0">
                  <a:moveTo>
                    <a:pt x="574" y="1"/>
                  </a:moveTo>
                  <a:lnTo>
                    <a:pt x="1" y="16042"/>
                  </a:lnTo>
                  <a:lnTo>
                    <a:pt x="1" y="16042"/>
                  </a:lnTo>
                  <a:lnTo>
                    <a:pt x="8719" y="4887"/>
                  </a:lnTo>
                  <a:lnTo>
                    <a:pt x="574" y="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14;p47">
              <a:extLst>
                <a:ext uri="{FF2B5EF4-FFF2-40B4-BE49-F238E27FC236}">
                  <a16:creationId xmlns:a16="http://schemas.microsoft.com/office/drawing/2014/main" id="{C2C4CED2-AD32-44CA-BDBA-24D63A4977AB}"/>
                </a:ext>
              </a:extLst>
            </p:cNvPr>
            <p:cNvSpPr/>
            <p:nvPr/>
          </p:nvSpPr>
          <p:spPr>
            <a:xfrm>
              <a:off x="1632483" y="770309"/>
              <a:ext cx="73825" cy="53675"/>
            </a:xfrm>
            <a:custGeom>
              <a:avLst/>
              <a:gdLst/>
              <a:ahLst/>
              <a:cxnLst/>
              <a:rect l="l" t="t" r="r" b="b"/>
              <a:pathLst>
                <a:path w="2953" h="2147" extrusionOk="0">
                  <a:moveTo>
                    <a:pt x="2254" y="1"/>
                  </a:moveTo>
                  <a:cubicBezTo>
                    <a:pt x="2157" y="1"/>
                    <a:pt x="2058" y="24"/>
                    <a:pt x="1966" y="72"/>
                  </a:cubicBezTo>
                  <a:cubicBezTo>
                    <a:pt x="1418" y="363"/>
                    <a:pt x="869" y="682"/>
                    <a:pt x="337" y="1017"/>
                  </a:cubicBezTo>
                  <a:cubicBezTo>
                    <a:pt x="107" y="1162"/>
                    <a:pt x="0" y="1443"/>
                    <a:pt x="76" y="1704"/>
                  </a:cubicBezTo>
                  <a:cubicBezTo>
                    <a:pt x="152" y="1967"/>
                    <a:pt x="393" y="2147"/>
                    <a:pt x="665" y="2147"/>
                  </a:cubicBezTo>
                  <a:cubicBezTo>
                    <a:pt x="781" y="2147"/>
                    <a:pt x="893" y="2114"/>
                    <a:pt x="990" y="2051"/>
                  </a:cubicBezTo>
                  <a:cubicBezTo>
                    <a:pt x="1497" y="1732"/>
                    <a:pt x="2019" y="1431"/>
                    <a:pt x="2540" y="1154"/>
                  </a:cubicBezTo>
                  <a:cubicBezTo>
                    <a:pt x="2838" y="995"/>
                    <a:pt x="2952" y="624"/>
                    <a:pt x="2794" y="326"/>
                  </a:cubicBezTo>
                  <a:cubicBezTo>
                    <a:pt x="2684" y="119"/>
                    <a:pt x="2473" y="1"/>
                    <a:pt x="2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15;p47">
              <a:extLst>
                <a:ext uri="{FF2B5EF4-FFF2-40B4-BE49-F238E27FC236}">
                  <a16:creationId xmlns:a16="http://schemas.microsoft.com/office/drawing/2014/main" id="{11D2DA74-C003-4002-903B-6BA538D0587A}"/>
                </a:ext>
              </a:extLst>
            </p:cNvPr>
            <p:cNvSpPr/>
            <p:nvPr/>
          </p:nvSpPr>
          <p:spPr>
            <a:xfrm>
              <a:off x="1334908" y="848284"/>
              <a:ext cx="1421500" cy="1064475"/>
            </a:xfrm>
            <a:custGeom>
              <a:avLst/>
              <a:gdLst/>
              <a:ahLst/>
              <a:cxnLst/>
              <a:rect l="l" t="t" r="r" b="b"/>
              <a:pathLst>
                <a:path w="56860" h="42579" extrusionOk="0">
                  <a:moveTo>
                    <a:pt x="9598" y="1"/>
                  </a:moveTo>
                  <a:cubicBezTo>
                    <a:pt x="9456" y="1"/>
                    <a:pt x="9314" y="49"/>
                    <a:pt x="9198" y="149"/>
                  </a:cubicBezTo>
                  <a:cubicBezTo>
                    <a:pt x="8243" y="972"/>
                    <a:pt x="7347" y="1861"/>
                    <a:pt x="6515" y="2810"/>
                  </a:cubicBezTo>
                  <a:cubicBezTo>
                    <a:pt x="6169" y="3205"/>
                    <a:pt x="6449" y="3826"/>
                    <a:pt x="6974" y="3826"/>
                  </a:cubicBezTo>
                  <a:cubicBezTo>
                    <a:pt x="6974" y="3826"/>
                    <a:pt x="6975" y="3826"/>
                    <a:pt x="6976" y="3826"/>
                  </a:cubicBezTo>
                  <a:lnTo>
                    <a:pt x="6976" y="3827"/>
                  </a:lnTo>
                  <a:cubicBezTo>
                    <a:pt x="7151" y="3827"/>
                    <a:pt x="7319" y="3750"/>
                    <a:pt x="7436" y="3617"/>
                  </a:cubicBezTo>
                  <a:cubicBezTo>
                    <a:pt x="8230" y="2711"/>
                    <a:pt x="9086" y="1864"/>
                    <a:pt x="9997" y="1078"/>
                  </a:cubicBezTo>
                  <a:cubicBezTo>
                    <a:pt x="10254" y="857"/>
                    <a:pt x="10283" y="470"/>
                    <a:pt x="10063" y="213"/>
                  </a:cubicBezTo>
                  <a:cubicBezTo>
                    <a:pt x="9941" y="73"/>
                    <a:pt x="9770" y="1"/>
                    <a:pt x="9598" y="1"/>
                  </a:cubicBezTo>
                  <a:close/>
                  <a:moveTo>
                    <a:pt x="4745" y="5538"/>
                  </a:moveTo>
                  <a:cubicBezTo>
                    <a:pt x="4544" y="5538"/>
                    <a:pt x="4346" y="5637"/>
                    <a:pt x="4229" y="5819"/>
                  </a:cubicBezTo>
                  <a:cubicBezTo>
                    <a:pt x="3537" y="6873"/>
                    <a:pt x="2920" y="7976"/>
                    <a:pt x="2382" y="9117"/>
                  </a:cubicBezTo>
                  <a:cubicBezTo>
                    <a:pt x="2239" y="9424"/>
                    <a:pt x="2370" y="9788"/>
                    <a:pt x="2676" y="9932"/>
                  </a:cubicBezTo>
                  <a:cubicBezTo>
                    <a:pt x="2757" y="9970"/>
                    <a:pt x="2845" y="9990"/>
                    <a:pt x="2937" y="9990"/>
                  </a:cubicBezTo>
                  <a:lnTo>
                    <a:pt x="2935" y="9992"/>
                  </a:lnTo>
                  <a:cubicBezTo>
                    <a:pt x="3174" y="9992"/>
                    <a:pt x="3390" y="9853"/>
                    <a:pt x="3490" y="9638"/>
                  </a:cubicBezTo>
                  <a:cubicBezTo>
                    <a:pt x="4004" y="8548"/>
                    <a:pt x="4592" y="7496"/>
                    <a:pt x="5252" y="6489"/>
                  </a:cubicBezTo>
                  <a:cubicBezTo>
                    <a:pt x="5441" y="6207"/>
                    <a:pt x="5363" y="5824"/>
                    <a:pt x="5078" y="5638"/>
                  </a:cubicBezTo>
                  <a:cubicBezTo>
                    <a:pt x="4975" y="5570"/>
                    <a:pt x="4859" y="5538"/>
                    <a:pt x="4745" y="5538"/>
                  </a:cubicBezTo>
                  <a:close/>
                  <a:moveTo>
                    <a:pt x="1608" y="12222"/>
                  </a:moveTo>
                  <a:cubicBezTo>
                    <a:pt x="1348" y="12222"/>
                    <a:pt x="1108" y="12389"/>
                    <a:pt x="1025" y="12650"/>
                  </a:cubicBezTo>
                  <a:cubicBezTo>
                    <a:pt x="658" y="13861"/>
                    <a:pt x="387" y="15098"/>
                    <a:pt x="215" y="16350"/>
                  </a:cubicBezTo>
                  <a:cubicBezTo>
                    <a:pt x="165" y="16719"/>
                    <a:pt x="450" y="17045"/>
                    <a:pt x="821" y="17047"/>
                  </a:cubicBezTo>
                  <a:cubicBezTo>
                    <a:pt x="1128" y="17047"/>
                    <a:pt x="1386" y="16820"/>
                    <a:pt x="1427" y="16516"/>
                  </a:cubicBezTo>
                  <a:cubicBezTo>
                    <a:pt x="1593" y="15328"/>
                    <a:pt x="1850" y="14152"/>
                    <a:pt x="2198" y="13003"/>
                  </a:cubicBezTo>
                  <a:cubicBezTo>
                    <a:pt x="2289" y="12681"/>
                    <a:pt x="2105" y="12346"/>
                    <a:pt x="1785" y="12249"/>
                  </a:cubicBezTo>
                  <a:cubicBezTo>
                    <a:pt x="1726" y="12231"/>
                    <a:pt x="1666" y="12222"/>
                    <a:pt x="1608" y="12222"/>
                  </a:cubicBezTo>
                  <a:close/>
                  <a:moveTo>
                    <a:pt x="38682" y="17914"/>
                  </a:moveTo>
                  <a:cubicBezTo>
                    <a:pt x="38375" y="17914"/>
                    <a:pt x="38121" y="18148"/>
                    <a:pt x="38084" y="18458"/>
                  </a:cubicBezTo>
                  <a:cubicBezTo>
                    <a:pt x="38046" y="18793"/>
                    <a:pt x="38285" y="19097"/>
                    <a:pt x="38621" y="19137"/>
                  </a:cubicBezTo>
                  <a:cubicBezTo>
                    <a:pt x="39726" y="19265"/>
                    <a:pt x="40840" y="19653"/>
                    <a:pt x="41843" y="20258"/>
                  </a:cubicBezTo>
                  <a:cubicBezTo>
                    <a:pt x="41938" y="20315"/>
                    <a:pt x="42047" y="20345"/>
                    <a:pt x="42159" y="20345"/>
                  </a:cubicBezTo>
                  <a:cubicBezTo>
                    <a:pt x="42433" y="20345"/>
                    <a:pt x="42675" y="20163"/>
                    <a:pt x="42748" y="19897"/>
                  </a:cubicBezTo>
                  <a:cubicBezTo>
                    <a:pt x="42822" y="19632"/>
                    <a:pt x="42711" y="19351"/>
                    <a:pt x="42475" y="19208"/>
                  </a:cubicBezTo>
                  <a:cubicBezTo>
                    <a:pt x="41324" y="18515"/>
                    <a:pt x="40040" y="18070"/>
                    <a:pt x="38763" y="17920"/>
                  </a:cubicBezTo>
                  <a:cubicBezTo>
                    <a:pt x="38736" y="17916"/>
                    <a:pt x="38709" y="17914"/>
                    <a:pt x="38682" y="17914"/>
                  </a:cubicBezTo>
                  <a:close/>
                  <a:moveTo>
                    <a:pt x="35078" y="18418"/>
                  </a:moveTo>
                  <a:cubicBezTo>
                    <a:pt x="34994" y="18418"/>
                    <a:pt x="34909" y="18435"/>
                    <a:pt x="34827" y="18472"/>
                  </a:cubicBezTo>
                  <a:cubicBezTo>
                    <a:pt x="34579" y="18582"/>
                    <a:pt x="34336" y="18706"/>
                    <a:pt x="34104" y="18843"/>
                  </a:cubicBezTo>
                  <a:cubicBezTo>
                    <a:pt x="33174" y="19392"/>
                    <a:pt x="32397" y="20141"/>
                    <a:pt x="31794" y="21070"/>
                  </a:cubicBezTo>
                  <a:cubicBezTo>
                    <a:pt x="31531" y="21478"/>
                    <a:pt x="31823" y="22014"/>
                    <a:pt x="32308" y="22016"/>
                  </a:cubicBezTo>
                  <a:cubicBezTo>
                    <a:pt x="32516" y="22016"/>
                    <a:pt x="32710" y="21910"/>
                    <a:pt x="32821" y="21735"/>
                  </a:cubicBezTo>
                  <a:cubicBezTo>
                    <a:pt x="33321" y="20969"/>
                    <a:pt x="33960" y="20349"/>
                    <a:pt x="34726" y="19899"/>
                  </a:cubicBezTo>
                  <a:cubicBezTo>
                    <a:pt x="34918" y="19784"/>
                    <a:pt x="35117" y="19682"/>
                    <a:pt x="35321" y="19592"/>
                  </a:cubicBezTo>
                  <a:cubicBezTo>
                    <a:pt x="35633" y="19458"/>
                    <a:pt x="35776" y="19094"/>
                    <a:pt x="35639" y="18783"/>
                  </a:cubicBezTo>
                  <a:cubicBezTo>
                    <a:pt x="35538" y="18554"/>
                    <a:pt x="35313" y="18418"/>
                    <a:pt x="35078" y="18418"/>
                  </a:cubicBezTo>
                  <a:close/>
                  <a:moveTo>
                    <a:pt x="628" y="19509"/>
                  </a:moveTo>
                  <a:cubicBezTo>
                    <a:pt x="620" y="19509"/>
                    <a:pt x="612" y="19509"/>
                    <a:pt x="604" y="19509"/>
                  </a:cubicBezTo>
                  <a:cubicBezTo>
                    <a:pt x="266" y="19521"/>
                    <a:pt x="1" y="19803"/>
                    <a:pt x="12" y="20141"/>
                  </a:cubicBezTo>
                  <a:cubicBezTo>
                    <a:pt x="51" y="21409"/>
                    <a:pt x="205" y="22672"/>
                    <a:pt x="469" y="23915"/>
                  </a:cubicBezTo>
                  <a:cubicBezTo>
                    <a:pt x="528" y="24196"/>
                    <a:pt x="778" y="24398"/>
                    <a:pt x="1066" y="24398"/>
                  </a:cubicBezTo>
                  <a:cubicBezTo>
                    <a:pt x="1456" y="24397"/>
                    <a:pt x="1745" y="24039"/>
                    <a:pt x="1666" y="23658"/>
                  </a:cubicBezTo>
                  <a:cubicBezTo>
                    <a:pt x="1417" y="22488"/>
                    <a:pt x="1273" y="21298"/>
                    <a:pt x="1236" y="20103"/>
                  </a:cubicBezTo>
                  <a:cubicBezTo>
                    <a:pt x="1225" y="19773"/>
                    <a:pt x="932" y="19509"/>
                    <a:pt x="628" y="19509"/>
                  </a:cubicBezTo>
                  <a:close/>
                  <a:moveTo>
                    <a:pt x="44840" y="21623"/>
                  </a:moveTo>
                  <a:cubicBezTo>
                    <a:pt x="44721" y="21623"/>
                    <a:pt x="44601" y="21658"/>
                    <a:pt x="44496" y="21730"/>
                  </a:cubicBezTo>
                  <a:cubicBezTo>
                    <a:pt x="44216" y="21922"/>
                    <a:pt x="44145" y="22304"/>
                    <a:pt x="44336" y="22582"/>
                  </a:cubicBezTo>
                  <a:cubicBezTo>
                    <a:pt x="44541" y="22882"/>
                    <a:pt x="44724" y="23196"/>
                    <a:pt x="44881" y="23524"/>
                  </a:cubicBezTo>
                  <a:cubicBezTo>
                    <a:pt x="45218" y="24230"/>
                    <a:pt x="45456" y="24980"/>
                    <a:pt x="45591" y="25752"/>
                  </a:cubicBezTo>
                  <a:cubicBezTo>
                    <a:pt x="45643" y="26045"/>
                    <a:pt x="45897" y="26259"/>
                    <a:pt x="46193" y="26259"/>
                  </a:cubicBezTo>
                  <a:cubicBezTo>
                    <a:pt x="46229" y="26259"/>
                    <a:pt x="46265" y="26254"/>
                    <a:pt x="46300" y="26249"/>
                  </a:cubicBezTo>
                  <a:cubicBezTo>
                    <a:pt x="46633" y="26190"/>
                    <a:pt x="46855" y="25872"/>
                    <a:pt x="46797" y="25540"/>
                  </a:cubicBezTo>
                  <a:cubicBezTo>
                    <a:pt x="46643" y="24658"/>
                    <a:pt x="46370" y="23802"/>
                    <a:pt x="45985" y="22994"/>
                  </a:cubicBezTo>
                  <a:cubicBezTo>
                    <a:pt x="45801" y="22609"/>
                    <a:pt x="45587" y="22241"/>
                    <a:pt x="45347" y="21890"/>
                  </a:cubicBezTo>
                  <a:cubicBezTo>
                    <a:pt x="45228" y="21717"/>
                    <a:pt x="45035" y="21623"/>
                    <a:pt x="44840" y="21623"/>
                  </a:cubicBezTo>
                  <a:close/>
                  <a:moveTo>
                    <a:pt x="31112" y="24255"/>
                  </a:moveTo>
                  <a:cubicBezTo>
                    <a:pt x="30807" y="24255"/>
                    <a:pt x="30547" y="24491"/>
                    <a:pt x="30514" y="24802"/>
                  </a:cubicBezTo>
                  <a:cubicBezTo>
                    <a:pt x="30477" y="25156"/>
                    <a:pt x="30457" y="25511"/>
                    <a:pt x="30459" y="25868"/>
                  </a:cubicBezTo>
                  <a:cubicBezTo>
                    <a:pt x="30459" y="26824"/>
                    <a:pt x="30591" y="27777"/>
                    <a:pt x="30852" y="28697"/>
                  </a:cubicBezTo>
                  <a:cubicBezTo>
                    <a:pt x="30927" y="28959"/>
                    <a:pt x="31168" y="29142"/>
                    <a:pt x="31440" y="29142"/>
                  </a:cubicBezTo>
                  <a:cubicBezTo>
                    <a:pt x="31497" y="29142"/>
                    <a:pt x="31554" y="29135"/>
                    <a:pt x="31609" y="29119"/>
                  </a:cubicBezTo>
                  <a:cubicBezTo>
                    <a:pt x="31934" y="29028"/>
                    <a:pt x="32122" y="28688"/>
                    <a:pt x="32031" y="28363"/>
                  </a:cubicBezTo>
                  <a:cubicBezTo>
                    <a:pt x="31800" y="27551"/>
                    <a:pt x="31683" y="26711"/>
                    <a:pt x="31683" y="25868"/>
                  </a:cubicBezTo>
                  <a:cubicBezTo>
                    <a:pt x="31683" y="25555"/>
                    <a:pt x="31698" y="25244"/>
                    <a:pt x="31733" y="24933"/>
                  </a:cubicBezTo>
                  <a:cubicBezTo>
                    <a:pt x="31768" y="24598"/>
                    <a:pt x="31524" y="24296"/>
                    <a:pt x="31189" y="24260"/>
                  </a:cubicBezTo>
                  <a:cubicBezTo>
                    <a:pt x="31163" y="24257"/>
                    <a:pt x="31137" y="24255"/>
                    <a:pt x="31112" y="24255"/>
                  </a:cubicBezTo>
                  <a:close/>
                  <a:moveTo>
                    <a:pt x="2169" y="26697"/>
                  </a:moveTo>
                  <a:cubicBezTo>
                    <a:pt x="2091" y="26697"/>
                    <a:pt x="2011" y="26712"/>
                    <a:pt x="1934" y="26744"/>
                  </a:cubicBezTo>
                  <a:cubicBezTo>
                    <a:pt x="1621" y="26874"/>
                    <a:pt x="1474" y="27233"/>
                    <a:pt x="1604" y="27544"/>
                  </a:cubicBezTo>
                  <a:cubicBezTo>
                    <a:pt x="2017" y="28529"/>
                    <a:pt x="2503" y="29480"/>
                    <a:pt x="3059" y="30390"/>
                  </a:cubicBezTo>
                  <a:cubicBezTo>
                    <a:pt x="3166" y="30564"/>
                    <a:pt x="3275" y="30736"/>
                    <a:pt x="3385" y="30905"/>
                  </a:cubicBezTo>
                  <a:cubicBezTo>
                    <a:pt x="3497" y="31079"/>
                    <a:pt x="3691" y="31184"/>
                    <a:pt x="3898" y="31184"/>
                  </a:cubicBezTo>
                  <a:cubicBezTo>
                    <a:pt x="4383" y="31182"/>
                    <a:pt x="4676" y="30644"/>
                    <a:pt x="4412" y="30238"/>
                  </a:cubicBezTo>
                  <a:cubicBezTo>
                    <a:pt x="4308" y="30078"/>
                    <a:pt x="4205" y="29915"/>
                    <a:pt x="4105" y="29751"/>
                  </a:cubicBezTo>
                  <a:cubicBezTo>
                    <a:pt x="3580" y="28895"/>
                    <a:pt x="3122" y="27999"/>
                    <a:pt x="2734" y="27073"/>
                  </a:cubicBezTo>
                  <a:cubicBezTo>
                    <a:pt x="2636" y="26838"/>
                    <a:pt x="2409" y="26697"/>
                    <a:pt x="2169" y="26697"/>
                  </a:cubicBezTo>
                  <a:close/>
                  <a:moveTo>
                    <a:pt x="56177" y="28445"/>
                  </a:moveTo>
                  <a:cubicBezTo>
                    <a:pt x="56032" y="28445"/>
                    <a:pt x="55886" y="28497"/>
                    <a:pt x="55769" y="28601"/>
                  </a:cubicBezTo>
                  <a:cubicBezTo>
                    <a:pt x="54868" y="29406"/>
                    <a:pt x="53919" y="30155"/>
                    <a:pt x="52929" y="30847"/>
                  </a:cubicBezTo>
                  <a:cubicBezTo>
                    <a:pt x="52709" y="31000"/>
                    <a:pt x="52613" y="31276"/>
                    <a:pt x="52693" y="31532"/>
                  </a:cubicBezTo>
                  <a:cubicBezTo>
                    <a:pt x="52775" y="31787"/>
                    <a:pt x="53011" y="31961"/>
                    <a:pt x="53278" y="31961"/>
                  </a:cubicBezTo>
                  <a:lnTo>
                    <a:pt x="53280" y="31961"/>
                  </a:lnTo>
                  <a:cubicBezTo>
                    <a:pt x="53404" y="31960"/>
                    <a:pt x="53526" y="31921"/>
                    <a:pt x="53628" y="31850"/>
                  </a:cubicBezTo>
                  <a:cubicBezTo>
                    <a:pt x="54659" y="31131"/>
                    <a:pt x="55648" y="30350"/>
                    <a:pt x="56585" y="29513"/>
                  </a:cubicBezTo>
                  <a:cubicBezTo>
                    <a:pt x="56838" y="29288"/>
                    <a:pt x="56859" y="28901"/>
                    <a:pt x="56634" y="28650"/>
                  </a:cubicBezTo>
                  <a:cubicBezTo>
                    <a:pt x="56513" y="28514"/>
                    <a:pt x="56345" y="28445"/>
                    <a:pt x="56177" y="28445"/>
                  </a:cubicBezTo>
                  <a:close/>
                  <a:moveTo>
                    <a:pt x="46177" y="28712"/>
                  </a:moveTo>
                  <a:cubicBezTo>
                    <a:pt x="45885" y="28712"/>
                    <a:pt x="45627" y="28922"/>
                    <a:pt x="45576" y="29220"/>
                  </a:cubicBezTo>
                  <a:cubicBezTo>
                    <a:pt x="45374" y="30378"/>
                    <a:pt x="45004" y="31499"/>
                    <a:pt x="44474" y="32547"/>
                  </a:cubicBezTo>
                  <a:cubicBezTo>
                    <a:pt x="44272" y="32954"/>
                    <a:pt x="44567" y="33433"/>
                    <a:pt x="45022" y="33435"/>
                  </a:cubicBezTo>
                  <a:cubicBezTo>
                    <a:pt x="45255" y="33433"/>
                    <a:pt x="45466" y="33304"/>
                    <a:pt x="45570" y="33097"/>
                  </a:cubicBezTo>
                  <a:cubicBezTo>
                    <a:pt x="46152" y="31940"/>
                    <a:pt x="46561" y="30703"/>
                    <a:pt x="46783" y="29427"/>
                  </a:cubicBezTo>
                  <a:cubicBezTo>
                    <a:pt x="46840" y="29095"/>
                    <a:pt x="46617" y="28778"/>
                    <a:pt x="46283" y="28721"/>
                  </a:cubicBezTo>
                  <a:cubicBezTo>
                    <a:pt x="46248" y="28715"/>
                    <a:pt x="46212" y="28712"/>
                    <a:pt x="46177" y="28712"/>
                  </a:cubicBezTo>
                  <a:close/>
                  <a:moveTo>
                    <a:pt x="33127" y="31178"/>
                  </a:moveTo>
                  <a:cubicBezTo>
                    <a:pt x="32989" y="31178"/>
                    <a:pt x="32850" y="31224"/>
                    <a:pt x="32736" y="31319"/>
                  </a:cubicBezTo>
                  <a:cubicBezTo>
                    <a:pt x="32476" y="31535"/>
                    <a:pt x="32439" y="31920"/>
                    <a:pt x="32656" y="32181"/>
                  </a:cubicBezTo>
                  <a:cubicBezTo>
                    <a:pt x="32875" y="32448"/>
                    <a:pt x="33112" y="32700"/>
                    <a:pt x="33365" y="32937"/>
                  </a:cubicBezTo>
                  <a:cubicBezTo>
                    <a:pt x="34062" y="33598"/>
                    <a:pt x="34836" y="34172"/>
                    <a:pt x="35669" y="34652"/>
                  </a:cubicBezTo>
                  <a:cubicBezTo>
                    <a:pt x="35762" y="34705"/>
                    <a:pt x="35866" y="34733"/>
                    <a:pt x="35971" y="34733"/>
                  </a:cubicBezTo>
                  <a:lnTo>
                    <a:pt x="35973" y="34732"/>
                  </a:lnTo>
                  <a:cubicBezTo>
                    <a:pt x="36251" y="34732"/>
                    <a:pt x="36493" y="34546"/>
                    <a:pt x="36565" y="34277"/>
                  </a:cubicBezTo>
                  <a:cubicBezTo>
                    <a:pt x="36636" y="34008"/>
                    <a:pt x="36518" y="33726"/>
                    <a:pt x="36277" y="33589"/>
                  </a:cubicBezTo>
                  <a:cubicBezTo>
                    <a:pt x="35528" y="33157"/>
                    <a:pt x="34831" y="32639"/>
                    <a:pt x="34204" y="32045"/>
                  </a:cubicBezTo>
                  <a:cubicBezTo>
                    <a:pt x="33990" y="31843"/>
                    <a:pt x="33787" y="31627"/>
                    <a:pt x="33597" y="31399"/>
                  </a:cubicBezTo>
                  <a:cubicBezTo>
                    <a:pt x="33477" y="31253"/>
                    <a:pt x="33302" y="31178"/>
                    <a:pt x="33127" y="31178"/>
                  </a:cubicBezTo>
                  <a:close/>
                  <a:moveTo>
                    <a:pt x="50102" y="32655"/>
                  </a:moveTo>
                  <a:cubicBezTo>
                    <a:pt x="50013" y="32655"/>
                    <a:pt x="49922" y="32675"/>
                    <a:pt x="49836" y="32717"/>
                  </a:cubicBezTo>
                  <a:cubicBezTo>
                    <a:pt x="48729" y="33289"/>
                    <a:pt x="47614" y="33762"/>
                    <a:pt x="46526" y="34118"/>
                  </a:cubicBezTo>
                  <a:cubicBezTo>
                    <a:pt x="46238" y="34211"/>
                    <a:pt x="46062" y="34499"/>
                    <a:pt x="46109" y="34797"/>
                  </a:cubicBezTo>
                  <a:cubicBezTo>
                    <a:pt x="46158" y="35093"/>
                    <a:pt x="46413" y="35312"/>
                    <a:pt x="46713" y="35312"/>
                  </a:cubicBezTo>
                  <a:cubicBezTo>
                    <a:pt x="46714" y="35312"/>
                    <a:pt x="46715" y="35312"/>
                    <a:pt x="46716" y="35312"/>
                  </a:cubicBezTo>
                  <a:lnTo>
                    <a:pt x="46717" y="35312"/>
                  </a:lnTo>
                  <a:cubicBezTo>
                    <a:pt x="46781" y="35312"/>
                    <a:pt x="46845" y="35302"/>
                    <a:pt x="46907" y="35281"/>
                  </a:cubicBezTo>
                  <a:cubicBezTo>
                    <a:pt x="48058" y="34903"/>
                    <a:pt x="49232" y="34408"/>
                    <a:pt x="50398" y="33804"/>
                  </a:cubicBezTo>
                  <a:cubicBezTo>
                    <a:pt x="50689" y="33645"/>
                    <a:pt x="50799" y="33282"/>
                    <a:pt x="50646" y="32987"/>
                  </a:cubicBezTo>
                  <a:cubicBezTo>
                    <a:pt x="50537" y="32777"/>
                    <a:pt x="50324" y="32655"/>
                    <a:pt x="50102" y="32655"/>
                  </a:cubicBezTo>
                  <a:close/>
                  <a:moveTo>
                    <a:pt x="6153" y="32872"/>
                  </a:moveTo>
                  <a:cubicBezTo>
                    <a:pt x="6006" y="32872"/>
                    <a:pt x="5858" y="32925"/>
                    <a:pt x="5740" y="33033"/>
                  </a:cubicBezTo>
                  <a:cubicBezTo>
                    <a:pt x="5489" y="33262"/>
                    <a:pt x="5473" y="33655"/>
                    <a:pt x="5706" y="33903"/>
                  </a:cubicBezTo>
                  <a:cubicBezTo>
                    <a:pt x="6560" y="34834"/>
                    <a:pt x="7486" y="35699"/>
                    <a:pt x="8475" y="36487"/>
                  </a:cubicBezTo>
                  <a:cubicBezTo>
                    <a:pt x="8583" y="36574"/>
                    <a:pt x="8719" y="36621"/>
                    <a:pt x="8857" y="36621"/>
                  </a:cubicBezTo>
                  <a:cubicBezTo>
                    <a:pt x="9117" y="36621"/>
                    <a:pt x="9350" y="36457"/>
                    <a:pt x="9435" y="36211"/>
                  </a:cubicBezTo>
                  <a:cubicBezTo>
                    <a:pt x="9521" y="35966"/>
                    <a:pt x="9442" y="35693"/>
                    <a:pt x="9240" y="35531"/>
                  </a:cubicBezTo>
                  <a:cubicBezTo>
                    <a:pt x="8301" y="34782"/>
                    <a:pt x="7422" y="33961"/>
                    <a:pt x="6609" y="33077"/>
                  </a:cubicBezTo>
                  <a:cubicBezTo>
                    <a:pt x="6488" y="32941"/>
                    <a:pt x="6321" y="32872"/>
                    <a:pt x="6153" y="32872"/>
                  </a:cubicBezTo>
                  <a:close/>
                  <a:moveTo>
                    <a:pt x="39438" y="34764"/>
                  </a:moveTo>
                  <a:cubicBezTo>
                    <a:pt x="39149" y="34764"/>
                    <a:pt x="38891" y="34972"/>
                    <a:pt x="38836" y="35267"/>
                  </a:cubicBezTo>
                  <a:cubicBezTo>
                    <a:pt x="38776" y="35596"/>
                    <a:pt x="38992" y="35913"/>
                    <a:pt x="39320" y="35979"/>
                  </a:cubicBezTo>
                  <a:cubicBezTo>
                    <a:pt x="40075" y="36114"/>
                    <a:pt x="40840" y="36183"/>
                    <a:pt x="41607" y="36183"/>
                  </a:cubicBezTo>
                  <a:cubicBezTo>
                    <a:pt x="41615" y="36183"/>
                    <a:pt x="41623" y="36183"/>
                    <a:pt x="41631" y="36183"/>
                  </a:cubicBezTo>
                  <a:lnTo>
                    <a:pt x="41715" y="36183"/>
                  </a:lnTo>
                  <a:cubicBezTo>
                    <a:pt x="41106" y="36743"/>
                    <a:pt x="40452" y="37257"/>
                    <a:pt x="39762" y="37715"/>
                  </a:cubicBezTo>
                  <a:cubicBezTo>
                    <a:pt x="39537" y="37865"/>
                    <a:pt x="39437" y="38143"/>
                    <a:pt x="39515" y="38401"/>
                  </a:cubicBezTo>
                  <a:cubicBezTo>
                    <a:pt x="39594" y="38661"/>
                    <a:pt x="39832" y="38836"/>
                    <a:pt x="40101" y="38836"/>
                  </a:cubicBezTo>
                  <a:cubicBezTo>
                    <a:pt x="40221" y="38836"/>
                    <a:pt x="40340" y="38801"/>
                    <a:pt x="40440" y="38734"/>
                  </a:cubicBezTo>
                  <a:cubicBezTo>
                    <a:pt x="41535" y="38005"/>
                    <a:pt x="42521" y="37173"/>
                    <a:pt x="43367" y="36264"/>
                  </a:cubicBezTo>
                  <a:cubicBezTo>
                    <a:pt x="43715" y="35805"/>
                    <a:pt x="43563" y="35143"/>
                    <a:pt x="43049" y="34883"/>
                  </a:cubicBezTo>
                  <a:cubicBezTo>
                    <a:pt x="42581" y="34933"/>
                    <a:pt x="42112" y="34957"/>
                    <a:pt x="41642" y="34959"/>
                  </a:cubicBezTo>
                  <a:lnTo>
                    <a:pt x="41631" y="34959"/>
                  </a:lnTo>
                  <a:cubicBezTo>
                    <a:pt x="41623" y="34959"/>
                    <a:pt x="41615" y="34959"/>
                    <a:pt x="41608" y="34959"/>
                  </a:cubicBezTo>
                  <a:cubicBezTo>
                    <a:pt x="40915" y="34959"/>
                    <a:pt x="40224" y="34896"/>
                    <a:pt x="39541" y="34773"/>
                  </a:cubicBezTo>
                  <a:cubicBezTo>
                    <a:pt x="39506" y="34767"/>
                    <a:pt x="39472" y="34764"/>
                    <a:pt x="39438" y="34764"/>
                  </a:cubicBezTo>
                  <a:close/>
                  <a:moveTo>
                    <a:pt x="11911" y="37486"/>
                  </a:moveTo>
                  <a:cubicBezTo>
                    <a:pt x="11700" y="37486"/>
                    <a:pt x="11495" y="37595"/>
                    <a:pt x="11381" y="37789"/>
                  </a:cubicBezTo>
                  <a:cubicBezTo>
                    <a:pt x="11213" y="38079"/>
                    <a:pt x="11308" y="38451"/>
                    <a:pt x="11597" y="38624"/>
                  </a:cubicBezTo>
                  <a:cubicBezTo>
                    <a:pt x="12685" y="39259"/>
                    <a:pt x="13815" y="39819"/>
                    <a:pt x="14978" y="40303"/>
                  </a:cubicBezTo>
                  <a:cubicBezTo>
                    <a:pt x="15052" y="40334"/>
                    <a:pt x="15132" y="40350"/>
                    <a:pt x="15213" y="40350"/>
                  </a:cubicBezTo>
                  <a:cubicBezTo>
                    <a:pt x="15504" y="40349"/>
                    <a:pt x="15754" y="40143"/>
                    <a:pt x="15812" y="39858"/>
                  </a:cubicBezTo>
                  <a:cubicBezTo>
                    <a:pt x="15869" y="39572"/>
                    <a:pt x="15717" y="39286"/>
                    <a:pt x="15449" y="39173"/>
                  </a:cubicBezTo>
                  <a:cubicBezTo>
                    <a:pt x="14336" y="38711"/>
                    <a:pt x="13254" y="38173"/>
                    <a:pt x="12214" y="37567"/>
                  </a:cubicBezTo>
                  <a:cubicBezTo>
                    <a:pt x="12118" y="37512"/>
                    <a:pt x="12014" y="37486"/>
                    <a:pt x="11911" y="37486"/>
                  </a:cubicBezTo>
                  <a:close/>
                  <a:moveTo>
                    <a:pt x="36841" y="39345"/>
                  </a:moveTo>
                  <a:cubicBezTo>
                    <a:pt x="36762" y="39345"/>
                    <a:pt x="36682" y="39360"/>
                    <a:pt x="36605" y="39393"/>
                  </a:cubicBezTo>
                  <a:cubicBezTo>
                    <a:pt x="35540" y="39841"/>
                    <a:pt x="34389" y="40222"/>
                    <a:pt x="33186" y="40524"/>
                  </a:cubicBezTo>
                  <a:cubicBezTo>
                    <a:pt x="32887" y="40600"/>
                    <a:pt x="32690" y="40888"/>
                    <a:pt x="32728" y="41193"/>
                  </a:cubicBezTo>
                  <a:cubicBezTo>
                    <a:pt x="32766" y="41500"/>
                    <a:pt x="33027" y="41731"/>
                    <a:pt x="33335" y="41731"/>
                  </a:cubicBezTo>
                  <a:cubicBezTo>
                    <a:pt x="33386" y="41731"/>
                    <a:pt x="33436" y="41725"/>
                    <a:pt x="33485" y="41712"/>
                  </a:cubicBezTo>
                  <a:cubicBezTo>
                    <a:pt x="34749" y="41393"/>
                    <a:pt x="35958" y="40993"/>
                    <a:pt x="37080" y="40523"/>
                  </a:cubicBezTo>
                  <a:cubicBezTo>
                    <a:pt x="37391" y="40391"/>
                    <a:pt x="37538" y="40033"/>
                    <a:pt x="37407" y="39721"/>
                  </a:cubicBezTo>
                  <a:cubicBezTo>
                    <a:pt x="37308" y="39486"/>
                    <a:pt x="37081" y="39345"/>
                    <a:pt x="36841" y="39345"/>
                  </a:cubicBezTo>
                  <a:close/>
                  <a:moveTo>
                    <a:pt x="18709" y="40320"/>
                  </a:moveTo>
                  <a:cubicBezTo>
                    <a:pt x="18439" y="40320"/>
                    <a:pt x="18192" y="40499"/>
                    <a:pt x="18118" y="40772"/>
                  </a:cubicBezTo>
                  <a:cubicBezTo>
                    <a:pt x="18029" y="41098"/>
                    <a:pt x="18222" y="41434"/>
                    <a:pt x="18549" y="41523"/>
                  </a:cubicBezTo>
                  <a:cubicBezTo>
                    <a:pt x="19763" y="41854"/>
                    <a:pt x="20997" y="42106"/>
                    <a:pt x="22242" y="42283"/>
                  </a:cubicBezTo>
                  <a:cubicBezTo>
                    <a:pt x="22271" y="42286"/>
                    <a:pt x="22299" y="42289"/>
                    <a:pt x="22328" y="42289"/>
                  </a:cubicBezTo>
                  <a:lnTo>
                    <a:pt x="22328" y="42289"/>
                  </a:lnTo>
                  <a:cubicBezTo>
                    <a:pt x="22649" y="42287"/>
                    <a:pt x="22916" y="42039"/>
                    <a:pt x="22939" y="41718"/>
                  </a:cubicBezTo>
                  <a:cubicBezTo>
                    <a:pt x="22960" y="41397"/>
                    <a:pt x="22732" y="41115"/>
                    <a:pt x="22414" y="41069"/>
                  </a:cubicBezTo>
                  <a:cubicBezTo>
                    <a:pt x="21218" y="40901"/>
                    <a:pt x="20034" y="40658"/>
                    <a:pt x="18870" y="40341"/>
                  </a:cubicBezTo>
                  <a:cubicBezTo>
                    <a:pt x="18816" y="40327"/>
                    <a:pt x="18762" y="40320"/>
                    <a:pt x="18709" y="40320"/>
                  </a:cubicBezTo>
                  <a:close/>
                  <a:moveTo>
                    <a:pt x="22328" y="42289"/>
                  </a:moveTo>
                  <a:lnTo>
                    <a:pt x="22328" y="42289"/>
                  </a:lnTo>
                  <a:cubicBezTo>
                    <a:pt x="22328" y="42289"/>
                    <a:pt x="22328" y="42289"/>
                    <a:pt x="22328" y="42289"/>
                  </a:cubicBezTo>
                  <a:lnTo>
                    <a:pt x="22329" y="42289"/>
                  </a:lnTo>
                  <a:cubicBezTo>
                    <a:pt x="22329" y="42289"/>
                    <a:pt x="22329" y="42289"/>
                    <a:pt x="22328" y="42289"/>
                  </a:cubicBezTo>
                  <a:close/>
                  <a:moveTo>
                    <a:pt x="29702" y="41168"/>
                  </a:moveTo>
                  <a:cubicBezTo>
                    <a:pt x="29678" y="41168"/>
                    <a:pt x="29655" y="41169"/>
                    <a:pt x="29631" y="41172"/>
                  </a:cubicBezTo>
                  <a:cubicBezTo>
                    <a:pt x="28574" y="41293"/>
                    <a:pt x="27510" y="41353"/>
                    <a:pt x="26445" y="41353"/>
                  </a:cubicBezTo>
                  <a:lnTo>
                    <a:pt x="26020" y="41350"/>
                  </a:lnTo>
                  <a:lnTo>
                    <a:pt x="26012" y="41350"/>
                  </a:lnTo>
                  <a:cubicBezTo>
                    <a:pt x="26010" y="41350"/>
                    <a:pt x="26008" y="41350"/>
                    <a:pt x="26006" y="41350"/>
                  </a:cubicBezTo>
                  <a:cubicBezTo>
                    <a:pt x="25671" y="41350"/>
                    <a:pt x="25397" y="41621"/>
                    <a:pt x="25394" y="41958"/>
                  </a:cubicBezTo>
                  <a:cubicBezTo>
                    <a:pt x="25393" y="42296"/>
                    <a:pt x="25665" y="42573"/>
                    <a:pt x="26003" y="42574"/>
                  </a:cubicBezTo>
                  <a:lnTo>
                    <a:pt x="26445" y="42578"/>
                  </a:lnTo>
                  <a:cubicBezTo>
                    <a:pt x="27557" y="42578"/>
                    <a:pt x="28667" y="42516"/>
                    <a:pt x="29771" y="42389"/>
                  </a:cubicBezTo>
                  <a:cubicBezTo>
                    <a:pt x="30106" y="42350"/>
                    <a:pt x="30347" y="42048"/>
                    <a:pt x="30309" y="41711"/>
                  </a:cubicBezTo>
                  <a:cubicBezTo>
                    <a:pt x="30273" y="41398"/>
                    <a:pt x="30009" y="41168"/>
                    <a:pt x="29702" y="411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16;p47">
              <a:extLst>
                <a:ext uri="{FF2B5EF4-FFF2-40B4-BE49-F238E27FC236}">
                  <a16:creationId xmlns:a16="http://schemas.microsoft.com/office/drawing/2014/main" id="{933BE85F-884C-46DC-92B3-2068BA971FC2}"/>
                </a:ext>
              </a:extLst>
            </p:cNvPr>
            <p:cNvSpPr/>
            <p:nvPr/>
          </p:nvSpPr>
          <p:spPr>
            <a:xfrm>
              <a:off x="2785058" y="1456509"/>
              <a:ext cx="65900" cy="66600"/>
            </a:xfrm>
            <a:custGeom>
              <a:avLst/>
              <a:gdLst/>
              <a:ahLst/>
              <a:cxnLst/>
              <a:rect l="l" t="t" r="r" b="b"/>
              <a:pathLst>
                <a:path w="2636" h="2664" extrusionOk="0">
                  <a:moveTo>
                    <a:pt x="1942" y="1"/>
                  </a:moveTo>
                  <a:cubicBezTo>
                    <a:pt x="1754" y="1"/>
                    <a:pt x="1568" y="87"/>
                    <a:pt x="1448" y="251"/>
                  </a:cubicBezTo>
                  <a:cubicBezTo>
                    <a:pt x="1116" y="710"/>
                    <a:pt x="742" y="1181"/>
                    <a:pt x="340" y="1653"/>
                  </a:cubicBezTo>
                  <a:cubicBezTo>
                    <a:pt x="0" y="2050"/>
                    <a:pt x="281" y="2663"/>
                    <a:pt x="805" y="2663"/>
                  </a:cubicBezTo>
                  <a:cubicBezTo>
                    <a:pt x="985" y="2663"/>
                    <a:pt x="1154" y="2585"/>
                    <a:pt x="1271" y="2448"/>
                  </a:cubicBezTo>
                  <a:cubicBezTo>
                    <a:pt x="1694" y="1953"/>
                    <a:pt x="2087" y="1455"/>
                    <a:pt x="2440" y="970"/>
                  </a:cubicBezTo>
                  <a:cubicBezTo>
                    <a:pt x="2635" y="696"/>
                    <a:pt x="2574" y="315"/>
                    <a:pt x="2301" y="118"/>
                  </a:cubicBezTo>
                  <a:cubicBezTo>
                    <a:pt x="2193" y="39"/>
                    <a:pt x="2067" y="1"/>
                    <a:pt x="1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59"/>
          <p:cNvSpPr txBox="1">
            <a:spLocks noGrp="1"/>
          </p:cNvSpPr>
          <p:nvPr>
            <p:ph type="title"/>
          </p:nvPr>
        </p:nvSpPr>
        <p:spPr>
          <a:xfrm>
            <a:off x="795000" y="552300"/>
            <a:ext cx="7554000" cy="10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469" name="Google Shape;1469;p59"/>
          <p:cNvSpPr txBox="1">
            <a:spLocks noGrp="1"/>
          </p:cNvSpPr>
          <p:nvPr>
            <p:ph type="subTitle" idx="1"/>
          </p:nvPr>
        </p:nvSpPr>
        <p:spPr>
          <a:xfrm>
            <a:off x="3181950" y="2353482"/>
            <a:ext cx="2780100" cy="11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Matheus Costa Poterucha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Matheus_poterucha</a:t>
            </a:r>
            <a:r>
              <a:rPr lang="en" dirty="0"/>
              <a:t>@</a:t>
            </a:r>
            <a:r>
              <a:rPr lang="pt-BR" dirty="0" err="1"/>
              <a:t>hotmail</a:t>
            </a:r>
            <a:r>
              <a:rPr lang="pt-BR" dirty="0"/>
              <a:t>.</a:t>
            </a:r>
            <a:r>
              <a:rPr lang="en" dirty="0"/>
              <a:t>com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(11) 97764-2485</a:t>
            </a:r>
            <a:endParaRPr dirty="0"/>
          </a:p>
        </p:txBody>
      </p:sp>
      <p:grpSp>
        <p:nvGrpSpPr>
          <p:cNvPr id="1470" name="Google Shape;1470;p59"/>
          <p:cNvGrpSpPr/>
          <p:nvPr/>
        </p:nvGrpSpPr>
        <p:grpSpPr>
          <a:xfrm>
            <a:off x="4030119" y="3278515"/>
            <a:ext cx="312112" cy="306904"/>
            <a:chOff x="2866317" y="3817357"/>
            <a:chExt cx="362920" cy="356865"/>
          </a:xfrm>
        </p:grpSpPr>
        <p:sp>
          <p:nvSpPr>
            <p:cNvPr id="1471" name="Google Shape;1471;p59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9"/>
            <p:cNvSpPr/>
            <p:nvPr/>
          </p:nvSpPr>
          <p:spPr>
            <a:xfrm>
              <a:off x="3021457" y="3817357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9">
              <a:hlinkClick r:id="rId3"/>
            </p:cNvPr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74" name="Google Shape;1474;p59"/>
          <p:cNvGrpSpPr/>
          <p:nvPr/>
        </p:nvGrpSpPr>
        <p:grpSpPr>
          <a:xfrm>
            <a:off x="4415772" y="3278515"/>
            <a:ext cx="312112" cy="306904"/>
            <a:chOff x="3314750" y="3817357"/>
            <a:chExt cx="362920" cy="356865"/>
          </a:xfrm>
        </p:grpSpPr>
        <p:sp>
          <p:nvSpPr>
            <p:cNvPr id="1475" name="Google Shape;1475;p59">
              <a:hlinkClick r:id="rId4"/>
            </p:cNvPr>
            <p:cNvSpPr/>
            <p:nvPr/>
          </p:nvSpPr>
          <p:spPr>
            <a:xfrm>
              <a:off x="3314750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6" name="Google Shape;1476;p59"/>
            <p:cNvSpPr/>
            <p:nvPr/>
          </p:nvSpPr>
          <p:spPr>
            <a:xfrm>
              <a:off x="3469891" y="3817357"/>
              <a:ext cx="207780" cy="356865"/>
            </a:xfrm>
            <a:custGeom>
              <a:avLst/>
              <a:gdLst/>
              <a:ahLst/>
              <a:cxnLst/>
              <a:rect l="l" t="t" r="r" b="b"/>
              <a:pathLst>
                <a:path w="7926" h="13613" extrusionOk="0">
                  <a:moveTo>
                    <a:pt x="881" y="0"/>
                  </a:moveTo>
                  <a:cubicBezTo>
                    <a:pt x="884" y="0"/>
                    <a:pt x="886" y="0"/>
                    <a:pt x="888" y="0"/>
                  </a:cubicBezTo>
                  <a:lnTo>
                    <a:pt x="888" y="0"/>
                  </a:lnTo>
                  <a:cubicBezTo>
                    <a:pt x="891" y="0"/>
                    <a:pt x="893" y="0"/>
                    <a:pt x="896" y="0"/>
                  </a:cubicBezTo>
                  <a:close/>
                  <a:moveTo>
                    <a:pt x="888" y="0"/>
                  </a:moveTo>
                  <a:lnTo>
                    <a:pt x="888" y="0"/>
                  </a:lnTo>
                  <a:cubicBezTo>
                    <a:pt x="588" y="0"/>
                    <a:pt x="301" y="15"/>
                    <a:pt x="1" y="58"/>
                  </a:cubicBezTo>
                  <a:cubicBezTo>
                    <a:pt x="3393" y="491"/>
                    <a:pt x="5934" y="3378"/>
                    <a:pt x="5934" y="6799"/>
                  </a:cubicBezTo>
                  <a:cubicBezTo>
                    <a:pt x="5934" y="10220"/>
                    <a:pt x="3393" y="13107"/>
                    <a:pt x="1" y="13555"/>
                  </a:cubicBezTo>
                  <a:cubicBezTo>
                    <a:pt x="299" y="13594"/>
                    <a:pt x="595" y="13612"/>
                    <a:pt x="887" y="13612"/>
                  </a:cubicBezTo>
                  <a:cubicBezTo>
                    <a:pt x="4418" y="13612"/>
                    <a:pt x="7441" y="10873"/>
                    <a:pt x="7680" y="7247"/>
                  </a:cubicBezTo>
                  <a:cubicBezTo>
                    <a:pt x="7926" y="3323"/>
                    <a:pt x="4826" y="4"/>
                    <a:pt x="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9"/>
            <p:cNvSpPr/>
            <p:nvPr/>
          </p:nvSpPr>
          <p:spPr>
            <a:xfrm>
              <a:off x="3379082" y="3881296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9"/>
            <p:cNvSpPr/>
            <p:nvPr/>
          </p:nvSpPr>
          <p:spPr>
            <a:xfrm>
              <a:off x="3412768" y="3935430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9" name="Google Shape;1479;p59"/>
            <p:cNvSpPr/>
            <p:nvPr/>
          </p:nvSpPr>
          <p:spPr>
            <a:xfrm>
              <a:off x="3539518" y="3910447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0" name="Google Shape;1480;p59"/>
          <p:cNvGrpSpPr/>
          <p:nvPr/>
        </p:nvGrpSpPr>
        <p:grpSpPr>
          <a:xfrm>
            <a:off x="4801425" y="3278515"/>
            <a:ext cx="312450" cy="306656"/>
            <a:chOff x="3763184" y="3817357"/>
            <a:chExt cx="363314" cy="356576"/>
          </a:xfrm>
        </p:grpSpPr>
        <p:sp>
          <p:nvSpPr>
            <p:cNvPr id="1481" name="Google Shape;1481;p59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9"/>
            <p:cNvSpPr/>
            <p:nvPr/>
          </p:nvSpPr>
          <p:spPr>
            <a:xfrm>
              <a:off x="3918324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9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9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9">
              <a:hlinkClick r:id="rId5"/>
            </p:cNvPr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6" name="Google Shape;1486;p59"/>
          <p:cNvSpPr txBox="1"/>
          <p:nvPr/>
        </p:nvSpPr>
        <p:spPr>
          <a:xfrm>
            <a:off x="3072000" y="4355975"/>
            <a:ext cx="30000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accent6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Please keep this slide for attribution.</a:t>
            </a:r>
            <a:endParaRPr sz="1000" b="1">
              <a:solidFill>
                <a:schemeClr val="accent6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74A867E-A905-4553-BB75-A4C6AB96D460}"/>
              </a:ext>
            </a:extLst>
          </p:cNvPr>
          <p:cNvSpPr/>
          <p:nvPr/>
        </p:nvSpPr>
        <p:spPr>
          <a:xfrm>
            <a:off x="2914690" y="3853716"/>
            <a:ext cx="3170756" cy="1160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iling Campaign by Slidesgo">
  <a:themeElements>
    <a:clrScheme name="Simple Light">
      <a:dk1>
        <a:srgbClr val="000000"/>
      </a:dk1>
      <a:lt1>
        <a:srgbClr val="FFFFFF"/>
      </a:lt1>
      <a:dk2>
        <a:srgbClr val="211436"/>
      </a:dk2>
      <a:lt2>
        <a:srgbClr val="EEEEEE"/>
      </a:lt2>
      <a:accent1>
        <a:srgbClr val="A797FC"/>
      </a:accent1>
      <a:accent2>
        <a:srgbClr val="FF6700"/>
      </a:accent2>
      <a:accent3>
        <a:srgbClr val="B539DA"/>
      </a:accent3>
      <a:accent4>
        <a:srgbClr val="FCDC59"/>
      </a:accent4>
      <a:accent5>
        <a:srgbClr val="211436"/>
      </a:accent5>
      <a:accent6>
        <a:srgbClr val="5C14C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75</Words>
  <Application>Microsoft Office PowerPoint</Application>
  <PresentationFormat>Apresentação na tela (16:9)</PresentationFormat>
  <Paragraphs>21</Paragraphs>
  <Slides>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Fira Sans Condensed Black</vt:lpstr>
      <vt:lpstr>Fira Sans Condensed</vt:lpstr>
      <vt:lpstr>Mailing Campaign by Slidesgo</vt:lpstr>
      <vt:lpstr>Case Itaú 2020 </vt:lpstr>
      <vt:lpstr>Tecnologias utilizadas</vt:lpstr>
      <vt:lpstr>ESTRUTURA DO PROJETO</vt:lpstr>
      <vt:lpstr>Repositório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Itaú 2020</dc:title>
  <dc:creator>Poterucha</dc:creator>
  <cp:lastModifiedBy>Bru Poterucha</cp:lastModifiedBy>
  <cp:revision>7</cp:revision>
  <dcterms:modified xsi:type="dcterms:W3CDTF">2020-04-24T04:52:28Z</dcterms:modified>
</cp:coreProperties>
</file>