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71" r:id="rId5"/>
    <p:sldId id="272" r:id="rId6"/>
    <p:sldId id="273" r:id="rId7"/>
    <p:sldId id="274" r:id="rId8"/>
    <p:sldId id="275" r:id="rId9"/>
    <p:sldId id="276" r:id="rId10"/>
    <p:sldId id="261" r:id="rId11"/>
    <p:sldId id="277" r:id="rId12"/>
    <p:sldId id="283" r:id="rId13"/>
    <p:sldId id="278" r:id="rId14"/>
    <p:sldId id="284" r:id="rId15"/>
    <p:sldId id="279" r:id="rId16"/>
    <p:sldId id="285" r:id="rId17"/>
    <p:sldId id="286" r:id="rId18"/>
    <p:sldId id="268" r:id="rId19"/>
    <p:sldId id="280" r:id="rId20"/>
    <p:sldId id="282" r:id="rId21"/>
    <p:sldId id="287" r:id="rId22"/>
    <p:sldId id="288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F7350A-F94B-4AFA-90F7-2EBCECE5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63077"/>
            <a:ext cx="8791575" cy="4414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4856F-11F4-4C56-B849-83FDBE27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766299"/>
            <a:ext cx="3742056" cy="5411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A26E6-71B0-4A31-92DC-362C514C3CE0}"/>
              </a:ext>
            </a:extLst>
          </p:cNvPr>
          <p:cNvSpPr txBox="1"/>
          <p:nvPr/>
        </p:nvSpPr>
        <p:spPr>
          <a:xfrm>
            <a:off x="5618480" y="766299"/>
            <a:ext cx="5049519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are standing in an open field west of a white house, with a boarded front door.</a:t>
            </a:r>
            <a:br>
              <a:rPr lang="en-US" dirty="0"/>
            </a:br>
            <a:r>
              <a:rPr lang="en-US" dirty="0"/>
              <a:t>There is a small mailbox here.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open mailbox</a:t>
            </a:r>
            <a:br>
              <a:rPr lang="en-US" dirty="0"/>
            </a:br>
            <a:r>
              <a:rPr lang="en-US" dirty="0"/>
              <a:t>Opening the small mailbox reveals a leaflet.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take leaflet</a:t>
            </a:r>
            <a:br>
              <a:rPr lang="en-US" dirty="0"/>
            </a:br>
            <a:r>
              <a:rPr lang="en-US" dirty="0"/>
              <a:t>Taken.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&gt;read leaflet</a:t>
            </a:r>
            <a:br>
              <a:rPr lang="en-US" dirty="0"/>
            </a:br>
            <a:r>
              <a:rPr lang="en-US" dirty="0"/>
              <a:t>“WELCOME TO ZORK!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ZORK is a game of adventure, danger, and low cunning. In it you will explore some of the most amazing territory ever seen by mortal. No computer should be without one!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2868"/>
            <a:ext cx="8791575" cy="1655762"/>
          </a:xfrm>
        </p:spPr>
        <p:txBody>
          <a:bodyPr/>
          <a:lstStyle/>
          <a:p>
            <a:r>
              <a:rPr lang="en-US" dirty="0"/>
              <a:t>Approaching the design: 3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350A-F94B-4AFA-90F7-2EBCECE5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74573"/>
            <a:ext cx="8791575" cy="254130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How to represent the map and movement?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interpret the player’s input?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implement the player’s actions with the game objects?</a:t>
            </a:r>
          </a:p>
        </p:txBody>
      </p:sp>
    </p:spTree>
    <p:extLst>
      <p:ext uri="{BB962C8B-B14F-4D97-AF65-F5344CB8AC3E}">
        <p14:creationId xmlns:p14="http://schemas.microsoft.com/office/powerpoint/2010/main" val="189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the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8FC75-4EC8-4B57-8909-1BEC153D75AA}"/>
              </a:ext>
            </a:extLst>
          </p:cNvPr>
          <p:cNvSpPr txBox="1"/>
          <p:nvPr/>
        </p:nvSpPr>
        <p:spPr>
          <a:xfrm>
            <a:off x="2006353" y="1672962"/>
            <a:ext cx="9534618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{ RED_ROOM, GREEN_ROOM }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Room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String name;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Location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roomID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Door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northExit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Door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southExit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03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the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8FC75-4EC8-4B57-8909-1BEC153D75AA}"/>
              </a:ext>
            </a:extLst>
          </p:cNvPr>
          <p:cNvSpPr txBox="1"/>
          <p:nvPr/>
        </p:nvSpPr>
        <p:spPr>
          <a:xfrm>
            <a:off x="2006353" y="1672962"/>
            <a:ext cx="9534618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Door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String name;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Location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Location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locked;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36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parsing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BD89B-BA17-4F8F-94FD-C13A41CD29A3}"/>
              </a:ext>
            </a:extLst>
          </p:cNvPr>
          <p:cNvSpPr txBox="1"/>
          <p:nvPr/>
        </p:nvSpPr>
        <p:spPr>
          <a:xfrm>
            <a:off x="2000711" y="1632532"/>
            <a:ext cx="8948691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There is a troll here.</a:t>
            </a:r>
          </a:p>
          <a:p>
            <a:endParaRPr lang="en-US" sz="3200" dirty="0"/>
          </a:p>
          <a:p>
            <a:r>
              <a:rPr lang="en-US" sz="3200" dirty="0"/>
              <a:t>&gt; attack troll</a:t>
            </a:r>
          </a:p>
          <a:p>
            <a:r>
              <a:rPr lang="en-US" sz="3200" dirty="0"/>
              <a:t>&gt; attack troll with knife</a:t>
            </a:r>
          </a:p>
          <a:p>
            <a:r>
              <a:rPr lang="en-US" sz="3200" dirty="0"/>
              <a:t>&gt; attack the troll with the rusty knife</a:t>
            </a:r>
          </a:p>
          <a:p>
            <a:r>
              <a:rPr lang="en-US" sz="3200" dirty="0"/>
              <a:t>&gt; use the knife to hit the troll</a:t>
            </a:r>
          </a:p>
          <a:p>
            <a:r>
              <a:rPr lang="en-US" sz="3200" dirty="0"/>
              <a:t>&gt; stab troll with rusty</a:t>
            </a:r>
          </a:p>
          <a:p>
            <a:r>
              <a:rPr lang="en-US" sz="3200" dirty="0"/>
              <a:t>&gt; fight with knife</a:t>
            </a:r>
          </a:p>
          <a:p>
            <a:r>
              <a:rPr lang="en-US" sz="3200" dirty="0"/>
              <a:t>&gt; hit the troll</a:t>
            </a:r>
          </a:p>
        </p:txBody>
      </p:sp>
    </p:spTree>
    <p:extLst>
      <p:ext uri="{BB962C8B-B14F-4D97-AF65-F5344CB8AC3E}">
        <p14:creationId xmlns:p14="http://schemas.microsoft.com/office/powerpoint/2010/main" val="202602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parsing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BD89B-BA17-4F8F-94FD-C13A41CD29A3}"/>
              </a:ext>
            </a:extLst>
          </p:cNvPr>
          <p:cNvSpPr txBox="1"/>
          <p:nvPr/>
        </p:nvSpPr>
        <p:spPr>
          <a:xfrm>
            <a:off x="2000711" y="1632532"/>
            <a:ext cx="8948691" cy="5016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&gt; hit the troll using the rusty knife</a:t>
            </a:r>
          </a:p>
          <a:p>
            <a:endParaRPr lang="en-US" sz="3200" dirty="0"/>
          </a:p>
          <a:p>
            <a:r>
              <a:rPr lang="en-US" sz="3200" dirty="0">
                <a:sym typeface="Wingdings" panose="05000000000000000000" pitchFamily="2" charset="2"/>
              </a:rPr>
              <a:t> ATTACK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TROLL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KNIFE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Word1: Action</a:t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>
                <a:sym typeface="Wingdings" panose="05000000000000000000" pitchFamily="2" charset="2"/>
              </a:rPr>
              <a:t>Word2: Direct object</a:t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>
                <a:sym typeface="Wingdings" panose="05000000000000000000" pitchFamily="2" charset="2"/>
              </a:rPr>
              <a:t>Word3: Indirect object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200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game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33400-E950-4A95-98B8-1E4328B5F8DA}"/>
              </a:ext>
            </a:extLst>
          </p:cNvPr>
          <p:cNvSpPr txBox="1"/>
          <p:nvPr/>
        </p:nvSpPr>
        <p:spPr>
          <a:xfrm>
            <a:off x="2000711" y="1632532"/>
            <a:ext cx="8948691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Objects exist in particular locations and the player can interact with them in particular ways.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C76A4-6762-4EEF-BD4B-AA8051CBD6FD}"/>
              </a:ext>
            </a:extLst>
          </p:cNvPr>
          <p:cNvSpPr txBox="1"/>
          <p:nvPr/>
        </p:nvSpPr>
        <p:spPr>
          <a:xfrm>
            <a:off x="2000711" y="3361032"/>
            <a:ext cx="8948691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There is a bell here.</a:t>
            </a:r>
          </a:p>
          <a:p>
            <a:r>
              <a:rPr lang="en-US" sz="3200" dirty="0"/>
              <a:t>&gt; ring bell</a:t>
            </a:r>
          </a:p>
          <a:p>
            <a:r>
              <a:rPr lang="en-US" sz="3200" dirty="0"/>
              <a:t>Ding dong!</a:t>
            </a:r>
          </a:p>
          <a:p>
            <a:r>
              <a:rPr lang="en-US" sz="3200" dirty="0"/>
              <a:t>&gt; kick bell</a:t>
            </a:r>
          </a:p>
          <a:p>
            <a:r>
              <a:rPr lang="en-US" sz="3200" dirty="0"/>
              <a:t>BWOONG! Ow!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93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game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33400-E950-4A95-98B8-1E4328B5F8DA}"/>
              </a:ext>
            </a:extLst>
          </p:cNvPr>
          <p:cNvSpPr txBox="1"/>
          <p:nvPr/>
        </p:nvSpPr>
        <p:spPr>
          <a:xfrm>
            <a:off x="2000711" y="1632532"/>
            <a:ext cx="8948691" cy="5016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Features: objects that exist in one location.</a:t>
            </a:r>
            <a:br>
              <a:rPr lang="en-US" sz="3200" dirty="0"/>
            </a:br>
            <a:r>
              <a:rPr lang="en-US" sz="3200" dirty="0"/>
              <a:t>	Example: Stone statue with strange writing</a:t>
            </a:r>
          </a:p>
          <a:p>
            <a:endParaRPr lang="en-US" sz="3200" dirty="0"/>
          </a:p>
          <a:p>
            <a:r>
              <a:rPr lang="en-US" sz="3200" dirty="0"/>
              <a:t>Items: objects that can change locations and be picked up by the player.</a:t>
            </a:r>
          </a:p>
          <a:p>
            <a:r>
              <a:rPr lang="en-US" sz="3200" dirty="0"/>
              <a:t>	Example: Rope, lamp, sword</a:t>
            </a:r>
          </a:p>
          <a:p>
            <a:endParaRPr lang="en-US" sz="3200" dirty="0"/>
          </a:p>
          <a:p>
            <a:r>
              <a:rPr lang="en-US" sz="3200" dirty="0"/>
              <a:t>Actors: objects that can change locations and take their own actions.</a:t>
            </a:r>
          </a:p>
          <a:p>
            <a:r>
              <a:rPr lang="en-US" sz="3200" dirty="0"/>
              <a:t>	Example: troll, wizard</a:t>
            </a:r>
          </a:p>
        </p:txBody>
      </p:sp>
    </p:spTree>
    <p:extLst>
      <p:ext uri="{BB962C8B-B14F-4D97-AF65-F5344CB8AC3E}">
        <p14:creationId xmlns:p14="http://schemas.microsoft.com/office/powerpoint/2010/main" val="286880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game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33400-E950-4A95-98B8-1E4328B5F8DA}"/>
              </a:ext>
            </a:extLst>
          </p:cNvPr>
          <p:cNvSpPr txBox="1"/>
          <p:nvPr/>
        </p:nvSpPr>
        <p:spPr>
          <a:xfrm>
            <a:off x="2000711" y="1632532"/>
            <a:ext cx="8948691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abstract class </a:t>
            </a:r>
            <a:r>
              <a:rPr lang="en-US" sz="3200" dirty="0" err="1"/>
              <a:t>GameObject</a:t>
            </a:r>
            <a:r>
              <a:rPr lang="en-US" sz="3200" dirty="0"/>
              <a:t> {</a:t>
            </a:r>
          </a:p>
          <a:p>
            <a:r>
              <a:rPr lang="en-US" sz="3200" dirty="0"/>
              <a:t>	public final String name;</a:t>
            </a:r>
          </a:p>
          <a:p>
            <a:r>
              <a:rPr lang="en-US" sz="3200" dirty="0"/>
              <a:t>	public final Location </a:t>
            </a:r>
            <a:r>
              <a:rPr lang="en-US" sz="3200" dirty="0" err="1"/>
              <a:t>location</a:t>
            </a:r>
            <a:r>
              <a:rPr lang="en-US" sz="3200" dirty="0"/>
              <a:t>;</a:t>
            </a:r>
          </a:p>
          <a:p>
            <a:r>
              <a:rPr lang="en-US" sz="3200" dirty="0"/>
              <a:t>	private </a:t>
            </a:r>
            <a:r>
              <a:rPr lang="en-US" sz="3200" dirty="0" err="1"/>
              <a:t>ActivateMethod</a:t>
            </a:r>
            <a:r>
              <a:rPr lang="en-US" sz="3200" dirty="0"/>
              <a:t> method;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/>
              <a:t>class Feature extends </a:t>
            </a:r>
            <a:r>
              <a:rPr lang="en-US" sz="3200" dirty="0" err="1"/>
              <a:t>GameObject</a:t>
            </a:r>
            <a:r>
              <a:rPr lang="en-US" sz="3200" dirty="0"/>
              <a:t> {}</a:t>
            </a:r>
          </a:p>
          <a:p>
            <a:r>
              <a:rPr lang="en-US" sz="3200" dirty="0"/>
              <a:t>class Item extends </a:t>
            </a:r>
            <a:r>
              <a:rPr lang="en-US" sz="3200" dirty="0" err="1"/>
              <a:t>GameObject</a:t>
            </a:r>
            <a:r>
              <a:rPr lang="en-US" sz="3200" dirty="0"/>
              <a:t> {}</a:t>
            </a:r>
          </a:p>
          <a:p>
            <a:r>
              <a:rPr lang="en-US" sz="3200" dirty="0"/>
              <a:t>class Actor extends </a:t>
            </a:r>
            <a:r>
              <a:rPr lang="en-US" sz="3200" dirty="0" err="1"/>
              <a:t>GameObject</a:t>
            </a:r>
            <a:r>
              <a:rPr lang="en-US" sz="32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90632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6134"/>
            <a:ext cx="8791575" cy="963889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350A-F94B-4AFA-90F7-2EBCECE5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97525"/>
            <a:ext cx="8791575" cy="16557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Unique behavior for objects</a:t>
            </a:r>
          </a:p>
          <a:p>
            <a:pPr marL="457200" indent="-457200">
              <a:buAutoNum type="arabicPeriod"/>
            </a:pPr>
            <a:r>
              <a:rPr lang="en-US" sz="2400" dirty="0"/>
              <a:t>Unlocking and opening doors</a:t>
            </a:r>
          </a:p>
          <a:p>
            <a:pPr marL="457200" indent="-457200">
              <a:buAutoNum type="arabicPeriod"/>
            </a:pPr>
            <a:r>
              <a:rPr lang="en-US" sz="2400" dirty="0"/>
              <a:t>Pattern recognition in strings</a:t>
            </a:r>
          </a:p>
        </p:txBody>
      </p:sp>
    </p:spTree>
    <p:extLst>
      <p:ext uri="{BB962C8B-B14F-4D97-AF65-F5344CB8AC3E}">
        <p14:creationId xmlns:p14="http://schemas.microsoft.com/office/powerpoint/2010/main" val="265987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unique behavior for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8C994-1852-4B73-B978-5AFB9E9A29B9}"/>
              </a:ext>
            </a:extLst>
          </p:cNvPr>
          <p:cNvSpPr txBox="1"/>
          <p:nvPr/>
        </p:nvSpPr>
        <p:spPr>
          <a:xfrm>
            <a:off x="1997475" y="1899820"/>
            <a:ext cx="9215021" cy="35394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Instrument flute = new Instrument();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Instrument tuba = new Instrument();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flute.play()	// “toodle-oodle-oo”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tuba.play()	  // “womp womp”</a:t>
            </a:r>
          </a:p>
        </p:txBody>
      </p:sp>
    </p:spTree>
    <p:extLst>
      <p:ext uri="{BB962C8B-B14F-4D97-AF65-F5344CB8AC3E}">
        <p14:creationId xmlns:p14="http://schemas.microsoft.com/office/powerpoint/2010/main" val="39626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What is zork?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341C-51D3-4039-B907-0F10D8CCE22F}"/>
              </a:ext>
            </a:extLst>
          </p:cNvPr>
          <p:cNvSpPr txBox="1"/>
          <p:nvPr/>
        </p:nvSpPr>
        <p:spPr>
          <a:xfrm>
            <a:off x="1988598" y="1473692"/>
            <a:ext cx="8948691" cy="22159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 text-based interactive fiction game developed in the late 1970s by MIT computer scientists, marketed and widely played on MS-DOS computers in the 1980s.</a:t>
            </a:r>
          </a:p>
          <a:p>
            <a:endParaRPr lang="en-US" sz="2400" dirty="0"/>
          </a:p>
          <a:p>
            <a:r>
              <a:rPr lang="en-US" sz="2400" dirty="0"/>
              <a:t>Well-known for its sophistication and sense of humor.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F2902-61CC-4D08-B267-79EA5F518FEE}"/>
              </a:ext>
            </a:extLst>
          </p:cNvPr>
          <p:cNvSpPr txBox="1"/>
          <p:nvPr/>
        </p:nvSpPr>
        <p:spPr>
          <a:xfrm>
            <a:off x="1988597" y="3434242"/>
            <a:ext cx="8948691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 attack gate</a:t>
            </a:r>
            <a:br>
              <a:rPr lang="en-US" dirty="0"/>
            </a:br>
            <a:r>
              <a:rPr lang="en-US" dirty="0"/>
              <a:t>I’ve known strange people, but attacking a gate?</a:t>
            </a:r>
          </a:p>
          <a:p>
            <a:endParaRPr lang="en-US" dirty="0"/>
          </a:p>
          <a:p>
            <a:r>
              <a:rPr lang="en-US" dirty="0"/>
              <a:t>&gt; jump</a:t>
            </a:r>
            <a:br>
              <a:rPr lang="en-US" dirty="0"/>
            </a:br>
            <a:r>
              <a:rPr lang="en-US" dirty="0"/>
              <a:t>Congratulations, you may now go to the second grade.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go west</a:t>
            </a:r>
            <a:br>
              <a:rPr lang="en-US" dirty="0"/>
            </a:br>
            <a:r>
              <a:rPr lang="en-US" dirty="0"/>
              <a:t>You would need a machete to go further west.</a:t>
            </a:r>
          </a:p>
          <a:p>
            <a:endParaRPr lang="en-US" dirty="0"/>
          </a:p>
          <a:p>
            <a:r>
              <a:rPr lang="en-US" dirty="0"/>
              <a:t>&gt; turn off lamp</a:t>
            </a:r>
            <a:br>
              <a:rPr lang="en-US" dirty="0"/>
            </a:br>
            <a:r>
              <a:rPr lang="en-US" dirty="0"/>
              <a:t>It is pitch black. You are likely to be eaten by a grue.</a:t>
            </a:r>
          </a:p>
        </p:txBody>
      </p:sp>
    </p:spTree>
    <p:extLst>
      <p:ext uri="{BB962C8B-B14F-4D97-AF65-F5344CB8AC3E}">
        <p14:creationId xmlns:p14="http://schemas.microsoft.com/office/powerpoint/2010/main" val="46631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lambda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F92FB-46CF-42EC-8A3A-1AE78B4DD837}"/>
              </a:ext>
            </a:extLst>
          </p:cNvPr>
          <p:cNvSpPr txBox="1"/>
          <p:nvPr/>
        </p:nvSpPr>
        <p:spPr>
          <a:xfrm>
            <a:off x="1997475" y="1899820"/>
            <a:ext cx="9215021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ActivateMethod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run();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ActivateMethod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playFlute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output(“toodle-oodle-oo”);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flute.setMethod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playFlute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948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locked doors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F92FB-46CF-42EC-8A3A-1AE78B4DD837}"/>
              </a:ext>
            </a:extLst>
          </p:cNvPr>
          <p:cNvSpPr txBox="1"/>
          <p:nvPr/>
        </p:nvSpPr>
        <p:spPr>
          <a:xfrm>
            <a:off x="1997475" y="1899820"/>
            <a:ext cx="9215021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exit north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Where are we?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Is there an exit to the north?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Is it locked?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Is it closed, but not locked?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 we have an item that could open it?</a:t>
            </a:r>
          </a:p>
        </p:txBody>
      </p:sp>
    </p:spTree>
    <p:extLst>
      <p:ext uri="{BB962C8B-B14F-4D97-AF65-F5344CB8AC3E}">
        <p14:creationId xmlns:p14="http://schemas.microsoft.com/office/powerpoint/2010/main" val="352058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locked doors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AF75FC-5301-4ECD-B424-634DD057D1BE}"/>
              </a:ext>
            </a:extLst>
          </p:cNvPr>
          <p:cNvSpPr/>
          <p:nvPr/>
        </p:nvSpPr>
        <p:spPr>
          <a:xfrm>
            <a:off x="2414726" y="2183906"/>
            <a:ext cx="1837678" cy="298289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5A7FE9-2336-45F2-AB51-593F2108F376}"/>
              </a:ext>
            </a:extLst>
          </p:cNvPr>
          <p:cNvSpPr/>
          <p:nvPr/>
        </p:nvSpPr>
        <p:spPr>
          <a:xfrm>
            <a:off x="8399755" y="2183906"/>
            <a:ext cx="1837678" cy="298289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91388-83FC-4312-8B67-997C5B783357}"/>
              </a:ext>
            </a:extLst>
          </p:cNvPr>
          <p:cNvSpPr/>
          <p:nvPr/>
        </p:nvSpPr>
        <p:spPr>
          <a:xfrm>
            <a:off x="3906175" y="3095425"/>
            <a:ext cx="4962617" cy="1382697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Passage between A and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CA04B-7468-4B38-81A6-01F78CAC81A3}"/>
              </a:ext>
            </a:extLst>
          </p:cNvPr>
          <p:cNvSpPr/>
          <p:nvPr/>
        </p:nvSpPr>
        <p:spPr>
          <a:xfrm>
            <a:off x="4816135" y="1681315"/>
            <a:ext cx="3142696" cy="100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GameObject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(Feature) controlling Passage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E96C8A-2C30-48F5-ACA9-6A3BACB500A9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387483" y="2686497"/>
            <a:ext cx="1" cy="408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logic in text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F92FB-46CF-42EC-8A3A-1AE78B4DD837}"/>
              </a:ext>
            </a:extLst>
          </p:cNvPr>
          <p:cNvSpPr txBox="1"/>
          <p:nvPr/>
        </p:nvSpPr>
        <p:spPr>
          <a:xfrm>
            <a:off x="1997475" y="1899820"/>
            <a:ext cx="9215021" cy="4462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w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Action: EXIT_WEST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walk east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Action: EXIT_WEST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String.startsWith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		// library method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5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logic in text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F92FB-46CF-42EC-8A3A-1AE78B4DD837}"/>
              </a:ext>
            </a:extLst>
          </p:cNvPr>
          <p:cNvSpPr txBox="1"/>
          <p:nvPr/>
        </p:nvSpPr>
        <p:spPr>
          <a:xfrm>
            <a:off x="1997475" y="1899820"/>
            <a:ext cx="9215021" cy="489364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token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tok.split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input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inp.split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if (!token[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].equals(input[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false;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570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What is zork?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341C-51D3-4039-B907-0F10D8CCE22F}"/>
              </a:ext>
            </a:extLst>
          </p:cNvPr>
          <p:cNvSpPr txBox="1"/>
          <p:nvPr/>
        </p:nvSpPr>
        <p:spPr>
          <a:xfrm>
            <a:off x="1988598" y="1473692"/>
            <a:ext cx="8948691" cy="22159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 text-based interactive fiction game developed in the late 1970s by MIT computer scientists, marketed and widely played on MS-DOS computers in the 1980s.</a:t>
            </a:r>
          </a:p>
          <a:p>
            <a:endParaRPr lang="en-US" sz="2400" dirty="0"/>
          </a:p>
          <a:p>
            <a:r>
              <a:rPr lang="en-US" sz="2400" dirty="0"/>
              <a:t>Well-known for its sophistication and sense of humor.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F2902-61CC-4D08-B267-79EA5F518FEE}"/>
              </a:ext>
            </a:extLst>
          </p:cNvPr>
          <p:cNvSpPr txBox="1"/>
          <p:nvPr/>
        </p:nvSpPr>
        <p:spPr>
          <a:xfrm>
            <a:off x="1988597" y="3434242"/>
            <a:ext cx="8948691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 hit</a:t>
            </a:r>
          </a:p>
          <a:p>
            <a:r>
              <a:rPr lang="en-US" dirty="0"/>
              <a:t>What do you want to hit?</a:t>
            </a:r>
          </a:p>
          <a:p>
            <a:endParaRPr lang="en-US" dirty="0"/>
          </a:p>
          <a:p>
            <a:r>
              <a:rPr lang="en-US" dirty="0"/>
              <a:t>&gt; troll</a:t>
            </a:r>
          </a:p>
          <a:p>
            <a:r>
              <a:rPr lang="en-US" dirty="0"/>
              <a:t>What do you want to hit the troll with?</a:t>
            </a:r>
          </a:p>
          <a:p>
            <a:endParaRPr lang="en-US" dirty="0"/>
          </a:p>
          <a:p>
            <a:r>
              <a:rPr lang="en-US" dirty="0"/>
              <a:t>&gt; hit troll with sword</a:t>
            </a:r>
          </a:p>
          <a:p>
            <a:r>
              <a:rPr lang="en-US" dirty="0"/>
              <a:t>You swing the sword at the troll.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What happens in zork?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82D80-3379-4417-81D7-C6AD8BD2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45" y="1795232"/>
            <a:ext cx="6204016" cy="3708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3B893-D24F-4D15-9EB5-5189C04072B5}"/>
              </a:ext>
            </a:extLst>
          </p:cNvPr>
          <p:cNvSpPr txBox="1"/>
          <p:nvPr/>
        </p:nvSpPr>
        <p:spPr>
          <a:xfrm>
            <a:off x="2121763" y="1795232"/>
            <a:ext cx="3455482" cy="41549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- Move around a map of connected rooms</a:t>
            </a:r>
          </a:p>
          <a:p>
            <a:endParaRPr lang="en-US" sz="2400" dirty="0"/>
          </a:p>
          <a:p>
            <a:r>
              <a:rPr lang="en-US" sz="2400" dirty="0"/>
              <a:t> - Pick up items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- Unlock doors</a:t>
            </a:r>
          </a:p>
          <a:p>
            <a:endParaRPr lang="en-US" sz="2400" dirty="0"/>
          </a:p>
          <a:p>
            <a:r>
              <a:rPr lang="en-US" sz="2400" dirty="0"/>
              <a:t> - Solve puzzles</a:t>
            </a:r>
          </a:p>
          <a:p>
            <a:endParaRPr lang="en-US" sz="2400" dirty="0"/>
          </a:p>
          <a:p>
            <a:r>
              <a:rPr lang="en-US" sz="2400" dirty="0"/>
              <a:t> - Interact with enemies/NPCs</a:t>
            </a:r>
          </a:p>
        </p:txBody>
      </p:sp>
    </p:spTree>
    <p:extLst>
      <p:ext uri="{BB962C8B-B14F-4D97-AF65-F5344CB8AC3E}">
        <p14:creationId xmlns:p14="http://schemas.microsoft.com/office/powerpoint/2010/main" val="4889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What is this project?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8D38C-134E-48C0-B93B-D2A78EEC9C69}"/>
              </a:ext>
            </a:extLst>
          </p:cNvPr>
          <p:cNvSpPr txBox="1"/>
          <p:nvPr/>
        </p:nvSpPr>
        <p:spPr>
          <a:xfrm>
            <a:off x="2006353" y="1473692"/>
            <a:ext cx="2956264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Create a Zork-like game using Java and modern programming resources.</a:t>
            </a:r>
          </a:p>
          <a:p>
            <a:endParaRPr lang="en-US" sz="2400" dirty="0"/>
          </a:p>
          <a:p>
            <a:r>
              <a:rPr lang="en-US" sz="2400" dirty="0"/>
              <a:t>Start with a small and simple game that demonstrates the concepts.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4F3DB3-01F2-4CA9-8095-7A9DB0873093}"/>
              </a:ext>
            </a:extLst>
          </p:cNvPr>
          <p:cNvSpPr/>
          <p:nvPr/>
        </p:nvSpPr>
        <p:spPr>
          <a:xfrm>
            <a:off x="7483876" y="3181852"/>
            <a:ext cx="1482571" cy="10120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Red Room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87E2C-9610-4DE4-958A-4A3FA4F03C55}"/>
              </a:ext>
            </a:extLst>
          </p:cNvPr>
          <p:cNvSpPr/>
          <p:nvPr/>
        </p:nvSpPr>
        <p:spPr>
          <a:xfrm>
            <a:off x="7483875" y="1626040"/>
            <a:ext cx="1482571" cy="101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 Room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5F0E4-85C9-4BE5-95DC-B7D89BCAFF8D}"/>
              </a:ext>
            </a:extLst>
          </p:cNvPr>
          <p:cNvSpPr/>
          <p:nvPr/>
        </p:nvSpPr>
        <p:spPr>
          <a:xfrm>
            <a:off x="5354714" y="3181852"/>
            <a:ext cx="1482571" cy="10120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Blue Room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AB6973-7245-41C5-B4A1-F3A34D62CEB9}"/>
              </a:ext>
            </a:extLst>
          </p:cNvPr>
          <p:cNvSpPr/>
          <p:nvPr/>
        </p:nvSpPr>
        <p:spPr>
          <a:xfrm>
            <a:off x="9613038" y="3184071"/>
            <a:ext cx="1482571" cy="1012054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White Room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2B9157-39C9-4D7A-9D4A-3BD15E4A3737}"/>
              </a:ext>
            </a:extLst>
          </p:cNvPr>
          <p:cNvSpPr/>
          <p:nvPr/>
        </p:nvSpPr>
        <p:spPr>
          <a:xfrm>
            <a:off x="7483876" y="4696287"/>
            <a:ext cx="1482571" cy="1012054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Black Room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C2718B-DFED-4332-A408-A9276254EDE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225161" y="2638094"/>
            <a:ext cx="0" cy="543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E3226F-7B83-4A5E-9FFD-C0A42DB4BA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966447" y="3687879"/>
            <a:ext cx="646591" cy="2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4AEA58-EC7C-4A3E-A51D-5326DB9F18D5}"/>
              </a:ext>
            </a:extLst>
          </p:cNvPr>
          <p:cNvCxnSpPr>
            <a:cxnSpLocks/>
          </p:cNvCxnSpPr>
          <p:nvPr/>
        </p:nvCxnSpPr>
        <p:spPr>
          <a:xfrm>
            <a:off x="8225161" y="4193906"/>
            <a:ext cx="0" cy="502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234299-DAD9-4B59-9F32-6DE905F9A901}"/>
              </a:ext>
            </a:extLst>
          </p:cNvPr>
          <p:cNvCxnSpPr>
            <a:cxnSpLocks/>
          </p:cNvCxnSpPr>
          <p:nvPr/>
        </p:nvCxnSpPr>
        <p:spPr>
          <a:xfrm>
            <a:off x="6837285" y="3685660"/>
            <a:ext cx="646591" cy="2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0B02F9-8B18-431C-86CA-FF616A1060B6}"/>
              </a:ext>
            </a:extLst>
          </p:cNvPr>
          <p:cNvCxnSpPr>
            <a:cxnSpLocks/>
          </p:cNvCxnSpPr>
          <p:nvPr/>
        </p:nvCxnSpPr>
        <p:spPr>
          <a:xfrm>
            <a:off x="8225160" y="5708341"/>
            <a:ext cx="0" cy="502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50D170-BA77-4E60-A731-29F3720528C6}"/>
              </a:ext>
            </a:extLst>
          </p:cNvPr>
          <p:cNvSpPr txBox="1"/>
          <p:nvPr/>
        </p:nvSpPr>
        <p:spPr>
          <a:xfrm>
            <a:off x="7963710" y="6088559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A43AFE-6E2B-489C-91F7-FB5177D39C4F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6096000" y="2132067"/>
            <a:ext cx="1387875" cy="1049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AEA8B2-B9AB-4E29-9D15-D9683616691B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8966446" y="2132067"/>
            <a:ext cx="1387878" cy="105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534295-F5D0-4AA3-A726-90CCA9A80B0B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6096000" y="4193906"/>
            <a:ext cx="1387876" cy="1008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166FDF-189B-46FE-B98F-E178D1BBAF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8966447" y="4196125"/>
            <a:ext cx="1387877" cy="10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8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goals for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DA448-3F48-498C-968D-3A8501C23BAF}"/>
              </a:ext>
            </a:extLst>
          </p:cNvPr>
          <p:cNvSpPr txBox="1"/>
          <p:nvPr/>
        </p:nvSpPr>
        <p:spPr>
          <a:xfrm>
            <a:off x="1997476" y="1695634"/>
            <a:ext cx="8670522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/>
              <a:t>Effective:</a:t>
            </a:r>
            <a:r>
              <a:rPr lang="en-US" sz="2400" dirty="0"/>
              <a:t> The program should behave like Zork, have most or all of the same features, and respond to all user input in a way that makes sense.</a:t>
            </a:r>
          </a:p>
          <a:p>
            <a:endParaRPr lang="en-US" sz="2400" dirty="0"/>
          </a:p>
          <a:p>
            <a:r>
              <a:rPr lang="en-US" sz="2400" u="sng" dirty="0"/>
              <a:t>Organized:</a:t>
            </a:r>
            <a:r>
              <a:rPr lang="en-US" sz="2400" dirty="0"/>
              <a:t> The code should be understandable, navigable and avoid convolution.</a:t>
            </a:r>
          </a:p>
          <a:p>
            <a:endParaRPr lang="en-US" sz="2400" dirty="0"/>
          </a:p>
          <a:p>
            <a:r>
              <a:rPr lang="en-US" sz="2400" u="sng" dirty="0"/>
              <a:t>Adaptable:</a:t>
            </a:r>
            <a:r>
              <a:rPr lang="en-US" sz="2400" dirty="0"/>
              <a:t> It should be possible to scale the game up to an arbitrary size and add features without reorganizing the entire program.</a:t>
            </a:r>
          </a:p>
        </p:txBody>
      </p:sp>
    </p:spTree>
    <p:extLst>
      <p:ext uri="{BB962C8B-B14F-4D97-AF65-F5344CB8AC3E}">
        <p14:creationId xmlns:p14="http://schemas.microsoft.com/office/powerpoint/2010/main" val="404066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game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D962A-9507-4624-B12D-F2E43AAAD4F9}"/>
              </a:ext>
            </a:extLst>
          </p:cNvPr>
          <p:cNvSpPr txBox="1"/>
          <p:nvPr/>
        </p:nvSpPr>
        <p:spPr>
          <a:xfrm>
            <a:off x="1997475" y="1899820"/>
            <a:ext cx="9215021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initializeGame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gameIsRunning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getPlayerInput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updateGame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203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the main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0E974-17F8-4530-8F20-0C6F98DD2CE5}"/>
              </a:ext>
            </a:extLst>
          </p:cNvPr>
          <p:cNvSpPr txBox="1"/>
          <p:nvPr/>
        </p:nvSpPr>
        <p:spPr>
          <a:xfrm>
            <a:off x="1953087" y="1535836"/>
            <a:ext cx="9215021" cy="5262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initGame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(!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{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getPlayerText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parsePlayerInput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updateGame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073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96E-FEA5-4FCE-A0F7-2B2AC27D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60723"/>
            <a:ext cx="8791575" cy="812969"/>
          </a:xfrm>
        </p:spPr>
        <p:txBody>
          <a:bodyPr>
            <a:normAutofit/>
          </a:bodyPr>
          <a:lstStyle/>
          <a:p>
            <a:r>
              <a:rPr lang="en-US" dirty="0"/>
              <a:t>the game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6F4F5-D27B-4573-BAE0-A31A33B6CA53}"/>
              </a:ext>
            </a:extLst>
          </p:cNvPr>
          <p:cNvSpPr txBox="1"/>
          <p:nvPr/>
        </p:nvSpPr>
        <p:spPr>
          <a:xfrm>
            <a:off x="2006353" y="1672962"/>
            <a:ext cx="9215021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// gameplay information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int turns;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doorOpened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// player attributes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Location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playerLocation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int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playerHitPoints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088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{DE561AE6-3D41-4F75-B43C-4F60E942899C}tf04033919</Template>
  <TotalTime>4204</TotalTime>
  <Words>1162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Tw Cen MT</vt:lpstr>
      <vt:lpstr>Circuit</vt:lpstr>
      <vt:lpstr>PowerPoint Presentation</vt:lpstr>
      <vt:lpstr>What is zork?</vt:lpstr>
      <vt:lpstr>What is zork?</vt:lpstr>
      <vt:lpstr>What happens in zork?</vt:lpstr>
      <vt:lpstr>What is this project?</vt:lpstr>
      <vt:lpstr>goals for this project</vt:lpstr>
      <vt:lpstr>game structure</vt:lpstr>
      <vt:lpstr>the main method</vt:lpstr>
      <vt:lpstr>the game state</vt:lpstr>
      <vt:lpstr>Approaching the design: 3 questions</vt:lpstr>
      <vt:lpstr>the map</vt:lpstr>
      <vt:lpstr>the map</vt:lpstr>
      <vt:lpstr>parsing input</vt:lpstr>
      <vt:lpstr>parsing input</vt:lpstr>
      <vt:lpstr>game objects</vt:lpstr>
      <vt:lpstr>game objects</vt:lpstr>
      <vt:lpstr>game objects</vt:lpstr>
      <vt:lpstr>Problems and solutions</vt:lpstr>
      <vt:lpstr>unique behavior for objects</vt:lpstr>
      <vt:lpstr>lambda methods</vt:lpstr>
      <vt:lpstr>locked doors</vt:lpstr>
      <vt:lpstr>locked doors</vt:lpstr>
      <vt:lpstr>logic in text parsing</vt:lpstr>
      <vt:lpstr>logic in text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Zork</dc:title>
  <dc:creator>Nathan Tryon</dc:creator>
  <cp:lastModifiedBy>Nathan Tryon</cp:lastModifiedBy>
  <cp:revision>25</cp:revision>
  <dcterms:created xsi:type="dcterms:W3CDTF">2020-02-08T00:17:42Z</dcterms:created>
  <dcterms:modified xsi:type="dcterms:W3CDTF">2020-02-11T10:39:04Z</dcterms:modified>
</cp:coreProperties>
</file>