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err="1"/>
              <a:t>R.Vijaya</a:t>
            </a:r>
            <a:r>
              <a:rPr lang="en-US" spc="15" dirty="0"/>
              <a:t> </a:t>
            </a:r>
            <a:r>
              <a:rPr lang="en-US" spc="15" dirty="0" err="1"/>
              <a:t>lakshmi</a:t>
            </a:r>
            <a:endParaRPr spc="15" dirty="0"/>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678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Google Sans</vt:lpstr>
      <vt:lpstr>helvetica</vt:lpstr>
      <vt:lpstr>HelveticaNeue Regular</vt:lpstr>
      <vt:lpstr>Inter</vt:lpstr>
      <vt:lpstr>neue-haas-grotesk-display</vt:lpstr>
      <vt:lpstr>Nunito</vt:lpstr>
      <vt:lpstr>Trebuchet MS</vt:lpstr>
      <vt:lpstr>Office Theme</vt:lpstr>
      <vt:lpstr>R.Vijaya lakshmi</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indra</dc:creator>
  <cp:lastModifiedBy>Indrasena Reddy Ramireddy</cp:lastModifiedBy>
  <cp:revision>4</cp:revision>
  <dcterms:created xsi:type="dcterms:W3CDTF">2024-06-03T05:48:59Z</dcterms:created>
  <dcterms:modified xsi:type="dcterms:W3CDTF">2024-06-11T10:04:33Z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