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5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2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3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3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5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23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15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7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8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85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82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36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9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1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0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EBEC92-87E0-4816-9F8A-06F070D3A99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FA7886-E63E-4186-A8FB-5E2160389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3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02AB-E237-C462-A792-036FEB431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Five-member summary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5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AD21-7890-BD32-AE5B-4300054A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even set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AE74-A755-6564-2040-702CDB4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2, 4, 6, 8, 10, 11, 1, 3, 6, 9, 9, 12</a:t>
            </a:r>
          </a:p>
          <a:p>
            <a:r>
              <a:rPr lang="en-US" b="1" dirty="0"/>
              <a:t>Step 1:</a:t>
            </a:r>
            <a:r>
              <a:rPr lang="en-US" dirty="0"/>
              <a:t> arrange the following numbers in an order</a:t>
            </a:r>
          </a:p>
          <a:p>
            <a:r>
              <a:rPr lang="en-US" dirty="0"/>
              <a:t>1, 2, 3, 4, 6, 6, 8, 9, 9, 10, 11, 12</a:t>
            </a:r>
          </a:p>
          <a:p>
            <a:r>
              <a:rPr lang="en-US" b="1" dirty="0"/>
              <a:t>Step 2:</a:t>
            </a:r>
            <a:r>
              <a:rPr lang="en-US" dirty="0"/>
              <a:t> now find the maximum number </a:t>
            </a:r>
          </a:p>
          <a:p>
            <a:r>
              <a:rPr lang="en-US" dirty="0"/>
              <a:t>Max= 12</a:t>
            </a:r>
          </a:p>
          <a:p>
            <a:r>
              <a:rPr lang="en-US" b="1" dirty="0"/>
              <a:t>Step 3: </a:t>
            </a:r>
            <a:r>
              <a:rPr lang="en-US" dirty="0"/>
              <a:t>now find the minimum number</a:t>
            </a:r>
          </a:p>
          <a:p>
            <a:r>
              <a:rPr lang="en-US" dirty="0"/>
              <a:t>Min= 1</a:t>
            </a:r>
          </a:p>
          <a:p>
            <a:r>
              <a:rPr lang="en-US" b="1" dirty="0"/>
              <a:t>Step 4:</a:t>
            </a:r>
            <a:r>
              <a:rPr lang="en-US" dirty="0"/>
              <a:t> Find the median for the following data</a:t>
            </a:r>
          </a:p>
          <a:p>
            <a:r>
              <a:rPr lang="en-US" dirty="0"/>
              <a:t>Since the data is in even order containing 14 numbers, the number between the middle two numbers 8, and 9 will be the median.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7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AD6C-7F49-61A4-6918-EEA9A76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Median= 6+8/2=14/2=7</a:t>
            </a:r>
          </a:p>
          <a:p>
            <a:r>
              <a:rPr lang="en-US" b="1" dirty="0"/>
              <a:t>Step 5: </a:t>
            </a:r>
            <a:r>
              <a:rPr lang="en-US" dirty="0"/>
              <a:t>now finding the value of Q1 </a:t>
            </a:r>
          </a:p>
          <a:p>
            <a:r>
              <a:rPr lang="en-US" dirty="0"/>
              <a:t>The data before the median is considered as Q1 data </a:t>
            </a:r>
          </a:p>
          <a:p>
            <a:r>
              <a:rPr lang="en-US" dirty="0"/>
              <a:t>Q1 data = 1, 2, 3, 4, 6, 6</a:t>
            </a:r>
          </a:p>
          <a:p>
            <a:r>
              <a:rPr lang="en-US" dirty="0"/>
              <a:t>Q1 value = median of Q1 data </a:t>
            </a:r>
          </a:p>
          <a:p>
            <a:r>
              <a:rPr lang="en-US" dirty="0"/>
              <a:t>Q1=3+4/2= 7/2 = 3.5</a:t>
            </a:r>
          </a:p>
          <a:p>
            <a:r>
              <a:rPr lang="en-IN" dirty="0"/>
              <a:t>Step 6: finding the value of Q2</a:t>
            </a:r>
          </a:p>
          <a:p>
            <a:r>
              <a:rPr lang="en-IN" dirty="0"/>
              <a:t>The data which is after the median is considered as Q2 data</a:t>
            </a:r>
          </a:p>
          <a:p>
            <a:r>
              <a:rPr lang="en-IN" dirty="0"/>
              <a:t>Q2 data = 8, 9, 9, 10, 11, 12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6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9706-9D3D-4D6B-C78D-577D8495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Q2 value = median of Q2 data</a:t>
            </a:r>
          </a:p>
          <a:p>
            <a:r>
              <a:rPr lang="en-US" dirty="0"/>
              <a:t>Q2 = 9+10/2= 19/2 = 9.5</a:t>
            </a:r>
          </a:p>
          <a:p>
            <a:endParaRPr lang="en-IN" dirty="0"/>
          </a:p>
          <a:p>
            <a:r>
              <a:rPr lang="en-IN" dirty="0"/>
              <a:t>1, 7, 8, 10, 11, 20, 21, 13, 17, 13, 16</a:t>
            </a:r>
          </a:p>
          <a:p>
            <a:r>
              <a:rPr lang="en-IN" dirty="0"/>
              <a:t>Median= 20</a:t>
            </a:r>
          </a:p>
          <a:p>
            <a:r>
              <a:rPr lang="en-IN" dirty="0"/>
              <a:t>Q1 data = 1,7,8,10,11</a:t>
            </a:r>
          </a:p>
          <a:p>
            <a:r>
              <a:rPr lang="en-IN" dirty="0"/>
              <a:t>Q1= median of Q1 data</a:t>
            </a:r>
          </a:p>
          <a:p>
            <a:r>
              <a:rPr lang="en-IN" dirty="0"/>
              <a:t>Q1=8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CE0A9A-F619-A65F-B7A0-D08648F2AEE3}"/>
              </a:ext>
            </a:extLst>
          </p:cNvPr>
          <p:cNvSpPr/>
          <p:nvPr/>
        </p:nvSpPr>
        <p:spPr>
          <a:xfrm>
            <a:off x="2153965" y="3207033"/>
            <a:ext cx="67633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Taking the odd number of set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927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DC5-CA7E-EF3C-5113-5C052D50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Q2 data = 21, 13, 17, 13, 16</a:t>
            </a:r>
          </a:p>
          <a:p>
            <a:r>
              <a:rPr lang="en-US" dirty="0"/>
              <a:t>Q2= median of Q2 data</a:t>
            </a:r>
          </a:p>
          <a:p>
            <a:r>
              <a:rPr lang="en-US"/>
              <a:t>Q2= 17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9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279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SemiBold SemiConden</vt:lpstr>
      <vt:lpstr>Century Gothic</vt:lpstr>
      <vt:lpstr>Wingdings 3</vt:lpstr>
      <vt:lpstr>Ion Boardroom</vt:lpstr>
      <vt:lpstr>Five-member summary</vt:lpstr>
      <vt:lpstr>Taking even set numbers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Five-member summary</dc:title>
  <dc:creator>DELL</dc:creator>
  <cp:lastModifiedBy>DELL</cp:lastModifiedBy>
  <cp:revision>2</cp:revision>
  <dcterms:created xsi:type="dcterms:W3CDTF">2022-06-09T07:48:25Z</dcterms:created>
  <dcterms:modified xsi:type="dcterms:W3CDTF">2022-06-09T09:12:44Z</dcterms:modified>
</cp:coreProperties>
</file>