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5ba8f61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5ba8f6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ef9884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ef9884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5c4ac7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5c4ac7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5ba8f6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5ba8f6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5ba8f61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5ba8f6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tile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Dominante bleue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262" y="0"/>
            <a:ext cx="3487474" cy="1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21850" y="1318175"/>
            <a:ext cx="916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#0070BA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874250" y="223675"/>
            <a:ext cx="2185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des couleurs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357025" y="1451750"/>
            <a:ext cx="295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318875" y="1451750"/>
            <a:ext cx="381600" cy="152700"/>
          </a:xfrm>
          <a:prstGeom prst="rect">
            <a:avLst/>
          </a:prstGeom>
          <a:solidFill>
            <a:srgbClr val="0070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45250" y="1737850"/>
            <a:ext cx="1192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graduel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357025" y="1890425"/>
            <a:ext cx="295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318875" y="1890425"/>
            <a:ext cx="381600" cy="1527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421850" y="2157550"/>
            <a:ext cx="982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#FFFFFF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357025" y="2291113"/>
            <a:ext cx="295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318875" y="2291113"/>
            <a:ext cx="3816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748925" y="989250"/>
            <a:ext cx="1699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"Big Noodle Titling"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811175" y="286075"/>
            <a:ext cx="1574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Typographie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356738" y="3858325"/>
            <a:ext cx="2802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888" y="1379163"/>
            <a:ext cx="2493124" cy="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748925" y="1769075"/>
            <a:ext cx="2185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"Big Noodle Titling italic"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675" y="2180662"/>
            <a:ext cx="2501556" cy="3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000" y="3142950"/>
            <a:ext cx="30003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168050" y="2688013"/>
            <a:ext cx="98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"PT sans"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675" y="3912475"/>
            <a:ext cx="3121018" cy="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383425" y="3549775"/>
            <a:ext cx="840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Boutons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71500" y="165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961350" y="2776375"/>
            <a:ext cx="183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1089050" y="2852100"/>
            <a:ext cx="1755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Couleurs de polices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1421838" y="3332800"/>
            <a:ext cx="982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#FFFFFF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2357013" y="3466363"/>
            <a:ext cx="295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318863" y="3466363"/>
            <a:ext cx="3816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1421850" y="3752500"/>
            <a:ext cx="982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#0070C0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2357025" y="3886063"/>
            <a:ext cx="295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318875" y="3886063"/>
            <a:ext cx="381600" cy="1527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1421850" y="4172200"/>
            <a:ext cx="982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#2C2E3B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2357025" y="4305763"/>
            <a:ext cx="295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318875" y="4305763"/>
            <a:ext cx="381600" cy="152700"/>
          </a:xfrm>
          <a:prstGeom prst="rect">
            <a:avLst/>
          </a:prstGeom>
          <a:solidFill>
            <a:srgbClr val="2C2E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2350" y="4448888"/>
            <a:ext cx="20383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4805" l="13586" r="21901" t="20344"/>
          <a:stretch/>
        </p:blipFill>
        <p:spPr>
          <a:xfrm>
            <a:off x="126837" y="393237"/>
            <a:ext cx="8890324" cy="43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