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37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58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9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74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69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79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64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4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2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6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0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3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0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2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2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BC21C3-F053-4DE2-A37D-B712B3B08AE4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C067-DFFB-4D11-98F3-235EFD499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2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/>
          <p:cNvGrpSpPr/>
          <p:nvPr/>
        </p:nvGrpSpPr>
        <p:grpSpPr>
          <a:xfrm>
            <a:off x="720768" y="329514"/>
            <a:ext cx="10927533" cy="5943655"/>
            <a:chOff x="1264467" y="1128583"/>
            <a:chExt cx="9300559" cy="48440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555525" y="1128583"/>
              <a:ext cx="2891481" cy="135924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0697" y="1515817"/>
              <a:ext cx="2271709" cy="5600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Évaluation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7864689" y="3097426"/>
              <a:ext cx="2700337" cy="116159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74993" y="3385832"/>
              <a:ext cx="1679728" cy="5600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Chrono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665568" y="3097426"/>
              <a:ext cx="2689086" cy="116159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73231" y="3385832"/>
              <a:ext cx="1473759" cy="5600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Calcul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264467" y="3097426"/>
              <a:ext cx="2697934" cy="116159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79435" y="3385833"/>
              <a:ext cx="1467998" cy="5600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Scores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439673" y="5042710"/>
              <a:ext cx="2347522" cy="92990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30693" y="5243466"/>
              <a:ext cx="117371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Score</a:t>
              </a:r>
              <a:endParaRPr lang="fr-FR" sz="32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cxnSp>
          <p:nvCxnSpPr>
            <p:cNvPr id="53" name="Connecteur droit avec flèche 52"/>
            <p:cNvCxnSpPr>
              <a:stCxn id="6" idx="2"/>
              <a:endCxn id="12" idx="0"/>
            </p:cNvCxnSpPr>
            <p:nvPr/>
          </p:nvCxnSpPr>
          <p:spPr>
            <a:xfrm flipH="1">
              <a:off x="2613434" y="2487827"/>
              <a:ext cx="3387832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stCxn id="6" idx="2"/>
              <a:endCxn id="10" idx="0"/>
            </p:cNvCxnSpPr>
            <p:nvPr/>
          </p:nvCxnSpPr>
          <p:spPr>
            <a:xfrm>
              <a:off x="6001266" y="2487827"/>
              <a:ext cx="8845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>
              <a:stCxn id="6" idx="2"/>
              <a:endCxn id="8" idx="0"/>
            </p:cNvCxnSpPr>
            <p:nvPr/>
          </p:nvCxnSpPr>
          <p:spPr>
            <a:xfrm>
              <a:off x="6001266" y="2487827"/>
              <a:ext cx="3213592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12" idx="2"/>
              <a:endCxn id="15" idx="0"/>
            </p:cNvCxnSpPr>
            <p:nvPr/>
          </p:nvCxnSpPr>
          <p:spPr>
            <a:xfrm>
              <a:off x="2613434" y="4259017"/>
              <a:ext cx="0" cy="7836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 à coins arrondis 16"/>
          <p:cNvSpPr/>
          <p:nvPr/>
        </p:nvSpPr>
        <p:spPr>
          <a:xfrm>
            <a:off x="720767" y="329514"/>
            <a:ext cx="3169891" cy="14252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4000"/>
                  <a:lumMod val="118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18" name="Rectangle 17"/>
          <p:cNvSpPr/>
          <p:nvPr/>
        </p:nvSpPr>
        <p:spPr>
          <a:xfrm>
            <a:off x="1790988" y="683391"/>
            <a:ext cx="1029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IHM</a:t>
            </a:r>
            <a:endParaRPr lang="fr-FR" sz="360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9" name="Connecteur droit avec flèche 18"/>
          <p:cNvCxnSpPr>
            <a:stCxn id="17" idx="2"/>
            <a:endCxn id="12" idx="0"/>
          </p:cNvCxnSpPr>
          <p:nvPr/>
        </p:nvCxnSpPr>
        <p:spPr>
          <a:xfrm>
            <a:off x="2305713" y="1754794"/>
            <a:ext cx="1" cy="990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7" idx="3"/>
            <a:endCxn id="6" idx="1"/>
          </p:cNvCxnSpPr>
          <p:nvPr/>
        </p:nvCxnSpPr>
        <p:spPr>
          <a:xfrm>
            <a:off x="3890658" y="1042154"/>
            <a:ext cx="696882" cy="121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/>
          <p:cNvGrpSpPr/>
          <p:nvPr/>
        </p:nvGrpSpPr>
        <p:grpSpPr>
          <a:xfrm>
            <a:off x="725606" y="2485860"/>
            <a:ext cx="10927533" cy="3841064"/>
            <a:chOff x="1264467" y="1128583"/>
            <a:chExt cx="9300559" cy="3130435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555525" y="1128583"/>
              <a:ext cx="2891481" cy="1359244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0697" y="1515817"/>
              <a:ext cx="2271709" cy="5600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Évaluation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7864689" y="3097426"/>
              <a:ext cx="2700337" cy="116159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74993" y="3385832"/>
              <a:ext cx="1679728" cy="5600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Chrono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665568" y="3085051"/>
              <a:ext cx="2689086" cy="116159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73231" y="3385832"/>
              <a:ext cx="1473759" cy="5600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Calcul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1264467" y="3097426"/>
              <a:ext cx="2697934" cy="116159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4000"/>
                    <a:lumMod val="118000"/>
                  </a:schemeClr>
                </a:gs>
                <a:gs pos="100000">
                  <a:schemeClr val="accent4">
                    <a:tint val="92000"/>
                    <a:alpha val="100000"/>
                    <a:lumMod val="1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94571" y="3385833"/>
              <a:ext cx="1237725" cy="5267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dirty="0" smtClean="0">
                  <a:ln w="0"/>
                  <a:solidFill>
                    <a:schemeClr val="accent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Score</a:t>
              </a:r>
              <a:endParaRPr lang="fr-FR" sz="360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cxnSp>
          <p:nvCxnSpPr>
            <p:cNvPr id="53" name="Connecteur droit avec flèche 52"/>
            <p:cNvCxnSpPr>
              <a:stCxn id="6" idx="2"/>
              <a:endCxn id="12" idx="0"/>
            </p:cNvCxnSpPr>
            <p:nvPr/>
          </p:nvCxnSpPr>
          <p:spPr>
            <a:xfrm flipH="1">
              <a:off x="2613434" y="2487827"/>
              <a:ext cx="3387832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stCxn id="6" idx="2"/>
              <a:endCxn id="10" idx="0"/>
            </p:cNvCxnSpPr>
            <p:nvPr/>
          </p:nvCxnSpPr>
          <p:spPr>
            <a:xfrm>
              <a:off x="6001265" y="2487827"/>
              <a:ext cx="8846" cy="5972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>
              <a:stCxn id="6" idx="2"/>
              <a:endCxn id="8" idx="0"/>
            </p:cNvCxnSpPr>
            <p:nvPr/>
          </p:nvCxnSpPr>
          <p:spPr>
            <a:xfrm>
              <a:off x="6001266" y="2487827"/>
              <a:ext cx="3213592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Rectangle à coins arrondis 26"/>
          <p:cNvSpPr/>
          <p:nvPr/>
        </p:nvSpPr>
        <p:spPr>
          <a:xfrm>
            <a:off x="4592378" y="329514"/>
            <a:ext cx="3397296" cy="142528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4000"/>
                  <a:lumMod val="118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28" name="Rectangle 27"/>
          <p:cNvSpPr/>
          <p:nvPr/>
        </p:nvSpPr>
        <p:spPr>
          <a:xfrm>
            <a:off x="5662599" y="683391"/>
            <a:ext cx="11033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IHM</a:t>
            </a:r>
            <a:endParaRPr lang="fr-FR" sz="360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9" name="Connecteur droit avec flèche 28"/>
          <p:cNvCxnSpPr>
            <a:stCxn id="27" idx="1"/>
            <a:endCxn id="41" idx="0"/>
          </p:cNvCxnSpPr>
          <p:nvPr/>
        </p:nvCxnSpPr>
        <p:spPr>
          <a:xfrm flipH="1">
            <a:off x="2424254" y="1042154"/>
            <a:ext cx="2168124" cy="1443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7" idx="2"/>
            <a:endCxn id="6" idx="0"/>
          </p:cNvCxnSpPr>
          <p:nvPr/>
        </p:nvCxnSpPr>
        <p:spPr>
          <a:xfrm>
            <a:off x="6291026" y="1754794"/>
            <a:ext cx="0" cy="731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725606" y="2485860"/>
            <a:ext cx="3397296" cy="166780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4000"/>
                  <a:lumMod val="118000"/>
                </a:schemeClr>
              </a:gs>
              <a:gs pos="100000">
                <a:schemeClr val="accent4">
                  <a:tint val="92000"/>
                  <a:alpha val="100000"/>
                  <a:lumMod val="11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dirty="0"/>
          </a:p>
        </p:txBody>
      </p:sp>
      <p:sp>
        <p:nvSpPr>
          <p:cNvPr id="42" name="Rectangle 41"/>
          <p:cNvSpPr/>
          <p:nvPr/>
        </p:nvSpPr>
        <p:spPr>
          <a:xfrm>
            <a:off x="1578328" y="2960999"/>
            <a:ext cx="16337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dirty="0" smtClean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</a:rPr>
              <a:t>Scores</a:t>
            </a:r>
            <a:endParaRPr lang="fr-FR" sz="360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645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12</Words>
  <Application>Microsoft Office PowerPoint</Application>
  <PresentationFormat>Personnalisé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Poukini</dc:creator>
  <cp:lastModifiedBy>Kev1</cp:lastModifiedBy>
  <cp:revision>7</cp:revision>
  <dcterms:created xsi:type="dcterms:W3CDTF">2016-01-06T18:28:53Z</dcterms:created>
  <dcterms:modified xsi:type="dcterms:W3CDTF">2016-01-08T08:59:08Z</dcterms:modified>
</cp:coreProperties>
</file>