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63771-9B6D-4FC0-BF42-652DC0079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F1DCA4-D31E-43F4-AB6F-F4FCB3D52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E0E22B-27A5-48D2-A38C-CBEC0F6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0FC90E-97AD-4FB2-A22E-CE6460B9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3315D8-096F-47AB-8A7D-751D688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36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9CCF3-1111-4BA7-B85D-3C2F5906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CE36E1-8CD2-4F05-BD09-EA1BAC1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F3072D-0C6A-4563-8DE5-227B77A6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7E229B-EEB9-4FC1-9965-94122C0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288BC1-D3A7-4E56-A728-80384CCD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4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686C58B-F517-4174-81C8-2309348C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9161E40-F0B9-4D7F-8E5D-B69F5898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C4BB81-CB2C-47F0-9580-14F66B27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40AF9D-41E9-4E70-BDDC-7D90664F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C8C81D-443E-4D42-B8BF-BC1B3601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47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351B5-3A62-4D3A-8650-18A7A5D1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4EAD24-55FC-4414-89D8-FDF159F1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70FE40-F2F5-491F-80FD-B996C658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CADFFE-6090-40FF-8BE1-A3F5D8B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477A61-9CEC-4ED4-BBF8-4B9A85C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63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5981E-D1DA-45DA-B4F3-3925AEB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02EA65-9DC1-4736-861D-DE2B24B0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CA75C0-82C5-43E7-8401-66C0C6C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D641D3-1E46-400A-8319-0DFC7AD0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87EAA-CE95-4659-8F17-581CD38B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37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4C25-A077-4A11-9A59-5C417668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3EF0F0-A2B0-4CE0-89DE-D6C42B107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FDD64B-5BA6-4A95-A747-0EC925F6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54668B-D856-4604-9FEB-E2B99086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31F51-6C0B-4917-92EC-485B837C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5749A8-2447-4533-A41D-A55672C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13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087AC-E2AC-4E4D-A9F7-5B1901E6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8BDF42-0576-4E5E-928F-42CB43D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AAB9CC8-1C6C-40A3-9A0F-2371B5CD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1AC5DE-F1A6-4342-9808-6EEC2C4A6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CC4069F-E284-4643-AD0A-84D8FA1B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C35F341-CAE3-40D0-9DEB-C380476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3011651-26CC-4630-B0AD-967BE93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BB0E46-24EC-480D-BBA9-E4D672B4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37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0160-E13D-4ABF-A956-B9B09A55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01AF3-C2DB-446C-B089-501F3B90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7CAE5ED-D48B-4BF4-BB2A-BC09CA3F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46A90C1-6837-4A00-A796-5541EEC5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0EAF50F-0806-471B-9FA2-61A43478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7BA7E6-34D8-4EDB-9C8B-067547DA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0D88714-1FE8-46EF-A00C-DB82DAF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80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4A896-DFF5-4C72-9A85-68021EE7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F7480-00B3-4DEE-AA13-CB83DCC5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B666E3-82FC-4153-9223-278FCE43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FDC158-51F1-4192-9E1B-9A778F7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F8AA3BC-F48E-4A09-8B11-AB2782B3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3DBF010-F749-4D7B-87E2-FBF7AB05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2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6A18-AE9E-412D-8C89-2EC5741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A8CE01D-4468-4A3D-925B-29F47C8EF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B748F45-54CA-469C-AFA0-6AA815D2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3167CA-A972-4454-9707-5CE1196E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7D5FE86-D804-4A0D-B038-A1B6178B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966632-92F8-4948-B8CA-BBCF35B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91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AA74E50-062B-4EEB-BF3F-64F7DABE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A5EAF8-89A6-496B-BF0F-257937B2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56B801-E6CF-4C20-BF23-1B56915B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5933-70BE-4A5D-9A26-C75859A2D3E9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297BF0-40BC-42BD-8031-AF265D0F0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C74AF1-5FE2-43B3-859B-5B1B46AD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F5C-E5C7-4D0A-8088-1D20E9EB309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2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3674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</a:t>
            </a:r>
            <a:r>
              <a:rPr lang="da-DK" sz="3200" b="1" cap="small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lang="da-DK" sz="3200" b="1" cap="small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10B7EE9-4D02-4A2A-B9FF-849C2FC011FF}"/>
              </a:ext>
            </a:extLst>
          </p:cNvPr>
          <p:cNvSpPr txBox="1"/>
          <p:nvPr/>
        </p:nvSpPr>
        <p:spPr>
          <a:xfrm>
            <a:off x="466970" y="2397948"/>
            <a:ext cx="36537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cap="small" dirty="0"/>
              <a:t>Building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Curtain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Lighting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/>
              <a:t>Alarm Collection</a:t>
            </a:r>
          </a:p>
        </p:txBody>
      </p:sp>
    </p:spTree>
    <p:extLst>
      <p:ext uri="{BB962C8B-B14F-4D97-AF65-F5344CB8AC3E}">
        <p14:creationId xmlns:p14="http://schemas.microsoft.com/office/powerpoint/2010/main" val="8157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30708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Key </a:t>
            </a:r>
            <a:r>
              <a:rPr lang="da-DK" sz="3200" b="1" cap="small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Requirements</a:t>
            </a:r>
            <a:endParaRPr lang="da-DK" sz="3200" b="1" cap="small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F51E8C72-7AD2-4CB4-946B-31682C378F25}"/>
              </a:ext>
            </a:extLst>
          </p:cNvPr>
          <p:cNvSpPr txBox="1"/>
          <p:nvPr/>
        </p:nvSpPr>
        <p:spPr>
          <a:xfrm>
            <a:off x="7526215" y="292387"/>
            <a:ext cx="4192172" cy="1754326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Automatic Open/Close for </a:t>
            </a:r>
            <a:r>
              <a:rPr lang="da-DK" dirty="0" err="1"/>
              <a:t>curtains</a:t>
            </a:r>
            <a:r>
              <a:rPr lang="da-DK" dirty="0"/>
              <a:t> dependent on </a:t>
            </a:r>
            <a:r>
              <a:rPr lang="da-DK" dirty="0" err="1"/>
              <a:t>work</a:t>
            </a:r>
            <a:r>
              <a:rPr lang="da-DK" dirty="0"/>
              <a:t>/weekend/</a:t>
            </a:r>
            <a:r>
              <a:rPr lang="da-DK" dirty="0" err="1"/>
              <a:t>vacation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err="1"/>
              <a:t>Gets</a:t>
            </a:r>
            <a:r>
              <a:rPr lang="da-DK" dirty="0"/>
              <a:t> info from Google Calendar with </a:t>
            </a:r>
            <a:r>
              <a:rPr lang="da-DK" dirty="0" err="1"/>
              <a:t>IfTTT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Manual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delievered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Tinker</a:t>
            </a:r>
            <a:r>
              <a:rPr lang="da-DK" dirty="0"/>
              <a:t> app.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3E3579C-DC61-4165-A925-C5B0C0135699}"/>
              </a:ext>
            </a:extLst>
          </p:cNvPr>
          <p:cNvSpPr txBox="1"/>
          <p:nvPr/>
        </p:nvSpPr>
        <p:spPr>
          <a:xfrm>
            <a:off x="7526215" y="2551836"/>
            <a:ext cx="4192172" cy="1477328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Automatic On/</a:t>
            </a:r>
            <a:r>
              <a:rPr lang="da-DK" dirty="0" err="1"/>
              <a:t>Off</a:t>
            </a:r>
            <a:r>
              <a:rPr lang="da-DK" dirty="0"/>
              <a:t> for </a:t>
            </a:r>
            <a:r>
              <a:rPr lang="da-DK" dirty="0" err="1"/>
              <a:t>lights</a:t>
            </a:r>
            <a:r>
              <a:rPr lang="da-DK" dirty="0"/>
              <a:t> dependent on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Control of 230 V.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Manual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delievered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Tinker</a:t>
            </a:r>
            <a:r>
              <a:rPr lang="da-DK" dirty="0"/>
              <a:t> app.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F36ED13-E3EE-43B7-AFFE-5E03C53D4842}"/>
              </a:ext>
            </a:extLst>
          </p:cNvPr>
          <p:cNvSpPr txBox="1"/>
          <p:nvPr/>
        </p:nvSpPr>
        <p:spPr>
          <a:xfrm>
            <a:off x="7532858" y="4534287"/>
            <a:ext cx="4192172" cy="646331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 err="1"/>
              <a:t>Reverse</a:t>
            </a:r>
            <a:r>
              <a:rPr lang="da-DK" dirty="0"/>
              <a:t> </a:t>
            </a:r>
            <a:r>
              <a:rPr lang="da-DK" dirty="0" err="1"/>
              <a:t>engineering</a:t>
            </a:r>
            <a:r>
              <a:rPr lang="da-DK" dirty="0"/>
              <a:t> of a firealarm.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 err="1"/>
              <a:t>Publish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Particle</a:t>
            </a:r>
            <a:r>
              <a:rPr lang="da-DK" dirty="0"/>
              <a:t> </a:t>
            </a:r>
            <a:r>
              <a:rPr lang="da-DK" dirty="0" err="1"/>
              <a:t>devices</a:t>
            </a:r>
            <a:r>
              <a:rPr lang="da-DK" dirty="0"/>
              <a:t>.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5740AE2-035E-457F-B177-DC753AAF6DDF}"/>
              </a:ext>
            </a:extLst>
          </p:cNvPr>
          <p:cNvSpPr txBox="1"/>
          <p:nvPr/>
        </p:nvSpPr>
        <p:spPr>
          <a:xfrm>
            <a:off x="466970" y="2397948"/>
            <a:ext cx="36537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cap="small" dirty="0"/>
              <a:t>Building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Curtain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Lighting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/>
              <a:t>Alarm Collection</a:t>
            </a:r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F5C74E4-3E27-496A-9729-06E26768081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840480" y="1169550"/>
            <a:ext cx="3685735" cy="212095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700EB9C-C7B8-477F-B310-FF0754AD47A8}"/>
              </a:ext>
            </a:extLst>
          </p:cNvPr>
          <p:cNvCxnSpPr>
            <a:endCxn id="7" idx="1"/>
          </p:cNvCxnSpPr>
          <p:nvPr/>
        </p:nvCxnSpPr>
        <p:spPr>
          <a:xfrm flipV="1">
            <a:off x="3840480" y="3290500"/>
            <a:ext cx="3685735" cy="3671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20D5580A-1533-4970-8483-81BC58BA08F3}"/>
              </a:ext>
            </a:extLst>
          </p:cNvPr>
          <p:cNvCxnSpPr>
            <a:endCxn id="8" idx="1"/>
          </p:cNvCxnSpPr>
          <p:nvPr/>
        </p:nvCxnSpPr>
        <p:spPr>
          <a:xfrm>
            <a:off x="3840480" y="4192172"/>
            <a:ext cx="3692378" cy="6652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36343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Technical Challenges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F3A286F2-1531-4A9A-9751-EB2C28CA62C0}"/>
              </a:ext>
            </a:extLst>
          </p:cNvPr>
          <p:cNvSpPr txBox="1"/>
          <p:nvPr/>
        </p:nvSpPr>
        <p:spPr>
          <a:xfrm>
            <a:off x="7526215" y="292387"/>
            <a:ext cx="4192172" cy="1200329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3d </a:t>
            </a:r>
            <a:r>
              <a:rPr lang="da-DK" dirty="0" err="1"/>
              <a:t>printing</a:t>
            </a:r>
            <a:r>
              <a:rPr lang="da-DK" dirty="0"/>
              <a:t> is </a:t>
            </a:r>
            <a:r>
              <a:rPr lang="da-DK" dirty="0" err="1"/>
              <a:t>proving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a </a:t>
            </a:r>
            <a:r>
              <a:rPr lang="da-DK" dirty="0" err="1"/>
              <a:t>little</a:t>
            </a:r>
            <a:r>
              <a:rPr lang="da-DK" dirty="0"/>
              <a:t> bit of a </a:t>
            </a:r>
            <a:r>
              <a:rPr lang="da-DK" dirty="0" err="1"/>
              <a:t>hassle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Setup of webhook/</a:t>
            </a:r>
            <a:r>
              <a:rPr lang="da-DK" dirty="0" err="1"/>
              <a:t>IfTTT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General </a:t>
            </a:r>
            <a:r>
              <a:rPr lang="da-DK" dirty="0" err="1"/>
              <a:t>construction</a:t>
            </a:r>
            <a:r>
              <a:rPr lang="da-DK" dirty="0"/>
              <a:t> of the system.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DBF1B785-D0AA-48DE-B1CD-5F3E8508FA7C}"/>
              </a:ext>
            </a:extLst>
          </p:cNvPr>
          <p:cNvSpPr txBox="1"/>
          <p:nvPr/>
        </p:nvSpPr>
        <p:spPr>
          <a:xfrm>
            <a:off x="7526215" y="2551836"/>
            <a:ext cx="4192172" cy="646331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 err="1"/>
              <a:t>Wanted</a:t>
            </a:r>
            <a:r>
              <a:rPr lang="da-DK" dirty="0"/>
              <a:t> component </a:t>
            </a:r>
            <a:r>
              <a:rPr lang="da-DK" dirty="0" err="1"/>
              <a:t>seems</a:t>
            </a:r>
            <a:r>
              <a:rPr lang="da-DK" dirty="0"/>
              <a:t> a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.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8A532EFF-5386-45C1-A048-201DDA05F09E}"/>
              </a:ext>
            </a:extLst>
          </p:cNvPr>
          <p:cNvSpPr txBox="1"/>
          <p:nvPr/>
        </p:nvSpPr>
        <p:spPr>
          <a:xfrm>
            <a:off x="7532858" y="4534287"/>
            <a:ext cx="4192172" cy="1200329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 err="1"/>
              <a:t>Reverse</a:t>
            </a:r>
            <a:r>
              <a:rPr lang="da-DK" dirty="0"/>
              <a:t> </a:t>
            </a:r>
            <a:r>
              <a:rPr lang="da-DK" dirty="0" err="1"/>
              <a:t>engineering</a:t>
            </a:r>
            <a:r>
              <a:rPr lang="da-DK" dirty="0"/>
              <a:t> of a firealarm.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/>
              <a:t>Design &amp; Construction of </a:t>
            </a:r>
            <a:r>
              <a:rPr lang="da-DK" dirty="0" err="1"/>
              <a:t>audioelectronics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/>
              <a:t>Setup of </a:t>
            </a:r>
            <a:r>
              <a:rPr lang="da-DK" dirty="0" err="1"/>
              <a:t>Publish</a:t>
            </a:r>
            <a:r>
              <a:rPr lang="da-DK" dirty="0"/>
              <a:t>.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2905F3E-AA3F-4253-A9DE-7538BD509AFE}"/>
              </a:ext>
            </a:extLst>
          </p:cNvPr>
          <p:cNvSpPr txBox="1"/>
          <p:nvPr/>
        </p:nvSpPr>
        <p:spPr>
          <a:xfrm>
            <a:off x="466970" y="2397948"/>
            <a:ext cx="36537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cap="small" dirty="0"/>
              <a:t>Building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Curtain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Lighting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/>
              <a:t>Alarm Collection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FD22BEDE-C629-4DF5-B406-1EEBE414701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0480" y="892552"/>
            <a:ext cx="3685735" cy="239795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B0BC1655-59D3-4572-86FC-676AED93466B}"/>
              </a:ext>
            </a:extLst>
          </p:cNvPr>
          <p:cNvCxnSpPr>
            <a:endCxn id="11" idx="1"/>
          </p:cNvCxnSpPr>
          <p:nvPr/>
        </p:nvCxnSpPr>
        <p:spPr>
          <a:xfrm flipV="1">
            <a:off x="3840480" y="2875002"/>
            <a:ext cx="3685735" cy="782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56269C82-9126-49D9-B593-E234F2EEE8C2}"/>
              </a:ext>
            </a:extLst>
          </p:cNvPr>
          <p:cNvCxnSpPr>
            <a:endCxn id="12" idx="1"/>
          </p:cNvCxnSpPr>
          <p:nvPr/>
        </p:nvCxnSpPr>
        <p:spPr>
          <a:xfrm>
            <a:off x="3840480" y="4192172"/>
            <a:ext cx="3692378" cy="94228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7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FD43DD06-EC46-4D9C-8A72-AB4BFB46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50" y="2483914"/>
            <a:ext cx="2274130" cy="1879316"/>
          </a:xfrm>
          <a:prstGeom prst="rect">
            <a:avLst/>
          </a:prstGeo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3E87A0BF-D590-457E-A5D7-05178DDA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554" y="257293"/>
            <a:ext cx="2418731" cy="2041982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52452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Choice</a:t>
            </a:r>
            <a:r>
              <a:rPr lang="da-DK" sz="3200" b="1" cap="small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Sensors &amp; </a:t>
            </a:r>
            <a:r>
              <a:rPr lang="da-DK" sz="3200" b="1" cap="small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Actuators</a:t>
            </a:r>
            <a:endParaRPr lang="da-DK" sz="3200" b="1" cap="small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293E4D21-3638-4650-A567-3299F5CE80E6}"/>
              </a:ext>
            </a:extLst>
          </p:cNvPr>
          <p:cNvSpPr txBox="1"/>
          <p:nvPr/>
        </p:nvSpPr>
        <p:spPr>
          <a:xfrm>
            <a:off x="7526215" y="292387"/>
            <a:ext cx="4192172" cy="646331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DC Motor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/>
              <a:t>Reed sensor/switch.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4196308-51E1-4048-8923-2DE1CB99B426}"/>
              </a:ext>
            </a:extLst>
          </p:cNvPr>
          <p:cNvSpPr txBox="1"/>
          <p:nvPr/>
        </p:nvSpPr>
        <p:spPr>
          <a:xfrm>
            <a:off x="7526215" y="2551836"/>
            <a:ext cx="4192172" cy="369332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/>
              <a:t>Control of 230 V 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35DD03C-02CD-438F-9187-D3306F9E4343}"/>
              </a:ext>
            </a:extLst>
          </p:cNvPr>
          <p:cNvSpPr txBox="1"/>
          <p:nvPr/>
        </p:nvSpPr>
        <p:spPr>
          <a:xfrm>
            <a:off x="7532858" y="4534287"/>
            <a:ext cx="4192172" cy="646331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/>
              <a:t>Old computer </a:t>
            </a:r>
            <a:r>
              <a:rPr lang="da-DK" dirty="0" err="1"/>
              <a:t>microphone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/>
              <a:t>Audio </a:t>
            </a:r>
            <a:r>
              <a:rPr lang="da-DK" dirty="0" err="1"/>
              <a:t>amplification</a:t>
            </a:r>
            <a:r>
              <a:rPr lang="da-DK" dirty="0"/>
              <a:t> </a:t>
            </a:r>
            <a:r>
              <a:rPr lang="da-DK" dirty="0" err="1"/>
              <a:t>electronics</a:t>
            </a:r>
            <a:r>
              <a:rPr lang="da-DK" dirty="0"/>
              <a:t>.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26317C0-1A79-451F-8487-435C85E32B6A}"/>
              </a:ext>
            </a:extLst>
          </p:cNvPr>
          <p:cNvSpPr txBox="1"/>
          <p:nvPr/>
        </p:nvSpPr>
        <p:spPr>
          <a:xfrm>
            <a:off x="466970" y="2397948"/>
            <a:ext cx="36537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cap="small" dirty="0"/>
              <a:t>Building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Curtain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Lighting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/>
              <a:t>Alarm Collection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226037F0-DFE9-4E12-821C-9C885D8A33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40480" y="615553"/>
            <a:ext cx="3685735" cy="267495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C2ECFF2-B48F-4F89-9AA1-4BAB8ADE07CA}"/>
              </a:ext>
            </a:extLst>
          </p:cNvPr>
          <p:cNvCxnSpPr>
            <a:endCxn id="8" idx="1"/>
          </p:cNvCxnSpPr>
          <p:nvPr/>
        </p:nvCxnSpPr>
        <p:spPr>
          <a:xfrm flipV="1">
            <a:off x="3840480" y="2736502"/>
            <a:ext cx="3685735" cy="92109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F987F1AA-3355-496E-8B40-1244B00D432C}"/>
              </a:ext>
            </a:extLst>
          </p:cNvPr>
          <p:cNvCxnSpPr>
            <a:endCxn id="9" idx="1"/>
          </p:cNvCxnSpPr>
          <p:nvPr/>
        </p:nvCxnSpPr>
        <p:spPr>
          <a:xfrm>
            <a:off x="3840480" y="4192172"/>
            <a:ext cx="3692378" cy="6652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>
            <a:extLst>
              <a:ext uri="{FF2B5EF4-FFF2-40B4-BE49-F238E27FC236}">
                <a16:creationId xmlns:a16="http://schemas.microsoft.com/office/drawing/2014/main" id="{937C3A5F-153C-4D6E-920F-1C59AA88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23" y="2247036"/>
            <a:ext cx="3638550" cy="304800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10BD7F82-8A04-4837-AEF8-EE9189F49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604" y="4241116"/>
            <a:ext cx="28575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1374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Testing</a:t>
            </a:r>
            <a:endParaRPr lang="da-DK" sz="3200" b="1" cap="small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C6F1E45-3ACA-423D-9473-C6D2A120E674}"/>
              </a:ext>
            </a:extLst>
          </p:cNvPr>
          <p:cNvSpPr txBox="1"/>
          <p:nvPr/>
        </p:nvSpPr>
        <p:spPr>
          <a:xfrm>
            <a:off x="7526215" y="292387"/>
            <a:ext cx="4192172" cy="1200329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err="1"/>
              <a:t>Testing</a:t>
            </a:r>
            <a:r>
              <a:rPr lang="da-DK" dirty="0"/>
              <a:t> of software with </a:t>
            </a:r>
            <a:r>
              <a:rPr lang="da-DK" dirty="0" err="1"/>
              <a:t>LEDs</a:t>
            </a:r>
            <a:r>
              <a:rPr lang="da-DK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err="1"/>
              <a:t>Testing</a:t>
            </a:r>
            <a:r>
              <a:rPr lang="da-DK" dirty="0"/>
              <a:t> of 3d </a:t>
            </a:r>
            <a:r>
              <a:rPr lang="da-DK" dirty="0" err="1"/>
              <a:t>printed</a:t>
            </a:r>
            <a:r>
              <a:rPr lang="da-DK" dirty="0"/>
              <a:t> gears with motor and speed </a:t>
            </a:r>
            <a:r>
              <a:rPr lang="da-DK" dirty="0" err="1"/>
              <a:t>regulating</a:t>
            </a:r>
            <a:r>
              <a:rPr lang="da-DK" dirty="0"/>
              <a:t>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err="1"/>
              <a:t>Testing</a:t>
            </a:r>
            <a:r>
              <a:rPr lang="da-DK" dirty="0"/>
              <a:t> of </a:t>
            </a:r>
            <a:r>
              <a:rPr lang="da-DK" dirty="0" err="1"/>
              <a:t>finished</a:t>
            </a:r>
            <a:r>
              <a:rPr lang="da-DK" dirty="0"/>
              <a:t> system.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0177588-E956-4186-90FC-548061746AEB}"/>
              </a:ext>
            </a:extLst>
          </p:cNvPr>
          <p:cNvSpPr txBox="1"/>
          <p:nvPr/>
        </p:nvSpPr>
        <p:spPr>
          <a:xfrm>
            <a:off x="7526215" y="2551836"/>
            <a:ext cx="4192172" cy="646331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 err="1"/>
              <a:t>Testing</a:t>
            </a:r>
            <a:r>
              <a:rPr lang="da-DK" dirty="0"/>
              <a:t> of software.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dirty="0" err="1"/>
              <a:t>Testing</a:t>
            </a:r>
            <a:r>
              <a:rPr lang="da-DK" dirty="0"/>
              <a:t> of </a:t>
            </a:r>
            <a:r>
              <a:rPr lang="da-DK" dirty="0" err="1"/>
              <a:t>finished</a:t>
            </a:r>
            <a:r>
              <a:rPr lang="da-DK" dirty="0"/>
              <a:t> system.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72A2D56-7B45-48D1-8356-E8A120A5A33A}"/>
              </a:ext>
            </a:extLst>
          </p:cNvPr>
          <p:cNvSpPr txBox="1"/>
          <p:nvPr/>
        </p:nvSpPr>
        <p:spPr>
          <a:xfrm>
            <a:off x="7532858" y="4534287"/>
            <a:ext cx="4192172" cy="923330"/>
          </a:xfrm>
          <a:prstGeom prst="rect">
            <a:avLst/>
          </a:prstGeom>
          <a:noFill/>
          <a:ln w="38100" cap="rnd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 err="1"/>
              <a:t>Testing</a:t>
            </a:r>
            <a:r>
              <a:rPr lang="da-DK" dirty="0"/>
              <a:t> of </a:t>
            </a:r>
            <a:r>
              <a:rPr lang="da-DK" dirty="0" err="1"/>
              <a:t>amplification</a:t>
            </a:r>
            <a:r>
              <a:rPr lang="da-DK" dirty="0"/>
              <a:t> </a:t>
            </a:r>
            <a:r>
              <a:rPr lang="da-DK" dirty="0" err="1"/>
              <a:t>electronics</a:t>
            </a:r>
            <a:r>
              <a:rPr lang="da-DK" dirty="0"/>
              <a:t> with Analog Discovery.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dirty="0" err="1"/>
              <a:t>Testing</a:t>
            </a:r>
            <a:r>
              <a:rPr lang="da-DK" dirty="0"/>
              <a:t> of </a:t>
            </a:r>
            <a:r>
              <a:rPr lang="da-DK" dirty="0" err="1"/>
              <a:t>finished</a:t>
            </a:r>
            <a:r>
              <a:rPr lang="da-DK" dirty="0"/>
              <a:t> system.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F8F64D4-291E-4409-A253-9D374279A44C}"/>
              </a:ext>
            </a:extLst>
          </p:cNvPr>
          <p:cNvSpPr txBox="1"/>
          <p:nvPr/>
        </p:nvSpPr>
        <p:spPr>
          <a:xfrm>
            <a:off x="466970" y="2397948"/>
            <a:ext cx="36537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cap="small" dirty="0"/>
              <a:t>Building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Curtain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 err="1"/>
              <a:t>Lighting</a:t>
            </a:r>
            <a:r>
              <a:rPr lang="da-DK" sz="3200" b="1" cap="small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3200" b="1" cap="small" dirty="0"/>
              <a:t>Alarm Collection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50F0A9B3-16C8-489A-8100-DC50FF00C4B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40480" y="892552"/>
            <a:ext cx="3685735" cy="239795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32E0BB8-2350-447C-9143-C21A565E2F93}"/>
              </a:ext>
            </a:extLst>
          </p:cNvPr>
          <p:cNvCxnSpPr>
            <a:endCxn id="8" idx="1"/>
          </p:cNvCxnSpPr>
          <p:nvPr/>
        </p:nvCxnSpPr>
        <p:spPr>
          <a:xfrm flipV="1">
            <a:off x="3840480" y="2875002"/>
            <a:ext cx="3685735" cy="78259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C42C6697-271D-42AD-8E56-C6F34712EBF2}"/>
              </a:ext>
            </a:extLst>
          </p:cNvPr>
          <p:cNvCxnSpPr>
            <a:endCxn id="9" idx="1"/>
          </p:cNvCxnSpPr>
          <p:nvPr/>
        </p:nvCxnSpPr>
        <p:spPr>
          <a:xfrm>
            <a:off x="3840480" y="4192172"/>
            <a:ext cx="3692378" cy="80378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felt 1">
            <a:extLst>
              <a:ext uri="{FF2B5EF4-FFF2-40B4-BE49-F238E27FC236}">
                <a16:creationId xmlns:a16="http://schemas.microsoft.com/office/drawing/2014/main" id="{6E9B402D-544C-4B4A-A799-B93D880622B1}"/>
              </a:ext>
            </a:extLst>
          </p:cNvPr>
          <p:cNvSpPr txBox="1"/>
          <p:nvPr/>
        </p:nvSpPr>
        <p:spPr>
          <a:xfrm>
            <a:off x="1480429" y="6170146"/>
            <a:ext cx="923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cap="small" dirty="0">
                <a:solidFill>
                  <a:srgbClr val="C00000"/>
                </a:solidFill>
              </a:rPr>
              <a:t>Then </a:t>
            </a:r>
            <a:r>
              <a:rPr lang="da-DK" sz="2800" b="1" cap="small" dirty="0" err="1">
                <a:solidFill>
                  <a:srgbClr val="C00000"/>
                </a:solidFill>
              </a:rPr>
              <a:t>testing</a:t>
            </a:r>
            <a:r>
              <a:rPr lang="da-DK" sz="2800" b="1" cap="small" dirty="0">
                <a:solidFill>
                  <a:srgbClr val="C00000"/>
                </a:solidFill>
              </a:rPr>
              <a:t> </a:t>
            </a:r>
            <a:r>
              <a:rPr lang="da-DK" sz="2800" b="1" cap="small" dirty="0" err="1">
                <a:solidFill>
                  <a:srgbClr val="C00000"/>
                </a:solidFill>
              </a:rPr>
              <a:t>that</a:t>
            </a:r>
            <a:r>
              <a:rPr lang="da-DK" sz="2800" b="1" cap="small" dirty="0">
                <a:solidFill>
                  <a:srgbClr val="C00000"/>
                </a:solidFill>
              </a:rPr>
              <a:t> all 3 parts </a:t>
            </a:r>
            <a:r>
              <a:rPr lang="da-DK" sz="2800" b="1" cap="small" dirty="0" err="1">
                <a:solidFill>
                  <a:srgbClr val="C00000"/>
                </a:solidFill>
              </a:rPr>
              <a:t>work</a:t>
            </a:r>
            <a:r>
              <a:rPr lang="da-DK" sz="2800" b="1" cap="small" dirty="0">
                <a:solidFill>
                  <a:srgbClr val="C00000"/>
                </a:solidFill>
              </a:rPr>
              <a:t> </a:t>
            </a:r>
            <a:r>
              <a:rPr lang="da-DK" sz="2800" b="1" cap="small" dirty="0" err="1">
                <a:solidFill>
                  <a:srgbClr val="C00000"/>
                </a:solidFill>
              </a:rPr>
              <a:t>together</a:t>
            </a:r>
            <a:r>
              <a:rPr lang="da-DK" sz="2800" b="1" cap="small" dirty="0">
                <a:solidFill>
                  <a:srgbClr val="C00000"/>
                </a:solidFill>
              </a:rPr>
              <a:t> as part as a </a:t>
            </a:r>
            <a:r>
              <a:rPr lang="da-DK" sz="2800" b="1" cap="small" dirty="0" err="1">
                <a:solidFill>
                  <a:srgbClr val="C00000"/>
                </a:solidFill>
              </a:rPr>
              <a:t>whole</a:t>
            </a:r>
            <a:r>
              <a:rPr lang="da-DK" sz="2800" b="1" cap="small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4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C477054-4BE4-4F9A-8757-4349E8A6E355}"/>
              </a:ext>
            </a:extLst>
          </p:cNvPr>
          <p:cNvSpPr/>
          <p:nvPr/>
        </p:nvSpPr>
        <p:spPr>
          <a:xfrm>
            <a:off x="0" y="0"/>
            <a:ext cx="13548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3200" b="1" cap="small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0005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Charik Nielberg</dc:creator>
  <cp:lastModifiedBy>Poul Erik Tjørnfelt</cp:lastModifiedBy>
  <cp:revision>4</cp:revision>
  <dcterms:created xsi:type="dcterms:W3CDTF">2018-10-25T11:26:26Z</dcterms:created>
  <dcterms:modified xsi:type="dcterms:W3CDTF">2018-10-25T12:08:11Z</dcterms:modified>
</cp:coreProperties>
</file>