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17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1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8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4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8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0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2C45-33BB-44B6-952E-F544524F903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7468-3E5F-4F25-AAAC-990A3CC63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21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7840" y="15434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Теоретический вопрос №1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Лог-файл, понятие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77744" y="6081680"/>
            <a:ext cx="6914255" cy="77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Гребенник Георгий ББМО-01-22</a:t>
            </a:r>
            <a:endParaRPr lang="ru-RU" dirty="0"/>
          </a:p>
        </p:txBody>
      </p:sp>
      <p:pic>
        <p:nvPicPr>
          <p:cNvPr id="5" name="Рисунок 7"/>
          <p:cNvPicPr/>
          <p:nvPr/>
        </p:nvPicPr>
        <p:blipFill>
          <a:blip r:embed="rId2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789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31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Лог-файла: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82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 файл или же журнал  журнала </a:t>
            </a:r>
            <a:r>
              <a:rPr lang="ru-RU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файл, который записывает события, действия или информацию о работе определенной системы, приложения или устройства в хронологическом порядке.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7"/>
          <p:cNvPicPr/>
          <p:nvPr/>
        </p:nvPicPr>
        <p:blipFill>
          <a:blip r:embed="rId2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Логирование - что это и в чем его польза | Xel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6" y="3429000"/>
            <a:ext cx="4682804" cy="31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0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480" y="22828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 и события являются основой современного мониторинга безопасности, расследований и криминалистики. В этой главе вы подробно узнаете, как </a:t>
            </a:r>
            <a:r>
              <a:rPr lang="ru-RU" spc="-3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агрегируются</a:t>
            </a:r>
            <a:r>
              <a:rPr lang="ru-RU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обрабатываются и хранятся журналы, а также как они используются в центре операций безопасности.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7"/>
          <p:cNvPicPr/>
          <p:nvPr/>
        </p:nvPicPr>
        <p:blipFill>
          <a:blip r:embed="rId2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5305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нциденты информационной безопасности: что это такое, выявление,  расследование и реагирование на И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6" y="2996296"/>
            <a:ext cx="7350959" cy="38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73679" y="1421365"/>
            <a:ext cx="1219199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— это то, что происходит в сети на конечном устройстве. Одно или несколько событий могут быть идентифицированы как инцидент — атака, нарушение политик безопасности, несанкционированный доступ или изменение данных или систем без согласия владельца.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7"/>
          <p:cNvPicPr/>
          <p:nvPr/>
        </p:nvPicPr>
        <p:blipFill>
          <a:blip r:embed="rId3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049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Распространённые события журнала, связанные с безопасностью</a:t>
            </a:r>
            <a:r>
              <a:rPr lang="ru-RU" dirty="0" smtClean="0">
                <a:latin typeface="Trebuchet MS"/>
                <a:cs typeface="Trebuchet MS"/>
              </a:rPr>
              <a:t/>
            </a:r>
            <a:br>
              <a:rPr lang="ru-RU" dirty="0" smtClean="0">
                <a:latin typeface="Trebuchet MS"/>
                <a:cs typeface="Trebuchet MS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ru-RU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антивирусное программное обеспечение о том, что устройство заражено вредоносным ПО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брандмауэра о трафике на/с запрещенного сетевого адреса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получить доступ к критической системе с неизвестного хоста или IP-адреса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Неоднократные неудачные попытки доступа к критической системе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прав пользователей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небезопасных или запрещенных протоколов/портов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7"/>
          <p:cNvPicPr/>
          <p:nvPr/>
        </p:nvPicPr>
        <p:blipFill>
          <a:blip r:embed="rId2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536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важных журналов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72294"/>
            <a:ext cx="12192000" cy="4885706"/>
          </a:xfrm>
        </p:spPr>
        <p:txBody>
          <a:bodyPr/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lang="en-US"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/log/syslog</a:t>
            </a:r>
            <a:r>
              <a:rPr lang="en-US" sz="1800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/log/messages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 все данные о активности в системе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/log/auth.log</a:t>
            </a:r>
            <a:r>
              <a:rPr lang="en-US" sz="1800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/log/secu</a:t>
            </a:r>
            <a:r>
              <a:rPr lang="en-US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 журналы аутентификации</a:t>
            </a:r>
            <a:r>
              <a:rPr lang="ru-RU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ru-RU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/log/boot.log</a:t>
            </a:r>
            <a:r>
              <a:rPr lang="ru-RU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регистрируемые</a:t>
            </a:r>
            <a:r>
              <a:rPr lang="ru-RU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 время запуска</a:t>
            </a:r>
            <a:r>
              <a:rPr lang="ru-RU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maillog</a:t>
            </a:r>
            <a:r>
              <a:rPr lang="en-US" sz="1800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/log/mail.log</a:t>
            </a:r>
            <a:r>
              <a:rPr lang="ru-RU"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события, связанные с почтовыми серверами 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ru-RU" sz="18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n-US"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ern</a:t>
            </a:r>
            <a:r>
              <a:rPr lang="ru-RU" sz="18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 ядра</a:t>
            </a:r>
            <a:r>
              <a:rPr lang="ru-RU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ru-RU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n-US" sz="1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faillog</a:t>
            </a:r>
            <a:r>
              <a:rPr lang="ru-RU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неудачные попытки входа в систему</a:t>
            </a:r>
            <a:r>
              <a:rPr lang="ru-RU" sz="1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ru-RU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/log/mysqld.log</a:t>
            </a:r>
            <a:r>
              <a:rPr lang="en-US" sz="18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/log/mysql.log</a:t>
            </a:r>
            <a:r>
              <a:rPr lang="ru-RU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файлы журналов </a:t>
            </a:r>
            <a:r>
              <a:rPr lang="en-US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1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7"/>
          <p:cNvPicPr/>
          <p:nvPr/>
        </p:nvPicPr>
        <p:blipFill>
          <a:blip r:embed="rId2"/>
          <a:stretch/>
        </p:blipFill>
        <p:spPr>
          <a:xfrm>
            <a:off x="11121840" y="8352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902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1296"/>
          </a:xfrm>
        </p:spPr>
        <p:txBody>
          <a:bodyPr>
            <a:normAutofit/>
          </a:bodyPr>
          <a:lstStyle/>
          <a:p>
            <a:pPr algn="ctr"/>
            <a:r>
              <a:rPr lang="ru-RU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7"/>
          <p:cNvPicPr/>
          <p:nvPr/>
        </p:nvPicPr>
        <p:blipFill>
          <a:blip r:embed="rId2"/>
          <a:stretch/>
        </p:blipFill>
        <p:spPr>
          <a:xfrm>
            <a:off x="11195520" y="0"/>
            <a:ext cx="996480" cy="1056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64532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258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Trebuchet MS</vt:lpstr>
      <vt:lpstr>Тема Office</vt:lpstr>
      <vt:lpstr>Теоретический вопрос №1 Лог-файл, понятие и событий </vt:lpstr>
      <vt:lpstr>Понятие Лог-файла:</vt:lpstr>
      <vt:lpstr>Презентация PowerPoint</vt:lpstr>
      <vt:lpstr>Событие </vt:lpstr>
      <vt:lpstr>Распространённые события журнала, связанные с безопасностью </vt:lpstr>
      <vt:lpstr>Пример важных журналов Linux: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Теоретический вопрос №1 Лог-файл, понятие и событий </dc:title>
  <dc:creator>Учетная запись Майкрософт</dc:creator>
  <cp:lastModifiedBy>Учетная запись Майкрософт</cp:lastModifiedBy>
  <cp:revision>3</cp:revision>
  <dcterms:created xsi:type="dcterms:W3CDTF">2024-02-01T15:41:26Z</dcterms:created>
  <dcterms:modified xsi:type="dcterms:W3CDTF">2024-02-01T16:06:48Z</dcterms:modified>
</cp:coreProperties>
</file>