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74" r:id="rId10"/>
    <p:sldId id="262" r:id="rId11"/>
    <p:sldId id="263" r:id="rId12"/>
    <p:sldId id="264" r:id="rId13"/>
    <p:sldId id="265" r:id="rId14"/>
    <p:sldId id="266" r:id="rId15"/>
    <p:sldId id="267" r:id="rId16"/>
    <p:sldId id="268" r:id="rId17"/>
    <p:sldId id="269" r:id="rId18"/>
    <p:sldId id="270" r:id="rId19"/>
    <p:sldId id="271" r:id="rId20"/>
    <p:sldId id="272" r:id="rId21"/>
    <p:sldId id="287"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15.w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p>
            <a:r>
              <a:rPr lang="en-IN" altLang="en-US"/>
              <a:t>Industrial Evaluation</a:t>
            </a:r>
            <a:endParaRPr lang="en-IN" altLang="en-US"/>
          </a:p>
        </p:txBody>
      </p:sp>
      <p:sp>
        <p:nvSpPr>
          <p:cNvPr id="5" name="Subtitle 4"/>
          <p:cNvSpPr>
            <a:spLocks noGrp="1"/>
          </p:cNvSpPr>
          <p:nvPr>
            <p:ph type="subTitle" idx="1"/>
          </p:nvPr>
        </p:nvSpPr>
        <p:spPr/>
        <p:txBody>
          <a:bodyPr/>
          <a:p>
            <a:r>
              <a:rPr lang="en-IN" altLang="en-US"/>
              <a:t>Poulami Bose</a:t>
            </a:r>
            <a:endParaRPr lang="en-IN" altLang="en-US"/>
          </a:p>
          <a:p>
            <a:r>
              <a:rPr lang="en-IN" altLang="en-US"/>
              <a:t>1705424</a:t>
            </a:r>
            <a:endParaRPr lang="en-IN" altLang="en-US"/>
          </a:p>
          <a:p>
            <a:endParaRPr lang="en-IN" altLang="en-US"/>
          </a:p>
        </p:txBody>
      </p:sp>
    </p:spTree>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Question Group</a:t>
            </a:r>
            <a:endParaRPr lang="en-IN" altLang="en-US"/>
          </a:p>
        </p:txBody>
      </p:sp>
      <p:sp>
        <p:nvSpPr>
          <p:cNvPr id="3" name="Content Placeholder 2"/>
          <p:cNvSpPr>
            <a:spLocks noGrp="1"/>
          </p:cNvSpPr>
          <p:nvPr>
            <p:ph sz="half" idx="1"/>
          </p:nvPr>
        </p:nvSpPr>
        <p:spPr/>
        <p:txBody>
          <a:bodyPr/>
          <a:p>
            <a:r>
              <a:rPr lang="en-US"/>
              <a:t>The above Screen is the Question Group,which provides the Admin to provide different group name or question sets for the students appearing the exam .</a:t>
            </a:r>
            <a:endParaRPr lang="en-US"/>
          </a:p>
        </p:txBody>
      </p:sp>
      <p:pic>
        <p:nvPicPr>
          <p:cNvPr id="5" name="Content Placeholder 4"/>
          <p:cNvPicPr>
            <a:picLocks noChangeAspect="1"/>
          </p:cNvPicPr>
          <p:nvPr>
            <p:ph sz="half" idx="2"/>
          </p:nvPr>
        </p:nvPicPr>
        <p:blipFill>
          <a:blip r:embed="rId1"/>
          <a:stretch>
            <a:fillRect/>
          </a:stretch>
        </p:blipFill>
        <p:spPr>
          <a:xfrm>
            <a:off x="5880100" y="1332230"/>
            <a:ext cx="6223635" cy="37230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Question Master</a:t>
            </a:r>
            <a:endParaRPr lang="en-IN" altLang="en-US"/>
          </a:p>
        </p:txBody>
      </p:sp>
      <p:sp>
        <p:nvSpPr>
          <p:cNvPr id="3" name="Content Placeholder 2"/>
          <p:cNvSpPr>
            <a:spLocks noGrp="1"/>
          </p:cNvSpPr>
          <p:nvPr>
            <p:ph sz="half" idx="1"/>
          </p:nvPr>
        </p:nvSpPr>
        <p:spPr/>
        <p:txBody>
          <a:bodyPr/>
          <a:p>
            <a:r>
              <a:rPr lang="en-US"/>
              <a:t>The above screen is the Question Master,where the admin can set different questions for the respective group with it’s selected set of questions.</a:t>
            </a:r>
            <a:endParaRPr lang="en-US"/>
          </a:p>
        </p:txBody>
      </p:sp>
      <p:pic>
        <p:nvPicPr>
          <p:cNvPr id="5" name="Content Placeholder 4"/>
          <p:cNvPicPr>
            <a:picLocks noChangeAspect="1"/>
          </p:cNvPicPr>
          <p:nvPr>
            <p:ph sz="half" idx="2"/>
          </p:nvPr>
        </p:nvPicPr>
        <p:blipFill>
          <a:blip r:embed="rId1"/>
          <a:stretch>
            <a:fillRect/>
          </a:stretch>
        </p:blipFill>
        <p:spPr>
          <a:xfrm>
            <a:off x="6502400" y="1304290"/>
            <a:ext cx="5524500" cy="36760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Answer Master</a:t>
            </a:r>
            <a:endParaRPr lang="en-IN" altLang="en-US"/>
          </a:p>
        </p:txBody>
      </p:sp>
      <p:sp>
        <p:nvSpPr>
          <p:cNvPr id="3" name="Content Placeholder 2"/>
          <p:cNvSpPr>
            <a:spLocks noGrp="1"/>
          </p:cNvSpPr>
          <p:nvPr>
            <p:ph sz="half" idx="1"/>
          </p:nvPr>
        </p:nvSpPr>
        <p:spPr/>
        <p:txBody>
          <a:bodyPr/>
          <a:p>
            <a:r>
              <a:rPr lang="en-US"/>
              <a:t>The above screen is the Answer Master,where the admin can set different questions for the respective group with it’s selected set of questions.</a:t>
            </a:r>
            <a:endParaRPr lang="en-US"/>
          </a:p>
        </p:txBody>
      </p:sp>
      <p:pic>
        <p:nvPicPr>
          <p:cNvPr id="5" name="Content Placeholder 4"/>
          <p:cNvPicPr>
            <a:picLocks noChangeAspect="1"/>
          </p:cNvPicPr>
          <p:nvPr>
            <p:ph sz="half" idx="2"/>
          </p:nvPr>
        </p:nvPicPr>
        <p:blipFill>
          <a:blip r:embed="rId1"/>
          <a:stretch>
            <a:fillRect/>
          </a:stretch>
        </p:blipFill>
        <p:spPr>
          <a:xfrm>
            <a:off x="6565900" y="1275080"/>
            <a:ext cx="5384800" cy="31515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Student Details</a:t>
            </a:r>
            <a:endParaRPr lang="en-IN" altLang="en-US"/>
          </a:p>
        </p:txBody>
      </p:sp>
      <p:sp>
        <p:nvSpPr>
          <p:cNvPr id="3" name="Content Placeholder 2"/>
          <p:cNvSpPr>
            <a:spLocks noGrp="1"/>
          </p:cNvSpPr>
          <p:nvPr>
            <p:ph sz="half" idx="1"/>
          </p:nvPr>
        </p:nvSpPr>
        <p:spPr/>
        <p:txBody>
          <a:bodyPr/>
          <a:p>
            <a:r>
              <a:rPr lang="en-US"/>
              <a:t>The following screen explains the details of the student for the registeration so the admin can generat</a:t>
            </a:r>
            <a:r>
              <a:rPr lang="en-IN" altLang="en-US"/>
              <a:t>e</a:t>
            </a:r>
            <a:r>
              <a:rPr lang="en-US"/>
              <a:t> the userid which is the studentID and Password in thge UserLogin table .</a:t>
            </a:r>
            <a:endParaRPr lang="en-US"/>
          </a:p>
        </p:txBody>
      </p:sp>
      <p:pic>
        <p:nvPicPr>
          <p:cNvPr id="5" name="Content Placeholder 4"/>
          <p:cNvPicPr>
            <a:picLocks noChangeAspect="1"/>
          </p:cNvPicPr>
          <p:nvPr>
            <p:ph sz="half" idx="2"/>
          </p:nvPr>
        </p:nvPicPr>
        <p:blipFill>
          <a:blip r:embed="rId1"/>
          <a:stretch>
            <a:fillRect/>
          </a:stretch>
        </p:blipFill>
        <p:spPr>
          <a:xfrm>
            <a:off x="6565900" y="1331595"/>
            <a:ext cx="5536565" cy="36468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Exam Details</a:t>
            </a:r>
            <a:endParaRPr lang="en-IN" altLang="en-US"/>
          </a:p>
        </p:txBody>
      </p:sp>
      <p:sp>
        <p:nvSpPr>
          <p:cNvPr id="3" name="Content Placeholder 2"/>
          <p:cNvSpPr>
            <a:spLocks noGrp="1"/>
          </p:cNvSpPr>
          <p:nvPr>
            <p:ph sz="half" idx="1"/>
          </p:nvPr>
        </p:nvSpPr>
        <p:spPr/>
        <p:txBody>
          <a:bodyPr/>
          <a:p>
            <a:r>
              <a:rPr lang="en-US"/>
              <a:t>The above screen leads the student as the user for appearing the exam by selecting the exam details where by the student will get a random group with it’s respective question sets which is a random set</a:t>
            </a:r>
            <a:endParaRPr lang="en-US"/>
          </a:p>
        </p:txBody>
      </p:sp>
      <p:pic>
        <p:nvPicPr>
          <p:cNvPr id="5" name="Content Placeholder 4"/>
          <p:cNvPicPr>
            <a:picLocks noChangeAspect="1"/>
          </p:cNvPicPr>
          <p:nvPr>
            <p:ph sz="half" idx="2"/>
          </p:nvPr>
        </p:nvPicPr>
        <p:blipFill>
          <a:blip r:embed="rId1"/>
          <a:stretch>
            <a:fillRect/>
          </a:stretch>
        </p:blipFill>
        <p:spPr>
          <a:xfrm>
            <a:off x="6629400" y="1280795"/>
            <a:ext cx="5473700" cy="33039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My score-Report</a:t>
            </a:r>
            <a:endParaRPr lang="en-IN" altLang="en-US"/>
          </a:p>
        </p:txBody>
      </p:sp>
      <p:sp>
        <p:nvSpPr>
          <p:cNvPr id="3" name="Content Placeholder 2"/>
          <p:cNvSpPr>
            <a:spLocks noGrp="1"/>
          </p:cNvSpPr>
          <p:nvPr>
            <p:ph sz="half" idx="1"/>
          </p:nvPr>
        </p:nvSpPr>
        <p:spPr/>
        <p:txBody>
          <a:bodyPr/>
          <a:p>
            <a:r>
              <a:rPr lang="en-US"/>
              <a:t>The above screen is for the user as the student can see th</a:t>
            </a:r>
            <a:r>
              <a:rPr lang="en-IN" altLang="en-US"/>
              <a:t>e </a:t>
            </a:r>
            <a:r>
              <a:rPr lang="en-US"/>
              <a:t>correct answers which will check whether it matches with the answer in the answer master and if it matches it will generate the score and at last the overall score will be shown at the end.</a:t>
            </a:r>
            <a:endParaRPr lang="en-US"/>
          </a:p>
        </p:txBody>
      </p:sp>
      <p:pic>
        <p:nvPicPr>
          <p:cNvPr id="5" name="Content Placeholder 4"/>
          <p:cNvPicPr>
            <a:picLocks noChangeAspect="1"/>
          </p:cNvPicPr>
          <p:nvPr>
            <p:ph sz="half" idx="2"/>
          </p:nvPr>
        </p:nvPicPr>
        <p:blipFill>
          <a:blip r:embed="rId1"/>
          <a:stretch>
            <a:fillRect/>
          </a:stretch>
        </p:blipFill>
        <p:spPr>
          <a:xfrm>
            <a:off x="6629400" y="1268095"/>
            <a:ext cx="5461000" cy="33166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Annual Exam System</a:t>
            </a:r>
            <a:endParaRPr lang="en-IN" altLang="en-US"/>
          </a:p>
        </p:txBody>
      </p:sp>
      <p:sp>
        <p:nvSpPr>
          <p:cNvPr id="3" name="Content Placeholder 2"/>
          <p:cNvSpPr>
            <a:spLocks noGrp="1"/>
          </p:cNvSpPr>
          <p:nvPr>
            <p:ph sz="half" idx="1"/>
          </p:nvPr>
        </p:nvSpPr>
        <p:spPr/>
        <p:txBody>
          <a:bodyPr/>
          <a:p>
            <a:r>
              <a:rPr lang="en-US"/>
              <a:t>The screen displayed above will be shown if the same student wants to appear for the test then the system will restrict him or her for appearing the exam as he/she can only appear for the exam once in the year.</a:t>
            </a:r>
            <a:endParaRPr lang="en-US"/>
          </a:p>
        </p:txBody>
      </p:sp>
      <p:pic>
        <p:nvPicPr>
          <p:cNvPr id="5" name="Content Placeholder 4"/>
          <p:cNvPicPr>
            <a:picLocks noChangeAspect="1"/>
          </p:cNvPicPr>
          <p:nvPr>
            <p:ph sz="half" idx="2"/>
          </p:nvPr>
        </p:nvPicPr>
        <p:blipFill>
          <a:blip r:embed="rId1"/>
          <a:stretch>
            <a:fillRect/>
          </a:stretch>
        </p:blipFill>
        <p:spPr>
          <a:xfrm>
            <a:off x="6667500" y="1174750"/>
            <a:ext cx="5384800" cy="32029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Review of Training</a:t>
            </a:r>
            <a:endParaRPr lang="en-IN" altLang="en-US"/>
          </a:p>
        </p:txBody>
      </p:sp>
      <p:sp>
        <p:nvSpPr>
          <p:cNvPr id="3" name="Content Placeholder 2"/>
          <p:cNvSpPr>
            <a:spLocks noGrp="1"/>
          </p:cNvSpPr>
          <p:nvPr>
            <p:ph sz="half" idx="1"/>
          </p:nvPr>
        </p:nvSpPr>
        <p:spPr>
          <a:xfrm>
            <a:off x="609600" y="1174750"/>
            <a:ext cx="11111865" cy="4953000"/>
          </a:xfrm>
        </p:spPr>
        <p:txBody>
          <a:bodyPr/>
          <a:p>
            <a:pPr marL="0" indent="0">
              <a:buNone/>
            </a:pPr>
            <a:r>
              <a:rPr lang="en-US"/>
              <a:t>During this one month course , I was being guided through each and every moment by my respected mentor Mr Kalandi Acharya who made my basics and concepts regarding programming language very clear &amp; simple. I have ever known before about such a versatile technology or tool named visual basic studio 2010 Proffessional which contains more than 72 different programming languag</a:t>
            </a:r>
            <a:r>
              <a:rPr lang="en-IN" altLang="en-US"/>
              <a:t>es..Firstly I learnt about the concepts of oops and then UI/UX designing and finally about the database.It was a great pleasure for me to learn such an interesting programming language c# which </a:t>
            </a:r>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1174750"/>
            <a:ext cx="11239500" cy="4953000"/>
          </a:xfrm>
        </p:spPr>
        <p:txBody>
          <a:bodyPr/>
          <a:p>
            <a:pPr marL="0" indent="0">
              <a:buNone/>
            </a:pPr>
            <a:r>
              <a:rPr lang="en-IN" altLang="en-US">
                <a:sym typeface="+mn-ea"/>
              </a:rPr>
              <a:t>has such a wide use in the corporate world for designing website ,desktop and various mobile applications.Beyond whatever I learnt from my college was something theoretical as it was a teaching and learning process but here in one month I actually learnt the implentation of my theoretical knowledge into the real world field.I learnt how to put my concepts and knowledge in designing a new application by keeping all the compliexities as time-space mangement and saving human resources.I ended up my one month course by concluding a project based on online -Exam for the students.</a:t>
            </a:r>
            <a:endParaRPr lang="en-IN" altLang="en-US">
              <a:sym typeface="+mn-ea"/>
            </a:endParaRPr>
          </a:p>
          <a:p>
            <a:pPr marL="0" indent="0">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Training Certificate</a:t>
            </a:r>
            <a:endParaRPr lang="en-IN" altLang="en-US"/>
          </a:p>
        </p:txBody>
      </p:sp>
      <p:graphicFrame>
        <p:nvGraphicFramePr>
          <p:cNvPr id="5" name="Content Placeholder 4"/>
          <p:cNvGraphicFramePr>
            <a:graphicFrameLocks noChangeAspect="1"/>
          </p:cNvGraphicFramePr>
          <p:nvPr>
            <p:ph sz="half" idx="1"/>
          </p:nvPr>
        </p:nvGraphicFramePr>
        <p:xfrm>
          <a:off x="4484370" y="1148080"/>
          <a:ext cx="4605655" cy="5145405"/>
        </p:xfrm>
        <a:graphic>
          <a:graphicData uri="http://schemas.openxmlformats.org/presentationml/2006/ole">
            <mc:AlternateContent xmlns:mc="http://schemas.openxmlformats.org/markup-compatibility/2006">
              <mc:Choice xmlns:v="urn:schemas-microsoft-com:vml" Requires="v">
                <p:oleObj spid="_x0000_s6" name="" r:id="rId1" imgW="3257550" imgH="4705350" progId="Paint.Picture">
                  <p:embed/>
                </p:oleObj>
              </mc:Choice>
              <mc:Fallback>
                <p:oleObj name="" r:id="rId1" imgW="3257550" imgH="4705350" progId="Paint.Picture">
                  <p:embed/>
                  <p:pic>
                    <p:nvPicPr>
                      <p:cNvPr id="0" name="Picture 5"/>
                      <p:cNvPicPr/>
                      <p:nvPr/>
                    </p:nvPicPr>
                    <p:blipFill>
                      <a:blip r:embed="rId2"/>
                      <a:stretch>
                        <a:fillRect/>
                      </a:stretch>
                    </p:blipFill>
                    <p:spPr>
                      <a:xfrm>
                        <a:off x="4484370" y="1148080"/>
                        <a:ext cx="4605655" cy="514540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Tata Steel Long Products LTD </a:t>
            </a:r>
            <a:r>
              <a:rPr lang="en-IN" altLang="en-US">
                <a:sym typeface="+mn-ea"/>
              </a:rPr>
              <a:t>BILEIPADA,JODA</a:t>
            </a:r>
            <a:endParaRPr lang="en-IN" altLang="en-US"/>
          </a:p>
        </p:txBody>
      </p:sp>
      <p:pic>
        <p:nvPicPr>
          <p:cNvPr id="4" name="Content Placeholder 3" descr="ts"/>
          <p:cNvPicPr>
            <a:picLocks noChangeAspect="1"/>
          </p:cNvPicPr>
          <p:nvPr>
            <p:ph sz="half" idx="1"/>
          </p:nvPr>
        </p:nvPicPr>
        <p:blipFill>
          <a:blip r:embed="rId1"/>
          <a:stretch>
            <a:fillRect/>
          </a:stretch>
        </p:blipFill>
        <p:spPr>
          <a:xfrm>
            <a:off x="9335135" y="1104265"/>
            <a:ext cx="2704465" cy="2296795"/>
          </a:xfrm>
          <a:prstGeom prst="rect">
            <a:avLst/>
          </a:prstGeom>
        </p:spPr>
      </p:pic>
      <p:pic>
        <p:nvPicPr>
          <p:cNvPr id="5" name="Content Placeholder 4" descr="ts1"/>
          <p:cNvPicPr>
            <a:picLocks noChangeAspect="1"/>
          </p:cNvPicPr>
          <p:nvPr>
            <p:ph sz="half" idx="2"/>
          </p:nvPr>
        </p:nvPicPr>
        <p:blipFill>
          <a:blip r:embed="rId2"/>
          <a:stretch>
            <a:fillRect/>
          </a:stretch>
        </p:blipFill>
        <p:spPr>
          <a:xfrm>
            <a:off x="888365" y="1459865"/>
            <a:ext cx="7633335" cy="49149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1174750"/>
            <a:ext cx="11430000" cy="4953000"/>
          </a:xfrm>
        </p:spPr>
        <p:txBody>
          <a:bodyPr/>
          <a:p>
            <a:pPr marL="0" indent="0" algn="ctr">
              <a:lnSpc>
                <a:spcPct val="310000"/>
              </a:lnSpc>
              <a:buNone/>
            </a:pPr>
            <a:r>
              <a:rPr lang="en-IN" altLang="en-US" sz="6600"/>
              <a:t>Thank You!</a:t>
            </a:r>
            <a:endParaRPr lang="en-IN" altLang="en-US" sz="6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About The  Company</a:t>
            </a:r>
            <a:endParaRPr lang="en-IN" altLang="en-US"/>
          </a:p>
        </p:txBody>
      </p:sp>
      <p:sp>
        <p:nvSpPr>
          <p:cNvPr id="3" name="Content Placeholder 2"/>
          <p:cNvSpPr>
            <a:spLocks noGrp="1"/>
          </p:cNvSpPr>
          <p:nvPr>
            <p:ph sz="half" idx="1"/>
          </p:nvPr>
        </p:nvSpPr>
        <p:spPr>
          <a:xfrm>
            <a:off x="609600" y="1010285"/>
            <a:ext cx="11074400" cy="5117465"/>
          </a:xfrm>
        </p:spPr>
        <p:txBody>
          <a:bodyPr/>
          <a:p>
            <a:r>
              <a:rPr lang="en-IN" altLang="en-US"/>
              <a:t>Tata Steel Long Products Limited is one of India’s largest merchant sponge iron manufacturers. Tata Steel Long Products is now a subsidiary of Tata Steel, wherein Tata Steel holds 75.91% shareholding.</a:t>
            </a:r>
            <a:endParaRPr lang="en-IN" altLang="en-US"/>
          </a:p>
          <a:p>
            <a:r>
              <a:rPr lang="en-IN" altLang="en-US"/>
              <a:t>The company has a huge and compact IT department to track the KPI system of production of sponge,iron and it's alloy and a great efficient SAP management system which includes all the benifits of their employees with travel management ,food management,leave management system ,so that it need less human resources and can be done in digitilisation method.</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Summer Training-2019</a:t>
            </a:r>
            <a:endParaRPr lang="en-IN" altLang="en-US"/>
          </a:p>
        </p:txBody>
      </p:sp>
      <p:sp>
        <p:nvSpPr>
          <p:cNvPr id="3" name="Content Placeholder 2"/>
          <p:cNvSpPr>
            <a:spLocks noGrp="1"/>
          </p:cNvSpPr>
          <p:nvPr>
            <p:ph sz="half" idx="1"/>
          </p:nvPr>
        </p:nvSpPr>
        <p:spPr>
          <a:xfrm>
            <a:off x="609600" y="1174750"/>
            <a:ext cx="11175365" cy="4953000"/>
          </a:xfrm>
        </p:spPr>
        <p:txBody>
          <a:bodyPr/>
          <a:p>
            <a:r>
              <a:rPr lang="en-IN" altLang="en-US"/>
              <a:t>Summer Training </a:t>
            </a:r>
            <a:endParaRPr lang="en-IN" altLang="en-US"/>
          </a:p>
          <a:p>
            <a:r>
              <a:rPr lang="en-IN" altLang="en-US"/>
              <a:t>Date-13.05.2019-13.06.2019</a:t>
            </a:r>
            <a:endParaRPr lang="en-IN" altLang="en-US"/>
          </a:p>
          <a:p>
            <a:r>
              <a:rPr lang="en-IN" altLang="en-US"/>
              <a:t>Mentor-Mr. Santosh Pattnayak,Mr. Kalandi Charan Acharya &amp;Mr.Dusmanta Barik(Dept. Of ITS,TATA SPONGE IRON LIMITED,BILEIPADA,JODA)</a:t>
            </a:r>
            <a:endParaRPr lang="en-IN" altLang="en-US"/>
          </a:p>
          <a:p>
            <a:r>
              <a:rPr lang="en-IN" altLang="en-US"/>
              <a:t>Traing Subjects-A new tool,Microsoft Visual studio -2010,ultimate professional with it's excellent features in Ado.netframework using C# Language.</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990600" y="1136650"/>
            <a:ext cx="10858500" cy="4953000"/>
          </a:xfrm>
        </p:spPr>
        <p:txBody>
          <a:bodyPr/>
          <a:p>
            <a:r>
              <a:rPr lang="en-IN" altLang="en-US"/>
              <a:t>covered various basics concepts of OOPS to advanced level of .netframework which included both frontend as well as backend part of GUI based application.</a:t>
            </a:r>
            <a:endParaRPr lang="en-IN" altLang="en-US"/>
          </a:p>
          <a:p>
            <a:r>
              <a:rPr lang="en-IN" altLang="en-US"/>
              <a:t>Online Examination System(GUI window based application)</a:t>
            </a:r>
            <a:endParaRPr lang="en-IN" altLang="en-US"/>
          </a:p>
          <a:p>
            <a:r>
              <a:rPr lang="en-IN" altLang="en-US"/>
              <a:t>Tools-Microsoft visual studio 2010,ultimate professional using c# language where backend part was done using sql query and plsql programming language and frontend part was done using drag and drop features of the tool with it's buisness logic file.</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Online Examination System</a:t>
            </a:r>
            <a:endParaRPr lang="en-IN" altLang="en-US"/>
          </a:p>
        </p:txBody>
      </p:sp>
      <p:sp>
        <p:nvSpPr>
          <p:cNvPr id="3" name="Content Placeholder 2"/>
          <p:cNvSpPr>
            <a:spLocks noGrp="1"/>
          </p:cNvSpPr>
          <p:nvPr>
            <p:ph sz="half" idx="1"/>
          </p:nvPr>
        </p:nvSpPr>
        <p:spPr>
          <a:xfrm>
            <a:off x="609600" y="1174750"/>
            <a:ext cx="11404600" cy="4953000"/>
          </a:xfrm>
        </p:spPr>
        <p:txBody>
          <a:bodyPr/>
          <a:p>
            <a:r>
              <a:rPr lang="en-IN" altLang="en-US"/>
              <a:t>The project features of conducting examination in an online mode which was done in 3-tier architecture ,which has admin and user mode both ,so that at a time both of them can use the system independently.</a:t>
            </a:r>
            <a:endParaRPr lang="en-IN" altLang="en-US"/>
          </a:p>
          <a:p>
            <a:r>
              <a:rPr lang="en-IN" altLang="en-US"/>
              <a:t>It includes a login page for each individual admin and user.</a:t>
            </a:r>
            <a:endParaRPr lang="en-IN" altLang="en-US"/>
          </a:p>
          <a:p>
            <a:r>
              <a:rPr lang="en-IN" altLang="en-US"/>
              <a:t>For admin,there are 3 sections,question group,question master,Answer master,studentdetails and report and for student it's exam details and it's result which can be given anually only.</a:t>
            </a:r>
            <a:endParaRPr lang="en-IN" altLang="en-US"/>
          </a:p>
          <a:p>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Flow Diagram</a:t>
            </a:r>
            <a:endParaRPr lang="en-IN" altLang="en-US"/>
          </a:p>
        </p:txBody>
      </p:sp>
      <p:graphicFrame>
        <p:nvGraphicFramePr>
          <p:cNvPr id="5" name="Content Placeholder 4"/>
          <p:cNvGraphicFramePr>
            <a:graphicFrameLocks noChangeAspect="1"/>
          </p:cNvGraphicFramePr>
          <p:nvPr>
            <p:ph sz="half" idx="1"/>
          </p:nvPr>
        </p:nvGraphicFramePr>
        <p:xfrm>
          <a:off x="1906270" y="1191260"/>
          <a:ext cx="7910195" cy="5145405"/>
        </p:xfrm>
        <a:graphic>
          <a:graphicData uri="http://schemas.openxmlformats.org/presentationml/2006/ole">
            <mc:AlternateContent xmlns:mc="http://schemas.openxmlformats.org/markup-compatibility/2006">
              <mc:Choice xmlns:v="urn:schemas-microsoft-com:vml" Requires="v">
                <p:oleObj spid="_x0000_s6" name="" r:id="rId1" imgW="5842000" imgH="4121150" progId="Paint.Picture">
                  <p:embed/>
                </p:oleObj>
              </mc:Choice>
              <mc:Fallback>
                <p:oleObj name="" r:id="rId1" imgW="5842000" imgH="4121150" progId="Paint.Picture">
                  <p:embed/>
                  <p:pic>
                    <p:nvPicPr>
                      <p:cNvPr id="0" name="Picture 5"/>
                      <p:cNvPicPr/>
                      <p:nvPr/>
                    </p:nvPicPr>
                    <p:blipFill>
                      <a:blip r:embed="rId2"/>
                      <a:stretch>
                        <a:fillRect/>
                      </a:stretch>
                    </p:blipFill>
                    <p:spPr>
                      <a:xfrm>
                        <a:off x="1906270" y="1191260"/>
                        <a:ext cx="7910195" cy="514540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INTERFACE</a:t>
            </a:r>
            <a:endParaRPr lang="en-US"/>
          </a:p>
        </p:txBody>
      </p:sp>
      <p:sp>
        <p:nvSpPr>
          <p:cNvPr id="3" name="Content Placeholder 2"/>
          <p:cNvSpPr>
            <a:spLocks noGrp="1"/>
          </p:cNvSpPr>
          <p:nvPr>
            <p:ph sz="half" idx="1"/>
          </p:nvPr>
        </p:nvSpPr>
        <p:spPr/>
        <p:txBody>
          <a:bodyPr/>
          <a:p>
            <a:r>
              <a:rPr lang="en-US"/>
              <a:t>The Screen is the main screen,which provides the user with different submenus to perform their desired operations.</a:t>
            </a:r>
            <a:endParaRPr lang="en-US"/>
          </a:p>
        </p:txBody>
      </p:sp>
      <p:pic>
        <p:nvPicPr>
          <p:cNvPr id="5" name="Content Placeholder 4"/>
          <p:cNvPicPr>
            <a:picLocks noChangeAspect="1"/>
          </p:cNvPicPr>
          <p:nvPr>
            <p:ph sz="half" idx="2"/>
          </p:nvPr>
        </p:nvPicPr>
        <p:blipFill>
          <a:blip r:embed="rId1"/>
          <a:stretch>
            <a:fillRect/>
          </a:stretch>
        </p:blipFill>
        <p:spPr>
          <a:xfrm>
            <a:off x="7093585" y="1174115"/>
            <a:ext cx="4641215" cy="3114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Home Page</a:t>
            </a:r>
            <a:endParaRPr lang="en-IN" altLang="en-US"/>
          </a:p>
        </p:txBody>
      </p:sp>
      <p:sp>
        <p:nvSpPr>
          <p:cNvPr id="3" name="Content Placeholder 2"/>
          <p:cNvSpPr>
            <a:spLocks noGrp="1"/>
          </p:cNvSpPr>
          <p:nvPr>
            <p:ph sz="half" idx="1"/>
          </p:nvPr>
        </p:nvSpPr>
        <p:spPr/>
        <p:txBody>
          <a:bodyPr/>
          <a:p>
            <a:r>
              <a:rPr lang="en-US"/>
              <a:t>The Screen is the main screen,which provides the user with different submenus to perform their desired operations</a:t>
            </a:r>
            <a:endParaRPr lang="en-US"/>
          </a:p>
        </p:txBody>
      </p:sp>
      <p:pic>
        <p:nvPicPr>
          <p:cNvPr id="5" name="Content Placeholder 4"/>
          <p:cNvPicPr>
            <a:picLocks noChangeAspect="1"/>
          </p:cNvPicPr>
          <p:nvPr>
            <p:ph sz="half" idx="2"/>
          </p:nvPr>
        </p:nvPicPr>
        <p:blipFill>
          <a:blip r:embed="rId1"/>
          <a:stretch>
            <a:fillRect/>
          </a:stretch>
        </p:blipFill>
        <p:spPr>
          <a:xfrm>
            <a:off x="6591300" y="1270635"/>
            <a:ext cx="5384800" cy="2702560"/>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4764</Words>
  <Application>WPS Presentation</Application>
  <PresentationFormat>Widescreen</PresentationFormat>
  <Paragraphs>80</Paragraphs>
  <Slides>20</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29" baseType="lpstr">
      <vt:lpstr>Arial</vt:lpstr>
      <vt:lpstr>SimSun</vt:lpstr>
      <vt:lpstr>Wingdings</vt:lpstr>
      <vt:lpstr>Microsoft YaHei</vt:lpstr>
      <vt:lpstr>Arial Unicode MS</vt:lpstr>
      <vt:lpstr>Calibri</vt:lpstr>
      <vt:lpstr>Communications and Dialogues</vt:lpstr>
      <vt:lpstr>Paint.Picture</vt:lpstr>
      <vt:lpstr>Paint.Picture</vt:lpstr>
      <vt:lpstr>Industrial Evaluation</vt:lpstr>
      <vt:lpstr>Tata Steel Long Products LTD BILEIPADA,JODA</vt:lpstr>
      <vt:lpstr>About The  Company</vt:lpstr>
      <vt:lpstr>Summer Training-2019</vt:lpstr>
      <vt:lpstr>PowerPoint 演示文稿</vt:lpstr>
      <vt:lpstr>Online Examination System</vt:lpstr>
      <vt:lpstr>Data Flow Diagram</vt:lpstr>
      <vt:lpstr>USER INTERFACE</vt:lpstr>
      <vt:lpstr>Home Page</vt:lpstr>
      <vt:lpstr>Question Group</vt:lpstr>
      <vt:lpstr>Question Master</vt:lpstr>
      <vt:lpstr>Answer Master</vt:lpstr>
      <vt:lpstr>Student Details</vt:lpstr>
      <vt:lpstr>	Exam Details</vt:lpstr>
      <vt:lpstr>My score-Report</vt:lpstr>
      <vt:lpstr>Annual Exam System</vt:lpstr>
      <vt:lpstr>Review of Training</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Evaluation</dc:title>
  <dc:creator/>
  <cp:lastModifiedBy>KIIT</cp:lastModifiedBy>
  <cp:revision>3</cp:revision>
  <dcterms:created xsi:type="dcterms:W3CDTF">2020-11-19T06:19:00Z</dcterms:created>
  <dcterms:modified xsi:type="dcterms:W3CDTF">2020-11-21T04:38:05Z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