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59" r:id="rId8"/>
    <p:sldId id="258" r:id="rId9"/>
    <p:sldId id="260" r:id="rId10"/>
    <p:sldId id="261" r:id="rId11"/>
    <p:sldId id="262" r:id="rId12"/>
    <p:sldId id="268" r:id="rId13"/>
    <p:sldId id="269" r:id="rId14"/>
    <p:sldId id="270" r:id="rId15"/>
    <p:sldId id="274" r:id="rId16"/>
    <p:sldId id="273" r:id="rId17"/>
    <p:sldId id="275" r:id="rId18"/>
    <p:sldId id="278" r:id="rId19"/>
    <p:sldId id="277" r:id="rId20"/>
    <p:sldId id="276" r:id="rId21"/>
    <p:sldId id="285" r:id="rId22"/>
    <p:sldId id="286" r:id="rId23"/>
    <p:sldId id="279" r:id="rId24"/>
    <p:sldId id="281" r:id="rId25"/>
    <p:sldId id="280" r:id="rId26"/>
    <p:sldId id="282" r:id="rId27"/>
    <p:sldId id="284" r:id="rId28"/>
    <p:sldId id="287" r:id="rId29"/>
    <p:sldId id="283" r:id="rId30"/>
    <p:sldId id="288" r:id="rId31"/>
    <p:sldId id="289" r:id="rId32"/>
    <p:sldId id="291" r:id="rId33"/>
    <p:sldId id="290" r:id="rId34"/>
    <p:sldId id="292" r:id="rId35"/>
    <p:sldId id="293" r:id="rId36"/>
    <p:sldId id="295" r:id="rId37"/>
    <p:sldId id="294" r:id="rId38"/>
    <p:sldId id="297" r:id="rId39"/>
    <p:sldId id="296" r:id="rId40"/>
    <p:sldId id="299" r:id="rId41"/>
    <p:sldId id="298" r:id="rId42"/>
    <p:sldId id="301" r:id="rId43"/>
    <p:sldId id="300" r:id="rId44"/>
    <p:sldId id="303" r:id="rId45"/>
    <p:sldId id="302" r:id="rId46"/>
    <p:sldId id="304" r:id="rId47"/>
    <p:sldId id="305" r:id="rId48"/>
    <p:sldId id="306" r:id="rId49"/>
    <p:sldId id="307" r:id="rId50"/>
    <p:sldId id="308" r:id="rId51"/>
    <p:sldId id="309" r:id="rId52"/>
    <p:sldId id="310" r:id="rId53"/>
    <p:sldId id="311" r:id="rId54"/>
    <p:sldId id="31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785DD-223B-4EED-99CA-64274D97377E}" v="105" dt="2022-09-09T13:46:26.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rjee, Poulami (Cognizant)" userId="e805c20d-acbc-4a3a-a7e5-5f24fca23ca8" providerId="ADAL" clId="{948785DD-223B-4EED-99CA-64274D97377E}"/>
    <pc:docChg chg="undo redo custSel addSld delSld modSld sldOrd">
      <pc:chgData name="Mukherjee, Poulami (Cognizant)" userId="e805c20d-acbc-4a3a-a7e5-5f24fca23ca8" providerId="ADAL" clId="{948785DD-223B-4EED-99CA-64274D97377E}" dt="2022-09-09T13:46:31.887" v="14999" actId="20577"/>
      <pc:docMkLst>
        <pc:docMk/>
      </pc:docMkLst>
      <pc:sldChg chg="addSp delSp modSp del mod">
        <pc:chgData name="Mukherjee, Poulami (Cognizant)" userId="e805c20d-acbc-4a3a-a7e5-5f24fca23ca8" providerId="ADAL" clId="{948785DD-223B-4EED-99CA-64274D97377E}" dt="2022-09-09T07:12:49.918" v="4702" actId="47"/>
        <pc:sldMkLst>
          <pc:docMk/>
          <pc:sldMk cId="3744075255" sldId="257"/>
        </pc:sldMkLst>
        <pc:spChg chg="mod">
          <ac:chgData name="Mukherjee, Poulami (Cognizant)" userId="e805c20d-acbc-4a3a-a7e5-5f24fca23ca8" providerId="ADAL" clId="{948785DD-223B-4EED-99CA-64274D97377E}" dt="2022-09-08T15:44:37.676" v="41" actId="207"/>
          <ac:spMkLst>
            <pc:docMk/>
            <pc:sldMk cId="3744075255" sldId="257"/>
            <ac:spMk id="4" creationId="{1D797633-E75D-4E87-B508-F40D112CD7B0}"/>
          </ac:spMkLst>
        </pc:spChg>
        <pc:spChg chg="mod">
          <ac:chgData name="Mukherjee, Poulami (Cognizant)" userId="e805c20d-acbc-4a3a-a7e5-5f24fca23ca8" providerId="ADAL" clId="{948785DD-223B-4EED-99CA-64274D97377E}" dt="2022-09-08T15:44:59.426" v="50" actId="20577"/>
          <ac:spMkLst>
            <pc:docMk/>
            <pc:sldMk cId="3744075255" sldId="257"/>
            <ac:spMk id="5" creationId="{5F4A57A7-E1D4-4028-8BA1-E4098C1A3490}"/>
          </ac:spMkLst>
        </pc:spChg>
        <pc:spChg chg="mod">
          <ac:chgData name="Mukherjee, Poulami (Cognizant)" userId="e805c20d-acbc-4a3a-a7e5-5f24fca23ca8" providerId="ADAL" clId="{948785DD-223B-4EED-99CA-64274D97377E}" dt="2022-09-08T15:45:07.191" v="56" actId="20577"/>
          <ac:spMkLst>
            <pc:docMk/>
            <pc:sldMk cId="3744075255" sldId="257"/>
            <ac:spMk id="6" creationId="{A832BB23-B0DC-4A5F-B9AF-2C5B2FD3A586}"/>
          </ac:spMkLst>
        </pc:spChg>
        <pc:spChg chg="mod">
          <ac:chgData name="Mukherjee, Poulami (Cognizant)" userId="e805c20d-acbc-4a3a-a7e5-5f24fca23ca8" providerId="ADAL" clId="{948785DD-223B-4EED-99CA-64274D97377E}" dt="2022-09-08T15:45:19.942" v="64" actId="20577"/>
          <ac:spMkLst>
            <pc:docMk/>
            <pc:sldMk cId="3744075255" sldId="257"/>
            <ac:spMk id="7" creationId="{00EF0185-FB38-4A9D-84C9-3159DDF30B9C}"/>
          </ac:spMkLst>
        </pc:spChg>
        <pc:spChg chg="mod">
          <ac:chgData name="Mukherjee, Poulami (Cognizant)" userId="e805c20d-acbc-4a3a-a7e5-5f24fca23ca8" providerId="ADAL" clId="{948785DD-223B-4EED-99CA-64274D97377E}" dt="2022-09-08T15:46:04.162" v="92" actId="20577"/>
          <ac:spMkLst>
            <pc:docMk/>
            <pc:sldMk cId="3744075255" sldId="257"/>
            <ac:spMk id="8" creationId="{F07A051C-7E19-40B1-AFF0-1E945C371556}"/>
          </ac:spMkLst>
        </pc:spChg>
        <pc:spChg chg="add del">
          <ac:chgData name="Mukherjee, Poulami (Cognizant)" userId="e805c20d-acbc-4a3a-a7e5-5f24fca23ca8" providerId="ADAL" clId="{948785DD-223B-4EED-99CA-64274D97377E}" dt="2022-09-08T15:44:50.354" v="44" actId="22"/>
          <ac:spMkLst>
            <pc:docMk/>
            <pc:sldMk cId="3744075255" sldId="257"/>
            <ac:spMk id="24" creationId="{69EBA412-99A5-470E-9410-D568304BA687}"/>
          </ac:spMkLst>
        </pc:spChg>
        <pc:spChg chg="add del">
          <ac:chgData name="Mukherjee, Poulami (Cognizant)" userId="e805c20d-acbc-4a3a-a7e5-5f24fca23ca8" providerId="ADAL" clId="{948785DD-223B-4EED-99CA-64274D97377E}" dt="2022-09-08T15:45:12.856" v="58" actId="22"/>
          <ac:spMkLst>
            <pc:docMk/>
            <pc:sldMk cId="3744075255" sldId="257"/>
            <ac:spMk id="26" creationId="{80167813-EEEF-497D-B2AC-DF1348B990C8}"/>
          </ac:spMkLst>
        </pc:spChg>
        <pc:spChg chg="add mod">
          <ac:chgData name="Mukherjee, Poulami (Cognizant)" userId="e805c20d-acbc-4a3a-a7e5-5f24fca23ca8" providerId="ADAL" clId="{948785DD-223B-4EED-99CA-64274D97377E}" dt="2022-09-08T15:46:30.818" v="105" actId="20577"/>
          <ac:spMkLst>
            <pc:docMk/>
            <pc:sldMk cId="3744075255" sldId="257"/>
            <ac:spMk id="28" creationId="{5512C50A-34D0-40FD-B0A3-82E5DFF880AC}"/>
          </ac:spMkLst>
        </pc:spChg>
        <pc:spChg chg="add mod">
          <ac:chgData name="Mukherjee, Poulami (Cognizant)" userId="e805c20d-acbc-4a3a-a7e5-5f24fca23ca8" providerId="ADAL" clId="{948785DD-223B-4EED-99CA-64274D97377E}" dt="2022-09-08T15:46:47.887" v="132" actId="20577"/>
          <ac:spMkLst>
            <pc:docMk/>
            <pc:sldMk cId="3744075255" sldId="257"/>
            <ac:spMk id="29" creationId="{0E1BFFEF-D31D-4A8D-B55B-10BF7C4F31DB}"/>
          </ac:spMkLst>
        </pc:spChg>
        <pc:cxnChg chg="add mod">
          <ac:chgData name="Mukherjee, Poulami (Cognizant)" userId="e805c20d-acbc-4a3a-a7e5-5f24fca23ca8" providerId="ADAL" clId="{948785DD-223B-4EED-99CA-64274D97377E}" dt="2022-09-08T15:43:01.950" v="2" actId="1076"/>
          <ac:cxnSpMkLst>
            <pc:docMk/>
            <pc:sldMk cId="3744075255" sldId="257"/>
            <ac:cxnSpMk id="3" creationId="{3591A3B6-FD97-4FFF-A994-EDC2E8A5FB67}"/>
          </ac:cxnSpMkLst>
        </pc:cxnChg>
        <pc:cxnChg chg="mod">
          <ac:chgData name="Mukherjee, Poulami (Cognizant)" userId="e805c20d-acbc-4a3a-a7e5-5f24fca23ca8" providerId="ADAL" clId="{948785DD-223B-4EED-99CA-64274D97377E}" dt="2022-09-08T15:44:47.156" v="42" actId="1076"/>
          <ac:cxnSpMkLst>
            <pc:docMk/>
            <pc:sldMk cId="3744075255" sldId="257"/>
            <ac:cxnSpMk id="15" creationId="{CBFDBCA5-9328-43E7-850E-C27F74F565E2}"/>
          </ac:cxnSpMkLst>
        </pc:cxnChg>
        <pc:cxnChg chg="add mod">
          <ac:chgData name="Mukherjee, Poulami (Cognizant)" userId="e805c20d-acbc-4a3a-a7e5-5f24fca23ca8" providerId="ADAL" clId="{948785DD-223B-4EED-99CA-64274D97377E}" dt="2022-09-08T15:43:27.558" v="7" actId="1076"/>
          <ac:cxnSpMkLst>
            <pc:docMk/>
            <pc:sldMk cId="3744075255" sldId="257"/>
            <ac:cxnSpMk id="21" creationId="{10C2D334-BC81-4CFF-971D-B58BA842D22A}"/>
          </ac:cxnSpMkLst>
        </pc:cxnChg>
        <pc:cxnChg chg="mod">
          <ac:chgData name="Mukherjee, Poulami (Cognizant)" userId="e805c20d-acbc-4a3a-a7e5-5f24fca23ca8" providerId="ADAL" clId="{948785DD-223B-4EED-99CA-64274D97377E}" dt="2022-09-08T15:45:52.968" v="85" actId="14100"/>
          <ac:cxnSpMkLst>
            <pc:docMk/>
            <pc:sldMk cId="3744075255" sldId="257"/>
            <ac:cxnSpMk id="25" creationId="{05ADA192-7DC8-4B33-B9A8-3A50462F319E}"/>
          </ac:cxnSpMkLst>
        </pc:cxnChg>
      </pc:sldChg>
      <pc:sldChg chg="modSp new mod">
        <pc:chgData name="Mukherjee, Poulami (Cognizant)" userId="e805c20d-acbc-4a3a-a7e5-5f24fca23ca8" providerId="ADAL" clId="{948785DD-223B-4EED-99CA-64274D97377E}" dt="2022-09-08T15:48:52.727" v="485" actId="20577"/>
        <pc:sldMkLst>
          <pc:docMk/>
          <pc:sldMk cId="768210529" sldId="258"/>
        </pc:sldMkLst>
        <pc:spChg chg="mod">
          <ac:chgData name="Mukherjee, Poulami (Cognizant)" userId="e805c20d-acbc-4a3a-a7e5-5f24fca23ca8" providerId="ADAL" clId="{948785DD-223B-4EED-99CA-64274D97377E}" dt="2022-09-08T15:47:06.237" v="164" actId="20577"/>
          <ac:spMkLst>
            <pc:docMk/>
            <pc:sldMk cId="768210529" sldId="258"/>
            <ac:spMk id="2" creationId="{6C3049A8-2B44-4D63-944B-1F36BFC2EE48}"/>
          </ac:spMkLst>
        </pc:spChg>
        <pc:spChg chg="mod">
          <ac:chgData name="Mukherjee, Poulami (Cognizant)" userId="e805c20d-acbc-4a3a-a7e5-5f24fca23ca8" providerId="ADAL" clId="{948785DD-223B-4EED-99CA-64274D97377E}" dt="2022-09-08T15:48:52.727" v="485" actId="20577"/>
          <ac:spMkLst>
            <pc:docMk/>
            <pc:sldMk cId="768210529" sldId="258"/>
            <ac:spMk id="3" creationId="{FAB49652-D33B-442E-9E00-B3DE35FF4B3D}"/>
          </ac:spMkLst>
        </pc:spChg>
      </pc:sldChg>
      <pc:sldChg chg="modSp new mod">
        <pc:chgData name="Mukherjee, Poulami (Cognizant)" userId="e805c20d-acbc-4a3a-a7e5-5f24fca23ca8" providerId="ADAL" clId="{948785DD-223B-4EED-99CA-64274D97377E}" dt="2022-09-09T04:22:00.326" v="968" actId="20577"/>
        <pc:sldMkLst>
          <pc:docMk/>
          <pc:sldMk cId="2064059874" sldId="259"/>
        </pc:sldMkLst>
        <pc:spChg chg="mod">
          <ac:chgData name="Mukherjee, Poulami (Cognizant)" userId="e805c20d-acbc-4a3a-a7e5-5f24fca23ca8" providerId="ADAL" clId="{948785DD-223B-4EED-99CA-64274D97377E}" dt="2022-09-08T15:49:05.266" v="516" actId="20577"/>
          <ac:spMkLst>
            <pc:docMk/>
            <pc:sldMk cId="2064059874" sldId="259"/>
            <ac:spMk id="2" creationId="{FF557813-05B7-46CD-A655-661E360F0D34}"/>
          </ac:spMkLst>
        </pc:spChg>
        <pc:spChg chg="mod">
          <ac:chgData name="Mukherjee, Poulami (Cognizant)" userId="e805c20d-acbc-4a3a-a7e5-5f24fca23ca8" providerId="ADAL" clId="{948785DD-223B-4EED-99CA-64274D97377E}" dt="2022-09-09T04:22:00.326" v="968" actId="20577"/>
          <ac:spMkLst>
            <pc:docMk/>
            <pc:sldMk cId="2064059874" sldId="259"/>
            <ac:spMk id="3" creationId="{E1B3FE9E-A604-49FB-A41C-219C5FDFCA53}"/>
          </ac:spMkLst>
        </pc:spChg>
      </pc:sldChg>
      <pc:sldChg chg="modSp new mod">
        <pc:chgData name="Mukherjee, Poulami (Cognizant)" userId="e805c20d-acbc-4a3a-a7e5-5f24fca23ca8" providerId="ADAL" clId="{948785DD-223B-4EED-99CA-64274D97377E}" dt="2022-09-09T06:03:41.876" v="1442" actId="20577"/>
        <pc:sldMkLst>
          <pc:docMk/>
          <pc:sldMk cId="888391313" sldId="260"/>
        </pc:sldMkLst>
        <pc:spChg chg="mod">
          <ac:chgData name="Mukherjee, Poulami (Cognizant)" userId="e805c20d-acbc-4a3a-a7e5-5f24fca23ca8" providerId="ADAL" clId="{948785DD-223B-4EED-99CA-64274D97377E}" dt="2022-09-09T05:59:02.670" v="975" actId="20577"/>
          <ac:spMkLst>
            <pc:docMk/>
            <pc:sldMk cId="888391313" sldId="260"/>
            <ac:spMk id="2" creationId="{FB4FF409-0D1D-4262-953C-C40E5F2E6929}"/>
          </ac:spMkLst>
        </pc:spChg>
        <pc:spChg chg="mod">
          <ac:chgData name="Mukherjee, Poulami (Cognizant)" userId="e805c20d-acbc-4a3a-a7e5-5f24fca23ca8" providerId="ADAL" clId="{948785DD-223B-4EED-99CA-64274D97377E}" dt="2022-09-09T06:03:41.876" v="1442" actId="20577"/>
          <ac:spMkLst>
            <pc:docMk/>
            <pc:sldMk cId="888391313" sldId="260"/>
            <ac:spMk id="3" creationId="{BC6A1159-BE62-41A2-8EE2-5945463F9890}"/>
          </ac:spMkLst>
        </pc:spChg>
      </pc:sldChg>
      <pc:sldChg chg="modSp new mod">
        <pc:chgData name="Mukherjee, Poulami (Cognizant)" userId="e805c20d-acbc-4a3a-a7e5-5f24fca23ca8" providerId="ADAL" clId="{948785DD-223B-4EED-99CA-64274D97377E}" dt="2022-09-09T06:05:34.415" v="1549" actId="20577"/>
        <pc:sldMkLst>
          <pc:docMk/>
          <pc:sldMk cId="315140149" sldId="261"/>
        </pc:sldMkLst>
        <pc:spChg chg="mod">
          <ac:chgData name="Mukherjee, Poulami (Cognizant)" userId="e805c20d-acbc-4a3a-a7e5-5f24fca23ca8" providerId="ADAL" clId="{948785DD-223B-4EED-99CA-64274D97377E}" dt="2022-09-09T06:02:57.078" v="1389" actId="20577"/>
          <ac:spMkLst>
            <pc:docMk/>
            <pc:sldMk cId="315140149" sldId="261"/>
            <ac:spMk id="2" creationId="{819E4610-C607-4BA9-8094-9E00AA016D82}"/>
          </ac:spMkLst>
        </pc:spChg>
        <pc:spChg chg="mod">
          <ac:chgData name="Mukherjee, Poulami (Cognizant)" userId="e805c20d-acbc-4a3a-a7e5-5f24fca23ca8" providerId="ADAL" clId="{948785DD-223B-4EED-99CA-64274D97377E}" dt="2022-09-09T06:05:34.415" v="1549" actId="20577"/>
          <ac:spMkLst>
            <pc:docMk/>
            <pc:sldMk cId="315140149" sldId="261"/>
            <ac:spMk id="3" creationId="{C3596E8C-A3FF-440B-B380-9927108FF467}"/>
          </ac:spMkLst>
        </pc:spChg>
      </pc:sldChg>
      <pc:sldChg chg="modSp new mod">
        <pc:chgData name="Mukherjee, Poulami (Cognizant)" userId="e805c20d-acbc-4a3a-a7e5-5f24fca23ca8" providerId="ADAL" clId="{948785DD-223B-4EED-99CA-64274D97377E}" dt="2022-09-09T06:07:14.393" v="1639" actId="20577"/>
        <pc:sldMkLst>
          <pc:docMk/>
          <pc:sldMk cId="853385289" sldId="262"/>
        </pc:sldMkLst>
        <pc:spChg chg="mod">
          <ac:chgData name="Mukherjee, Poulami (Cognizant)" userId="e805c20d-acbc-4a3a-a7e5-5f24fca23ca8" providerId="ADAL" clId="{948785DD-223B-4EED-99CA-64274D97377E}" dt="2022-09-09T06:05:44.714" v="1554" actId="20577"/>
          <ac:spMkLst>
            <pc:docMk/>
            <pc:sldMk cId="853385289" sldId="262"/>
            <ac:spMk id="2" creationId="{A51780A3-1704-4FB6-A754-383F551C72BE}"/>
          </ac:spMkLst>
        </pc:spChg>
        <pc:spChg chg="mod">
          <ac:chgData name="Mukherjee, Poulami (Cognizant)" userId="e805c20d-acbc-4a3a-a7e5-5f24fca23ca8" providerId="ADAL" clId="{948785DD-223B-4EED-99CA-64274D97377E}" dt="2022-09-09T06:07:14.393" v="1639" actId="20577"/>
          <ac:spMkLst>
            <pc:docMk/>
            <pc:sldMk cId="853385289" sldId="262"/>
            <ac:spMk id="3" creationId="{2B3C1C60-42DE-48F3-A52A-02D76CB88A7A}"/>
          </ac:spMkLst>
        </pc:spChg>
      </pc:sldChg>
      <pc:sldChg chg="modSp new mod">
        <pc:chgData name="Mukherjee, Poulami (Cognizant)" userId="e805c20d-acbc-4a3a-a7e5-5f24fca23ca8" providerId="ADAL" clId="{948785DD-223B-4EED-99CA-64274D97377E}" dt="2022-09-09T06:10:04.717" v="2022" actId="20577"/>
        <pc:sldMkLst>
          <pc:docMk/>
          <pc:sldMk cId="1722090606" sldId="263"/>
        </pc:sldMkLst>
        <pc:spChg chg="mod">
          <ac:chgData name="Mukherjee, Poulami (Cognizant)" userId="e805c20d-acbc-4a3a-a7e5-5f24fca23ca8" providerId="ADAL" clId="{948785DD-223B-4EED-99CA-64274D97377E}" dt="2022-09-09T06:07:32.884" v="1648" actId="20577"/>
          <ac:spMkLst>
            <pc:docMk/>
            <pc:sldMk cId="1722090606" sldId="263"/>
            <ac:spMk id="2" creationId="{9C965C1B-7DF2-41BA-B0B2-83F8CE7BD860}"/>
          </ac:spMkLst>
        </pc:spChg>
        <pc:spChg chg="mod">
          <ac:chgData name="Mukherjee, Poulami (Cognizant)" userId="e805c20d-acbc-4a3a-a7e5-5f24fca23ca8" providerId="ADAL" clId="{948785DD-223B-4EED-99CA-64274D97377E}" dt="2022-09-09T06:10:04.717" v="2022" actId="20577"/>
          <ac:spMkLst>
            <pc:docMk/>
            <pc:sldMk cId="1722090606" sldId="263"/>
            <ac:spMk id="3" creationId="{BD037F8D-15D0-41F6-B347-81F8A655627D}"/>
          </ac:spMkLst>
        </pc:spChg>
      </pc:sldChg>
      <pc:sldChg chg="modSp new mod">
        <pc:chgData name="Mukherjee, Poulami (Cognizant)" userId="e805c20d-acbc-4a3a-a7e5-5f24fca23ca8" providerId="ADAL" clId="{948785DD-223B-4EED-99CA-64274D97377E}" dt="2022-09-09T06:20:16.372" v="2555" actId="15"/>
        <pc:sldMkLst>
          <pc:docMk/>
          <pc:sldMk cId="2318298272" sldId="264"/>
        </pc:sldMkLst>
        <pc:spChg chg="mod">
          <ac:chgData name="Mukherjee, Poulami (Cognizant)" userId="e805c20d-acbc-4a3a-a7e5-5f24fca23ca8" providerId="ADAL" clId="{948785DD-223B-4EED-99CA-64274D97377E}" dt="2022-09-09T06:10:19.540" v="2050" actId="20577"/>
          <ac:spMkLst>
            <pc:docMk/>
            <pc:sldMk cId="2318298272" sldId="264"/>
            <ac:spMk id="2" creationId="{0DB193E4-C0C8-4FFF-9553-0CDE77EC9A51}"/>
          </ac:spMkLst>
        </pc:spChg>
        <pc:spChg chg="mod">
          <ac:chgData name="Mukherjee, Poulami (Cognizant)" userId="e805c20d-acbc-4a3a-a7e5-5f24fca23ca8" providerId="ADAL" clId="{948785DD-223B-4EED-99CA-64274D97377E}" dt="2022-09-09T06:20:16.372" v="2555" actId="15"/>
          <ac:spMkLst>
            <pc:docMk/>
            <pc:sldMk cId="2318298272" sldId="264"/>
            <ac:spMk id="3" creationId="{95CABA23-4F2D-44A7-9E8A-EEC0D1E2A549}"/>
          </ac:spMkLst>
        </pc:spChg>
      </pc:sldChg>
      <pc:sldChg chg="modSp new mod">
        <pc:chgData name="Mukherjee, Poulami (Cognizant)" userId="e805c20d-acbc-4a3a-a7e5-5f24fca23ca8" providerId="ADAL" clId="{948785DD-223B-4EED-99CA-64274D97377E}" dt="2022-09-09T06:26:25.086" v="2919" actId="20577"/>
        <pc:sldMkLst>
          <pc:docMk/>
          <pc:sldMk cId="927283729" sldId="265"/>
        </pc:sldMkLst>
        <pc:spChg chg="mod">
          <ac:chgData name="Mukherjee, Poulami (Cognizant)" userId="e805c20d-acbc-4a3a-a7e5-5f24fca23ca8" providerId="ADAL" clId="{948785DD-223B-4EED-99CA-64274D97377E}" dt="2022-09-09T06:20:38.396" v="2580" actId="20577"/>
          <ac:spMkLst>
            <pc:docMk/>
            <pc:sldMk cId="927283729" sldId="265"/>
            <ac:spMk id="2" creationId="{BD715E2D-19E1-49F9-AF65-42C84B4B7E53}"/>
          </ac:spMkLst>
        </pc:spChg>
        <pc:spChg chg="mod">
          <ac:chgData name="Mukherjee, Poulami (Cognizant)" userId="e805c20d-acbc-4a3a-a7e5-5f24fca23ca8" providerId="ADAL" clId="{948785DD-223B-4EED-99CA-64274D97377E}" dt="2022-09-09T06:26:25.086" v="2919" actId="20577"/>
          <ac:spMkLst>
            <pc:docMk/>
            <pc:sldMk cId="927283729" sldId="265"/>
            <ac:spMk id="3" creationId="{C8C402F6-F5B7-4899-BB89-7309F1D01EA1}"/>
          </ac:spMkLst>
        </pc:spChg>
      </pc:sldChg>
      <pc:sldChg chg="modSp new mod">
        <pc:chgData name="Mukherjee, Poulami (Cognizant)" userId="e805c20d-acbc-4a3a-a7e5-5f24fca23ca8" providerId="ADAL" clId="{948785DD-223B-4EED-99CA-64274D97377E}" dt="2022-09-09T06:34:08.157" v="3372" actId="20577"/>
        <pc:sldMkLst>
          <pc:docMk/>
          <pc:sldMk cId="236650195" sldId="266"/>
        </pc:sldMkLst>
        <pc:spChg chg="mod">
          <ac:chgData name="Mukherjee, Poulami (Cognizant)" userId="e805c20d-acbc-4a3a-a7e5-5f24fca23ca8" providerId="ADAL" clId="{948785DD-223B-4EED-99CA-64274D97377E}" dt="2022-09-09T06:26:58.334" v="2934" actId="20577"/>
          <ac:spMkLst>
            <pc:docMk/>
            <pc:sldMk cId="236650195" sldId="266"/>
            <ac:spMk id="2" creationId="{5F943168-655E-40B1-9F21-0180BB48B63E}"/>
          </ac:spMkLst>
        </pc:spChg>
        <pc:spChg chg="mod">
          <ac:chgData name="Mukherjee, Poulami (Cognizant)" userId="e805c20d-acbc-4a3a-a7e5-5f24fca23ca8" providerId="ADAL" clId="{948785DD-223B-4EED-99CA-64274D97377E}" dt="2022-09-09T06:34:08.157" v="3372" actId="20577"/>
          <ac:spMkLst>
            <pc:docMk/>
            <pc:sldMk cId="236650195" sldId="266"/>
            <ac:spMk id="3" creationId="{EB58258D-2F40-4D43-B37A-5D894188DFC7}"/>
          </ac:spMkLst>
        </pc:spChg>
      </pc:sldChg>
      <pc:sldChg chg="modSp new mod">
        <pc:chgData name="Mukherjee, Poulami (Cognizant)" userId="e805c20d-acbc-4a3a-a7e5-5f24fca23ca8" providerId="ADAL" clId="{948785DD-223B-4EED-99CA-64274D97377E}" dt="2022-09-09T06:39:38.548" v="3642" actId="20577"/>
        <pc:sldMkLst>
          <pc:docMk/>
          <pc:sldMk cId="2248031754" sldId="267"/>
        </pc:sldMkLst>
        <pc:spChg chg="mod">
          <ac:chgData name="Mukherjee, Poulami (Cognizant)" userId="e805c20d-acbc-4a3a-a7e5-5f24fca23ca8" providerId="ADAL" clId="{948785DD-223B-4EED-99CA-64274D97377E}" dt="2022-09-09T06:34:36.611" v="3400" actId="20577"/>
          <ac:spMkLst>
            <pc:docMk/>
            <pc:sldMk cId="2248031754" sldId="267"/>
            <ac:spMk id="2" creationId="{DDB33425-326E-4E0F-B1B2-43C7231CE074}"/>
          </ac:spMkLst>
        </pc:spChg>
        <pc:spChg chg="mod">
          <ac:chgData name="Mukherjee, Poulami (Cognizant)" userId="e805c20d-acbc-4a3a-a7e5-5f24fca23ca8" providerId="ADAL" clId="{948785DD-223B-4EED-99CA-64274D97377E}" dt="2022-09-09T06:39:38.548" v="3642" actId="20577"/>
          <ac:spMkLst>
            <pc:docMk/>
            <pc:sldMk cId="2248031754" sldId="267"/>
            <ac:spMk id="3" creationId="{62B98B15-5B87-47AA-AACC-09631F828123}"/>
          </ac:spMkLst>
        </pc:spChg>
      </pc:sldChg>
      <pc:sldChg chg="modSp new del mod">
        <pc:chgData name="Mukherjee, Poulami (Cognizant)" userId="e805c20d-acbc-4a3a-a7e5-5f24fca23ca8" providerId="ADAL" clId="{948785DD-223B-4EED-99CA-64274D97377E}" dt="2022-09-09T06:55:24.661" v="4272" actId="2696"/>
        <pc:sldMkLst>
          <pc:docMk/>
          <pc:sldMk cId="741472548" sldId="268"/>
        </pc:sldMkLst>
        <pc:spChg chg="mod">
          <ac:chgData name="Mukherjee, Poulami (Cognizant)" userId="e805c20d-acbc-4a3a-a7e5-5f24fca23ca8" providerId="ADAL" clId="{948785DD-223B-4EED-99CA-64274D97377E}" dt="2022-09-09T06:39:49.964" v="3654" actId="20577"/>
          <ac:spMkLst>
            <pc:docMk/>
            <pc:sldMk cId="741472548" sldId="268"/>
            <ac:spMk id="2" creationId="{9C0DC73C-1D48-44B0-A1A8-D2A687E243B7}"/>
          </ac:spMkLst>
        </pc:spChg>
        <pc:spChg chg="mod">
          <ac:chgData name="Mukherjee, Poulami (Cognizant)" userId="e805c20d-acbc-4a3a-a7e5-5f24fca23ca8" providerId="ADAL" clId="{948785DD-223B-4EED-99CA-64274D97377E}" dt="2022-09-09T06:51:12.542" v="4054" actId="20577"/>
          <ac:spMkLst>
            <pc:docMk/>
            <pc:sldMk cId="741472548" sldId="268"/>
            <ac:spMk id="3" creationId="{FD33BC64-5B5B-4991-8F19-C96F4AC2B381}"/>
          </ac:spMkLst>
        </pc:spChg>
      </pc:sldChg>
      <pc:sldChg chg="add del">
        <pc:chgData name="Mukherjee, Poulami (Cognizant)" userId="e805c20d-acbc-4a3a-a7e5-5f24fca23ca8" providerId="ADAL" clId="{948785DD-223B-4EED-99CA-64274D97377E}" dt="2022-09-09T06:55:58.683" v="4275" actId="2696"/>
        <pc:sldMkLst>
          <pc:docMk/>
          <pc:sldMk cId="2176786513" sldId="268"/>
        </pc:sldMkLst>
      </pc:sldChg>
      <pc:sldChg chg="add">
        <pc:chgData name="Mukherjee, Poulami (Cognizant)" userId="e805c20d-acbc-4a3a-a7e5-5f24fca23ca8" providerId="ADAL" clId="{948785DD-223B-4EED-99CA-64274D97377E}" dt="2022-09-09T06:56:10.904" v="4277"/>
        <pc:sldMkLst>
          <pc:docMk/>
          <pc:sldMk cId="1369717541" sldId="269"/>
        </pc:sldMkLst>
      </pc:sldChg>
      <pc:sldChg chg="modSp new del mod">
        <pc:chgData name="Mukherjee, Poulami (Cognizant)" userId="e805c20d-acbc-4a3a-a7e5-5f24fca23ca8" providerId="ADAL" clId="{948785DD-223B-4EED-99CA-64274D97377E}" dt="2022-09-09T06:56:07.080" v="4276" actId="2696"/>
        <pc:sldMkLst>
          <pc:docMk/>
          <pc:sldMk cId="4219454283" sldId="269"/>
        </pc:sldMkLst>
        <pc:spChg chg="mod">
          <ac:chgData name="Mukherjee, Poulami (Cognizant)" userId="e805c20d-acbc-4a3a-a7e5-5f24fca23ca8" providerId="ADAL" clId="{948785DD-223B-4EED-99CA-64274D97377E}" dt="2022-09-09T06:51:42.428" v="4086" actId="20577"/>
          <ac:spMkLst>
            <pc:docMk/>
            <pc:sldMk cId="4219454283" sldId="269"/>
            <ac:spMk id="2" creationId="{FC3732DD-02DE-4D21-A5A6-76C3C24D06A6}"/>
          </ac:spMkLst>
        </pc:spChg>
        <pc:spChg chg="mod">
          <ac:chgData name="Mukherjee, Poulami (Cognizant)" userId="e805c20d-acbc-4a3a-a7e5-5f24fca23ca8" providerId="ADAL" clId="{948785DD-223B-4EED-99CA-64274D97377E}" dt="2022-09-09T06:54:33.171" v="4271" actId="20577"/>
          <ac:spMkLst>
            <pc:docMk/>
            <pc:sldMk cId="4219454283" sldId="269"/>
            <ac:spMk id="3" creationId="{D39C76F2-451C-4881-B090-FC4B5B7AE3B1}"/>
          </ac:spMkLst>
        </pc:spChg>
      </pc:sldChg>
      <pc:sldChg chg="modSp new mod">
        <pc:chgData name="Mukherjee, Poulami (Cognizant)" userId="e805c20d-acbc-4a3a-a7e5-5f24fca23ca8" providerId="ADAL" clId="{948785DD-223B-4EED-99CA-64274D97377E}" dt="2022-09-09T07:11:41.510" v="4693" actId="20577"/>
        <pc:sldMkLst>
          <pc:docMk/>
          <pc:sldMk cId="3654240450" sldId="270"/>
        </pc:sldMkLst>
        <pc:spChg chg="mod">
          <ac:chgData name="Mukherjee, Poulami (Cognizant)" userId="e805c20d-acbc-4a3a-a7e5-5f24fca23ca8" providerId="ADAL" clId="{948785DD-223B-4EED-99CA-64274D97377E}" dt="2022-09-09T07:03:33.084" v="4289" actId="20577"/>
          <ac:spMkLst>
            <pc:docMk/>
            <pc:sldMk cId="3654240450" sldId="270"/>
            <ac:spMk id="2" creationId="{D9FFA4FD-B395-4B46-854C-650F3C5DA03A}"/>
          </ac:spMkLst>
        </pc:spChg>
        <pc:spChg chg="mod">
          <ac:chgData name="Mukherjee, Poulami (Cognizant)" userId="e805c20d-acbc-4a3a-a7e5-5f24fca23ca8" providerId="ADAL" clId="{948785DD-223B-4EED-99CA-64274D97377E}" dt="2022-09-09T07:11:41.510" v="4693" actId="20577"/>
          <ac:spMkLst>
            <pc:docMk/>
            <pc:sldMk cId="3654240450" sldId="270"/>
            <ac:spMk id="3" creationId="{23163307-DC82-46FD-9663-59250AFCFC4E}"/>
          </ac:spMkLst>
        </pc:spChg>
      </pc:sldChg>
      <pc:sldChg chg="new del">
        <pc:chgData name="Mukherjee, Poulami (Cognizant)" userId="e805c20d-acbc-4a3a-a7e5-5f24fca23ca8" providerId="ADAL" clId="{948785DD-223B-4EED-99CA-64274D97377E}" dt="2022-09-09T07:12:47.807" v="4701" actId="47"/>
        <pc:sldMkLst>
          <pc:docMk/>
          <pc:sldMk cId="3044950788" sldId="271"/>
        </pc:sldMkLst>
      </pc:sldChg>
      <pc:sldChg chg="addSp modSp new del">
        <pc:chgData name="Mukherjee, Poulami (Cognizant)" userId="e805c20d-acbc-4a3a-a7e5-5f24fca23ca8" providerId="ADAL" clId="{948785DD-223B-4EED-99CA-64274D97377E}" dt="2022-09-09T07:12:45.347" v="4700" actId="47"/>
        <pc:sldMkLst>
          <pc:docMk/>
          <pc:sldMk cId="1764902231" sldId="272"/>
        </pc:sldMkLst>
        <pc:spChg chg="add mod">
          <ac:chgData name="Mukherjee, Poulami (Cognizant)" userId="e805c20d-acbc-4a3a-a7e5-5f24fca23ca8" providerId="ADAL" clId="{948785DD-223B-4EED-99CA-64274D97377E}" dt="2022-09-09T07:12:14.109" v="4696"/>
          <ac:spMkLst>
            <pc:docMk/>
            <pc:sldMk cId="1764902231" sldId="272"/>
            <ac:spMk id="4" creationId="{F567D86A-559E-4FD1-B4C5-29B46355CAF9}"/>
          </ac:spMkLst>
        </pc:spChg>
        <pc:spChg chg="add mod">
          <ac:chgData name="Mukherjee, Poulami (Cognizant)" userId="e805c20d-acbc-4a3a-a7e5-5f24fca23ca8" providerId="ADAL" clId="{948785DD-223B-4EED-99CA-64274D97377E}" dt="2022-09-09T07:12:14.109" v="4696"/>
          <ac:spMkLst>
            <pc:docMk/>
            <pc:sldMk cId="1764902231" sldId="272"/>
            <ac:spMk id="5" creationId="{C9648115-99B7-4CD0-B574-9C69F69A8C76}"/>
          </ac:spMkLst>
        </pc:spChg>
        <pc:spChg chg="add mod">
          <ac:chgData name="Mukherjee, Poulami (Cognizant)" userId="e805c20d-acbc-4a3a-a7e5-5f24fca23ca8" providerId="ADAL" clId="{948785DD-223B-4EED-99CA-64274D97377E}" dt="2022-09-09T07:12:14.109" v="4696"/>
          <ac:spMkLst>
            <pc:docMk/>
            <pc:sldMk cId="1764902231" sldId="272"/>
            <ac:spMk id="6" creationId="{10A9B3C0-74D2-4BD3-B88E-94D53FB6424C}"/>
          </ac:spMkLst>
        </pc:spChg>
        <pc:spChg chg="add mod">
          <ac:chgData name="Mukherjee, Poulami (Cognizant)" userId="e805c20d-acbc-4a3a-a7e5-5f24fca23ca8" providerId="ADAL" clId="{948785DD-223B-4EED-99CA-64274D97377E}" dt="2022-09-09T07:12:14.109" v="4696"/>
          <ac:spMkLst>
            <pc:docMk/>
            <pc:sldMk cId="1764902231" sldId="272"/>
            <ac:spMk id="7" creationId="{663C49FF-2930-4684-9BFF-0E10740A2526}"/>
          </ac:spMkLst>
        </pc:spChg>
        <pc:spChg chg="add mod">
          <ac:chgData name="Mukherjee, Poulami (Cognizant)" userId="e805c20d-acbc-4a3a-a7e5-5f24fca23ca8" providerId="ADAL" clId="{948785DD-223B-4EED-99CA-64274D97377E}" dt="2022-09-09T07:12:14.109" v="4696"/>
          <ac:spMkLst>
            <pc:docMk/>
            <pc:sldMk cId="1764902231" sldId="272"/>
            <ac:spMk id="8" creationId="{57844CFA-7C96-4FF3-A7C4-8638A09EFD4E}"/>
          </ac:spMkLst>
        </pc:spChg>
        <pc:spChg chg="add mod">
          <ac:chgData name="Mukherjee, Poulami (Cognizant)" userId="e805c20d-acbc-4a3a-a7e5-5f24fca23ca8" providerId="ADAL" clId="{948785DD-223B-4EED-99CA-64274D97377E}" dt="2022-09-09T07:12:14.109" v="4696"/>
          <ac:spMkLst>
            <pc:docMk/>
            <pc:sldMk cId="1764902231" sldId="272"/>
            <ac:spMk id="21" creationId="{447774BD-CBD0-4921-BC64-ED2D3FB9CB71}"/>
          </ac:spMkLst>
        </pc:spChg>
        <pc:cxnChg chg="add mod">
          <ac:chgData name="Mukherjee, Poulami (Cognizant)" userId="e805c20d-acbc-4a3a-a7e5-5f24fca23ca8" providerId="ADAL" clId="{948785DD-223B-4EED-99CA-64274D97377E}" dt="2022-09-09T07:12:14.109" v="4696"/>
          <ac:cxnSpMkLst>
            <pc:docMk/>
            <pc:sldMk cId="1764902231" sldId="272"/>
            <ac:cxnSpMk id="9" creationId="{36CBAA01-E6C0-4167-B781-B7827D3C087F}"/>
          </ac:cxnSpMkLst>
        </pc:cxnChg>
        <pc:cxnChg chg="add mod">
          <ac:chgData name="Mukherjee, Poulami (Cognizant)" userId="e805c20d-acbc-4a3a-a7e5-5f24fca23ca8" providerId="ADAL" clId="{948785DD-223B-4EED-99CA-64274D97377E}" dt="2022-09-09T07:12:14.109" v="4696"/>
          <ac:cxnSpMkLst>
            <pc:docMk/>
            <pc:sldMk cId="1764902231" sldId="272"/>
            <ac:cxnSpMk id="10" creationId="{9A87F7F0-D3F8-4189-9A55-EE9DDA073E8B}"/>
          </ac:cxnSpMkLst>
        </pc:cxnChg>
        <pc:cxnChg chg="add mod">
          <ac:chgData name="Mukherjee, Poulami (Cognizant)" userId="e805c20d-acbc-4a3a-a7e5-5f24fca23ca8" providerId="ADAL" clId="{948785DD-223B-4EED-99CA-64274D97377E}" dt="2022-09-09T07:12:14.109" v="4696"/>
          <ac:cxnSpMkLst>
            <pc:docMk/>
            <pc:sldMk cId="1764902231" sldId="272"/>
            <ac:cxnSpMk id="11" creationId="{8D8342D2-016E-4B71-93D7-C99CCAE58FC8}"/>
          </ac:cxnSpMkLst>
        </pc:cxnChg>
        <pc:cxnChg chg="add mod">
          <ac:chgData name="Mukherjee, Poulami (Cognizant)" userId="e805c20d-acbc-4a3a-a7e5-5f24fca23ca8" providerId="ADAL" clId="{948785DD-223B-4EED-99CA-64274D97377E}" dt="2022-09-09T07:12:14.109" v="4696"/>
          <ac:cxnSpMkLst>
            <pc:docMk/>
            <pc:sldMk cId="1764902231" sldId="272"/>
            <ac:cxnSpMk id="12" creationId="{6F521518-1FCA-4789-AFB3-534A20B961FD}"/>
          </ac:cxnSpMkLst>
        </pc:cxnChg>
        <pc:cxnChg chg="add mod">
          <ac:chgData name="Mukherjee, Poulami (Cognizant)" userId="e805c20d-acbc-4a3a-a7e5-5f24fca23ca8" providerId="ADAL" clId="{948785DD-223B-4EED-99CA-64274D97377E}" dt="2022-09-09T07:12:14.109" v="4696"/>
          <ac:cxnSpMkLst>
            <pc:docMk/>
            <pc:sldMk cId="1764902231" sldId="272"/>
            <ac:cxnSpMk id="13" creationId="{B3AAD1E1-34C0-4574-BE53-B281EA51047F}"/>
          </ac:cxnSpMkLst>
        </pc:cxnChg>
        <pc:cxnChg chg="add mod">
          <ac:chgData name="Mukherjee, Poulami (Cognizant)" userId="e805c20d-acbc-4a3a-a7e5-5f24fca23ca8" providerId="ADAL" clId="{948785DD-223B-4EED-99CA-64274D97377E}" dt="2022-09-09T07:12:14.109" v="4696"/>
          <ac:cxnSpMkLst>
            <pc:docMk/>
            <pc:sldMk cId="1764902231" sldId="272"/>
            <ac:cxnSpMk id="14" creationId="{FFB886C0-0E73-4D63-BD3A-F250D9D1CD5F}"/>
          </ac:cxnSpMkLst>
        </pc:cxnChg>
        <pc:cxnChg chg="add mod">
          <ac:chgData name="Mukherjee, Poulami (Cognizant)" userId="e805c20d-acbc-4a3a-a7e5-5f24fca23ca8" providerId="ADAL" clId="{948785DD-223B-4EED-99CA-64274D97377E}" dt="2022-09-09T07:12:14.109" v="4696"/>
          <ac:cxnSpMkLst>
            <pc:docMk/>
            <pc:sldMk cId="1764902231" sldId="272"/>
            <ac:cxnSpMk id="15" creationId="{4D06AA80-F23B-4153-B237-2BACA3A33108}"/>
          </ac:cxnSpMkLst>
        </pc:cxnChg>
        <pc:cxnChg chg="add mod">
          <ac:chgData name="Mukherjee, Poulami (Cognizant)" userId="e805c20d-acbc-4a3a-a7e5-5f24fca23ca8" providerId="ADAL" clId="{948785DD-223B-4EED-99CA-64274D97377E}" dt="2022-09-09T07:12:14.109" v="4696"/>
          <ac:cxnSpMkLst>
            <pc:docMk/>
            <pc:sldMk cId="1764902231" sldId="272"/>
            <ac:cxnSpMk id="16" creationId="{1AE27B1E-7F63-4B96-8B60-5CA17B5E2D89}"/>
          </ac:cxnSpMkLst>
        </pc:cxnChg>
        <pc:cxnChg chg="add mod">
          <ac:chgData name="Mukherjee, Poulami (Cognizant)" userId="e805c20d-acbc-4a3a-a7e5-5f24fca23ca8" providerId="ADAL" clId="{948785DD-223B-4EED-99CA-64274D97377E}" dt="2022-09-09T07:12:14.109" v="4696"/>
          <ac:cxnSpMkLst>
            <pc:docMk/>
            <pc:sldMk cId="1764902231" sldId="272"/>
            <ac:cxnSpMk id="17" creationId="{2D25697B-444C-42D2-9F6A-B51D2FBE2438}"/>
          </ac:cxnSpMkLst>
        </pc:cxnChg>
        <pc:cxnChg chg="add mod">
          <ac:chgData name="Mukherjee, Poulami (Cognizant)" userId="e805c20d-acbc-4a3a-a7e5-5f24fca23ca8" providerId="ADAL" clId="{948785DD-223B-4EED-99CA-64274D97377E}" dt="2022-09-09T07:12:14.109" v="4696"/>
          <ac:cxnSpMkLst>
            <pc:docMk/>
            <pc:sldMk cId="1764902231" sldId="272"/>
            <ac:cxnSpMk id="18" creationId="{C80FCA7C-6740-4358-8316-3B28577E2227}"/>
          </ac:cxnSpMkLst>
        </pc:cxnChg>
        <pc:cxnChg chg="add mod">
          <ac:chgData name="Mukherjee, Poulami (Cognizant)" userId="e805c20d-acbc-4a3a-a7e5-5f24fca23ca8" providerId="ADAL" clId="{948785DD-223B-4EED-99CA-64274D97377E}" dt="2022-09-09T07:12:14.109" v="4696"/>
          <ac:cxnSpMkLst>
            <pc:docMk/>
            <pc:sldMk cId="1764902231" sldId="272"/>
            <ac:cxnSpMk id="19" creationId="{037F58CA-59AF-4A1E-9C37-77CFCBBE4FF4}"/>
          </ac:cxnSpMkLst>
        </pc:cxnChg>
        <pc:cxnChg chg="add mod">
          <ac:chgData name="Mukherjee, Poulami (Cognizant)" userId="e805c20d-acbc-4a3a-a7e5-5f24fca23ca8" providerId="ADAL" clId="{948785DD-223B-4EED-99CA-64274D97377E}" dt="2022-09-09T07:12:14.109" v="4696"/>
          <ac:cxnSpMkLst>
            <pc:docMk/>
            <pc:sldMk cId="1764902231" sldId="272"/>
            <ac:cxnSpMk id="20" creationId="{71E2335C-FCD7-40A1-8AA6-A4814D21E744}"/>
          </ac:cxnSpMkLst>
        </pc:cxnChg>
      </pc:sldChg>
      <pc:sldChg chg="modSp new mod">
        <pc:chgData name="Mukherjee, Poulami (Cognizant)" userId="e805c20d-acbc-4a3a-a7e5-5f24fca23ca8" providerId="ADAL" clId="{948785DD-223B-4EED-99CA-64274D97377E}" dt="2022-09-09T07:19:00.917" v="4977" actId="20577"/>
        <pc:sldMkLst>
          <pc:docMk/>
          <pc:sldMk cId="4056369725" sldId="273"/>
        </pc:sldMkLst>
        <pc:spChg chg="mod">
          <ac:chgData name="Mukherjee, Poulami (Cognizant)" userId="e805c20d-acbc-4a3a-a7e5-5f24fca23ca8" providerId="ADAL" clId="{948785DD-223B-4EED-99CA-64274D97377E}" dt="2022-09-09T07:19:00.917" v="4977" actId="20577"/>
          <ac:spMkLst>
            <pc:docMk/>
            <pc:sldMk cId="4056369725" sldId="273"/>
            <ac:spMk id="2" creationId="{4F11BFA3-4266-4D65-9E8F-52E139065B08}"/>
          </ac:spMkLst>
        </pc:spChg>
        <pc:spChg chg="mod">
          <ac:chgData name="Mukherjee, Poulami (Cognizant)" userId="e805c20d-acbc-4a3a-a7e5-5f24fca23ca8" providerId="ADAL" clId="{948785DD-223B-4EED-99CA-64274D97377E}" dt="2022-09-09T07:18:09.479" v="4951" actId="20577"/>
          <ac:spMkLst>
            <pc:docMk/>
            <pc:sldMk cId="4056369725" sldId="273"/>
            <ac:spMk id="3" creationId="{59D1CF0C-B848-4DB8-ACA9-E6650545B762}"/>
          </ac:spMkLst>
        </pc:spChg>
      </pc:sldChg>
      <pc:sldChg chg="addSp modSp new mod">
        <pc:chgData name="Mukherjee, Poulami (Cognizant)" userId="e805c20d-acbc-4a3a-a7e5-5f24fca23ca8" providerId="ADAL" clId="{948785DD-223B-4EED-99CA-64274D97377E}" dt="2022-09-09T07:16:26.758" v="4774" actId="20577"/>
        <pc:sldMkLst>
          <pc:docMk/>
          <pc:sldMk cId="2833323800" sldId="274"/>
        </pc:sldMkLst>
        <pc:spChg chg="mod">
          <ac:chgData name="Mukherjee, Poulami (Cognizant)" userId="e805c20d-acbc-4a3a-a7e5-5f24fca23ca8" providerId="ADAL" clId="{948785DD-223B-4EED-99CA-64274D97377E}" dt="2022-09-09T07:16:26.758" v="4774" actId="20577"/>
          <ac:spMkLst>
            <pc:docMk/>
            <pc:sldMk cId="2833323800" sldId="274"/>
            <ac:spMk id="2" creationId="{7F4F29D1-38B1-4D1A-88F5-125D50609558}"/>
          </ac:spMkLst>
        </pc:spChg>
        <pc:spChg chg="add mod">
          <ac:chgData name="Mukherjee, Poulami (Cognizant)" userId="e805c20d-acbc-4a3a-a7e5-5f24fca23ca8" providerId="ADAL" clId="{948785DD-223B-4EED-99CA-64274D97377E}" dt="2022-09-09T07:13:02.299" v="4705" actId="1076"/>
          <ac:spMkLst>
            <pc:docMk/>
            <pc:sldMk cId="2833323800" sldId="274"/>
            <ac:spMk id="3" creationId="{24B832FF-21B2-4535-A5A7-57C11870F8AE}"/>
          </ac:spMkLst>
        </pc:spChg>
        <pc:spChg chg="add mod">
          <ac:chgData name="Mukherjee, Poulami (Cognizant)" userId="e805c20d-acbc-4a3a-a7e5-5f24fca23ca8" providerId="ADAL" clId="{948785DD-223B-4EED-99CA-64274D97377E}" dt="2022-09-09T07:15:42.642" v="4739" actId="1076"/>
          <ac:spMkLst>
            <pc:docMk/>
            <pc:sldMk cId="2833323800" sldId="274"/>
            <ac:spMk id="4" creationId="{CC481286-BCDF-4BE1-9046-89634F11680A}"/>
          </ac:spMkLst>
        </pc:spChg>
        <pc:spChg chg="add mod">
          <ac:chgData name="Mukherjee, Poulami (Cognizant)" userId="e805c20d-acbc-4a3a-a7e5-5f24fca23ca8" providerId="ADAL" clId="{948785DD-223B-4EED-99CA-64274D97377E}" dt="2022-09-09T07:14:20.733" v="4725" actId="1076"/>
          <ac:spMkLst>
            <pc:docMk/>
            <pc:sldMk cId="2833323800" sldId="274"/>
            <ac:spMk id="5" creationId="{797852FD-8644-49F0-BD17-9570BBEB6096}"/>
          </ac:spMkLst>
        </pc:spChg>
        <pc:spChg chg="add mod">
          <ac:chgData name="Mukherjee, Poulami (Cognizant)" userId="e805c20d-acbc-4a3a-a7e5-5f24fca23ca8" providerId="ADAL" clId="{948785DD-223B-4EED-99CA-64274D97377E}" dt="2022-09-09T07:14:36.535" v="4729" actId="1076"/>
          <ac:spMkLst>
            <pc:docMk/>
            <pc:sldMk cId="2833323800" sldId="274"/>
            <ac:spMk id="6" creationId="{077D1352-3D18-4788-8214-EA89CFC702FC}"/>
          </ac:spMkLst>
        </pc:spChg>
        <pc:spChg chg="add mod">
          <ac:chgData name="Mukherjee, Poulami (Cognizant)" userId="e805c20d-acbc-4a3a-a7e5-5f24fca23ca8" providerId="ADAL" clId="{948785DD-223B-4EED-99CA-64274D97377E}" dt="2022-09-09T07:14:12.059" v="4721" actId="1076"/>
          <ac:spMkLst>
            <pc:docMk/>
            <pc:sldMk cId="2833323800" sldId="274"/>
            <ac:spMk id="7" creationId="{F610469C-8C3A-4856-BD08-B9803B80D213}"/>
          </ac:spMkLst>
        </pc:spChg>
        <pc:spChg chg="add mod">
          <ac:chgData name="Mukherjee, Poulami (Cognizant)" userId="e805c20d-acbc-4a3a-a7e5-5f24fca23ca8" providerId="ADAL" clId="{948785DD-223B-4EED-99CA-64274D97377E}" dt="2022-09-09T07:15:01.500" v="4735" actId="1076"/>
          <ac:spMkLst>
            <pc:docMk/>
            <pc:sldMk cId="2833323800" sldId="274"/>
            <ac:spMk id="20" creationId="{7FAE351B-0BCE-4C4E-8AEE-7DC9D0D2755C}"/>
          </ac:spMkLst>
        </pc:spChg>
        <pc:cxnChg chg="add mod">
          <ac:chgData name="Mukherjee, Poulami (Cognizant)" userId="e805c20d-acbc-4a3a-a7e5-5f24fca23ca8" providerId="ADAL" clId="{948785DD-223B-4EED-99CA-64274D97377E}" dt="2022-09-09T07:16:05.791" v="4746" actId="1076"/>
          <ac:cxnSpMkLst>
            <pc:docMk/>
            <pc:sldMk cId="2833323800" sldId="274"/>
            <ac:cxnSpMk id="8" creationId="{8B663D54-1928-439A-981D-7757D452B196}"/>
          </ac:cxnSpMkLst>
        </pc:cxnChg>
        <pc:cxnChg chg="add mod">
          <ac:chgData name="Mukherjee, Poulami (Cognizant)" userId="e805c20d-acbc-4a3a-a7e5-5f24fca23ca8" providerId="ADAL" clId="{948785DD-223B-4EED-99CA-64274D97377E}" dt="2022-09-09T07:16:12.505" v="4748" actId="1076"/>
          <ac:cxnSpMkLst>
            <pc:docMk/>
            <pc:sldMk cId="2833323800" sldId="274"/>
            <ac:cxnSpMk id="9" creationId="{CF19749D-CFA6-4DCC-8814-BB20D71FBF15}"/>
          </ac:cxnSpMkLst>
        </pc:cxnChg>
        <pc:cxnChg chg="add mod">
          <ac:chgData name="Mukherjee, Poulami (Cognizant)" userId="e805c20d-acbc-4a3a-a7e5-5f24fca23ca8" providerId="ADAL" clId="{948785DD-223B-4EED-99CA-64274D97377E}" dt="2022-09-09T07:16:10.104" v="4747" actId="1076"/>
          <ac:cxnSpMkLst>
            <pc:docMk/>
            <pc:sldMk cId="2833323800" sldId="274"/>
            <ac:cxnSpMk id="10" creationId="{18E7105C-9FB6-475B-972D-72840B61C0E7}"/>
          </ac:cxnSpMkLst>
        </pc:cxnChg>
        <pc:cxnChg chg="add mod">
          <ac:chgData name="Mukherjee, Poulami (Cognizant)" userId="e805c20d-acbc-4a3a-a7e5-5f24fca23ca8" providerId="ADAL" clId="{948785DD-223B-4EED-99CA-64274D97377E}" dt="2022-09-09T07:15:54.367" v="4742" actId="1076"/>
          <ac:cxnSpMkLst>
            <pc:docMk/>
            <pc:sldMk cId="2833323800" sldId="274"/>
            <ac:cxnSpMk id="11" creationId="{13569E13-17D8-4802-BAFE-29E92AF0CC27}"/>
          </ac:cxnSpMkLst>
        </pc:cxnChg>
        <pc:cxnChg chg="add mod">
          <ac:chgData name="Mukherjee, Poulami (Cognizant)" userId="e805c20d-acbc-4a3a-a7e5-5f24fca23ca8" providerId="ADAL" clId="{948785DD-223B-4EED-99CA-64274D97377E}" dt="2022-09-09T07:15:57.628" v="4743" actId="1076"/>
          <ac:cxnSpMkLst>
            <pc:docMk/>
            <pc:sldMk cId="2833323800" sldId="274"/>
            <ac:cxnSpMk id="12" creationId="{582063CC-E5FB-43CA-8ABA-3DE55C84E970}"/>
          </ac:cxnSpMkLst>
        </pc:cxnChg>
        <pc:cxnChg chg="add mod">
          <ac:chgData name="Mukherjee, Poulami (Cognizant)" userId="e805c20d-acbc-4a3a-a7e5-5f24fca23ca8" providerId="ADAL" clId="{948785DD-223B-4EED-99CA-64274D97377E}" dt="2022-09-09T07:13:02.299" v="4705" actId="1076"/>
          <ac:cxnSpMkLst>
            <pc:docMk/>
            <pc:sldMk cId="2833323800" sldId="274"/>
            <ac:cxnSpMk id="13" creationId="{FFF55B32-DE43-48C0-80D6-53B2B9FF6EFA}"/>
          </ac:cxnSpMkLst>
        </pc:cxnChg>
        <pc:cxnChg chg="add mod">
          <ac:chgData name="Mukherjee, Poulami (Cognizant)" userId="e805c20d-acbc-4a3a-a7e5-5f24fca23ca8" providerId="ADAL" clId="{948785DD-223B-4EED-99CA-64274D97377E}" dt="2022-09-09T07:15:47.574" v="4741" actId="14100"/>
          <ac:cxnSpMkLst>
            <pc:docMk/>
            <pc:sldMk cId="2833323800" sldId="274"/>
            <ac:cxnSpMk id="14" creationId="{22CD5193-8F80-498B-80CC-9DA7883FA31E}"/>
          </ac:cxnSpMkLst>
        </pc:cxnChg>
        <pc:cxnChg chg="add mod">
          <ac:chgData name="Mukherjee, Poulami (Cognizant)" userId="e805c20d-acbc-4a3a-a7e5-5f24fca23ca8" providerId="ADAL" clId="{948785DD-223B-4EED-99CA-64274D97377E}" dt="2022-09-09T07:14:18.389" v="4724" actId="1076"/>
          <ac:cxnSpMkLst>
            <pc:docMk/>
            <pc:sldMk cId="2833323800" sldId="274"/>
            <ac:cxnSpMk id="15" creationId="{4AB03B25-387D-4CC4-AD3A-4BAD8D2A41B0}"/>
          </ac:cxnSpMkLst>
        </pc:cxnChg>
        <pc:cxnChg chg="add mod">
          <ac:chgData name="Mukherjee, Poulami (Cognizant)" userId="e805c20d-acbc-4a3a-a7e5-5f24fca23ca8" providerId="ADAL" clId="{948785DD-223B-4EED-99CA-64274D97377E}" dt="2022-09-09T07:14:39.200" v="4730" actId="1076"/>
          <ac:cxnSpMkLst>
            <pc:docMk/>
            <pc:sldMk cId="2833323800" sldId="274"/>
            <ac:cxnSpMk id="16" creationId="{64194E26-6DD2-4F53-A1A8-99A2C3EF99B9}"/>
          </ac:cxnSpMkLst>
        </pc:cxnChg>
        <pc:cxnChg chg="add mod">
          <ac:chgData name="Mukherjee, Poulami (Cognizant)" userId="e805c20d-acbc-4a3a-a7e5-5f24fca23ca8" providerId="ADAL" clId="{948785DD-223B-4EED-99CA-64274D97377E}" dt="2022-09-09T07:14:12.059" v="4721" actId="1076"/>
          <ac:cxnSpMkLst>
            <pc:docMk/>
            <pc:sldMk cId="2833323800" sldId="274"/>
            <ac:cxnSpMk id="17" creationId="{797779CA-4422-4438-81F8-A14F2A16AB50}"/>
          </ac:cxnSpMkLst>
        </pc:cxnChg>
        <pc:cxnChg chg="add mod">
          <ac:chgData name="Mukherjee, Poulami (Cognizant)" userId="e805c20d-acbc-4a3a-a7e5-5f24fca23ca8" providerId="ADAL" clId="{948785DD-223B-4EED-99CA-64274D97377E}" dt="2022-09-09T07:14:48.890" v="4733" actId="1076"/>
          <ac:cxnSpMkLst>
            <pc:docMk/>
            <pc:sldMk cId="2833323800" sldId="274"/>
            <ac:cxnSpMk id="18" creationId="{ADF8B1CF-0364-477C-A4F9-21B26B392119}"/>
          </ac:cxnSpMkLst>
        </pc:cxnChg>
        <pc:cxnChg chg="add mod">
          <ac:chgData name="Mukherjee, Poulami (Cognizant)" userId="e805c20d-acbc-4a3a-a7e5-5f24fca23ca8" providerId="ADAL" clId="{948785DD-223B-4EED-99CA-64274D97377E}" dt="2022-09-09T07:14:51.866" v="4734" actId="1076"/>
          <ac:cxnSpMkLst>
            <pc:docMk/>
            <pc:sldMk cId="2833323800" sldId="274"/>
            <ac:cxnSpMk id="19" creationId="{3FC637C4-4042-46C2-B964-629B63BB7E9C}"/>
          </ac:cxnSpMkLst>
        </pc:cxnChg>
      </pc:sldChg>
      <pc:sldChg chg="addSp delSp modSp new mod">
        <pc:chgData name="Mukherjee, Poulami (Cognizant)" userId="e805c20d-acbc-4a3a-a7e5-5f24fca23ca8" providerId="ADAL" clId="{948785DD-223B-4EED-99CA-64274D97377E}" dt="2022-09-09T07:58:10.532" v="6298" actId="1076"/>
        <pc:sldMkLst>
          <pc:docMk/>
          <pc:sldMk cId="1663362789" sldId="275"/>
        </pc:sldMkLst>
        <pc:spChg chg="mod">
          <ac:chgData name="Mukherjee, Poulami (Cognizant)" userId="e805c20d-acbc-4a3a-a7e5-5f24fca23ca8" providerId="ADAL" clId="{948785DD-223B-4EED-99CA-64274D97377E}" dt="2022-09-09T07:54:09.916" v="5981" actId="20577"/>
          <ac:spMkLst>
            <pc:docMk/>
            <pc:sldMk cId="1663362789" sldId="275"/>
            <ac:spMk id="2" creationId="{41C1B377-9374-4CA2-9048-5122661CBD7B}"/>
          </ac:spMkLst>
        </pc:spChg>
        <pc:spChg chg="mod">
          <ac:chgData name="Mukherjee, Poulami (Cognizant)" userId="e805c20d-acbc-4a3a-a7e5-5f24fca23ca8" providerId="ADAL" clId="{948785DD-223B-4EED-99CA-64274D97377E}" dt="2022-09-09T07:54:00.411" v="5972" actId="20577"/>
          <ac:spMkLst>
            <pc:docMk/>
            <pc:sldMk cId="1663362789" sldId="275"/>
            <ac:spMk id="3" creationId="{50A9B8D4-84EA-4AEA-BE0B-47CB4C8E2F12}"/>
          </ac:spMkLst>
        </pc:spChg>
        <pc:spChg chg="add mod">
          <ac:chgData name="Mukherjee, Poulami (Cognizant)" userId="e805c20d-acbc-4a3a-a7e5-5f24fca23ca8" providerId="ADAL" clId="{948785DD-223B-4EED-99CA-64274D97377E}" dt="2022-09-09T07:58:10.532" v="6298" actId="1076"/>
          <ac:spMkLst>
            <pc:docMk/>
            <pc:sldMk cId="1663362789" sldId="275"/>
            <ac:spMk id="4" creationId="{A430D504-9EF2-4738-B6AE-5A7972836643}"/>
          </ac:spMkLst>
        </pc:spChg>
        <pc:spChg chg="add mod">
          <ac:chgData name="Mukherjee, Poulami (Cognizant)" userId="e805c20d-acbc-4a3a-a7e5-5f24fca23ca8" providerId="ADAL" clId="{948785DD-223B-4EED-99CA-64274D97377E}" dt="2022-09-09T07:50:19.706" v="5904" actId="20577"/>
          <ac:spMkLst>
            <pc:docMk/>
            <pc:sldMk cId="1663362789" sldId="275"/>
            <ac:spMk id="5" creationId="{AC82422C-74A7-47BE-8690-7607F9ED43B1}"/>
          </ac:spMkLst>
        </pc:spChg>
        <pc:spChg chg="add mod">
          <ac:chgData name="Mukherjee, Poulami (Cognizant)" userId="e805c20d-acbc-4a3a-a7e5-5f24fca23ca8" providerId="ADAL" clId="{948785DD-223B-4EED-99CA-64274D97377E}" dt="2022-09-09T07:50:47.374" v="5910" actId="20577"/>
          <ac:spMkLst>
            <pc:docMk/>
            <pc:sldMk cId="1663362789" sldId="275"/>
            <ac:spMk id="8" creationId="{F388C67F-B1B9-441A-AC33-29244C9B1EB5}"/>
          </ac:spMkLst>
        </pc:spChg>
        <pc:spChg chg="add mod">
          <ac:chgData name="Mukherjee, Poulami (Cognizant)" userId="e805c20d-acbc-4a3a-a7e5-5f24fca23ca8" providerId="ADAL" clId="{948785DD-223B-4EED-99CA-64274D97377E}" dt="2022-09-09T07:51:38.557" v="5926" actId="14100"/>
          <ac:spMkLst>
            <pc:docMk/>
            <pc:sldMk cId="1663362789" sldId="275"/>
            <ac:spMk id="14" creationId="{B7C75899-3ED1-4CB5-81AA-A27E5CDF7527}"/>
          </ac:spMkLst>
        </pc:spChg>
        <pc:spChg chg="add">
          <ac:chgData name="Mukherjee, Poulami (Cognizant)" userId="e805c20d-acbc-4a3a-a7e5-5f24fca23ca8" providerId="ADAL" clId="{948785DD-223B-4EED-99CA-64274D97377E}" dt="2022-09-09T07:53:24.580" v="5938" actId="11529"/>
          <ac:spMkLst>
            <pc:docMk/>
            <pc:sldMk cId="1663362789" sldId="275"/>
            <ac:spMk id="24" creationId="{437ABB40-B4CB-4C0F-9645-F40487963C8B}"/>
          </ac:spMkLst>
        </pc:spChg>
        <pc:cxnChg chg="add mod">
          <ac:chgData name="Mukherjee, Poulami (Cognizant)" userId="e805c20d-acbc-4a3a-a7e5-5f24fca23ca8" providerId="ADAL" clId="{948785DD-223B-4EED-99CA-64274D97377E}" dt="2022-09-09T07:51:21.072" v="5917" actId="1076"/>
          <ac:cxnSpMkLst>
            <pc:docMk/>
            <pc:sldMk cId="1663362789" sldId="275"/>
            <ac:cxnSpMk id="7" creationId="{BFE9764B-32B7-4F18-9CF3-2009AEE0BD89}"/>
          </ac:cxnSpMkLst>
        </pc:cxnChg>
        <pc:cxnChg chg="add mod">
          <ac:chgData name="Mukherjee, Poulami (Cognizant)" userId="e805c20d-acbc-4a3a-a7e5-5f24fca23ca8" providerId="ADAL" clId="{948785DD-223B-4EED-99CA-64274D97377E}" dt="2022-09-09T07:51:10.802" v="5914" actId="14100"/>
          <ac:cxnSpMkLst>
            <pc:docMk/>
            <pc:sldMk cId="1663362789" sldId="275"/>
            <ac:cxnSpMk id="11" creationId="{BED933DD-FE9E-444A-84CC-EEEEF60485C8}"/>
          </ac:cxnSpMkLst>
        </pc:cxnChg>
        <pc:cxnChg chg="add del mod">
          <ac:chgData name="Mukherjee, Poulami (Cognizant)" userId="e805c20d-acbc-4a3a-a7e5-5f24fca23ca8" providerId="ADAL" clId="{948785DD-223B-4EED-99CA-64274D97377E}" dt="2022-09-09T07:52:45.655" v="5933" actId="21"/>
          <ac:cxnSpMkLst>
            <pc:docMk/>
            <pc:sldMk cId="1663362789" sldId="275"/>
            <ac:cxnSpMk id="15" creationId="{3E6EECAB-C439-4F43-843E-9E9A1D04DC3A}"/>
          </ac:cxnSpMkLst>
        </pc:cxnChg>
        <pc:cxnChg chg="add del mod">
          <ac:chgData name="Mukherjee, Poulami (Cognizant)" userId="e805c20d-acbc-4a3a-a7e5-5f24fca23ca8" providerId="ADAL" clId="{948785DD-223B-4EED-99CA-64274D97377E}" dt="2022-09-09T07:52:47.746" v="5934" actId="21"/>
          <ac:cxnSpMkLst>
            <pc:docMk/>
            <pc:sldMk cId="1663362789" sldId="275"/>
            <ac:cxnSpMk id="16" creationId="{B9FD37D2-5343-4B30-83A5-08F27E81EFAC}"/>
          </ac:cxnSpMkLst>
        </pc:cxnChg>
        <pc:cxnChg chg="add del mod">
          <ac:chgData name="Mukherjee, Poulami (Cognizant)" userId="e805c20d-acbc-4a3a-a7e5-5f24fca23ca8" providerId="ADAL" clId="{948785DD-223B-4EED-99CA-64274D97377E}" dt="2022-09-09T07:52:40.690" v="5932" actId="21"/>
          <ac:cxnSpMkLst>
            <pc:docMk/>
            <pc:sldMk cId="1663362789" sldId="275"/>
            <ac:cxnSpMk id="18" creationId="{E8C6B04C-802C-488A-8CC5-3143B53E59DF}"/>
          </ac:cxnSpMkLst>
        </pc:cxnChg>
        <pc:cxnChg chg="add mod">
          <ac:chgData name="Mukherjee, Poulami (Cognizant)" userId="e805c20d-acbc-4a3a-a7e5-5f24fca23ca8" providerId="ADAL" clId="{948785DD-223B-4EED-99CA-64274D97377E}" dt="2022-09-09T07:58:10.532" v="6298" actId="1076"/>
          <ac:cxnSpMkLst>
            <pc:docMk/>
            <pc:sldMk cId="1663362789" sldId="275"/>
            <ac:cxnSpMk id="22" creationId="{D9747154-BA0A-4B5E-B5EB-B288200DD0ED}"/>
          </ac:cxnSpMkLst>
        </pc:cxnChg>
      </pc:sldChg>
      <pc:sldChg chg="add del">
        <pc:chgData name="Mukherjee, Poulami (Cognizant)" userId="e805c20d-acbc-4a3a-a7e5-5f24fca23ca8" providerId="ADAL" clId="{948785DD-223B-4EED-99CA-64274D97377E}" dt="2022-09-09T07:19:18.476" v="4979"/>
        <pc:sldMkLst>
          <pc:docMk/>
          <pc:sldMk cId="2669773144" sldId="275"/>
        </pc:sldMkLst>
      </pc:sldChg>
      <pc:sldChg chg="modSp new mod">
        <pc:chgData name="Mukherjee, Poulami (Cognizant)" userId="e805c20d-acbc-4a3a-a7e5-5f24fca23ca8" providerId="ADAL" clId="{948785DD-223B-4EED-99CA-64274D97377E}" dt="2022-09-09T09:24:57.130" v="7984" actId="20577"/>
        <pc:sldMkLst>
          <pc:docMk/>
          <pc:sldMk cId="1714053207" sldId="276"/>
        </pc:sldMkLst>
        <pc:spChg chg="mod">
          <ac:chgData name="Mukherjee, Poulami (Cognizant)" userId="e805c20d-acbc-4a3a-a7e5-5f24fca23ca8" providerId="ADAL" clId="{948785DD-223B-4EED-99CA-64274D97377E}" dt="2022-09-09T08:05:22.070" v="6416" actId="20577"/>
          <ac:spMkLst>
            <pc:docMk/>
            <pc:sldMk cId="1714053207" sldId="276"/>
            <ac:spMk id="2" creationId="{089AFB56-4DC9-42D8-98B6-30398FDD2C92}"/>
          </ac:spMkLst>
        </pc:spChg>
        <pc:spChg chg="mod">
          <ac:chgData name="Mukherjee, Poulami (Cognizant)" userId="e805c20d-acbc-4a3a-a7e5-5f24fca23ca8" providerId="ADAL" clId="{948785DD-223B-4EED-99CA-64274D97377E}" dt="2022-09-09T09:24:57.130" v="7984" actId="20577"/>
          <ac:spMkLst>
            <pc:docMk/>
            <pc:sldMk cId="1714053207" sldId="276"/>
            <ac:spMk id="3" creationId="{74C8A3C9-13FD-4AA7-A024-033AB0745047}"/>
          </ac:spMkLst>
        </pc:spChg>
      </pc:sldChg>
      <pc:sldChg chg="modSp new mod">
        <pc:chgData name="Mukherjee, Poulami (Cognizant)" userId="e805c20d-acbc-4a3a-a7e5-5f24fca23ca8" providerId="ADAL" clId="{948785DD-223B-4EED-99CA-64274D97377E}" dt="2022-09-09T08:32:24.098" v="7981"/>
        <pc:sldMkLst>
          <pc:docMk/>
          <pc:sldMk cId="3224464410" sldId="277"/>
        </pc:sldMkLst>
        <pc:spChg chg="mod">
          <ac:chgData name="Mukherjee, Poulami (Cognizant)" userId="e805c20d-acbc-4a3a-a7e5-5f24fca23ca8" providerId="ADAL" clId="{948785DD-223B-4EED-99CA-64274D97377E}" dt="2022-09-09T08:02:46.687" v="6378" actId="20577"/>
          <ac:spMkLst>
            <pc:docMk/>
            <pc:sldMk cId="3224464410" sldId="277"/>
            <ac:spMk id="2" creationId="{C683BF57-B00B-43DE-B156-6F287AB04175}"/>
          </ac:spMkLst>
        </pc:spChg>
        <pc:spChg chg="mod">
          <ac:chgData name="Mukherjee, Poulami (Cognizant)" userId="e805c20d-acbc-4a3a-a7e5-5f24fca23ca8" providerId="ADAL" clId="{948785DD-223B-4EED-99CA-64274D97377E}" dt="2022-09-09T08:32:24.098" v="7981"/>
          <ac:spMkLst>
            <pc:docMk/>
            <pc:sldMk cId="3224464410" sldId="277"/>
            <ac:spMk id="3" creationId="{CF26B7D9-A671-40DE-88D2-C6AA8F630772}"/>
          </ac:spMkLst>
        </pc:spChg>
        <pc:spChg chg="mod">
          <ac:chgData name="Mukherjee, Poulami (Cognizant)" userId="e805c20d-acbc-4a3a-a7e5-5f24fca23ca8" providerId="ADAL" clId="{948785DD-223B-4EED-99CA-64274D97377E}" dt="2022-09-09T08:31:19.245" v="7975" actId="255"/>
          <ac:spMkLst>
            <pc:docMk/>
            <pc:sldMk cId="3224464410" sldId="277"/>
            <ac:spMk id="4" creationId="{82697861-8766-4089-BFB5-98A683B4043E}"/>
          </ac:spMkLst>
        </pc:spChg>
      </pc:sldChg>
      <pc:sldChg chg="addSp delSp modSp new mod">
        <pc:chgData name="Mukherjee, Poulami (Cognizant)" userId="e805c20d-acbc-4a3a-a7e5-5f24fca23ca8" providerId="ADAL" clId="{948785DD-223B-4EED-99CA-64274D97377E}" dt="2022-09-09T12:33:50.273" v="9847" actId="1076"/>
        <pc:sldMkLst>
          <pc:docMk/>
          <pc:sldMk cId="2602643211" sldId="278"/>
        </pc:sldMkLst>
        <pc:spChg chg="mod">
          <ac:chgData name="Mukherjee, Poulami (Cognizant)" userId="e805c20d-acbc-4a3a-a7e5-5f24fca23ca8" providerId="ADAL" clId="{948785DD-223B-4EED-99CA-64274D97377E}" dt="2022-09-09T07:54:28.962" v="6016" actId="20577"/>
          <ac:spMkLst>
            <pc:docMk/>
            <pc:sldMk cId="2602643211" sldId="278"/>
            <ac:spMk id="2" creationId="{A1849456-3035-49D8-B8B8-03BF73933277}"/>
          </ac:spMkLst>
        </pc:spChg>
        <pc:spChg chg="mod">
          <ac:chgData name="Mukherjee, Poulami (Cognizant)" userId="e805c20d-acbc-4a3a-a7e5-5f24fca23ca8" providerId="ADAL" clId="{948785DD-223B-4EED-99CA-64274D97377E}" dt="2022-09-09T07:57:09.297" v="6284" actId="20577"/>
          <ac:spMkLst>
            <pc:docMk/>
            <pc:sldMk cId="2602643211" sldId="278"/>
            <ac:spMk id="3" creationId="{267AD939-335E-4D93-905F-0E5C9175DB87}"/>
          </ac:spMkLst>
        </pc:spChg>
        <pc:spChg chg="add mod">
          <ac:chgData name="Mukherjee, Poulami (Cognizant)" userId="e805c20d-acbc-4a3a-a7e5-5f24fca23ca8" providerId="ADAL" clId="{948785DD-223B-4EED-99CA-64274D97377E}" dt="2022-09-09T07:55:42.028" v="6182"/>
          <ac:spMkLst>
            <pc:docMk/>
            <pc:sldMk cId="2602643211" sldId="278"/>
            <ac:spMk id="4" creationId="{950B8604-A253-46E2-B0B8-D7F8F61ECB78}"/>
          </ac:spMkLst>
        </pc:spChg>
        <pc:spChg chg="add mod">
          <ac:chgData name="Mukherjee, Poulami (Cognizant)" userId="e805c20d-acbc-4a3a-a7e5-5f24fca23ca8" providerId="ADAL" clId="{948785DD-223B-4EED-99CA-64274D97377E}" dt="2022-09-09T07:55:42.028" v="6182"/>
          <ac:spMkLst>
            <pc:docMk/>
            <pc:sldMk cId="2602643211" sldId="278"/>
            <ac:spMk id="5" creationId="{4EDC85DA-6926-4383-998C-159235089963}"/>
          </ac:spMkLst>
        </pc:spChg>
        <pc:spChg chg="add mod">
          <ac:chgData name="Mukherjee, Poulami (Cognizant)" userId="e805c20d-acbc-4a3a-a7e5-5f24fca23ca8" providerId="ADAL" clId="{948785DD-223B-4EED-99CA-64274D97377E}" dt="2022-09-09T07:55:42.028" v="6182"/>
          <ac:spMkLst>
            <pc:docMk/>
            <pc:sldMk cId="2602643211" sldId="278"/>
            <ac:spMk id="6" creationId="{350E8FD8-8D7B-44D3-BD89-236EA063AEB6}"/>
          </ac:spMkLst>
        </pc:spChg>
        <pc:spChg chg="add mod">
          <ac:chgData name="Mukherjee, Poulami (Cognizant)" userId="e805c20d-acbc-4a3a-a7e5-5f24fca23ca8" providerId="ADAL" clId="{948785DD-223B-4EED-99CA-64274D97377E}" dt="2022-09-09T07:55:42.028" v="6182"/>
          <ac:spMkLst>
            <pc:docMk/>
            <pc:sldMk cId="2602643211" sldId="278"/>
            <ac:spMk id="7" creationId="{A250DAB2-2AA9-45AC-8E05-534A918045A1}"/>
          </ac:spMkLst>
        </pc:spChg>
        <pc:spChg chg="add mod">
          <ac:chgData name="Mukherjee, Poulami (Cognizant)" userId="e805c20d-acbc-4a3a-a7e5-5f24fca23ca8" providerId="ADAL" clId="{948785DD-223B-4EED-99CA-64274D97377E}" dt="2022-09-09T08:01:47.361" v="6361" actId="20577"/>
          <ac:spMkLst>
            <pc:docMk/>
            <pc:sldMk cId="2602643211" sldId="278"/>
            <ac:spMk id="8" creationId="{5C09EEDA-A12F-4E87-AFE4-E13878D31B01}"/>
          </ac:spMkLst>
        </pc:spChg>
        <pc:spChg chg="add del mod">
          <ac:chgData name="Mukherjee, Poulami (Cognizant)" userId="e805c20d-acbc-4a3a-a7e5-5f24fca23ca8" providerId="ADAL" clId="{948785DD-223B-4EED-99CA-64274D97377E}" dt="2022-09-09T07:56:01.057" v="6184"/>
          <ac:spMkLst>
            <pc:docMk/>
            <pc:sldMk cId="2602643211" sldId="278"/>
            <ac:spMk id="21" creationId="{B053796E-09B1-44AD-ACFF-D25BC48FE1D7}"/>
          </ac:spMkLst>
        </pc:spChg>
        <pc:spChg chg="add del mod">
          <ac:chgData name="Mukherjee, Poulami (Cognizant)" userId="e805c20d-acbc-4a3a-a7e5-5f24fca23ca8" providerId="ADAL" clId="{948785DD-223B-4EED-99CA-64274D97377E}" dt="2022-09-09T07:56:01.057" v="6184"/>
          <ac:spMkLst>
            <pc:docMk/>
            <pc:sldMk cId="2602643211" sldId="278"/>
            <ac:spMk id="22" creationId="{B0833A7F-8BF5-4A76-9B02-990124084ED4}"/>
          </ac:spMkLst>
        </pc:spChg>
        <pc:spChg chg="add del mod">
          <ac:chgData name="Mukherjee, Poulami (Cognizant)" userId="e805c20d-acbc-4a3a-a7e5-5f24fca23ca8" providerId="ADAL" clId="{948785DD-223B-4EED-99CA-64274D97377E}" dt="2022-09-09T07:56:01.057" v="6184"/>
          <ac:spMkLst>
            <pc:docMk/>
            <pc:sldMk cId="2602643211" sldId="278"/>
            <ac:spMk id="23" creationId="{D231AC98-843F-4F71-9A81-E795D2ABA34D}"/>
          </ac:spMkLst>
        </pc:spChg>
        <pc:spChg chg="add del mod">
          <ac:chgData name="Mukherjee, Poulami (Cognizant)" userId="e805c20d-acbc-4a3a-a7e5-5f24fca23ca8" providerId="ADAL" clId="{948785DD-223B-4EED-99CA-64274D97377E}" dt="2022-09-09T07:56:01.057" v="6184"/>
          <ac:spMkLst>
            <pc:docMk/>
            <pc:sldMk cId="2602643211" sldId="278"/>
            <ac:spMk id="24" creationId="{599B3776-A2F9-4462-BC2D-1980C681F675}"/>
          </ac:spMkLst>
        </pc:spChg>
        <pc:spChg chg="add del mod">
          <ac:chgData name="Mukherjee, Poulami (Cognizant)" userId="e805c20d-acbc-4a3a-a7e5-5f24fca23ca8" providerId="ADAL" clId="{948785DD-223B-4EED-99CA-64274D97377E}" dt="2022-09-09T07:56:01.057" v="6184"/>
          <ac:spMkLst>
            <pc:docMk/>
            <pc:sldMk cId="2602643211" sldId="278"/>
            <ac:spMk id="25" creationId="{4C490227-AB20-48DA-8E83-7611479CAF05}"/>
          </ac:spMkLst>
        </pc:spChg>
        <pc:spChg chg="add mod">
          <ac:chgData name="Mukherjee, Poulami (Cognizant)" userId="e805c20d-acbc-4a3a-a7e5-5f24fca23ca8" providerId="ADAL" clId="{948785DD-223B-4EED-99CA-64274D97377E}" dt="2022-09-09T07:56:41.867" v="6193" actId="1076"/>
          <ac:spMkLst>
            <pc:docMk/>
            <pc:sldMk cId="2602643211" sldId="278"/>
            <ac:spMk id="38" creationId="{7518DFD7-31C8-44F8-8546-185CF88F52DD}"/>
          </ac:spMkLst>
        </pc:spChg>
        <pc:spChg chg="add mod">
          <ac:chgData name="Mukherjee, Poulami (Cognizant)" userId="e805c20d-acbc-4a3a-a7e5-5f24fca23ca8" providerId="ADAL" clId="{948785DD-223B-4EED-99CA-64274D97377E}" dt="2022-09-09T07:57:46.043" v="6291" actId="14100"/>
          <ac:spMkLst>
            <pc:docMk/>
            <pc:sldMk cId="2602643211" sldId="278"/>
            <ac:spMk id="39" creationId="{FEA10A93-EE2B-45BA-9A9D-B2FB640234D3}"/>
          </ac:spMkLst>
        </pc:spChg>
        <pc:spChg chg="add mod">
          <ac:chgData name="Mukherjee, Poulami (Cognizant)" userId="e805c20d-acbc-4a3a-a7e5-5f24fca23ca8" providerId="ADAL" clId="{948785DD-223B-4EED-99CA-64274D97377E}" dt="2022-09-09T07:57:59.875" v="6295" actId="1076"/>
          <ac:spMkLst>
            <pc:docMk/>
            <pc:sldMk cId="2602643211" sldId="278"/>
            <ac:spMk id="40" creationId="{F9492118-F3BA-47A1-9936-F76A5AC38241}"/>
          </ac:spMkLst>
        </pc:spChg>
        <pc:spChg chg="add mod">
          <ac:chgData name="Mukherjee, Poulami (Cognizant)" userId="e805c20d-acbc-4a3a-a7e5-5f24fca23ca8" providerId="ADAL" clId="{948785DD-223B-4EED-99CA-64274D97377E}" dt="2022-09-09T12:33:50.273" v="9847" actId="1076"/>
          <ac:spMkLst>
            <pc:docMk/>
            <pc:sldMk cId="2602643211" sldId="278"/>
            <ac:spMk id="41" creationId="{DA46AE1C-EE01-4034-BE15-0B65B8777AC6}"/>
          </ac:spMkLst>
        </pc:spChg>
        <pc:spChg chg="add mod">
          <ac:chgData name="Mukherjee, Poulami (Cognizant)" userId="e805c20d-acbc-4a3a-a7e5-5f24fca23ca8" providerId="ADAL" clId="{948785DD-223B-4EED-99CA-64274D97377E}" dt="2022-09-09T07:58:05.067" v="6297" actId="1076"/>
          <ac:spMkLst>
            <pc:docMk/>
            <pc:sldMk cId="2602643211" sldId="278"/>
            <ac:spMk id="42" creationId="{6B502CE3-0793-4930-B50A-F248D5C6199F}"/>
          </ac:spMkLst>
        </pc:spChg>
        <pc:spChg chg="add mod">
          <ac:chgData name="Mukherjee, Poulami (Cognizant)" userId="e805c20d-acbc-4a3a-a7e5-5f24fca23ca8" providerId="ADAL" clId="{948785DD-223B-4EED-99CA-64274D97377E}" dt="2022-09-09T07:58:19.157" v="6300" actId="1076"/>
          <ac:spMkLst>
            <pc:docMk/>
            <pc:sldMk cId="2602643211" sldId="278"/>
            <ac:spMk id="43" creationId="{CAA5F7F4-D42B-464F-9610-717D08084920}"/>
          </ac:spMkLst>
        </pc:spChg>
        <pc:spChg chg="add mod">
          <ac:chgData name="Mukherjee, Poulami (Cognizant)" userId="e805c20d-acbc-4a3a-a7e5-5f24fca23ca8" providerId="ADAL" clId="{948785DD-223B-4EED-99CA-64274D97377E}" dt="2022-09-09T08:00:15.235" v="6321" actId="1076"/>
          <ac:spMkLst>
            <pc:docMk/>
            <pc:sldMk cId="2602643211" sldId="278"/>
            <ac:spMk id="55" creationId="{F87D1295-64B8-43CA-8BF6-4C2603019E7B}"/>
          </ac:spMkLst>
        </pc:spChg>
        <pc:spChg chg="add mod">
          <ac:chgData name="Mukherjee, Poulami (Cognizant)" userId="e805c20d-acbc-4a3a-a7e5-5f24fca23ca8" providerId="ADAL" clId="{948785DD-223B-4EED-99CA-64274D97377E}" dt="2022-09-09T08:01:21.487" v="6335" actId="1076"/>
          <ac:spMkLst>
            <pc:docMk/>
            <pc:sldMk cId="2602643211" sldId="278"/>
            <ac:spMk id="65" creationId="{B16E3E83-C044-413C-BAA1-EADA425CABA4}"/>
          </ac:spMkLst>
        </pc:spChg>
        <pc:spChg chg="add mod">
          <ac:chgData name="Mukherjee, Poulami (Cognizant)" userId="e805c20d-acbc-4a3a-a7e5-5f24fca23ca8" providerId="ADAL" clId="{948785DD-223B-4EED-99CA-64274D97377E}" dt="2022-09-09T08:01:50.468" v="6362" actId="1076"/>
          <ac:spMkLst>
            <pc:docMk/>
            <pc:sldMk cId="2602643211" sldId="278"/>
            <ac:spMk id="66" creationId="{BA6D8A4E-3338-49F1-8A80-902ECFFDC437}"/>
          </ac:spMkLst>
        </pc:spChg>
        <pc:cxnChg chg="add mod">
          <ac:chgData name="Mukherjee, Poulami (Cognizant)" userId="e805c20d-acbc-4a3a-a7e5-5f24fca23ca8" providerId="ADAL" clId="{948785DD-223B-4EED-99CA-64274D97377E}" dt="2022-09-09T07:55:42.028" v="6182"/>
          <ac:cxnSpMkLst>
            <pc:docMk/>
            <pc:sldMk cId="2602643211" sldId="278"/>
            <ac:cxnSpMk id="9" creationId="{6EDB8CDE-9D8B-4D04-BBC1-D0A15859B142}"/>
          </ac:cxnSpMkLst>
        </pc:cxnChg>
        <pc:cxnChg chg="add mod">
          <ac:chgData name="Mukherjee, Poulami (Cognizant)" userId="e805c20d-acbc-4a3a-a7e5-5f24fca23ca8" providerId="ADAL" clId="{948785DD-223B-4EED-99CA-64274D97377E}" dt="2022-09-09T07:55:42.028" v="6182"/>
          <ac:cxnSpMkLst>
            <pc:docMk/>
            <pc:sldMk cId="2602643211" sldId="278"/>
            <ac:cxnSpMk id="10" creationId="{F056BFCD-D98E-4714-B369-25691EF8E64F}"/>
          </ac:cxnSpMkLst>
        </pc:cxnChg>
        <pc:cxnChg chg="add mod">
          <ac:chgData name="Mukherjee, Poulami (Cognizant)" userId="e805c20d-acbc-4a3a-a7e5-5f24fca23ca8" providerId="ADAL" clId="{948785DD-223B-4EED-99CA-64274D97377E}" dt="2022-09-09T07:55:42.028" v="6182"/>
          <ac:cxnSpMkLst>
            <pc:docMk/>
            <pc:sldMk cId="2602643211" sldId="278"/>
            <ac:cxnSpMk id="11" creationId="{DC1A8ADB-8AB5-46E1-964A-8D4D15C10291}"/>
          </ac:cxnSpMkLst>
        </pc:cxnChg>
        <pc:cxnChg chg="add mod">
          <ac:chgData name="Mukherjee, Poulami (Cognizant)" userId="e805c20d-acbc-4a3a-a7e5-5f24fca23ca8" providerId="ADAL" clId="{948785DD-223B-4EED-99CA-64274D97377E}" dt="2022-09-09T07:55:42.028" v="6182"/>
          <ac:cxnSpMkLst>
            <pc:docMk/>
            <pc:sldMk cId="2602643211" sldId="278"/>
            <ac:cxnSpMk id="12" creationId="{CC2902D3-172C-4916-B3F6-4F43EC5B42BE}"/>
          </ac:cxnSpMkLst>
        </pc:cxnChg>
        <pc:cxnChg chg="add mod">
          <ac:chgData name="Mukherjee, Poulami (Cognizant)" userId="e805c20d-acbc-4a3a-a7e5-5f24fca23ca8" providerId="ADAL" clId="{948785DD-223B-4EED-99CA-64274D97377E}" dt="2022-09-09T07:55:42.028" v="6182"/>
          <ac:cxnSpMkLst>
            <pc:docMk/>
            <pc:sldMk cId="2602643211" sldId="278"/>
            <ac:cxnSpMk id="13" creationId="{3DDFC4D6-DFA5-4BE6-9E9F-C3B25EE43B2E}"/>
          </ac:cxnSpMkLst>
        </pc:cxnChg>
        <pc:cxnChg chg="add mod">
          <ac:chgData name="Mukherjee, Poulami (Cognizant)" userId="e805c20d-acbc-4a3a-a7e5-5f24fca23ca8" providerId="ADAL" clId="{948785DD-223B-4EED-99CA-64274D97377E}" dt="2022-09-09T07:55:42.028" v="6182"/>
          <ac:cxnSpMkLst>
            <pc:docMk/>
            <pc:sldMk cId="2602643211" sldId="278"/>
            <ac:cxnSpMk id="14" creationId="{3465435C-C522-4C73-BCDF-EC0FAE0D5ECF}"/>
          </ac:cxnSpMkLst>
        </pc:cxnChg>
        <pc:cxnChg chg="add mod">
          <ac:chgData name="Mukherjee, Poulami (Cognizant)" userId="e805c20d-acbc-4a3a-a7e5-5f24fca23ca8" providerId="ADAL" clId="{948785DD-223B-4EED-99CA-64274D97377E}" dt="2022-09-09T07:55:42.028" v="6182"/>
          <ac:cxnSpMkLst>
            <pc:docMk/>
            <pc:sldMk cId="2602643211" sldId="278"/>
            <ac:cxnSpMk id="15" creationId="{820A23C6-6206-4456-9CA1-D9233207A509}"/>
          </ac:cxnSpMkLst>
        </pc:cxnChg>
        <pc:cxnChg chg="add mod">
          <ac:chgData name="Mukherjee, Poulami (Cognizant)" userId="e805c20d-acbc-4a3a-a7e5-5f24fca23ca8" providerId="ADAL" clId="{948785DD-223B-4EED-99CA-64274D97377E}" dt="2022-09-09T07:55:42.028" v="6182"/>
          <ac:cxnSpMkLst>
            <pc:docMk/>
            <pc:sldMk cId="2602643211" sldId="278"/>
            <ac:cxnSpMk id="16" creationId="{69EA7D3B-3C55-453F-8C96-3321D861C7C6}"/>
          </ac:cxnSpMkLst>
        </pc:cxnChg>
        <pc:cxnChg chg="add mod">
          <ac:chgData name="Mukherjee, Poulami (Cognizant)" userId="e805c20d-acbc-4a3a-a7e5-5f24fca23ca8" providerId="ADAL" clId="{948785DD-223B-4EED-99CA-64274D97377E}" dt="2022-09-09T07:55:42.028" v="6182"/>
          <ac:cxnSpMkLst>
            <pc:docMk/>
            <pc:sldMk cId="2602643211" sldId="278"/>
            <ac:cxnSpMk id="17" creationId="{4E6774F5-406B-4C38-8429-631A88A772B9}"/>
          </ac:cxnSpMkLst>
        </pc:cxnChg>
        <pc:cxnChg chg="add mod">
          <ac:chgData name="Mukherjee, Poulami (Cognizant)" userId="e805c20d-acbc-4a3a-a7e5-5f24fca23ca8" providerId="ADAL" clId="{948785DD-223B-4EED-99CA-64274D97377E}" dt="2022-09-09T07:55:42.028" v="6182"/>
          <ac:cxnSpMkLst>
            <pc:docMk/>
            <pc:sldMk cId="2602643211" sldId="278"/>
            <ac:cxnSpMk id="18" creationId="{C59BF0C4-36EA-49FA-94C1-FCD2F685C1D0}"/>
          </ac:cxnSpMkLst>
        </pc:cxnChg>
        <pc:cxnChg chg="add mod">
          <ac:chgData name="Mukherjee, Poulami (Cognizant)" userId="e805c20d-acbc-4a3a-a7e5-5f24fca23ca8" providerId="ADAL" clId="{948785DD-223B-4EED-99CA-64274D97377E}" dt="2022-09-09T07:55:42.028" v="6182"/>
          <ac:cxnSpMkLst>
            <pc:docMk/>
            <pc:sldMk cId="2602643211" sldId="278"/>
            <ac:cxnSpMk id="19" creationId="{429BD2D0-C0CB-46FF-9E46-3E5A922264FF}"/>
          </ac:cxnSpMkLst>
        </pc:cxnChg>
        <pc:cxnChg chg="add mod">
          <ac:chgData name="Mukherjee, Poulami (Cognizant)" userId="e805c20d-acbc-4a3a-a7e5-5f24fca23ca8" providerId="ADAL" clId="{948785DD-223B-4EED-99CA-64274D97377E}" dt="2022-09-09T07:55:42.028" v="6182"/>
          <ac:cxnSpMkLst>
            <pc:docMk/>
            <pc:sldMk cId="2602643211" sldId="278"/>
            <ac:cxnSpMk id="20" creationId="{B4B45741-E5CA-4A53-94A5-5CE4B72950D7}"/>
          </ac:cxnSpMkLst>
        </pc:cxnChg>
        <pc:cxnChg chg="add del mod">
          <ac:chgData name="Mukherjee, Poulami (Cognizant)" userId="e805c20d-acbc-4a3a-a7e5-5f24fca23ca8" providerId="ADAL" clId="{948785DD-223B-4EED-99CA-64274D97377E}" dt="2022-09-09T07:56:01.057" v="6184"/>
          <ac:cxnSpMkLst>
            <pc:docMk/>
            <pc:sldMk cId="2602643211" sldId="278"/>
            <ac:cxnSpMk id="26" creationId="{0F9F27C8-FDA1-490A-B3B0-807956DCA419}"/>
          </ac:cxnSpMkLst>
        </pc:cxnChg>
        <pc:cxnChg chg="add del mod">
          <ac:chgData name="Mukherjee, Poulami (Cognizant)" userId="e805c20d-acbc-4a3a-a7e5-5f24fca23ca8" providerId="ADAL" clId="{948785DD-223B-4EED-99CA-64274D97377E}" dt="2022-09-09T07:56:01.057" v="6184"/>
          <ac:cxnSpMkLst>
            <pc:docMk/>
            <pc:sldMk cId="2602643211" sldId="278"/>
            <ac:cxnSpMk id="27" creationId="{1E341D47-DAAE-4DA4-829E-3FFF7C87CAB1}"/>
          </ac:cxnSpMkLst>
        </pc:cxnChg>
        <pc:cxnChg chg="add del mod">
          <ac:chgData name="Mukherjee, Poulami (Cognizant)" userId="e805c20d-acbc-4a3a-a7e5-5f24fca23ca8" providerId="ADAL" clId="{948785DD-223B-4EED-99CA-64274D97377E}" dt="2022-09-09T07:56:01.057" v="6184"/>
          <ac:cxnSpMkLst>
            <pc:docMk/>
            <pc:sldMk cId="2602643211" sldId="278"/>
            <ac:cxnSpMk id="28" creationId="{001BF24D-3C46-4D4C-8242-D56BE5957190}"/>
          </ac:cxnSpMkLst>
        </pc:cxnChg>
        <pc:cxnChg chg="add del mod">
          <ac:chgData name="Mukherjee, Poulami (Cognizant)" userId="e805c20d-acbc-4a3a-a7e5-5f24fca23ca8" providerId="ADAL" clId="{948785DD-223B-4EED-99CA-64274D97377E}" dt="2022-09-09T07:56:01.057" v="6184"/>
          <ac:cxnSpMkLst>
            <pc:docMk/>
            <pc:sldMk cId="2602643211" sldId="278"/>
            <ac:cxnSpMk id="29" creationId="{A9DD2A58-14E7-4EC7-B9D3-C11243F0530B}"/>
          </ac:cxnSpMkLst>
        </pc:cxnChg>
        <pc:cxnChg chg="add del mod">
          <ac:chgData name="Mukherjee, Poulami (Cognizant)" userId="e805c20d-acbc-4a3a-a7e5-5f24fca23ca8" providerId="ADAL" clId="{948785DD-223B-4EED-99CA-64274D97377E}" dt="2022-09-09T07:56:01.057" v="6184"/>
          <ac:cxnSpMkLst>
            <pc:docMk/>
            <pc:sldMk cId="2602643211" sldId="278"/>
            <ac:cxnSpMk id="30" creationId="{33E4496B-C216-44CC-9ACD-6743DAF6E30B}"/>
          </ac:cxnSpMkLst>
        </pc:cxnChg>
        <pc:cxnChg chg="add del mod">
          <ac:chgData name="Mukherjee, Poulami (Cognizant)" userId="e805c20d-acbc-4a3a-a7e5-5f24fca23ca8" providerId="ADAL" clId="{948785DD-223B-4EED-99CA-64274D97377E}" dt="2022-09-09T07:56:01.057" v="6184"/>
          <ac:cxnSpMkLst>
            <pc:docMk/>
            <pc:sldMk cId="2602643211" sldId="278"/>
            <ac:cxnSpMk id="31" creationId="{298EA9E4-9EF3-42AD-85C6-728F44354016}"/>
          </ac:cxnSpMkLst>
        </pc:cxnChg>
        <pc:cxnChg chg="add del mod">
          <ac:chgData name="Mukherjee, Poulami (Cognizant)" userId="e805c20d-acbc-4a3a-a7e5-5f24fca23ca8" providerId="ADAL" clId="{948785DD-223B-4EED-99CA-64274D97377E}" dt="2022-09-09T07:56:01.057" v="6184"/>
          <ac:cxnSpMkLst>
            <pc:docMk/>
            <pc:sldMk cId="2602643211" sldId="278"/>
            <ac:cxnSpMk id="32" creationId="{DDD45D57-5E1D-45D7-A524-43964D6F6BD3}"/>
          </ac:cxnSpMkLst>
        </pc:cxnChg>
        <pc:cxnChg chg="add del mod">
          <ac:chgData name="Mukherjee, Poulami (Cognizant)" userId="e805c20d-acbc-4a3a-a7e5-5f24fca23ca8" providerId="ADAL" clId="{948785DD-223B-4EED-99CA-64274D97377E}" dt="2022-09-09T07:56:01.057" v="6184"/>
          <ac:cxnSpMkLst>
            <pc:docMk/>
            <pc:sldMk cId="2602643211" sldId="278"/>
            <ac:cxnSpMk id="33" creationId="{28BF5308-1EB9-45DC-9001-30DE818E54C1}"/>
          </ac:cxnSpMkLst>
        </pc:cxnChg>
        <pc:cxnChg chg="add del mod">
          <ac:chgData name="Mukherjee, Poulami (Cognizant)" userId="e805c20d-acbc-4a3a-a7e5-5f24fca23ca8" providerId="ADAL" clId="{948785DD-223B-4EED-99CA-64274D97377E}" dt="2022-09-09T07:56:01.057" v="6184"/>
          <ac:cxnSpMkLst>
            <pc:docMk/>
            <pc:sldMk cId="2602643211" sldId="278"/>
            <ac:cxnSpMk id="34" creationId="{0D304FC0-0C5C-4E48-AAC9-22CBD0F3BF35}"/>
          </ac:cxnSpMkLst>
        </pc:cxnChg>
        <pc:cxnChg chg="add del mod">
          <ac:chgData name="Mukherjee, Poulami (Cognizant)" userId="e805c20d-acbc-4a3a-a7e5-5f24fca23ca8" providerId="ADAL" clId="{948785DD-223B-4EED-99CA-64274D97377E}" dt="2022-09-09T07:56:01.057" v="6184"/>
          <ac:cxnSpMkLst>
            <pc:docMk/>
            <pc:sldMk cId="2602643211" sldId="278"/>
            <ac:cxnSpMk id="35" creationId="{F84C269E-850E-409E-AA44-F2B495ADC933}"/>
          </ac:cxnSpMkLst>
        </pc:cxnChg>
        <pc:cxnChg chg="add del mod">
          <ac:chgData name="Mukherjee, Poulami (Cognizant)" userId="e805c20d-acbc-4a3a-a7e5-5f24fca23ca8" providerId="ADAL" clId="{948785DD-223B-4EED-99CA-64274D97377E}" dt="2022-09-09T07:56:01.057" v="6184"/>
          <ac:cxnSpMkLst>
            <pc:docMk/>
            <pc:sldMk cId="2602643211" sldId="278"/>
            <ac:cxnSpMk id="36" creationId="{95868CBD-AF4E-45E2-B101-77215B5072D3}"/>
          </ac:cxnSpMkLst>
        </pc:cxnChg>
        <pc:cxnChg chg="add del mod">
          <ac:chgData name="Mukherjee, Poulami (Cognizant)" userId="e805c20d-acbc-4a3a-a7e5-5f24fca23ca8" providerId="ADAL" clId="{948785DD-223B-4EED-99CA-64274D97377E}" dt="2022-09-09T07:56:01.057" v="6184"/>
          <ac:cxnSpMkLst>
            <pc:docMk/>
            <pc:sldMk cId="2602643211" sldId="278"/>
            <ac:cxnSpMk id="37" creationId="{27420277-3177-4AA9-A310-C4BAA481A896}"/>
          </ac:cxnSpMkLst>
        </pc:cxnChg>
        <pc:cxnChg chg="add mod">
          <ac:chgData name="Mukherjee, Poulami (Cognizant)" userId="e805c20d-acbc-4a3a-a7e5-5f24fca23ca8" providerId="ADAL" clId="{948785DD-223B-4EED-99CA-64274D97377E}" dt="2022-09-09T07:59:39.716" v="6310" actId="1076"/>
          <ac:cxnSpMkLst>
            <pc:docMk/>
            <pc:sldMk cId="2602643211" sldId="278"/>
            <ac:cxnSpMk id="45" creationId="{EB63EA60-6F1C-412C-A274-528592506AA9}"/>
          </ac:cxnSpMkLst>
        </pc:cxnChg>
        <pc:cxnChg chg="add">
          <ac:chgData name="Mukherjee, Poulami (Cognizant)" userId="e805c20d-acbc-4a3a-a7e5-5f24fca23ca8" providerId="ADAL" clId="{948785DD-223B-4EED-99CA-64274D97377E}" dt="2022-09-09T07:59:00.969" v="6302" actId="11529"/>
          <ac:cxnSpMkLst>
            <pc:docMk/>
            <pc:sldMk cId="2602643211" sldId="278"/>
            <ac:cxnSpMk id="47" creationId="{0F1A593E-7D55-48A7-872A-B0BB485945FC}"/>
          </ac:cxnSpMkLst>
        </pc:cxnChg>
        <pc:cxnChg chg="add del mod">
          <ac:chgData name="Mukherjee, Poulami (Cognizant)" userId="e805c20d-acbc-4a3a-a7e5-5f24fca23ca8" providerId="ADAL" clId="{948785DD-223B-4EED-99CA-64274D97377E}" dt="2022-09-09T07:59:14.221" v="6305" actId="21"/>
          <ac:cxnSpMkLst>
            <pc:docMk/>
            <pc:sldMk cId="2602643211" sldId="278"/>
            <ac:cxnSpMk id="48" creationId="{E7511EFE-C6A4-47C2-94C2-F67E3E3A940E}"/>
          </ac:cxnSpMkLst>
        </pc:cxnChg>
        <pc:cxnChg chg="add del mod">
          <ac:chgData name="Mukherjee, Poulami (Cognizant)" userId="e805c20d-acbc-4a3a-a7e5-5f24fca23ca8" providerId="ADAL" clId="{948785DD-223B-4EED-99CA-64274D97377E}" dt="2022-09-09T07:59:14.221" v="6305" actId="21"/>
          <ac:cxnSpMkLst>
            <pc:docMk/>
            <pc:sldMk cId="2602643211" sldId="278"/>
            <ac:cxnSpMk id="49" creationId="{E93894A1-8316-4EFA-A4CB-1843AA0D09F8}"/>
          </ac:cxnSpMkLst>
        </pc:cxnChg>
        <pc:cxnChg chg="add mod">
          <ac:chgData name="Mukherjee, Poulami (Cognizant)" userId="e805c20d-acbc-4a3a-a7e5-5f24fca23ca8" providerId="ADAL" clId="{948785DD-223B-4EED-99CA-64274D97377E}" dt="2022-09-09T07:59:24.267" v="6307" actId="1076"/>
          <ac:cxnSpMkLst>
            <pc:docMk/>
            <pc:sldMk cId="2602643211" sldId="278"/>
            <ac:cxnSpMk id="52" creationId="{6067E59F-067F-461A-8941-75607F0EC978}"/>
          </ac:cxnSpMkLst>
        </pc:cxnChg>
        <pc:cxnChg chg="add mod">
          <ac:chgData name="Mukherjee, Poulami (Cognizant)" userId="e805c20d-acbc-4a3a-a7e5-5f24fca23ca8" providerId="ADAL" clId="{948785DD-223B-4EED-99CA-64274D97377E}" dt="2022-09-09T07:59:32.769" v="6309" actId="1076"/>
          <ac:cxnSpMkLst>
            <pc:docMk/>
            <pc:sldMk cId="2602643211" sldId="278"/>
            <ac:cxnSpMk id="53" creationId="{D64C5DDF-9353-45C6-839B-52D00756354F}"/>
          </ac:cxnSpMkLst>
        </pc:cxnChg>
        <pc:cxnChg chg="add mod">
          <ac:chgData name="Mukherjee, Poulami (Cognizant)" userId="e805c20d-acbc-4a3a-a7e5-5f24fca23ca8" providerId="ADAL" clId="{948785DD-223B-4EED-99CA-64274D97377E}" dt="2022-09-09T08:00:03.004" v="6312" actId="1076"/>
          <ac:cxnSpMkLst>
            <pc:docMk/>
            <pc:sldMk cId="2602643211" sldId="278"/>
            <ac:cxnSpMk id="54" creationId="{BD2716AF-6DD0-4154-8899-CF75F5492F99}"/>
          </ac:cxnSpMkLst>
        </pc:cxnChg>
        <pc:cxnChg chg="add">
          <ac:chgData name="Mukherjee, Poulami (Cognizant)" userId="e805c20d-acbc-4a3a-a7e5-5f24fca23ca8" providerId="ADAL" clId="{948785DD-223B-4EED-99CA-64274D97377E}" dt="2022-09-09T08:00:25.644" v="6322" actId="11529"/>
          <ac:cxnSpMkLst>
            <pc:docMk/>
            <pc:sldMk cId="2602643211" sldId="278"/>
            <ac:cxnSpMk id="57" creationId="{74A048A0-99DF-4838-875B-127578B7810D}"/>
          </ac:cxnSpMkLst>
        </pc:cxnChg>
        <pc:cxnChg chg="add mod">
          <ac:chgData name="Mukherjee, Poulami (Cognizant)" userId="e805c20d-acbc-4a3a-a7e5-5f24fca23ca8" providerId="ADAL" clId="{948785DD-223B-4EED-99CA-64274D97377E}" dt="2022-09-09T08:00:37.150" v="6325" actId="14100"/>
          <ac:cxnSpMkLst>
            <pc:docMk/>
            <pc:sldMk cId="2602643211" sldId="278"/>
            <ac:cxnSpMk id="58" creationId="{523237E0-AEC3-4F2F-9FE9-79203C47BBDB}"/>
          </ac:cxnSpMkLst>
        </pc:cxnChg>
        <pc:cxnChg chg="add mod">
          <ac:chgData name="Mukherjee, Poulami (Cognizant)" userId="e805c20d-acbc-4a3a-a7e5-5f24fca23ca8" providerId="ADAL" clId="{948785DD-223B-4EED-99CA-64274D97377E}" dt="2022-09-09T08:00:45.986" v="6328" actId="14100"/>
          <ac:cxnSpMkLst>
            <pc:docMk/>
            <pc:sldMk cId="2602643211" sldId="278"/>
            <ac:cxnSpMk id="60" creationId="{C274227E-9DEB-4CA4-8F9C-7BF918859202}"/>
          </ac:cxnSpMkLst>
        </pc:cxnChg>
        <pc:cxnChg chg="add mod">
          <ac:chgData name="Mukherjee, Poulami (Cognizant)" userId="e805c20d-acbc-4a3a-a7e5-5f24fca23ca8" providerId="ADAL" clId="{948785DD-223B-4EED-99CA-64274D97377E}" dt="2022-09-09T08:00:59.425" v="6332" actId="14100"/>
          <ac:cxnSpMkLst>
            <pc:docMk/>
            <pc:sldMk cId="2602643211" sldId="278"/>
            <ac:cxnSpMk id="62" creationId="{17D7A8DF-C328-4A4A-91E7-00F84B8DAB6B}"/>
          </ac:cxnSpMkLst>
        </pc:cxnChg>
      </pc:sldChg>
      <pc:sldChg chg="addSp delSp modSp new mod">
        <pc:chgData name="Mukherjee, Poulami (Cognizant)" userId="e805c20d-acbc-4a3a-a7e5-5f24fca23ca8" providerId="ADAL" clId="{948785DD-223B-4EED-99CA-64274D97377E}" dt="2022-09-09T08:24:58.284" v="7657" actId="20577"/>
        <pc:sldMkLst>
          <pc:docMk/>
          <pc:sldMk cId="2625113056" sldId="279"/>
        </pc:sldMkLst>
        <pc:spChg chg="mod">
          <ac:chgData name="Mukherjee, Poulami (Cognizant)" userId="e805c20d-acbc-4a3a-a7e5-5f24fca23ca8" providerId="ADAL" clId="{948785DD-223B-4EED-99CA-64274D97377E}" dt="2022-09-09T08:07:13.051" v="6673" actId="20577"/>
          <ac:spMkLst>
            <pc:docMk/>
            <pc:sldMk cId="2625113056" sldId="279"/>
            <ac:spMk id="2" creationId="{7809B385-F710-48AF-B4AF-99DA9C38CF68}"/>
          </ac:spMkLst>
        </pc:spChg>
        <pc:spChg chg="mod">
          <ac:chgData name="Mukherjee, Poulami (Cognizant)" userId="e805c20d-acbc-4a3a-a7e5-5f24fca23ca8" providerId="ADAL" clId="{948785DD-223B-4EED-99CA-64274D97377E}" dt="2022-09-09T08:15:04.217" v="7019" actId="20577"/>
          <ac:spMkLst>
            <pc:docMk/>
            <pc:sldMk cId="2625113056" sldId="279"/>
            <ac:spMk id="3" creationId="{FC66A8B4-9384-47B0-932A-E912387BF4E0}"/>
          </ac:spMkLst>
        </pc:spChg>
        <pc:spChg chg="add mod">
          <ac:chgData name="Mukherjee, Poulami (Cognizant)" userId="e805c20d-acbc-4a3a-a7e5-5f24fca23ca8" providerId="ADAL" clId="{948785DD-223B-4EED-99CA-64274D97377E}" dt="2022-09-09T08:07:28.042" v="6674"/>
          <ac:spMkLst>
            <pc:docMk/>
            <pc:sldMk cId="2625113056" sldId="279"/>
            <ac:spMk id="4" creationId="{45563FF2-10D8-42C1-81F9-2794A3C31906}"/>
          </ac:spMkLst>
        </pc:spChg>
        <pc:spChg chg="add mod">
          <ac:chgData name="Mukherjee, Poulami (Cognizant)" userId="e805c20d-acbc-4a3a-a7e5-5f24fca23ca8" providerId="ADAL" clId="{948785DD-223B-4EED-99CA-64274D97377E}" dt="2022-09-09T08:24:58.284" v="7657" actId="20577"/>
          <ac:spMkLst>
            <pc:docMk/>
            <pc:sldMk cId="2625113056" sldId="279"/>
            <ac:spMk id="5" creationId="{D05E0738-6ED2-4EBF-9B18-E793D493BD42}"/>
          </ac:spMkLst>
        </pc:spChg>
        <pc:spChg chg="add mod">
          <ac:chgData name="Mukherjee, Poulami (Cognizant)" userId="e805c20d-acbc-4a3a-a7e5-5f24fca23ca8" providerId="ADAL" clId="{948785DD-223B-4EED-99CA-64274D97377E}" dt="2022-09-09T08:07:28.042" v="6674"/>
          <ac:spMkLst>
            <pc:docMk/>
            <pc:sldMk cId="2625113056" sldId="279"/>
            <ac:spMk id="6" creationId="{692639BA-E4A6-46DA-B947-6E2816DD0F3F}"/>
          </ac:spMkLst>
        </pc:spChg>
        <pc:spChg chg="add mod">
          <ac:chgData name="Mukherjee, Poulami (Cognizant)" userId="e805c20d-acbc-4a3a-a7e5-5f24fca23ca8" providerId="ADAL" clId="{948785DD-223B-4EED-99CA-64274D97377E}" dt="2022-09-09T08:07:28.042" v="6674"/>
          <ac:spMkLst>
            <pc:docMk/>
            <pc:sldMk cId="2625113056" sldId="279"/>
            <ac:spMk id="7" creationId="{6EB99245-3CE7-441B-9D2A-77B9EB378A49}"/>
          </ac:spMkLst>
        </pc:spChg>
        <pc:spChg chg="add mod">
          <ac:chgData name="Mukherjee, Poulami (Cognizant)" userId="e805c20d-acbc-4a3a-a7e5-5f24fca23ca8" providerId="ADAL" clId="{948785DD-223B-4EED-99CA-64274D97377E}" dt="2022-09-09T08:09:59.535" v="6737" actId="20577"/>
          <ac:spMkLst>
            <pc:docMk/>
            <pc:sldMk cId="2625113056" sldId="279"/>
            <ac:spMk id="8" creationId="{4475057B-033D-4E79-9508-86771FA35DD3}"/>
          </ac:spMkLst>
        </pc:spChg>
        <pc:spChg chg="add mod">
          <ac:chgData name="Mukherjee, Poulami (Cognizant)" userId="e805c20d-acbc-4a3a-a7e5-5f24fca23ca8" providerId="ADAL" clId="{948785DD-223B-4EED-99CA-64274D97377E}" dt="2022-09-09T08:09:27.569" v="6707" actId="20577"/>
          <ac:spMkLst>
            <pc:docMk/>
            <pc:sldMk cId="2625113056" sldId="279"/>
            <ac:spMk id="21" creationId="{5432098D-E865-4DC0-BE29-6D55587AD216}"/>
          </ac:spMkLst>
        </pc:spChg>
        <pc:spChg chg="add mod">
          <ac:chgData name="Mukherjee, Poulami (Cognizant)" userId="e805c20d-acbc-4a3a-a7e5-5f24fca23ca8" providerId="ADAL" clId="{948785DD-223B-4EED-99CA-64274D97377E}" dt="2022-09-09T08:09:22.854" v="6700" actId="20577"/>
          <ac:spMkLst>
            <pc:docMk/>
            <pc:sldMk cId="2625113056" sldId="279"/>
            <ac:spMk id="22" creationId="{91390FD7-1059-4797-BFD5-875AF0DF416F}"/>
          </ac:spMkLst>
        </pc:spChg>
        <pc:spChg chg="add del mod">
          <ac:chgData name="Mukherjee, Poulami (Cognizant)" userId="e805c20d-acbc-4a3a-a7e5-5f24fca23ca8" providerId="ADAL" clId="{948785DD-223B-4EED-99CA-64274D97377E}" dt="2022-09-09T08:09:38.366" v="6710" actId="478"/>
          <ac:spMkLst>
            <pc:docMk/>
            <pc:sldMk cId="2625113056" sldId="279"/>
            <ac:spMk id="23" creationId="{5ECABEF1-9B64-4B9C-A1DF-52A54327DD39}"/>
          </ac:spMkLst>
        </pc:spChg>
        <pc:spChg chg="add mod">
          <ac:chgData name="Mukherjee, Poulami (Cognizant)" userId="e805c20d-acbc-4a3a-a7e5-5f24fca23ca8" providerId="ADAL" clId="{948785DD-223B-4EED-99CA-64274D97377E}" dt="2022-09-09T08:07:28.042" v="6674"/>
          <ac:spMkLst>
            <pc:docMk/>
            <pc:sldMk cId="2625113056" sldId="279"/>
            <ac:spMk id="24" creationId="{9A98F772-545D-4D1B-82E6-82D71C356C66}"/>
          </ac:spMkLst>
        </pc:spChg>
        <pc:spChg chg="add del mod">
          <ac:chgData name="Mukherjee, Poulami (Cognizant)" userId="e805c20d-acbc-4a3a-a7e5-5f24fca23ca8" providerId="ADAL" clId="{948785DD-223B-4EED-99CA-64274D97377E}" dt="2022-09-09T08:09:45.130" v="6712" actId="478"/>
          <ac:spMkLst>
            <pc:docMk/>
            <pc:sldMk cId="2625113056" sldId="279"/>
            <ac:spMk id="25" creationId="{0DB94814-5AD6-4677-903E-616D05438965}"/>
          </ac:spMkLst>
        </pc:spChg>
        <pc:spChg chg="add mod">
          <ac:chgData name="Mukherjee, Poulami (Cognizant)" userId="e805c20d-acbc-4a3a-a7e5-5f24fca23ca8" providerId="ADAL" clId="{948785DD-223B-4EED-99CA-64274D97377E}" dt="2022-09-09T08:12:41.679" v="6788" actId="20577"/>
          <ac:spMkLst>
            <pc:docMk/>
            <pc:sldMk cId="2625113056" sldId="279"/>
            <ac:spMk id="26" creationId="{AF34D877-6419-4726-A519-C7ADF0A59407}"/>
          </ac:spMkLst>
        </pc:spChg>
        <pc:spChg chg="add mod">
          <ac:chgData name="Mukherjee, Poulami (Cognizant)" userId="e805c20d-acbc-4a3a-a7e5-5f24fca23ca8" providerId="ADAL" clId="{948785DD-223B-4EED-99CA-64274D97377E}" dt="2022-09-09T08:13:13.765" v="6790" actId="1076"/>
          <ac:spMkLst>
            <pc:docMk/>
            <pc:sldMk cId="2625113056" sldId="279"/>
            <ac:spMk id="32" creationId="{217AACD0-BEDB-4963-B6A8-CC0CF87529EF}"/>
          </ac:spMkLst>
        </pc:spChg>
        <pc:spChg chg="add del mod">
          <ac:chgData name="Mukherjee, Poulami (Cognizant)" userId="e805c20d-acbc-4a3a-a7e5-5f24fca23ca8" providerId="ADAL" clId="{948785DD-223B-4EED-99CA-64274D97377E}" dt="2022-09-09T08:09:47.846" v="6713" actId="478"/>
          <ac:spMkLst>
            <pc:docMk/>
            <pc:sldMk cId="2625113056" sldId="279"/>
            <ac:spMk id="37" creationId="{5DCAAEFE-F862-4775-9909-0702652DAE5B}"/>
          </ac:spMkLst>
        </pc:spChg>
        <pc:spChg chg="add del mod">
          <ac:chgData name="Mukherjee, Poulami (Cognizant)" userId="e805c20d-acbc-4a3a-a7e5-5f24fca23ca8" providerId="ADAL" clId="{948785DD-223B-4EED-99CA-64274D97377E}" dt="2022-09-09T08:09:51.157" v="6715" actId="478"/>
          <ac:spMkLst>
            <pc:docMk/>
            <pc:sldMk cId="2625113056" sldId="279"/>
            <ac:spMk id="38" creationId="{33D7E80F-EA32-438A-88AB-66A52FCABFE1}"/>
          </ac:spMkLst>
        </pc:spChg>
        <pc:spChg chg="add mod">
          <ac:chgData name="Mukherjee, Poulami (Cognizant)" userId="e805c20d-acbc-4a3a-a7e5-5f24fca23ca8" providerId="ADAL" clId="{948785DD-223B-4EED-99CA-64274D97377E}" dt="2022-09-09T08:12:34.149" v="6784" actId="1076"/>
          <ac:spMkLst>
            <pc:docMk/>
            <pc:sldMk cId="2625113056" sldId="279"/>
            <ac:spMk id="44" creationId="{7FEF8143-F89F-47D6-9549-6812F47BFC09}"/>
          </ac:spMkLst>
        </pc:spChg>
        <pc:spChg chg="add mod">
          <ac:chgData name="Mukherjee, Poulami (Cognizant)" userId="e805c20d-acbc-4a3a-a7e5-5f24fca23ca8" providerId="ADAL" clId="{948785DD-223B-4EED-99CA-64274D97377E}" dt="2022-09-09T08:12:46.263" v="6789" actId="1076"/>
          <ac:spMkLst>
            <pc:docMk/>
            <pc:sldMk cId="2625113056" sldId="279"/>
            <ac:spMk id="45" creationId="{8034B5DB-B20C-4CDC-B7D2-F94CF1ED5DFC}"/>
          </ac:spMkLst>
        </pc:spChg>
        <pc:cxnChg chg="add mod">
          <ac:chgData name="Mukherjee, Poulami (Cognizant)" userId="e805c20d-acbc-4a3a-a7e5-5f24fca23ca8" providerId="ADAL" clId="{948785DD-223B-4EED-99CA-64274D97377E}" dt="2022-09-09T08:07:28.042" v="6674"/>
          <ac:cxnSpMkLst>
            <pc:docMk/>
            <pc:sldMk cId="2625113056" sldId="279"/>
            <ac:cxnSpMk id="9" creationId="{39122954-6DDC-4219-B412-AD3E32FFE7FF}"/>
          </ac:cxnSpMkLst>
        </pc:cxnChg>
        <pc:cxnChg chg="add mod">
          <ac:chgData name="Mukherjee, Poulami (Cognizant)" userId="e805c20d-acbc-4a3a-a7e5-5f24fca23ca8" providerId="ADAL" clId="{948785DD-223B-4EED-99CA-64274D97377E}" dt="2022-09-09T08:07:28.042" v="6674"/>
          <ac:cxnSpMkLst>
            <pc:docMk/>
            <pc:sldMk cId="2625113056" sldId="279"/>
            <ac:cxnSpMk id="10" creationId="{7A0119B1-3F8D-4DEB-8972-039E22861E77}"/>
          </ac:cxnSpMkLst>
        </pc:cxnChg>
        <pc:cxnChg chg="add mod">
          <ac:chgData name="Mukherjee, Poulami (Cognizant)" userId="e805c20d-acbc-4a3a-a7e5-5f24fca23ca8" providerId="ADAL" clId="{948785DD-223B-4EED-99CA-64274D97377E}" dt="2022-09-09T08:07:28.042" v="6674"/>
          <ac:cxnSpMkLst>
            <pc:docMk/>
            <pc:sldMk cId="2625113056" sldId="279"/>
            <ac:cxnSpMk id="11" creationId="{0754B42D-6B4A-4B07-B5C5-424D1E42641A}"/>
          </ac:cxnSpMkLst>
        </pc:cxnChg>
        <pc:cxnChg chg="add mod">
          <ac:chgData name="Mukherjee, Poulami (Cognizant)" userId="e805c20d-acbc-4a3a-a7e5-5f24fca23ca8" providerId="ADAL" clId="{948785DD-223B-4EED-99CA-64274D97377E}" dt="2022-09-09T08:07:28.042" v="6674"/>
          <ac:cxnSpMkLst>
            <pc:docMk/>
            <pc:sldMk cId="2625113056" sldId="279"/>
            <ac:cxnSpMk id="12" creationId="{B6B210AE-A7D8-45B1-9F69-CD2387C5FDCA}"/>
          </ac:cxnSpMkLst>
        </pc:cxnChg>
        <pc:cxnChg chg="add mod">
          <ac:chgData name="Mukherjee, Poulami (Cognizant)" userId="e805c20d-acbc-4a3a-a7e5-5f24fca23ca8" providerId="ADAL" clId="{948785DD-223B-4EED-99CA-64274D97377E}" dt="2022-09-09T08:07:28.042" v="6674"/>
          <ac:cxnSpMkLst>
            <pc:docMk/>
            <pc:sldMk cId="2625113056" sldId="279"/>
            <ac:cxnSpMk id="13" creationId="{7E1EB341-0FA6-4EAB-B3F8-95E61079F321}"/>
          </ac:cxnSpMkLst>
        </pc:cxnChg>
        <pc:cxnChg chg="add mod">
          <ac:chgData name="Mukherjee, Poulami (Cognizant)" userId="e805c20d-acbc-4a3a-a7e5-5f24fca23ca8" providerId="ADAL" clId="{948785DD-223B-4EED-99CA-64274D97377E}" dt="2022-09-09T08:07:28.042" v="6674"/>
          <ac:cxnSpMkLst>
            <pc:docMk/>
            <pc:sldMk cId="2625113056" sldId="279"/>
            <ac:cxnSpMk id="14" creationId="{9C34B339-8EEC-46A7-B884-DEF6A58B409B}"/>
          </ac:cxnSpMkLst>
        </pc:cxnChg>
        <pc:cxnChg chg="add del mod">
          <ac:chgData name="Mukherjee, Poulami (Cognizant)" userId="e805c20d-acbc-4a3a-a7e5-5f24fca23ca8" providerId="ADAL" clId="{948785DD-223B-4EED-99CA-64274D97377E}" dt="2022-09-09T08:11:07.255" v="6747" actId="478"/>
          <ac:cxnSpMkLst>
            <pc:docMk/>
            <pc:sldMk cId="2625113056" sldId="279"/>
            <ac:cxnSpMk id="15" creationId="{78ADBCE7-6EA4-4D50-89AA-87E18EC1A34D}"/>
          </ac:cxnSpMkLst>
        </pc:cxnChg>
        <pc:cxnChg chg="add mod">
          <ac:chgData name="Mukherjee, Poulami (Cognizant)" userId="e805c20d-acbc-4a3a-a7e5-5f24fca23ca8" providerId="ADAL" clId="{948785DD-223B-4EED-99CA-64274D97377E}" dt="2022-09-09T08:07:28.042" v="6674"/>
          <ac:cxnSpMkLst>
            <pc:docMk/>
            <pc:sldMk cId="2625113056" sldId="279"/>
            <ac:cxnSpMk id="16" creationId="{BC6D1B6C-0CEF-4CA4-9D05-3ACB26B2D9DD}"/>
          </ac:cxnSpMkLst>
        </pc:cxnChg>
        <pc:cxnChg chg="add mod">
          <ac:chgData name="Mukherjee, Poulami (Cognizant)" userId="e805c20d-acbc-4a3a-a7e5-5f24fca23ca8" providerId="ADAL" clId="{948785DD-223B-4EED-99CA-64274D97377E}" dt="2022-09-09T08:07:28.042" v="6674"/>
          <ac:cxnSpMkLst>
            <pc:docMk/>
            <pc:sldMk cId="2625113056" sldId="279"/>
            <ac:cxnSpMk id="17" creationId="{72B121CC-F94E-4D2F-BB06-18EE49030B14}"/>
          </ac:cxnSpMkLst>
        </pc:cxnChg>
        <pc:cxnChg chg="add mod">
          <ac:chgData name="Mukherjee, Poulami (Cognizant)" userId="e805c20d-acbc-4a3a-a7e5-5f24fca23ca8" providerId="ADAL" clId="{948785DD-223B-4EED-99CA-64274D97377E}" dt="2022-09-09T08:07:28.042" v="6674"/>
          <ac:cxnSpMkLst>
            <pc:docMk/>
            <pc:sldMk cId="2625113056" sldId="279"/>
            <ac:cxnSpMk id="18" creationId="{2457E327-DF95-4789-A426-2B203BEB6262}"/>
          </ac:cxnSpMkLst>
        </pc:cxnChg>
        <pc:cxnChg chg="add mod">
          <ac:chgData name="Mukherjee, Poulami (Cognizant)" userId="e805c20d-acbc-4a3a-a7e5-5f24fca23ca8" providerId="ADAL" clId="{948785DD-223B-4EED-99CA-64274D97377E}" dt="2022-09-09T08:07:28.042" v="6674"/>
          <ac:cxnSpMkLst>
            <pc:docMk/>
            <pc:sldMk cId="2625113056" sldId="279"/>
            <ac:cxnSpMk id="19" creationId="{AC277484-2BC6-4A6B-AAA0-226CFEA43D7F}"/>
          </ac:cxnSpMkLst>
        </pc:cxnChg>
        <pc:cxnChg chg="add mod">
          <ac:chgData name="Mukherjee, Poulami (Cognizant)" userId="e805c20d-acbc-4a3a-a7e5-5f24fca23ca8" providerId="ADAL" clId="{948785DD-223B-4EED-99CA-64274D97377E}" dt="2022-09-09T08:07:28.042" v="6674"/>
          <ac:cxnSpMkLst>
            <pc:docMk/>
            <pc:sldMk cId="2625113056" sldId="279"/>
            <ac:cxnSpMk id="20" creationId="{5EF21884-FD90-4684-9087-33EC73777DAD}"/>
          </ac:cxnSpMkLst>
        </pc:cxnChg>
        <pc:cxnChg chg="add del mod">
          <ac:chgData name="Mukherjee, Poulami (Cognizant)" userId="e805c20d-acbc-4a3a-a7e5-5f24fca23ca8" providerId="ADAL" clId="{948785DD-223B-4EED-99CA-64274D97377E}" dt="2022-09-09T08:08:14.927" v="6676" actId="478"/>
          <ac:cxnSpMkLst>
            <pc:docMk/>
            <pc:sldMk cId="2625113056" sldId="279"/>
            <ac:cxnSpMk id="27" creationId="{463B3F7D-AD6C-4247-90F0-5D19A4023FD9}"/>
          </ac:cxnSpMkLst>
        </pc:cxnChg>
        <pc:cxnChg chg="add mod">
          <ac:chgData name="Mukherjee, Poulami (Cognizant)" userId="e805c20d-acbc-4a3a-a7e5-5f24fca23ca8" providerId="ADAL" clId="{948785DD-223B-4EED-99CA-64274D97377E}" dt="2022-09-09T08:09:11.585" v="6690" actId="1076"/>
          <ac:cxnSpMkLst>
            <pc:docMk/>
            <pc:sldMk cId="2625113056" sldId="279"/>
            <ac:cxnSpMk id="28" creationId="{6C10F895-3897-480C-9CAA-CBAD29B1DA70}"/>
          </ac:cxnSpMkLst>
        </pc:cxnChg>
        <pc:cxnChg chg="add del mod">
          <ac:chgData name="Mukherjee, Poulami (Cognizant)" userId="e805c20d-acbc-4a3a-a7e5-5f24fca23ca8" providerId="ADAL" clId="{948785DD-223B-4EED-99CA-64274D97377E}" dt="2022-09-09T08:08:34.894" v="6681" actId="478"/>
          <ac:cxnSpMkLst>
            <pc:docMk/>
            <pc:sldMk cId="2625113056" sldId="279"/>
            <ac:cxnSpMk id="29" creationId="{30E9F3D6-7F12-4646-965F-07A2553EB89B}"/>
          </ac:cxnSpMkLst>
        </pc:cxnChg>
        <pc:cxnChg chg="add del mod">
          <ac:chgData name="Mukherjee, Poulami (Cognizant)" userId="e805c20d-acbc-4a3a-a7e5-5f24fca23ca8" providerId="ADAL" clId="{948785DD-223B-4EED-99CA-64274D97377E}" dt="2022-09-09T08:08:37.380" v="6682" actId="478"/>
          <ac:cxnSpMkLst>
            <pc:docMk/>
            <pc:sldMk cId="2625113056" sldId="279"/>
            <ac:cxnSpMk id="30" creationId="{CDFE48CC-2152-4A21-9572-725882F9A536}"/>
          </ac:cxnSpMkLst>
        </pc:cxnChg>
        <pc:cxnChg chg="add mod">
          <ac:chgData name="Mukherjee, Poulami (Cognizant)" userId="e805c20d-acbc-4a3a-a7e5-5f24fca23ca8" providerId="ADAL" clId="{948785DD-223B-4EED-99CA-64274D97377E}" dt="2022-09-09T08:08:48.639" v="6686" actId="1076"/>
          <ac:cxnSpMkLst>
            <pc:docMk/>
            <pc:sldMk cId="2625113056" sldId="279"/>
            <ac:cxnSpMk id="31" creationId="{29A06092-E04B-4E49-A55A-F30794605DB1}"/>
          </ac:cxnSpMkLst>
        </pc:cxnChg>
        <pc:cxnChg chg="add del mod">
          <ac:chgData name="Mukherjee, Poulami (Cognizant)" userId="e805c20d-acbc-4a3a-a7e5-5f24fca23ca8" providerId="ADAL" clId="{948785DD-223B-4EED-99CA-64274D97377E}" dt="2022-09-09T08:08:42.209" v="6684" actId="478"/>
          <ac:cxnSpMkLst>
            <pc:docMk/>
            <pc:sldMk cId="2625113056" sldId="279"/>
            <ac:cxnSpMk id="33" creationId="{DF12E9C1-9595-4012-A605-E292A57C172A}"/>
          </ac:cxnSpMkLst>
        </pc:cxnChg>
        <pc:cxnChg chg="add del mod">
          <ac:chgData name="Mukherjee, Poulami (Cognizant)" userId="e805c20d-acbc-4a3a-a7e5-5f24fca23ca8" providerId="ADAL" clId="{948785DD-223B-4EED-99CA-64274D97377E}" dt="2022-09-09T08:08:39.932" v="6683" actId="478"/>
          <ac:cxnSpMkLst>
            <pc:docMk/>
            <pc:sldMk cId="2625113056" sldId="279"/>
            <ac:cxnSpMk id="34" creationId="{8381080A-771B-4FAD-B6F5-B3917C808561}"/>
          </ac:cxnSpMkLst>
        </pc:cxnChg>
        <pc:cxnChg chg="add del mod">
          <ac:chgData name="Mukherjee, Poulami (Cognizant)" userId="e805c20d-acbc-4a3a-a7e5-5f24fca23ca8" providerId="ADAL" clId="{948785DD-223B-4EED-99CA-64274D97377E}" dt="2022-09-09T08:09:33.808" v="6708" actId="478"/>
          <ac:cxnSpMkLst>
            <pc:docMk/>
            <pc:sldMk cId="2625113056" sldId="279"/>
            <ac:cxnSpMk id="35" creationId="{1A20FF55-5465-460B-875E-FFEF29DA8AAA}"/>
          </ac:cxnSpMkLst>
        </pc:cxnChg>
        <pc:cxnChg chg="add del mod">
          <ac:chgData name="Mukherjee, Poulami (Cognizant)" userId="e805c20d-acbc-4a3a-a7e5-5f24fca23ca8" providerId="ADAL" clId="{948785DD-223B-4EED-99CA-64274D97377E}" dt="2022-09-09T08:09:40.704" v="6711" actId="478"/>
          <ac:cxnSpMkLst>
            <pc:docMk/>
            <pc:sldMk cId="2625113056" sldId="279"/>
            <ac:cxnSpMk id="36" creationId="{3FC7C671-8B64-40D0-9B06-A69A11915941}"/>
          </ac:cxnSpMkLst>
        </pc:cxnChg>
        <pc:cxnChg chg="add del">
          <ac:chgData name="Mukherjee, Poulami (Cognizant)" userId="e805c20d-acbc-4a3a-a7e5-5f24fca23ca8" providerId="ADAL" clId="{948785DD-223B-4EED-99CA-64274D97377E}" dt="2022-09-09T08:11:06.832" v="6746" actId="11529"/>
          <ac:cxnSpMkLst>
            <pc:docMk/>
            <pc:sldMk cId="2625113056" sldId="279"/>
            <ac:cxnSpMk id="41" creationId="{1BE2D580-B0EE-4B38-A967-2A1161F134D2}"/>
          </ac:cxnSpMkLst>
        </pc:cxnChg>
        <pc:cxnChg chg="add">
          <ac:chgData name="Mukherjee, Poulami (Cognizant)" userId="e805c20d-acbc-4a3a-a7e5-5f24fca23ca8" providerId="ADAL" clId="{948785DD-223B-4EED-99CA-64274D97377E}" dt="2022-09-09T08:11:17.848" v="6748" actId="11529"/>
          <ac:cxnSpMkLst>
            <pc:docMk/>
            <pc:sldMk cId="2625113056" sldId="279"/>
            <ac:cxnSpMk id="43" creationId="{8A1A42AE-A893-43D5-AF30-9E269D0F84E3}"/>
          </ac:cxnSpMkLst>
        </pc:cxnChg>
      </pc:sldChg>
      <pc:sldChg chg="addSp modSp new mod ord">
        <pc:chgData name="Mukherjee, Poulami (Cognizant)" userId="e805c20d-acbc-4a3a-a7e5-5f24fca23ca8" providerId="ADAL" clId="{948785DD-223B-4EED-99CA-64274D97377E}" dt="2022-09-09T08:24:42.836" v="7655" actId="20577"/>
        <pc:sldMkLst>
          <pc:docMk/>
          <pc:sldMk cId="2244692667" sldId="280"/>
        </pc:sldMkLst>
        <pc:spChg chg="mod">
          <ac:chgData name="Mukherjee, Poulami (Cognizant)" userId="e805c20d-acbc-4a3a-a7e5-5f24fca23ca8" providerId="ADAL" clId="{948785DD-223B-4EED-99CA-64274D97377E}" dt="2022-09-09T08:22:00.958" v="7577" actId="20577"/>
          <ac:spMkLst>
            <pc:docMk/>
            <pc:sldMk cId="2244692667" sldId="280"/>
            <ac:spMk id="2" creationId="{687DA270-5B08-4DB1-996B-95E9917E9FE6}"/>
          </ac:spMkLst>
        </pc:spChg>
        <pc:spChg chg="mod">
          <ac:chgData name="Mukherjee, Poulami (Cognizant)" userId="e805c20d-acbc-4a3a-a7e5-5f24fca23ca8" providerId="ADAL" clId="{948785DD-223B-4EED-99CA-64274D97377E}" dt="2022-09-09T08:22:35.179" v="7600" actId="20577"/>
          <ac:spMkLst>
            <pc:docMk/>
            <pc:sldMk cId="2244692667" sldId="280"/>
            <ac:spMk id="3" creationId="{E62CAA58-97DA-4109-BB18-920A3B7FA19D}"/>
          </ac:spMkLst>
        </pc:spChg>
        <pc:spChg chg="add mod">
          <ac:chgData name="Mukherjee, Poulami (Cognizant)" userId="e805c20d-acbc-4a3a-a7e5-5f24fca23ca8" providerId="ADAL" clId="{948785DD-223B-4EED-99CA-64274D97377E}" dt="2022-09-09T08:21:48.584" v="7542"/>
          <ac:spMkLst>
            <pc:docMk/>
            <pc:sldMk cId="2244692667" sldId="280"/>
            <ac:spMk id="4" creationId="{5D53F135-07F0-49DD-8DF7-92982DBB8429}"/>
          </ac:spMkLst>
        </pc:spChg>
        <pc:spChg chg="add mod">
          <ac:chgData name="Mukherjee, Poulami (Cognizant)" userId="e805c20d-acbc-4a3a-a7e5-5f24fca23ca8" providerId="ADAL" clId="{948785DD-223B-4EED-99CA-64274D97377E}" dt="2022-09-09T08:24:02.563" v="7644" actId="20577"/>
          <ac:spMkLst>
            <pc:docMk/>
            <pc:sldMk cId="2244692667" sldId="280"/>
            <ac:spMk id="5" creationId="{13876666-A145-4B09-89BC-4A761F10FE85}"/>
          </ac:spMkLst>
        </pc:spChg>
        <pc:spChg chg="add mod">
          <ac:chgData name="Mukherjee, Poulami (Cognizant)" userId="e805c20d-acbc-4a3a-a7e5-5f24fca23ca8" providerId="ADAL" clId="{948785DD-223B-4EED-99CA-64274D97377E}" dt="2022-09-09T08:24:37.935" v="7654" actId="20577"/>
          <ac:spMkLst>
            <pc:docMk/>
            <pc:sldMk cId="2244692667" sldId="280"/>
            <ac:spMk id="6" creationId="{2154EA82-A3AB-45BA-8D15-FA11A738A5A4}"/>
          </ac:spMkLst>
        </pc:spChg>
        <pc:spChg chg="add mod">
          <ac:chgData name="Mukherjee, Poulami (Cognizant)" userId="e805c20d-acbc-4a3a-a7e5-5f24fca23ca8" providerId="ADAL" clId="{948785DD-223B-4EED-99CA-64274D97377E}" dt="2022-09-09T08:21:48.584" v="7542"/>
          <ac:spMkLst>
            <pc:docMk/>
            <pc:sldMk cId="2244692667" sldId="280"/>
            <ac:spMk id="7" creationId="{75DD0697-495B-40E9-A145-0124B4155C1F}"/>
          </ac:spMkLst>
        </pc:spChg>
        <pc:spChg chg="add mod">
          <ac:chgData name="Mukherjee, Poulami (Cognizant)" userId="e805c20d-acbc-4a3a-a7e5-5f24fca23ca8" providerId="ADAL" clId="{948785DD-223B-4EED-99CA-64274D97377E}" dt="2022-09-09T08:21:48.584" v="7542"/>
          <ac:spMkLst>
            <pc:docMk/>
            <pc:sldMk cId="2244692667" sldId="280"/>
            <ac:spMk id="8" creationId="{4EBAE04B-0969-43FE-A897-A731A4BCADE8}"/>
          </ac:spMkLst>
        </pc:spChg>
        <pc:spChg chg="add mod">
          <ac:chgData name="Mukherjee, Poulami (Cognizant)" userId="e805c20d-acbc-4a3a-a7e5-5f24fca23ca8" providerId="ADAL" clId="{948785DD-223B-4EED-99CA-64274D97377E}" dt="2022-09-09T08:21:48.584" v="7542"/>
          <ac:spMkLst>
            <pc:docMk/>
            <pc:sldMk cId="2244692667" sldId="280"/>
            <ac:spMk id="21" creationId="{868AEF98-1F7E-4246-910C-AF6029FE6DF2}"/>
          </ac:spMkLst>
        </pc:spChg>
        <pc:spChg chg="add mod">
          <ac:chgData name="Mukherjee, Poulami (Cognizant)" userId="e805c20d-acbc-4a3a-a7e5-5f24fca23ca8" providerId="ADAL" clId="{948785DD-223B-4EED-99CA-64274D97377E}" dt="2022-09-09T08:23:10.271" v="7615" actId="20577"/>
          <ac:spMkLst>
            <pc:docMk/>
            <pc:sldMk cId="2244692667" sldId="280"/>
            <ac:spMk id="22" creationId="{581B5ED4-E678-42D2-BFD5-DC21E84AEC4C}"/>
          </ac:spMkLst>
        </pc:spChg>
        <pc:spChg chg="add mod">
          <ac:chgData name="Mukherjee, Poulami (Cognizant)" userId="e805c20d-acbc-4a3a-a7e5-5f24fca23ca8" providerId="ADAL" clId="{948785DD-223B-4EED-99CA-64274D97377E}" dt="2022-09-09T08:23:00.718" v="7607" actId="20577"/>
          <ac:spMkLst>
            <pc:docMk/>
            <pc:sldMk cId="2244692667" sldId="280"/>
            <ac:spMk id="23" creationId="{B8BD734A-328D-47AC-A3AC-1C6C06E62F8D}"/>
          </ac:spMkLst>
        </pc:spChg>
        <pc:spChg chg="add mod">
          <ac:chgData name="Mukherjee, Poulami (Cognizant)" userId="e805c20d-acbc-4a3a-a7e5-5f24fca23ca8" providerId="ADAL" clId="{948785DD-223B-4EED-99CA-64274D97377E}" dt="2022-09-09T08:24:42.836" v="7655" actId="20577"/>
          <ac:spMkLst>
            <pc:docMk/>
            <pc:sldMk cId="2244692667" sldId="280"/>
            <ac:spMk id="24" creationId="{A9D6E477-B931-4280-9254-8F483E129E7E}"/>
          </ac:spMkLst>
        </pc:spChg>
        <pc:spChg chg="add mod">
          <ac:chgData name="Mukherjee, Poulami (Cognizant)" userId="e805c20d-acbc-4a3a-a7e5-5f24fca23ca8" providerId="ADAL" clId="{948785DD-223B-4EED-99CA-64274D97377E}" dt="2022-09-09T08:24:25.168" v="7651" actId="1076"/>
          <ac:spMkLst>
            <pc:docMk/>
            <pc:sldMk cId="2244692667" sldId="280"/>
            <ac:spMk id="28" creationId="{E35C7990-7163-4063-AEFE-5B0C1F11E859}"/>
          </ac:spMkLst>
        </pc:spChg>
        <pc:spChg chg="add mod">
          <ac:chgData name="Mukherjee, Poulami (Cognizant)" userId="e805c20d-acbc-4a3a-a7e5-5f24fca23ca8" providerId="ADAL" clId="{948785DD-223B-4EED-99CA-64274D97377E}" dt="2022-09-09T08:23:31.744" v="7619" actId="1076"/>
          <ac:spMkLst>
            <pc:docMk/>
            <pc:sldMk cId="2244692667" sldId="280"/>
            <ac:spMk id="29" creationId="{9D75FF1F-10DC-44BA-9A84-3A0DA2A8E4E8}"/>
          </ac:spMkLst>
        </pc:spChg>
        <pc:cxnChg chg="add mod">
          <ac:chgData name="Mukherjee, Poulami (Cognizant)" userId="e805c20d-acbc-4a3a-a7e5-5f24fca23ca8" providerId="ADAL" clId="{948785DD-223B-4EED-99CA-64274D97377E}" dt="2022-09-09T08:21:48.584" v="7542"/>
          <ac:cxnSpMkLst>
            <pc:docMk/>
            <pc:sldMk cId="2244692667" sldId="280"/>
            <ac:cxnSpMk id="9" creationId="{5B5DAF05-2A79-404E-8F5E-86CF209C5897}"/>
          </ac:cxnSpMkLst>
        </pc:cxnChg>
        <pc:cxnChg chg="add mod">
          <ac:chgData name="Mukherjee, Poulami (Cognizant)" userId="e805c20d-acbc-4a3a-a7e5-5f24fca23ca8" providerId="ADAL" clId="{948785DD-223B-4EED-99CA-64274D97377E}" dt="2022-09-09T08:21:48.584" v="7542"/>
          <ac:cxnSpMkLst>
            <pc:docMk/>
            <pc:sldMk cId="2244692667" sldId="280"/>
            <ac:cxnSpMk id="10" creationId="{C812A634-C9F7-4806-A946-B986BF445ADE}"/>
          </ac:cxnSpMkLst>
        </pc:cxnChg>
        <pc:cxnChg chg="add mod">
          <ac:chgData name="Mukherjee, Poulami (Cognizant)" userId="e805c20d-acbc-4a3a-a7e5-5f24fca23ca8" providerId="ADAL" clId="{948785DD-223B-4EED-99CA-64274D97377E}" dt="2022-09-09T08:21:48.584" v="7542"/>
          <ac:cxnSpMkLst>
            <pc:docMk/>
            <pc:sldMk cId="2244692667" sldId="280"/>
            <ac:cxnSpMk id="11" creationId="{38E47099-CA9C-4EE7-94BA-DD24DB8EFD12}"/>
          </ac:cxnSpMkLst>
        </pc:cxnChg>
        <pc:cxnChg chg="add mod">
          <ac:chgData name="Mukherjee, Poulami (Cognizant)" userId="e805c20d-acbc-4a3a-a7e5-5f24fca23ca8" providerId="ADAL" clId="{948785DD-223B-4EED-99CA-64274D97377E}" dt="2022-09-09T08:21:48.584" v="7542"/>
          <ac:cxnSpMkLst>
            <pc:docMk/>
            <pc:sldMk cId="2244692667" sldId="280"/>
            <ac:cxnSpMk id="12" creationId="{5CE20CB5-0BE4-482B-B01D-1661E2148BFB}"/>
          </ac:cxnSpMkLst>
        </pc:cxnChg>
        <pc:cxnChg chg="add mod">
          <ac:chgData name="Mukherjee, Poulami (Cognizant)" userId="e805c20d-acbc-4a3a-a7e5-5f24fca23ca8" providerId="ADAL" clId="{948785DD-223B-4EED-99CA-64274D97377E}" dt="2022-09-09T08:21:48.584" v="7542"/>
          <ac:cxnSpMkLst>
            <pc:docMk/>
            <pc:sldMk cId="2244692667" sldId="280"/>
            <ac:cxnSpMk id="13" creationId="{C3853123-7982-4366-AF80-B14D1D56A0CF}"/>
          </ac:cxnSpMkLst>
        </pc:cxnChg>
        <pc:cxnChg chg="add mod">
          <ac:chgData name="Mukherjee, Poulami (Cognizant)" userId="e805c20d-acbc-4a3a-a7e5-5f24fca23ca8" providerId="ADAL" clId="{948785DD-223B-4EED-99CA-64274D97377E}" dt="2022-09-09T08:21:48.584" v="7542"/>
          <ac:cxnSpMkLst>
            <pc:docMk/>
            <pc:sldMk cId="2244692667" sldId="280"/>
            <ac:cxnSpMk id="14" creationId="{E391C221-F03D-4F97-B5AE-DA67B6AA6C34}"/>
          </ac:cxnSpMkLst>
        </pc:cxnChg>
        <pc:cxnChg chg="add mod">
          <ac:chgData name="Mukherjee, Poulami (Cognizant)" userId="e805c20d-acbc-4a3a-a7e5-5f24fca23ca8" providerId="ADAL" clId="{948785DD-223B-4EED-99CA-64274D97377E}" dt="2022-09-09T08:21:48.584" v="7542"/>
          <ac:cxnSpMkLst>
            <pc:docMk/>
            <pc:sldMk cId="2244692667" sldId="280"/>
            <ac:cxnSpMk id="15" creationId="{9306E3EC-3DAB-4793-8D29-1ACCF2FE9FB4}"/>
          </ac:cxnSpMkLst>
        </pc:cxnChg>
        <pc:cxnChg chg="add mod">
          <ac:chgData name="Mukherjee, Poulami (Cognizant)" userId="e805c20d-acbc-4a3a-a7e5-5f24fca23ca8" providerId="ADAL" clId="{948785DD-223B-4EED-99CA-64274D97377E}" dt="2022-09-09T08:21:48.584" v="7542"/>
          <ac:cxnSpMkLst>
            <pc:docMk/>
            <pc:sldMk cId="2244692667" sldId="280"/>
            <ac:cxnSpMk id="16" creationId="{940CE8B1-1495-4185-B056-83B8AC002225}"/>
          </ac:cxnSpMkLst>
        </pc:cxnChg>
        <pc:cxnChg chg="add mod">
          <ac:chgData name="Mukherjee, Poulami (Cognizant)" userId="e805c20d-acbc-4a3a-a7e5-5f24fca23ca8" providerId="ADAL" clId="{948785DD-223B-4EED-99CA-64274D97377E}" dt="2022-09-09T08:21:48.584" v="7542"/>
          <ac:cxnSpMkLst>
            <pc:docMk/>
            <pc:sldMk cId="2244692667" sldId="280"/>
            <ac:cxnSpMk id="17" creationId="{2109144B-C4FA-47B3-B5EF-11B6086579E8}"/>
          </ac:cxnSpMkLst>
        </pc:cxnChg>
        <pc:cxnChg chg="add mod">
          <ac:chgData name="Mukherjee, Poulami (Cognizant)" userId="e805c20d-acbc-4a3a-a7e5-5f24fca23ca8" providerId="ADAL" clId="{948785DD-223B-4EED-99CA-64274D97377E}" dt="2022-09-09T08:21:48.584" v="7542"/>
          <ac:cxnSpMkLst>
            <pc:docMk/>
            <pc:sldMk cId="2244692667" sldId="280"/>
            <ac:cxnSpMk id="18" creationId="{570230ED-DC03-4BE4-8E3F-3A79A206F1E8}"/>
          </ac:cxnSpMkLst>
        </pc:cxnChg>
        <pc:cxnChg chg="add mod">
          <ac:chgData name="Mukherjee, Poulami (Cognizant)" userId="e805c20d-acbc-4a3a-a7e5-5f24fca23ca8" providerId="ADAL" clId="{948785DD-223B-4EED-99CA-64274D97377E}" dt="2022-09-09T08:21:48.584" v="7542"/>
          <ac:cxnSpMkLst>
            <pc:docMk/>
            <pc:sldMk cId="2244692667" sldId="280"/>
            <ac:cxnSpMk id="19" creationId="{867E5CFE-D5FA-4D61-9213-91E0260E0992}"/>
          </ac:cxnSpMkLst>
        </pc:cxnChg>
        <pc:cxnChg chg="add mod">
          <ac:chgData name="Mukherjee, Poulami (Cognizant)" userId="e805c20d-acbc-4a3a-a7e5-5f24fca23ca8" providerId="ADAL" clId="{948785DD-223B-4EED-99CA-64274D97377E}" dt="2022-09-09T08:21:48.584" v="7542"/>
          <ac:cxnSpMkLst>
            <pc:docMk/>
            <pc:sldMk cId="2244692667" sldId="280"/>
            <ac:cxnSpMk id="20" creationId="{C5675A46-9A1E-4258-876F-5D937074F66B}"/>
          </ac:cxnSpMkLst>
        </pc:cxnChg>
        <pc:cxnChg chg="add mod">
          <ac:chgData name="Mukherjee, Poulami (Cognizant)" userId="e805c20d-acbc-4a3a-a7e5-5f24fca23ca8" providerId="ADAL" clId="{948785DD-223B-4EED-99CA-64274D97377E}" dt="2022-09-09T08:23:35.229" v="7620" actId="1076"/>
          <ac:cxnSpMkLst>
            <pc:docMk/>
            <pc:sldMk cId="2244692667" sldId="280"/>
            <ac:cxnSpMk id="25" creationId="{DD58E21C-6AF6-49CE-B9B9-D11B4B49AF28}"/>
          </ac:cxnSpMkLst>
        </pc:cxnChg>
        <pc:cxnChg chg="add mod">
          <ac:chgData name="Mukherjee, Poulami (Cognizant)" userId="e805c20d-acbc-4a3a-a7e5-5f24fca23ca8" providerId="ADAL" clId="{948785DD-223B-4EED-99CA-64274D97377E}" dt="2022-09-09T08:23:27.999" v="7618" actId="1076"/>
          <ac:cxnSpMkLst>
            <pc:docMk/>
            <pc:sldMk cId="2244692667" sldId="280"/>
            <ac:cxnSpMk id="26" creationId="{1207AC7B-B839-4D72-8E30-49592A00E6B6}"/>
          </ac:cxnSpMkLst>
        </pc:cxnChg>
        <pc:cxnChg chg="add mod">
          <ac:chgData name="Mukherjee, Poulami (Cognizant)" userId="e805c20d-acbc-4a3a-a7e5-5f24fca23ca8" providerId="ADAL" clId="{948785DD-223B-4EED-99CA-64274D97377E}" dt="2022-09-09T08:23:46.708" v="7622" actId="14100"/>
          <ac:cxnSpMkLst>
            <pc:docMk/>
            <pc:sldMk cId="2244692667" sldId="280"/>
            <ac:cxnSpMk id="27" creationId="{BEFC9092-754E-4ADC-98E3-7B1785C9CCB9}"/>
          </ac:cxnSpMkLst>
        </pc:cxnChg>
      </pc:sldChg>
      <pc:sldChg chg="modSp new mod">
        <pc:chgData name="Mukherjee, Poulami (Cognizant)" userId="e805c20d-acbc-4a3a-a7e5-5f24fca23ca8" providerId="ADAL" clId="{948785DD-223B-4EED-99CA-64274D97377E}" dt="2022-09-09T12:03:18.323" v="8361" actId="20577"/>
        <pc:sldMkLst>
          <pc:docMk/>
          <pc:sldMk cId="1212966062" sldId="281"/>
        </pc:sldMkLst>
        <pc:spChg chg="mod">
          <ac:chgData name="Mukherjee, Poulami (Cognizant)" userId="e805c20d-acbc-4a3a-a7e5-5f24fca23ca8" providerId="ADAL" clId="{948785DD-223B-4EED-99CA-64274D97377E}" dt="2022-09-09T08:16:05.555" v="7032" actId="20577"/>
          <ac:spMkLst>
            <pc:docMk/>
            <pc:sldMk cId="1212966062" sldId="281"/>
            <ac:spMk id="2" creationId="{DCEC1C9D-6E8C-494F-8340-096FB462A02A}"/>
          </ac:spMkLst>
        </pc:spChg>
        <pc:spChg chg="mod">
          <ac:chgData name="Mukherjee, Poulami (Cognizant)" userId="e805c20d-acbc-4a3a-a7e5-5f24fca23ca8" providerId="ADAL" clId="{948785DD-223B-4EED-99CA-64274D97377E}" dt="2022-09-09T12:03:15.184" v="8359" actId="20577"/>
          <ac:spMkLst>
            <pc:docMk/>
            <pc:sldMk cId="1212966062" sldId="281"/>
            <ac:spMk id="3" creationId="{85485832-6F29-4DE6-B653-73FE3094B2A4}"/>
          </ac:spMkLst>
        </pc:spChg>
        <pc:spChg chg="mod">
          <ac:chgData name="Mukherjee, Poulami (Cognizant)" userId="e805c20d-acbc-4a3a-a7e5-5f24fca23ca8" providerId="ADAL" clId="{948785DD-223B-4EED-99CA-64274D97377E}" dt="2022-09-09T12:03:18.323" v="8361" actId="20577"/>
          <ac:spMkLst>
            <pc:docMk/>
            <pc:sldMk cId="1212966062" sldId="281"/>
            <ac:spMk id="4" creationId="{A00FB63B-C48A-428D-A3AA-7956D4E5DE6A}"/>
          </ac:spMkLst>
        </pc:spChg>
      </pc:sldChg>
      <pc:sldChg chg="modSp new mod">
        <pc:chgData name="Mukherjee, Poulami (Cognizant)" userId="e805c20d-acbc-4a3a-a7e5-5f24fca23ca8" providerId="ADAL" clId="{948785DD-223B-4EED-99CA-64274D97377E}" dt="2022-09-09T12:03:35.414" v="8371" actId="20577"/>
        <pc:sldMkLst>
          <pc:docMk/>
          <pc:sldMk cId="177616970" sldId="282"/>
        </pc:sldMkLst>
        <pc:spChg chg="mod">
          <ac:chgData name="Mukherjee, Poulami (Cognizant)" userId="e805c20d-acbc-4a3a-a7e5-5f24fca23ca8" providerId="ADAL" clId="{948785DD-223B-4EED-99CA-64274D97377E}" dt="2022-09-09T08:26:41.994" v="7696" actId="20577"/>
          <ac:spMkLst>
            <pc:docMk/>
            <pc:sldMk cId="177616970" sldId="282"/>
            <ac:spMk id="2" creationId="{377250CC-B742-4316-8C3D-472198AE2246}"/>
          </ac:spMkLst>
        </pc:spChg>
        <pc:spChg chg="mod">
          <ac:chgData name="Mukherjee, Poulami (Cognizant)" userId="e805c20d-acbc-4a3a-a7e5-5f24fca23ca8" providerId="ADAL" clId="{948785DD-223B-4EED-99CA-64274D97377E}" dt="2022-09-09T12:03:32.569" v="8369" actId="20577"/>
          <ac:spMkLst>
            <pc:docMk/>
            <pc:sldMk cId="177616970" sldId="282"/>
            <ac:spMk id="3" creationId="{802E7618-C233-47D3-A763-47066BEE2484}"/>
          </ac:spMkLst>
        </pc:spChg>
        <pc:spChg chg="mod">
          <ac:chgData name="Mukherjee, Poulami (Cognizant)" userId="e805c20d-acbc-4a3a-a7e5-5f24fca23ca8" providerId="ADAL" clId="{948785DD-223B-4EED-99CA-64274D97377E}" dt="2022-09-09T12:03:35.414" v="8371" actId="20577"/>
          <ac:spMkLst>
            <pc:docMk/>
            <pc:sldMk cId="177616970" sldId="282"/>
            <ac:spMk id="4" creationId="{B18537EC-2A56-4252-90B8-E447FA948BEA}"/>
          </ac:spMkLst>
        </pc:spChg>
      </pc:sldChg>
      <pc:sldChg chg="modSp new mod ord">
        <pc:chgData name="Mukherjee, Poulami (Cognizant)" userId="e805c20d-acbc-4a3a-a7e5-5f24fca23ca8" providerId="ADAL" clId="{948785DD-223B-4EED-99CA-64274D97377E}" dt="2022-09-09T12:08:42.924" v="8597" actId="12"/>
        <pc:sldMkLst>
          <pc:docMk/>
          <pc:sldMk cId="3642265116" sldId="283"/>
        </pc:sldMkLst>
        <pc:spChg chg="mod">
          <ac:chgData name="Mukherjee, Poulami (Cognizant)" userId="e805c20d-acbc-4a3a-a7e5-5f24fca23ca8" providerId="ADAL" clId="{948785DD-223B-4EED-99CA-64274D97377E}" dt="2022-09-09T12:07:20.416" v="8480" actId="20577"/>
          <ac:spMkLst>
            <pc:docMk/>
            <pc:sldMk cId="3642265116" sldId="283"/>
            <ac:spMk id="2" creationId="{1F3CD719-BE9B-4FAD-ADDD-FCD365662454}"/>
          </ac:spMkLst>
        </pc:spChg>
        <pc:spChg chg="mod">
          <ac:chgData name="Mukherjee, Poulami (Cognizant)" userId="e805c20d-acbc-4a3a-a7e5-5f24fca23ca8" providerId="ADAL" clId="{948785DD-223B-4EED-99CA-64274D97377E}" dt="2022-09-09T12:08:38.308" v="8596" actId="20577"/>
          <ac:spMkLst>
            <pc:docMk/>
            <pc:sldMk cId="3642265116" sldId="283"/>
            <ac:spMk id="3" creationId="{6CA81F12-0E9D-4D1F-B6D3-3B30CB97AEF8}"/>
          </ac:spMkLst>
        </pc:spChg>
        <pc:spChg chg="mod">
          <ac:chgData name="Mukherjee, Poulami (Cognizant)" userId="e805c20d-acbc-4a3a-a7e5-5f24fca23ca8" providerId="ADAL" clId="{948785DD-223B-4EED-99CA-64274D97377E}" dt="2022-09-09T12:08:42.924" v="8597" actId="12"/>
          <ac:spMkLst>
            <pc:docMk/>
            <pc:sldMk cId="3642265116" sldId="283"/>
            <ac:spMk id="4" creationId="{2710D805-9967-48EF-8C96-7AF184B152C7}"/>
          </ac:spMkLst>
        </pc:spChg>
      </pc:sldChg>
      <pc:sldChg chg="modSp new mod">
        <pc:chgData name="Mukherjee, Poulami (Cognizant)" userId="e805c20d-acbc-4a3a-a7e5-5f24fca23ca8" providerId="ADAL" clId="{948785DD-223B-4EED-99CA-64274D97377E}" dt="2022-09-09T12:04:12.354" v="8375" actId="20577"/>
        <pc:sldMkLst>
          <pc:docMk/>
          <pc:sldMk cId="980885631" sldId="284"/>
        </pc:sldMkLst>
        <pc:spChg chg="mod">
          <ac:chgData name="Mukherjee, Poulami (Cognizant)" userId="e805c20d-acbc-4a3a-a7e5-5f24fca23ca8" providerId="ADAL" clId="{948785DD-223B-4EED-99CA-64274D97377E}" dt="2022-09-09T08:27:07.519" v="7710" actId="20577"/>
          <ac:spMkLst>
            <pc:docMk/>
            <pc:sldMk cId="980885631" sldId="284"/>
            <ac:spMk id="2" creationId="{ABFD10D9-522C-4421-89E6-B9E421375054}"/>
          </ac:spMkLst>
        </pc:spChg>
        <pc:spChg chg="mod">
          <ac:chgData name="Mukherjee, Poulami (Cognizant)" userId="e805c20d-acbc-4a3a-a7e5-5f24fca23ca8" providerId="ADAL" clId="{948785DD-223B-4EED-99CA-64274D97377E}" dt="2022-09-09T12:04:12.354" v="8375" actId="20577"/>
          <ac:spMkLst>
            <pc:docMk/>
            <pc:sldMk cId="980885631" sldId="284"/>
            <ac:spMk id="3" creationId="{BBC70D48-39B6-43DA-BF52-0CDF6FF9A657}"/>
          </ac:spMkLst>
        </pc:spChg>
      </pc:sldChg>
      <pc:sldChg chg="addSp delSp modSp new mod">
        <pc:chgData name="Mukherjee, Poulami (Cognizant)" userId="e805c20d-acbc-4a3a-a7e5-5f24fca23ca8" providerId="ADAL" clId="{948785DD-223B-4EED-99CA-64274D97377E}" dt="2022-09-09T12:14:02.358" v="8715" actId="20577"/>
        <pc:sldMkLst>
          <pc:docMk/>
          <pc:sldMk cId="1441743811" sldId="285"/>
        </pc:sldMkLst>
        <pc:spChg chg="mod">
          <ac:chgData name="Mukherjee, Poulami (Cognizant)" userId="e805c20d-acbc-4a3a-a7e5-5f24fca23ca8" providerId="ADAL" clId="{948785DD-223B-4EED-99CA-64274D97377E}" dt="2022-09-09T12:14:02.358" v="8715" actId="20577"/>
          <ac:spMkLst>
            <pc:docMk/>
            <pc:sldMk cId="1441743811" sldId="285"/>
            <ac:spMk id="2" creationId="{2E3E4ADC-048E-481D-B457-B7CBE96B107F}"/>
          </ac:spMkLst>
        </pc:spChg>
        <pc:spChg chg="mod">
          <ac:chgData name="Mukherjee, Poulami (Cognizant)" userId="e805c20d-acbc-4a3a-a7e5-5f24fca23ca8" providerId="ADAL" clId="{948785DD-223B-4EED-99CA-64274D97377E}" dt="2022-09-09T12:00:46.147" v="8158" actId="20577"/>
          <ac:spMkLst>
            <pc:docMk/>
            <pc:sldMk cId="1441743811" sldId="285"/>
            <ac:spMk id="3" creationId="{7A151E72-9064-4623-AFF7-3B812BD4FBF7}"/>
          </ac:spMkLst>
        </pc:spChg>
        <pc:spChg chg="add mod">
          <ac:chgData name="Mukherjee, Poulami (Cognizant)" userId="e805c20d-acbc-4a3a-a7e5-5f24fca23ca8" providerId="ADAL" clId="{948785DD-223B-4EED-99CA-64274D97377E}" dt="2022-09-09T11:55:08.245" v="7986"/>
          <ac:spMkLst>
            <pc:docMk/>
            <pc:sldMk cId="1441743811" sldId="285"/>
            <ac:spMk id="4" creationId="{D9DFCFED-A28A-43D7-9324-55DBF01BE694}"/>
          </ac:spMkLst>
        </pc:spChg>
        <pc:spChg chg="add mod">
          <ac:chgData name="Mukherjee, Poulami (Cognizant)" userId="e805c20d-acbc-4a3a-a7e5-5f24fca23ca8" providerId="ADAL" clId="{948785DD-223B-4EED-99CA-64274D97377E}" dt="2022-09-09T11:56:35.192" v="8035" actId="20577"/>
          <ac:spMkLst>
            <pc:docMk/>
            <pc:sldMk cId="1441743811" sldId="285"/>
            <ac:spMk id="5" creationId="{AEF4C81E-DE48-430B-93F2-A24FBC367620}"/>
          </ac:spMkLst>
        </pc:spChg>
        <pc:spChg chg="add mod">
          <ac:chgData name="Mukherjee, Poulami (Cognizant)" userId="e805c20d-acbc-4a3a-a7e5-5f24fca23ca8" providerId="ADAL" clId="{948785DD-223B-4EED-99CA-64274D97377E}" dt="2022-09-09T11:55:08.245" v="7986"/>
          <ac:spMkLst>
            <pc:docMk/>
            <pc:sldMk cId="1441743811" sldId="285"/>
            <ac:spMk id="6" creationId="{3DA7F633-88EC-4B57-B2DA-C29F0FBB311A}"/>
          </ac:spMkLst>
        </pc:spChg>
        <pc:spChg chg="add mod">
          <ac:chgData name="Mukherjee, Poulami (Cognizant)" userId="e805c20d-acbc-4a3a-a7e5-5f24fca23ca8" providerId="ADAL" clId="{948785DD-223B-4EED-99CA-64274D97377E}" dt="2022-09-09T11:55:08.245" v="7986"/>
          <ac:spMkLst>
            <pc:docMk/>
            <pc:sldMk cId="1441743811" sldId="285"/>
            <ac:spMk id="7" creationId="{4CBD833A-2D20-46A5-9A61-DB246383D35A}"/>
          </ac:spMkLst>
        </pc:spChg>
        <pc:spChg chg="add mod">
          <ac:chgData name="Mukherjee, Poulami (Cognizant)" userId="e805c20d-acbc-4a3a-a7e5-5f24fca23ca8" providerId="ADAL" clId="{948785DD-223B-4EED-99CA-64274D97377E}" dt="2022-09-09T11:55:08.245" v="7986"/>
          <ac:spMkLst>
            <pc:docMk/>
            <pc:sldMk cId="1441743811" sldId="285"/>
            <ac:spMk id="8" creationId="{1F94A03D-F317-4990-83F6-959476745C83}"/>
          </ac:spMkLst>
        </pc:spChg>
        <pc:spChg chg="add mod">
          <ac:chgData name="Mukherjee, Poulami (Cognizant)" userId="e805c20d-acbc-4a3a-a7e5-5f24fca23ca8" providerId="ADAL" clId="{948785DD-223B-4EED-99CA-64274D97377E}" dt="2022-09-09T11:55:42.858" v="8002" actId="20577"/>
          <ac:spMkLst>
            <pc:docMk/>
            <pc:sldMk cId="1441743811" sldId="285"/>
            <ac:spMk id="21" creationId="{F6E17C61-02F6-4AD3-91E3-141516F8942D}"/>
          </ac:spMkLst>
        </pc:spChg>
        <pc:spChg chg="add del mod">
          <ac:chgData name="Mukherjee, Poulami (Cognizant)" userId="e805c20d-acbc-4a3a-a7e5-5f24fca23ca8" providerId="ADAL" clId="{948785DD-223B-4EED-99CA-64274D97377E}" dt="2022-09-09T11:55:53.514" v="8009" actId="478"/>
          <ac:spMkLst>
            <pc:docMk/>
            <pc:sldMk cId="1441743811" sldId="285"/>
            <ac:spMk id="22" creationId="{82681135-4360-4A0B-9DF6-0FDBCD22E3CA}"/>
          </ac:spMkLst>
        </pc:spChg>
        <pc:spChg chg="add del mod">
          <ac:chgData name="Mukherjee, Poulami (Cognizant)" userId="e805c20d-acbc-4a3a-a7e5-5f24fca23ca8" providerId="ADAL" clId="{948785DD-223B-4EED-99CA-64274D97377E}" dt="2022-09-09T11:55:58.942" v="8010" actId="478"/>
          <ac:spMkLst>
            <pc:docMk/>
            <pc:sldMk cId="1441743811" sldId="285"/>
            <ac:spMk id="23" creationId="{5BE6BD6D-4E6F-4509-9080-08F86916D956}"/>
          </ac:spMkLst>
        </pc:spChg>
        <pc:spChg chg="add mod">
          <ac:chgData name="Mukherjee, Poulami (Cognizant)" userId="e805c20d-acbc-4a3a-a7e5-5f24fca23ca8" providerId="ADAL" clId="{948785DD-223B-4EED-99CA-64274D97377E}" dt="2022-09-09T11:59:45.695" v="8055" actId="1076"/>
          <ac:spMkLst>
            <pc:docMk/>
            <pc:sldMk cId="1441743811" sldId="285"/>
            <ac:spMk id="24" creationId="{9158784E-A730-4679-B523-2E850FFE20A9}"/>
          </ac:spMkLst>
        </pc:spChg>
        <pc:spChg chg="add mod">
          <ac:chgData name="Mukherjee, Poulami (Cognizant)" userId="e805c20d-acbc-4a3a-a7e5-5f24fca23ca8" providerId="ADAL" clId="{948785DD-223B-4EED-99CA-64274D97377E}" dt="2022-09-09T11:59:52.663" v="8057" actId="1076"/>
          <ac:spMkLst>
            <pc:docMk/>
            <pc:sldMk cId="1441743811" sldId="285"/>
            <ac:spMk id="27" creationId="{65E3152D-902C-4261-B6F4-87D4F154696A}"/>
          </ac:spMkLst>
        </pc:spChg>
        <pc:spChg chg="add del mod">
          <ac:chgData name="Mukherjee, Poulami (Cognizant)" userId="e805c20d-acbc-4a3a-a7e5-5f24fca23ca8" providerId="ADAL" clId="{948785DD-223B-4EED-99CA-64274D97377E}" dt="2022-09-09T11:56:16.884" v="8013" actId="478"/>
          <ac:spMkLst>
            <pc:docMk/>
            <pc:sldMk cId="1441743811" sldId="285"/>
            <ac:spMk id="29" creationId="{65578035-57F3-456A-9C48-30A1159EECF4}"/>
          </ac:spMkLst>
        </pc:spChg>
        <pc:spChg chg="add mod">
          <ac:chgData name="Mukherjee, Poulami (Cognizant)" userId="e805c20d-acbc-4a3a-a7e5-5f24fca23ca8" providerId="ADAL" clId="{948785DD-223B-4EED-99CA-64274D97377E}" dt="2022-09-09T11:55:31.190" v="7990" actId="1076"/>
          <ac:spMkLst>
            <pc:docMk/>
            <pc:sldMk cId="1441743811" sldId="285"/>
            <ac:spMk id="30" creationId="{F774C77B-229A-4084-8CBE-0725EA169141}"/>
          </ac:spMkLst>
        </pc:spChg>
        <pc:spChg chg="add mod">
          <ac:chgData name="Mukherjee, Poulami (Cognizant)" userId="e805c20d-acbc-4a3a-a7e5-5f24fca23ca8" providerId="ADAL" clId="{948785DD-223B-4EED-99CA-64274D97377E}" dt="2022-09-09T11:59:02.580" v="8044" actId="1076"/>
          <ac:spMkLst>
            <pc:docMk/>
            <pc:sldMk cId="1441743811" sldId="285"/>
            <ac:spMk id="31" creationId="{AA95E27D-F6E3-4118-A81F-31C50506D382}"/>
          </ac:spMkLst>
        </pc:spChg>
        <pc:spChg chg="add del mod">
          <ac:chgData name="Mukherjee, Poulami (Cognizant)" userId="e805c20d-acbc-4a3a-a7e5-5f24fca23ca8" providerId="ADAL" clId="{948785DD-223B-4EED-99CA-64274D97377E}" dt="2022-09-09T12:00:54.876" v="8161"/>
          <ac:spMkLst>
            <pc:docMk/>
            <pc:sldMk cId="1441743811" sldId="285"/>
            <ac:spMk id="32" creationId="{1D018EDC-02E7-48A2-AD2A-C8F6B95D1EFE}"/>
          </ac:spMkLst>
        </pc:spChg>
        <pc:cxnChg chg="add mod">
          <ac:chgData name="Mukherjee, Poulami (Cognizant)" userId="e805c20d-acbc-4a3a-a7e5-5f24fca23ca8" providerId="ADAL" clId="{948785DD-223B-4EED-99CA-64274D97377E}" dt="2022-09-09T11:55:08.245" v="7986"/>
          <ac:cxnSpMkLst>
            <pc:docMk/>
            <pc:sldMk cId="1441743811" sldId="285"/>
            <ac:cxnSpMk id="9" creationId="{EE55135F-567D-48ED-9B71-30E5D5D5C742}"/>
          </ac:cxnSpMkLst>
        </pc:cxnChg>
        <pc:cxnChg chg="add mod">
          <ac:chgData name="Mukherjee, Poulami (Cognizant)" userId="e805c20d-acbc-4a3a-a7e5-5f24fca23ca8" providerId="ADAL" clId="{948785DD-223B-4EED-99CA-64274D97377E}" dt="2022-09-09T11:55:08.245" v="7986"/>
          <ac:cxnSpMkLst>
            <pc:docMk/>
            <pc:sldMk cId="1441743811" sldId="285"/>
            <ac:cxnSpMk id="10" creationId="{D7A082AF-7EEF-41A9-850A-7F3F18E9164B}"/>
          </ac:cxnSpMkLst>
        </pc:cxnChg>
        <pc:cxnChg chg="add mod">
          <ac:chgData name="Mukherjee, Poulami (Cognizant)" userId="e805c20d-acbc-4a3a-a7e5-5f24fca23ca8" providerId="ADAL" clId="{948785DD-223B-4EED-99CA-64274D97377E}" dt="2022-09-09T11:55:08.245" v="7986"/>
          <ac:cxnSpMkLst>
            <pc:docMk/>
            <pc:sldMk cId="1441743811" sldId="285"/>
            <ac:cxnSpMk id="11" creationId="{3D1670C0-3AB0-4485-9887-609425C75E28}"/>
          </ac:cxnSpMkLst>
        </pc:cxnChg>
        <pc:cxnChg chg="add mod">
          <ac:chgData name="Mukherjee, Poulami (Cognizant)" userId="e805c20d-acbc-4a3a-a7e5-5f24fca23ca8" providerId="ADAL" clId="{948785DD-223B-4EED-99CA-64274D97377E}" dt="2022-09-09T11:55:08.245" v="7986"/>
          <ac:cxnSpMkLst>
            <pc:docMk/>
            <pc:sldMk cId="1441743811" sldId="285"/>
            <ac:cxnSpMk id="12" creationId="{7020D410-3E70-4485-8577-2C203DF2734E}"/>
          </ac:cxnSpMkLst>
        </pc:cxnChg>
        <pc:cxnChg chg="add mod">
          <ac:chgData name="Mukherjee, Poulami (Cognizant)" userId="e805c20d-acbc-4a3a-a7e5-5f24fca23ca8" providerId="ADAL" clId="{948785DD-223B-4EED-99CA-64274D97377E}" dt="2022-09-09T11:55:08.245" v="7986"/>
          <ac:cxnSpMkLst>
            <pc:docMk/>
            <pc:sldMk cId="1441743811" sldId="285"/>
            <ac:cxnSpMk id="13" creationId="{466EC9AD-1BDB-4492-9CB5-5D25C263049E}"/>
          </ac:cxnSpMkLst>
        </pc:cxnChg>
        <pc:cxnChg chg="add mod">
          <ac:chgData name="Mukherjee, Poulami (Cognizant)" userId="e805c20d-acbc-4a3a-a7e5-5f24fca23ca8" providerId="ADAL" clId="{948785DD-223B-4EED-99CA-64274D97377E}" dt="2022-09-09T11:55:08.245" v="7986"/>
          <ac:cxnSpMkLst>
            <pc:docMk/>
            <pc:sldMk cId="1441743811" sldId="285"/>
            <ac:cxnSpMk id="14" creationId="{23D961AC-F9E0-4059-8DE5-03125FAA2EFC}"/>
          </ac:cxnSpMkLst>
        </pc:cxnChg>
        <pc:cxnChg chg="add mod">
          <ac:chgData name="Mukherjee, Poulami (Cognizant)" userId="e805c20d-acbc-4a3a-a7e5-5f24fca23ca8" providerId="ADAL" clId="{948785DD-223B-4EED-99CA-64274D97377E}" dt="2022-09-09T11:55:08.245" v="7986"/>
          <ac:cxnSpMkLst>
            <pc:docMk/>
            <pc:sldMk cId="1441743811" sldId="285"/>
            <ac:cxnSpMk id="15" creationId="{72DEB70C-3AE8-4A0B-9C1C-C8A29D577DAB}"/>
          </ac:cxnSpMkLst>
        </pc:cxnChg>
        <pc:cxnChg chg="add mod">
          <ac:chgData name="Mukherjee, Poulami (Cognizant)" userId="e805c20d-acbc-4a3a-a7e5-5f24fca23ca8" providerId="ADAL" clId="{948785DD-223B-4EED-99CA-64274D97377E}" dt="2022-09-09T11:55:08.245" v="7986"/>
          <ac:cxnSpMkLst>
            <pc:docMk/>
            <pc:sldMk cId="1441743811" sldId="285"/>
            <ac:cxnSpMk id="16" creationId="{51467972-3619-4C78-8385-F68197F3D0BA}"/>
          </ac:cxnSpMkLst>
        </pc:cxnChg>
        <pc:cxnChg chg="add mod">
          <ac:chgData name="Mukherjee, Poulami (Cognizant)" userId="e805c20d-acbc-4a3a-a7e5-5f24fca23ca8" providerId="ADAL" clId="{948785DD-223B-4EED-99CA-64274D97377E}" dt="2022-09-09T11:55:08.245" v="7986"/>
          <ac:cxnSpMkLst>
            <pc:docMk/>
            <pc:sldMk cId="1441743811" sldId="285"/>
            <ac:cxnSpMk id="17" creationId="{0326A864-80D0-40FD-9ECE-DACB1C407510}"/>
          </ac:cxnSpMkLst>
        </pc:cxnChg>
        <pc:cxnChg chg="add mod">
          <ac:chgData name="Mukherjee, Poulami (Cognizant)" userId="e805c20d-acbc-4a3a-a7e5-5f24fca23ca8" providerId="ADAL" clId="{948785DD-223B-4EED-99CA-64274D97377E}" dt="2022-09-09T11:55:08.245" v="7986"/>
          <ac:cxnSpMkLst>
            <pc:docMk/>
            <pc:sldMk cId="1441743811" sldId="285"/>
            <ac:cxnSpMk id="18" creationId="{E56FF798-4636-4E3D-8E51-652F9609F885}"/>
          </ac:cxnSpMkLst>
        </pc:cxnChg>
        <pc:cxnChg chg="add mod">
          <ac:chgData name="Mukherjee, Poulami (Cognizant)" userId="e805c20d-acbc-4a3a-a7e5-5f24fca23ca8" providerId="ADAL" clId="{948785DD-223B-4EED-99CA-64274D97377E}" dt="2022-09-09T11:55:08.245" v="7986"/>
          <ac:cxnSpMkLst>
            <pc:docMk/>
            <pc:sldMk cId="1441743811" sldId="285"/>
            <ac:cxnSpMk id="19" creationId="{99B82734-D119-4FCB-AA37-C2E839DABC78}"/>
          </ac:cxnSpMkLst>
        </pc:cxnChg>
        <pc:cxnChg chg="add mod">
          <ac:chgData name="Mukherjee, Poulami (Cognizant)" userId="e805c20d-acbc-4a3a-a7e5-5f24fca23ca8" providerId="ADAL" clId="{948785DD-223B-4EED-99CA-64274D97377E}" dt="2022-09-09T11:55:08.245" v="7986"/>
          <ac:cxnSpMkLst>
            <pc:docMk/>
            <pc:sldMk cId="1441743811" sldId="285"/>
            <ac:cxnSpMk id="20" creationId="{1B7A6A71-79ED-4EDE-883B-B96A90998C48}"/>
          </ac:cxnSpMkLst>
        </pc:cxnChg>
        <pc:cxnChg chg="add mod">
          <ac:chgData name="Mukherjee, Poulami (Cognizant)" userId="e805c20d-acbc-4a3a-a7e5-5f24fca23ca8" providerId="ADAL" clId="{948785DD-223B-4EED-99CA-64274D97377E}" dt="2022-09-09T11:56:10.233" v="8011" actId="1076"/>
          <ac:cxnSpMkLst>
            <pc:docMk/>
            <pc:sldMk cId="1441743811" sldId="285"/>
            <ac:cxnSpMk id="25" creationId="{AA83BF8B-C983-4CA9-A02C-4C45E2AD48F2}"/>
          </ac:cxnSpMkLst>
        </pc:cxnChg>
        <pc:cxnChg chg="add mod">
          <ac:chgData name="Mukherjee, Poulami (Cognizant)" userId="e805c20d-acbc-4a3a-a7e5-5f24fca23ca8" providerId="ADAL" clId="{948785DD-223B-4EED-99CA-64274D97377E}" dt="2022-09-09T11:59:48.792" v="8056" actId="1076"/>
          <ac:cxnSpMkLst>
            <pc:docMk/>
            <pc:sldMk cId="1441743811" sldId="285"/>
            <ac:cxnSpMk id="26" creationId="{A5F368C6-5AA9-4BB3-80E1-BD436D61BDAA}"/>
          </ac:cxnSpMkLst>
        </pc:cxnChg>
        <pc:cxnChg chg="add del mod">
          <ac:chgData name="Mukherjee, Poulami (Cognizant)" userId="e805c20d-acbc-4a3a-a7e5-5f24fca23ca8" providerId="ADAL" clId="{948785DD-223B-4EED-99CA-64274D97377E}" dt="2022-09-09T11:56:13.430" v="8012" actId="478"/>
          <ac:cxnSpMkLst>
            <pc:docMk/>
            <pc:sldMk cId="1441743811" sldId="285"/>
            <ac:cxnSpMk id="28" creationId="{46918B30-CB1E-47D8-AD65-DA6167A97D85}"/>
          </ac:cxnSpMkLst>
        </pc:cxnChg>
      </pc:sldChg>
      <pc:sldChg chg="modSp new mod">
        <pc:chgData name="Mukherjee, Poulami (Cognizant)" userId="e805c20d-acbc-4a3a-a7e5-5f24fca23ca8" providerId="ADAL" clId="{948785DD-223B-4EED-99CA-64274D97377E}" dt="2022-09-09T12:02:46.751" v="8329" actId="20577"/>
        <pc:sldMkLst>
          <pc:docMk/>
          <pc:sldMk cId="1986912091" sldId="286"/>
        </pc:sldMkLst>
        <pc:spChg chg="mod">
          <ac:chgData name="Mukherjee, Poulami (Cognizant)" userId="e805c20d-acbc-4a3a-a7e5-5f24fca23ca8" providerId="ADAL" clId="{948785DD-223B-4EED-99CA-64274D97377E}" dt="2022-09-09T12:00:57.003" v="8165" actId="20577"/>
          <ac:spMkLst>
            <pc:docMk/>
            <pc:sldMk cId="1986912091" sldId="286"/>
            <ac:spMk id="2" creationId="{154E12E5-9741-4C1D-8E4E-1C1E0497D2BE}"/>
          </ac:spMkLst>
        </pc:spChg>
        <pc:spChg chg="mod">
          <ac:chgData name="Mukherjee, Poulami (Cognizant)" userId="e805c20d-acbc-4a3a-a7e5-5f24fca23ca8" providerId="ADAL" clId="{948785DD-223B-4EED-99CA-64274D97377E}" dt="2022-09-09T12:02:42.316" v="8326" actId="20577"/>
          <ac:spMkLst>
            <pc:docMk/>
            <pc:sldMk cId="1986912091" sldId="286"/>
            <ac:spMk id="3" creationId="{9172E3F8-2C44-4017-8936-041F386622C6}"/>
          </ac:spMkLst>
        </pc:spChg>
        <pc:spChg chg="mod">
          <ac:chgData name="Mukherjee, Poulami (Cognizant)" userId="e805c20d-acbc-4a3a-a7e5-5f24fca23ca8" providerId="ADAL" clId="{948785DD-223B-4EED-99CA-64274D97377E}" dt="2022-09-09T12:02:46.751" v="8329" actId="20577"/>
          <ac:spMkLst>
            <pc:docMk/>
            <pc:sldMk cId="1986912091" sldId="286"/>
            <ac:spMk id="4" creationId="{6BFB400E-7232-4BDC-9EE2-CB71784B2C77}"/>
          </ac:spMkLst>
        </pc:spChg>
      </pc:sldChg>
      <pc:sldChg chg="addSp delSp modSp new mod">
        <pc:chgData name="Mukherjee, Poulami (Cognizant)" userId="e805c20d-acbc-4a3a-a7e5-5f24fca23ca8" providerId="ADAL" clId="{948785DD-223B-4EED-99CA-64274D97377E}" dt="2022-09-09T12:13:45.073" v="8690" actId="20577"/>
        <pc:sldMkLst>
          <pc:docMk/>
          <pc:sldMk cId="1143741732" sldId="287"/>
        </pc:sldMkLst>
        <pc:spChg chg="mod">
          <ac:chgData name="Mukherjee, Poulami (Cognizant)" userId="e805c20d-acbc-4a3a-a7e5-5f24fca23ca8" providerId="ADAL" clId="{948785DD-223B-4EED-99CA-64274D97377E}" dt="2022-09-09T12:13:45.073" v="8690" actId="20577"/>
          <ac:spMkLst>
            <pc:docMk/>
            <pc:sldMk cId="1143741732" sldId="287"/>
            <ac:spMk id="2" creationId="{9DF4F073-BC44-40BE-A328-A2EA93FC5371}"/>
          </ac:spMkLst>
        </pc:spChg>
        <pc:spChg chg="add del mod">
          <ac:chgData name="Mukherjee, Poulami (Cognizant)" userId="e805c20d-acbc-4a3a-a7e5-5f24fca23ca8" providerId="ADAL" clId="{948785DD-223B-4EED-99CA-64274D97377E}" dt="2022-09-09T12:06:28.673" v="8462" actId="20577"/>
          <ac:spMkLst>
            <pc:docMk/>
            <pc:sldMk cId="1143741732" sldId="287"/>
            <ac:spMk id="3" creationId="{9B0C0F60-2327-4F3C-A1E4-37B3E48083EB}"/>
          </ac:spMkLst>
        </pc:spChg>
        <pc:spChg chg="add mod">
          <ac:chgData name="Mukherjee, Poulami (Cognizant)" userId="e805c20d-acbc-4a3a-a7e5-5f24fca23ca8" providerId="ADAL" clId="{948785DD-223B-4EED-99CA-64274D97377E}" dt="2022-09-09T12:04:42.972" v="8376"/>
          <ac:spMkLst>
            <pc:docMk/>
            <pc:sldMk cId="1143741732" sldId="287"/>
            <ac:spMk id="4" creationId="{0D62D7B2-C314-49E1-AA9D-A88C658CF229}"/>
          </ac:spMkLst>
        </pc:spChg>
        <pc:spChg chg="add mod">
          <ac:chgData name="Mukherjee, Poulami (Cognizant)" userId="e805c20d-acbc-4a3a-a7e5-5f24fca23ca8" providerId="ADAL" clId="{948785DD-223B-4EED-99CA-64274D97377E}" dt="2022-09-09T12:04:42.972" v="8376"/>
          <ac:spMkLst>
            <pc:docMk/>
            <pc:sldMk cId="1143741732" sldId="287"/>
            <ac:spMk id="5" creationId="{78F12C2D-8BFF-4E41-BBEC-733DEF734EEE}"/>
          </ac:spMkLst>
        </pc:spChg>
        <pc:spChg chg="add mod">
          <ac:chgData name="Mukherjee, Poulami (Cognizant)" userId="e805c20d-acbc-4a3a-a7e5-5f24fca23ca8" providerId="ADAL" clId="{948785DD-223B-4EED-99CA-64274D97377E}" dt="2022-09-09T12:04:42.972" v="8376"/>
          <ac:spMkLst>
            <pc:docMk/>
            <pc:sldMk cId="1143741732" sldId="287"/>
            <ac:spMk id="6" creationId="{059FA0A5-6812-460C-98F3-BA6B65FBECBC}"/>
          </ac:spMkLst>
        </pc:spChg>
        <pc:spChg chg="add mod">
          <ac:chgData name="Mukherjee, Poulami (Cognizant)" userId="e805c20d-acbc-4a3a-a7e5-5f24fca23ca8" providerId="ADAL" clId="{948785DD-223B-4EED-99CA-64274D97377E}" dt="2022-09-09T12:04:42.972" v="8376"/>
          <ac:spMkLst>
            <pc:docMk/>
            <pc:sldMk cId="1143741732" sldId="287"/>
            <ac:spMk id="7" creationId="{E3C2437B-BEA3-4A0A-882A-6ABD70E0C6F9}"/>
          </ac:spMkLst>
        </pc:spChg>
        <pc:spChg chg="add mod">
          <ac:chgData name="Mukherjee, Poulami (Cognizant)" userId="e805c20d-acbc-4a3a-a7e5-5f24fca23ca8" providerId="ADAL" clId="{948785DD-223B-4EED-99CA-64274D97377E}" dt="2022-09-09T12:04:42.972" v="8376"/>
          <ac:spMkLst>
            <pc:docMk/>
            <pc:sldMk cId="1143741732" sldId="287"/>
            <ac:spMk id="8" creationId="{C1DE7585-FBB6-42D0-8EE4-A43B14F60EDD}"/>
          </ac:spMkLst>
        </pc:spChg>
        <pc:spChg chg="add mod">
          <ac:chgData name="Mukherjee, Poulami (Cognizant)" userId="e805c20d-acbc-4a3a-a7e5-5f24fca23ca8" providerId="ADAL" clId="{948785DD-223B-4EED-99CA-64274D97377E}" dt="2022-09-09T12:05:11.672" v="8384" actId="1076"/>
          <ac:spMkLst>
            <pc:docMk/>
            <pc:sldMk cId="1143741732" sldId="287"/>
            <ac:spMk id="20" creationId="{48E76B96-673C-44DF-A42A-F6361EBF83F0}"/>
          </ac:spMkLst>
        </pc:spChg>
        <pc:spChg chg="add del mod">
          <ac:chgData name="Mukherjee, Poulami (Cognizant)" userId="e805c20d-acbc-4a3a-a7e5-5f24fca23ca8" providerId="ADAL" clId="{948785DD-223B-4EED-99CA-64274D97377E}" dt="2022-09-09T12:04:47.801" v="8377" actId="478"/>
          <ac:spMkLst>
            <pc:docMk/>
            <pc:sldMk cId="1143741732" sldId="287"/>
            <ac:spMk id="23" creationId="{F569A3E6-CC88-4D9B-880C-F6FB0685C06A}"/>
          </ac:spMkLst>
        </pc:spChg>
        <pc:spChg chg="add mod">
          <ac:chgData name="Mukherjee, Poulami (Cognizant)" userId="e805c20d-acbc-4a3a-a7e5-5f24fca23ca8" providerId="ADAL" clId="{948785DD-223B-4EED-99CA-64274D97377E}" dt="2022-09-09T12:05:31.099" v="8387" actId="1076"/>
          <ac:spMkLst>
            <pc:docMk/>
            <pc:sldMk cId="1143741732" sldId="287"/>
            <ac:spMk id="24" creationId="{9B82992B-5388-45F5-97EB-CE85475480B6}"/>
          </ac:spMkLst>
        </pc:spChg>
        <pc:spChg chg="add del mod">
          <ac:chgData name="Mukherjee, Poulami (Cognizant)" userId="e805c20d-acbc-4a3a-a7e5-5f24fca23ca8" providerId="ADAL" clId="{948785DD-223B-4EED-99CA-64274D97377E}" dt="2022-09-09T12:07:17.379" v="8476"/>
          <ac:spMkLst>
            <pc:docMk/>
            <pc:sldMk cId="1143741732" sldId="287"/>
            <ac:spMk id="25" creationId="{91AAF3CD-CDD2-4490-8EA4-144941A7F2D0}"/>
          </ac:spMkLst>
        </pc:spChg>
        <pc:spChg chg="add mod">
          <ac:chgData name="Mukherjee, Poulami (Cognizant)" userId="e805c20d-acbc-4a3a-a7e5-5f24fca23ca8" providerId="ADAL" clId="{948785DD-223B-4EED-99CA-64274D97377E}" dt="2022-09-09T12:07:05.445" v="8472" actId="122"/>
          <ac:spMkLst>
            <pc:docMk/>
            <pc:sldMk cId="1143741732" sldId="287"/>
            <ac:spMk id="26" creationId="{3DD820E4-A1B4-4EE3-BB96-650D2F088EE5}"/>
          </ac:spMkLst>
        </pc:spChg>
        <pc:spChg chg="add mod">
          <ac:chgData name="Mukherjee, Poulami (Cognizant)" userId="e805c20d-acbc-4a3a-a7e5-5f24fca23ca8" providerId="ADAL" clId="{948785DD-223B-4EED-99CA-64274D97377E}" dt="2022-09-09T12:07:14.240" v="8474" actId="1076"/>
          <ac:spMkLst>
            <pc:docMk/>
            <pc:sldMk cId="1143741732" sldId="287"/>
            <ac:spMk id="27" creationId="{54E0B1E5-C652-464F-8948-CA1E09234495}"/>
          </ac:spMkLst>
        </pc:spChg>
        <pc:cxnChg chg="add mod">
          <ac:chgData name="Mukherjee, Poulami (Cognizant)" userId="e805c20d-acbc-4a3a-a7e5-5f24fca23ca8" providerId="ADAL" clId="{948785DD-223B-4EED-99CA-64274D97377E}" dt="2022-09-09T12:04:42.972" v="8376"/>
          <ac:cxnSpMkLst>
            <pc:docMk/>
            <pc:sldMk cId="1143741732" sldId="287"/>
            <ac:cxnSpMk id="9" creationId="{E5D59AEA-49E9-4910-A286-096B98E25676}"/>
          </ac:cxnSpMkLst>
        </pc:cxnChg>
        <pc:cxnChg chg="add mod">
          <ac:chgData name="Mukherjee, Poulami (Cognizant)" userId="e805c20d-acbc-4a3a-a7e5-5f24fca23ca8" providerId="ADAL" clId="{948785DD-223B-4EED-99CA-64274D97377E}" dt="2022-09-09T12:04:42.972" v="8376"/>
          <ac:cxnSpMkLst>
            <pc:docMk/>
            <pc:sldMk cId="1143741732" sldId="287"/>
            <ac:cxnSpMk id="10" creationId="{7A8D43C9-599C-4749-9653-E007253BA17D}"/>
          </ac:cxnSpMkLst>
        </pc:cxnChg>
        <pc:cxnChg chg="add mod">
          <ac:chgData name="Mukherjee, Poulami (Cognizant)" userId="e805c20d-acbc-4a3a-a7e5-5f24fca23ca8" providerId="ADAL" clId="{948785DD-223B-4EED-99CA-64274D97377E}" dt="2022-09-09T12:04:42.972" v="8376"/>
          <ac:cxnSpMkLst>
            <pc:docMk/>
            <pc:sldMk cId="1143741732" sldId="287"/>
            <ac:cxnSpMk id="11" creationId="{CA9E81E7-49DB-44CB-9B21-FB3513232FCD}"/>
          </ac:cxnSpMkLst>
        </pc:cxnChg>
        <pc:cxnChg chg="add mod">
          <ac:chgData name="Mukherjee, Poulami (Cognizant)" userId="e805c20d-acbc-4a3a-a7e5-5f24fca23ca8" providerId="ADAL" clId="{948785DD-223B-4EED-99CA-64274D97377E}" dt="2022-09-09T12:04:42.972" v="8376"/>
          <ac:cxnSpMkLst>
            <pc:docMk/>
            <pc:sldMk cId="1143741732" sldId="287"/>
            <ac:cxnSpMk id="12" creationId="{005C257F-3D68-4A31-B817-821263230475}"/>
          </ac:cxnSpMkLst>
        </pc:cxnChg>
        <pc:cxnChg chg="add mod">
          <ac:chgData name="Mukherjee, Poulami (Cognizant)" userId="e805c20d-acbc-4a3a-a7e5-5f24fca23ca8" providerId="ADAL" clId="{948785DD-223B-4EED-99CA-64274D97377E}" dt="2022-09-09T12:04:42.972" v="8376"/>
          <ac:cxnSpMkLst>
            <pc:docMk/>
            <pc:sldMk cId="1143741732" sldId="287"/>
            <ac:cxnSpMk id="13" creationId="{D88947F0-323D-4051-BCC5-9D6AE76D2A74}"/>
          </ac:cxnSpMkLst>
        </pc:cxnChg>
        <pc:cxnChg chg="add mod">
          <ac:chgData name="Mukherjee, Poulami (Cognizant)" userId="e805c20d-acbc-4a3a-a7e5-5f24fca23ca8" providerId="ADAL" clId="{948785DD-223B-4EED-99CA-64274D97377E}" dt="2022-09-09T12:04:42.972" v="8376"/>
          <ac:cxnSpMkLst>
            <pc:docMk/>
            <pc:sldMk cId="1143741732" sldId="287"/>
            <ac:cxnSpMk id="14" creationId="{C0F1F74A-7810-4185-BC4F-C33AAAC2227E}"/>
          </ac:cxnSpMkLst>
        </pc:cxnChg>
        <pc:cxnChg chg="add mod">
          <ac:chgData name="Mukherjee, Poulami (Cognizant)" userId="e805c20d-acbc-4a3a-a7e5-5f24fca23ca8" providerId="ADAL" clId="{948785DD-223B-4EED-99CA-64274D97377E}" dt="2022-09-09T12:04:42.972" v="8376"/>
          <ac:cxnSpMkLst>
            <pc:docMk/>
            <pc:sldMk cId="1143741732" sldId="287"/>
            <ac:cxnSpMk id="15" creationId="{C430256F-CAD5-486E-AAB1-672AAA8B0A36}"/>
          </ac:cxnSpMkLst>
        </pc:cxnChg>
        <pc:cxnChg chg="add mod">
          <ac:chgData name="Mukherjee, Poulami (Cognizant)" userId="e805c20d-acbc-4a3a-a7e5-5f24fca23ca8" providerId="ADAL" clId="{948785DD-223B-4EED-99CA-64274D97377E}" dt="2022-09-09T12:04:42.972" v="8376"/>
          <ac:cxnSpMkLst>
            <pc:docMk/>
            <pc:sldMk cId="1143741732" sldId="287"/>
            <ac:cxnSpMk id="16" creationId="{3A06C716-152A-4117-BB5E-6AA1D0564D3D}"/>
          </ac:cxnSpMkLst>
        </pc:cxnChg>
        <pc:cxnChg chg="add mod">
          <ac:chgData name="Mukherjee, Poulami (Cognizant)" userId="e805c20d-acbc-4a3a-a7e5-5f24fca23ca8" providerId="ADAL" clId="{948785DD-223B-4EED-99CA-64274D97377E}" dt="2022-09-09T12:04:42.972" v="8376"/>
          <ac:cxnSpMkLst>
            <pc:docMk/>
            <pc:sldMk cId="1143741732" sldId="287"/>
            <ac:cxnSpMk id="17" creationId="{4E98A3EF-C3D7-4398-95E6-13DDDAD2EF76}"/>
          </ac:cxnSpMkLst>
        </pc:cxnChg>
        <pc:cxnChg chg="add mod">
          <ac:chgData name="Mukherjee, Poulami (Cognizant)" userId="e805c20d-acbc-4a3a-a7e5-5f24fca23ca8" providerId="ADAL" clId="{948785DD-223B-4EED-99CA-64274D97377E}" dt="2022-09-09T12:04:42.972" v="8376"/>
          <ac:cxnSpMkLst>
            <pc:docMk/>
            <pc:sldMk cId="1143741732" sldId="287"/>
            <ac:cxnSpMk id="18" creationId="{CB7F98C4-E3C5-4B00-8027-ADAC96B4885F}"/>
          </ac:cxnSpMkLst>
        </pc:cxnChg>
        <pc:cxnChg chg="add mod">
          <ac:chgData name="Mukherjee, Poulami (Cognizant)" userId="e805c20d-acbc-4a3a-a7e5-5f24fca23ca8" providerId="ADAL" clId="{948785DD-223B-4EED-99CA-64274D97377E}" dt="2022-09-09T12:06:07.332" v="8400" actId="1076"/>
          <ac:cxnSpMkLst>
            <pc:docMk/>
            <pc:sldMk cId="1143741732" sldId="287"/>
            <ac:cxnSpMk id="19" creationId="{E3E29809-752A-4FDD-A629-B27DAF3E8164}"/>
          </ac:cxnSpMkLst>
        </pc:cxnChg>
        <pc:cxnChg chg="add del mod">
          <ac:chgData name="Mukherjee, Poulami (Cognizant)" userId="e805c20d-acbc-4a3a-a7e5-5f24fca23ca8" providerId="ADAL" clId="{948785DD-223B-4EED-99CA-64274D97377E}" dt="2022-09-09T12:04:53.173" v="8378" actId="478"/>
          <ac:cxnSpMkLst>
            <pc:docMk/>
            <pc:sldMk cId="1143741732" sldId="287"/>
            <ac:cxnSpMk id="21" creationId="{BD18AA88-212D-4816-8FB0-FC45797D7FD6}"/>
          </ac:cxnSpMkLst>
        </pc:cxnChg>
        <pc:cxnChg chg="add del mod">
          <ac:chgData name="Mukherjee, Poulami (Cognizant)" userId="e805c20d-acbc-4a3a-a7e5-5f24fca23ca8" providerId="ADAL" clId="{948785DD-223B-4EED-99CA-64274D97377E}" dt="2022-09-09T12:06:04.350" v="8399" actId="478"/>
          <ac:cxnSpMkLst>
            <pc:docMk/>
            <pc:sldMk cId="1143741732" sldId="287"/>
            <ac:cxnSpMk id="22" creationId="{992B3F1B-9EBD-4015-98CA-3C87B3EB1D2F}"/>
          </ac:cxnSpMkLst>
        </pc:cxnChg>
      </pc:sldChg>
      <pc:sldChg chg="addSp delSp modSp new mod">
        <pc:chgData name="Mukherjee, Poulami (Cognizant)" userId="e805c20d-acbc-4a3a-a7e5-5f24fca23ca8" providerId="ADAL" clId="{948785DD-223B-4EED-99CA-64274D97377E}" dt="2022-09-09T12:15:21.548" v="8937" actId="20577"/>
        <pc:sldMkLst>
          <pc:docMk/>
          <pc:sldMk cId="1373617929" sldId="288"/>
        </pc:sldMkLst>
        <pc:spChg chg="mod">
          <ac:chgData name="Mukherjee, Poulami (Cognizant)" userId="e805c20d-acbc-4a3a-a7e5-5f24fca23ca8" providerId="ADAL" clId="{948785DD-223B-4EED-99CA-64274D97377E}" dt="2022-09-09T12:14:12.555" v="8726" actId="20577"/>
          <ac:spMkLst>
            <pc:docMk/>
            <pc:sldMk cId="1373617929" sldId="288"/>
            <ac:spMk id="2" creationId="{4EF4BDB2-F0BA-4720-A4EB-208C56C42863}"/>
          </ac:spMkLst>
        </pc:spChg>
        <pc:spChg chg="mod">
          <ac:chgData name="Mukherjee, Poulami (Cognizant)" userId="e805c20d-acbc-4a3a-a7e5-5f24fca23ca8" providerId="ADAL" clId="{948785DD-223B-4EED-99CA-64274D97377E}" dt="2022-09-09T12:15:21.548" v="8937" actId="20577"/>
          <ac:spMkLst>
            <pc:docMk/>
            <pc:sldMk cId="1373617929" sldId="288"/>
            <ac:spMk id="3" creationId="{8DBCF75D-DFE4-49A1-AFD4-F80138B67346}"/>
          </ac:spMkLst>
        </pc:spChg>
        <pc:spChg chg="add mod">
          <ac:chgData name="Mukherjee, Poulami (Cognizant)" userId="e805c20d-acbc-4a3a-a7e5-5f24fca23ca8" providerId="ADAL" clId="{948785DD-223B-4EED-99CA-64274D97377E}" dt="2022-09-09T12:10:03.615" v="8599"/>
          <ac:spMkLst>
            <pc:docMk/>
            <pc:sldMk cId="1373617929" sldId="288"/>
            <ac:spMk id="4" creationId="{D856B3CE-B910-46A8-AFE8-21B4B22F5ECD}"/>
          </ac:spMkLst>
        </pc:spChg>
        <pc:spChg chg="add mod">
          <ac:chgData name="Mukherjee, Poulami (Cognizant)" userId="e805c20d-acbc-4a3a-a7e5-5f24fca23ca8" providerId="ADAL" clId="{948785DD-223B-4EED-99CA-64274D97377E}" dt="2022-09-09T12:10:03.615" v="8599"/>
          <ac:spMkLst>
            <pc:docMk/>
            <pc:sldMk cId="1373617929" sldId="288"/>
            <ac:spMk id="5" creationId="{6C45550C-4966-42E3-BCF3-D5DDB319396E}"/>
          </ac:spMkLst>
        </pc:spChg>
        <pc:spChg chg="add del mod">
          <ac:chgData name="Mukherjee, Poulami (Cognizant)" userId="e805c20d-acbc-4a3a-a7e5-5f24fca23ca8" providerId="ADAL" clId="{948785DD-223B-4EED-99CA-64274D97377E}" dt="2022-09-09T12:10:52.317" v="8614" actId="20577"/>
          <ac:spMkLst>
            <pc:docMk/>
            <pc:sldMk cId="1373617929" sldId="288"/>
            <ac:spMk id="6" creationId="{E54E1CBF-4A53-4EB6-A935-4971F10D0575}"/>
          </ac:spMkLst>
        </pc:spChg>
        <pc:spChg chg="add mod">
          <ac:chgData name="Mukherjee, Poulami (Cognizant)" userId="e805c20d-acbc-4a3a-a7e5-5f24fca23ca8" providerId="ADAL" clId="{948785DD-223B-4EED-99CA-64274D97377E}" dt="2022-09-09T12:12:44.659" v="8646" actId="14100"/>
          <ac:spMkLst>
            <pc:docMk/>
            <pc:sldMk cId="1373617929" sldId="288"/>
            <ac:spMk id="7" creationId="{85C3CAB5-D9A9-42ED-B923-E70031FC5861}"/>
          </ac:spMkLst>
        </pc:spChg>
        <pc:spChg chg="add mod">
          <ac:chgData name="Mukherjee, Poulami (Cognizant)" userId="e805c20d-acbc-4a3a-a7e5-5f24fca23ca8" providerId="ADAL" clId="{948785DD-223B-4EED-99CA-64274D97377E}" dt="2022-09-09T12:10:03.615" v="8599"/>
          <ac:spMkLst>
            <pc:docMk/>
            <pc:sldMk cId="1373617929" sldId="288"/>
            <ac:spMk id="8" creationId="{23E78988-48C7-46B3-9E36-02ACD65B8470}"/>
          </ac:spMkLst>
        </pc:spChg>
        <pc:spChg chg="add mod">
          <ac:chgData name="Mukherjee, Poulami (Cognizant)" userId="e805c20d-acbc-4a3a-a7e5-5f24fca23ca8" providerId="ADAL" clId="{948785DD-223B-4EED-99CA-64274D97377E}" dt="2022-09-09T12:10:03.615" v="8599"/>
          <ac:spMkLst>
            <pc:docMk/>
            <pc:sldMk cId="1373617929" sldId="288"/>
            <ac:spMk id="21" creationId="{6E880D8E-0EF1-4042-8EA7-2E761133B823}"/>
          </ac:spMkLst>
        </pc:spChg>
        <pc:spChg chg="add mod">
          <ac:chgData name="Mukherjee, Poulami (Cognizant)" userId="e805c20d-acbc-4a3a-a7e5-5f24fca23ca8" providerId="ADAL" clId="{948785DD-223B-4EED-99CA-64274D97377E}" dt="2022-09-09T12:10:28.509" v="8606" actId="1076"/>
          <ac:spMkLst>
            <pc:docMk/>
            <pc:sldMk cId="1373617929" sldId="288"/>
            <ac:spMk id="22" creationId="{51BDD9D8-2CFE-497F-94A3-2D7256E3E044}"/>
          </ac:spMkLst>
        </pc:spChg>
        <pc:spChg chg="add mod">
          <ac:chgData name="Mukherjee, Poulami (Cognizant)" userId="e805c20d-acbc-4a3a-a7e5-5f24fca23ca8" providerId="ADAL" clId="{948785DD-223B-4EED-99CA-64274D97377E}" dt="2022-09-09T12:10:33.197" v="8607" actId="1076"/>
          <ac:spMkLst>
            <pc:docMk/>
            <pc:sldMk cId="1373617929" sldId="288"/>
            <ac:spMk id="23" creationId="{BA722B47-6319-4270-9842-864DA1E3BAF8}"/>
          </ac:spMkLst>
        </pc:spChg>
        <pc:spChg chg="add del mod">
          <ac:chgData name="Mukherjee, Poulami (Cognizant)" userId="e805c20d-acbc-4a3a-a7e5-5f24fca23ca8" providerId="ADAL" clId="{948785DD-223B-4EED-99CA-64274D97377E}" dt="2022-09-09T12:10:13.635" v="8602" actId="478"/>
          <ac:spMkLst>
            <pc:docMk/>
            <pc:sldMk cId="1373617929" sldId="288"/>
            <ac:spMk id="24" creationId="{A1A03AA2-C86A-41CA-8F12-775E4EA3AFD8}"/>
          </ac:spMkLst>
        </pc:spChg>
        <pc:spChg chg="add del mod">
          <ac:chgData name="Mukherjee, Poulami (Cognizant)" userId="e805c20d-acbc-4a3a-a7e5-5f24fca23ca8" providerId="ADAL" clId="{948785DD-223B-4EED-99CA-64274D97377E}" dt="2022-09-09T12:10:39.293" v="8608" actId="478"/>
          <ac:spMkLst>
            <pc:docMk/>
            <pc:sldMk cId="1373617929" sldId="288"/>
            <ac:spMk id="28" creationId="{80541EFC-7E70-4589-B4CD-FDECFC3436CA}"/>
          </ac:spMkLst>
        </pc:spChg>
        <pc:spChg chg="add del mod">
          <ac:chgData name="Mukherjee, Poulami (Cognizant)" userId="e805c20d-acbc-4a3a-a7e5-5f24fca23ca8" providerId="ADAL" clId="{948785DD-223B-4EED-99CA-64274D97377E}" dt="2022-09-09T12:10:17.757" v="8603" actId="478"/>
          <ac:spMkLst>
            <pc:docMk/>
            <pc:sldMk cId="1373617929" sldId="288"/>
            <ac:spMk id="29" creationId="{045B0690-6508-4CA4-B326-9F388C368FDA}"/>
          </ac:spMkLst>
        </pc:spChg>
        <pc:spChg chg="add mod">
          <ac:chgData name="Mukherjee, Poulami (Cognizant)" userId="e805c20d-acbc-4a3a-a7e5-5f24fca23ca8" providerId="ADAL" clId="{948785DD-223B-4EED-99CA-64274D97377E}" dt="2022-09-09T12:11:57.329" v="8626" actId="13822"/>
          <ac:spMkLst>
            <pc:docMk/>
            <pc:sldMk cId="1373617929" sldId="288"/>
            <ac:spMk id="33" creationId="{F6C8D5AC-673E-4494-9E35-1FDF56CF1ED0}"/>
          </ac:spMkLst>
        </pc:spChg>
        <pc:spChg chg="add mod">
          <ac:chgData name="Mukherjee, Poulami (Cognizant)" userId="e805c20d-acbc-4a3a-a7e5-5f24fca23ca8" providerId="ADAL" clId="{948785DD-223B-4EED-99CA-64274D97377E}" dt="2022-09-09T12:12:58.041" v="8649" actId="1076"/>
          <ac:spMkLst>
            <pc:docMk/>
            <pc:sldMk cId="1373617929" sldId="288"/>
            <ac:spMk id="34" creationId="{9892D7E0-F4CC-45A5-8CDA-F18B4AF7000C}"/>
          </ac:spMkLst>
        </pc:spChg>
        <pc:cxnChg chg="add mod">
          <ac:chgData name="Mukherjee, Poulami (Cognizant)" userId="e805c20d-acbc-4a3a-a7e5-5f24fca23ca8" providerId="ADAL" clId="{948785DD-223B-4EED-99CA-64274D97377E}" dt="2022-09-09T12:10:03.615" v="8599"/>
          <ac:cxnSpMkLst>
            <pc:docMk/>
            <pc:sldMk cId="1373617929" sldId="288"/>
            <ac:cxnSpMk id="9" creationId="{B0E8AE3B-BB48-4654-A793-A66281039ECE}"/>
          </ac:cxnSpMkLst>
        </pc:cxnChg>
        <pc:cxnChg chg="add mod">
          <ac:chgData name="Mukherjee, Poulami (Cognizant)" userId="e805c20d-acbc-4a3a-a7e5-5f24fca23ca8" providerId="ADAL" clId="{948785DD-223B-4EED-99CA-64274D97377E}" dt="2022-09-09T12:10:03.615" v="8599"/>
          <ac:cxnSpMkLst>
            <pc:docMk/>
            <pc:sldMk cId="1373617929" sldId="288"/>
            <ac:cxnSpMk id="10" creationId="{45040A4B-98C4-4EDC-A2A2-65073B4AF054}"/>
          </ac:cxnSpMkLst>
        </pc:cxnChg>
        <pc:cxnChg chg="add mod">
          <ac:chgData name="Mukherjee, Poulami (Cognizant)" userId="e805c20d-acbc-4a3a-a7e5-5f24fca23ca8" providerId="ADAL" clId="{948785DD-223B-4EED-99CA-64274D97377E}" dt="2022-09-09T12:12:49.283" v="8647" actId="1076"/>
          <ac:cxnSpMkLst>
            <pc:docMk/>
            <pc:sldMk cId="1373617929" sldId="288"/>
            <ac:cxnSpMk id="11" creationId="{B78D781A-8894-478E-8672-275AEF41B91F}"/>
          </ac:cxnSpMkLst>
        </pc:cxnChg>
        <pc:cxnChg chg="add mod">
          <ac:chgData name="Mukherjee, Poulami (Cognizant)" userId="e805c20d-acbc-4a3a-a7e5-5f24fca23ca8" providerId="ADAL" clId="{948785DD-223B-4EED-99CA-64274D97377E}" dt="2022-09-09T12:10:03.615" v="8599"/>
          <ac:cxnSpMkLst>
            <pc:docMk/>
            <pc:sldMk cId="1373617929" sldId="288"/>
            <ac:cxnSpMk id="12" creationId="{E238C986-450A-414F-AA19-1E2B8F1ADD97}"/>
          </ac:cxnSpMkLst>
        </pc:cxnChg>
        <pc:cxnChg chg="add mod">
          <ac:chgData name="Mukherjee, Poulami (Cognizant)" userId="e805c20d-acbc-4a3a-a7e5-5f24fca23ca8" providerId="ADAL" clId="{948785DD-223B-4EED-99CA-64274D97377E}" dt="2022-09-09T12:10:03.615" v="8599"/>
          <ac:cxnSpMkLst>
            <pc:docMk/>
            <pc:sldMk cId="1373617929" sldId="288"/>
            <ac:cxnSpMk id="13" creationId="{F03B6042-C484-4571-A3BD-44A72CBB6F96}"/>
          </ac:cxnSpMkLst>
        </pc:cxnChg>
        <pc:cxnChg chg="add mod">
          <ac:chgData name="Mukherjee, Poulami (Cognizant)" userId="e805c20d-acbc-4a3a-a7e5-5f24fca23ca8" providerId="ADAL" clId="{948785DD-223B-4EED-99CA-64274D97377E}" dt="2022-09-09T12:10:03.615" v="8599"/>
          <ac:cxnSpMkLst>
            <pc:docMk/>
            <pc:sldMk cId="1373617929" sldId="288"/>
            <ac:cxnSpMk id="14" creationId="{F8B8067A-FB29-492E-B182-245F7DBACED3}"/>
          </ac:cxnSpMkLst>
        </pc:cxnChg>
        <pc:cxnChg chg="add mod">
          <ac:chgData name="Mukherjee, Poulami (Cognizant)" userId="e805c20d-acbc-4a3a-a7e5-5f24fca23ca8" providerId="ADAL" clId="{948785DD-223B-4EED-99CA-64274D97377E}" dt="2022-09-09T12:10:43.496" v="8610" actId="478"/>
          <ac:cxnSpMkLst>
            <pc:docMk/>
            <pc:sldMk cId="1373617929" sldId="288"/>
            <ac:cxnSpMk id="15" creationId="{E0529584-AF7F-493A-8D61-0B1393CE93C5}"/>
          </ac:cxnSpMkLst>
        </pc:cxnChg>
        <pc:cxnChg chg="add mod">
          <ac:chgData name="Mukherjee, Poulami (Cognizant)" userId="e805c20d-acbc-4a3a-a7e5-5f24fca23ca8" providerId="ADAL" clId="{948785DD-223B-4EED-99CA-64274D97377E}" dt="2022-09-09T12:12:55.115" v="8648" actId="14100"/>
          <ac:cxnSpMkLst>
            <pc:docMk/>
            <pc:sldMk cId="1373617929" sldId="288"/>
            <ac:cxnSpMk id="16" creationId="{1E8A6BCA-F267-4F18-8493-B08992E42192}"/>
          </ac:cxnSpMkLst>
        </pc:cxnChg>
        <pc:cxnChg chg="add mod">
          <ac:chgData name="Mukherjee, Poulami (Cognizant)" userId="e805c20d-acbc-4a3a-a7e5-5f24fca23ca8" providerId="ADAL" clId="{948785DD-223B-4EED-99CA-64274D97377E}" dt="2022-09-09T12:10:03.615" v="8599"/>
          <ac:cxnSpMkLst>
            <pc:docMk/>
            <pc:sldMk cId="1373617929" sldId="288"/>
            <ac:cxnSpMk id="17" creationId="{991C2FBB-7C29-443D-A500-F98467DAA3D0}"/>
          </ac:cxnSpMkLst>
        </pc:cxnChg>
        <pc:cxnChg chg="add mod">
          <ac:chgData name="Mukherjee, Poulami (Cognizant)" userId="e805c20d-acbc-4a3a-a7e5-5f24fca23ca8" providerId="ADAL" clId="{948785DD-223B-4EED-99CA-64274D97377E}" dt="2022-09-09T12:11:04.604" v="8616" actId="1076"/>
          <ac:cxnSpMkLst>
            <pc:docMk/>
            <pc:sldMk cId="1373617929" sldId="288"/>
            <ac:cxnSpMk id="18" creationId="{A0331E56-BA50-47DF-B4BA-1F8FEFFBC729}"/>
          </ac:cxnSpMkLst>
        </pc:cxnChg>
        <pc:cxnChg chg="add mod">
          <ac:chgData name="Mukherjee, Poulami (Cognizant)" userId="e805c20d-acbc-4a3a-a7e5-5f24fca23ca8" providerId="ADAL" clId="{948785DD-223B-4EED-99CA-64274D97377E}" dt="2022-09-09T12:10:03.615" v="8599"/>
          <ac:cxnSpMkLst>
            <pc:docMk/>
            <pc:sldMk cId="1373617929" sldId="288"/>
            <ac:cxnSpMk id="19" creationId="{29E374FD-BAB0-4A6E-A8DB-142E83FEC8BD}"/>
          </ac:cxnSpMkLst>
        </pc:cxnChg>
        <pc:cxnChg chg="add mod">
          <ac:chgData name="Mukherjee, Poulami (Cognizant)" userId="e805c20d-acbc-4a3a-a7e5-5f24fca23ca8" providerId="ADAL" clId="{948785DD-223B-4EED-99CA-64274D97377E}" dt="2022-09-09T12:11:37.153" v="8621" actId="1076"/>
          <ac:cxnSpMkLst>
            <pc:docMk/>
            <pc:sldMk cId="1373617929" sldId="288"/>
            <ac:cxnSpMk id="20" creationId="{34891CE8-43E3-4FAB-9D54-112F2BBC5412}"/>
          </ac:cxnSpMkLst>
        </pc:cxnChg>
        <pc:cxnChg chg="add del mod">
          <ac:chgData name="Mukherjee, Poulami (Cognizant)" userId="e805c20d-acbc-4a3a-a7e5-5f24fca23ca8" providerId="ADAL" clId="{948785DD-223B-4EED-99CA-64274D97377E}" dt="2022-09-09T12:10:19.905" v="8604" actId="478"/>
          <ac:cxnSpMkLst>
            <pc:docMk/>
            <pc:sldMk cId="1373617929" sldId="288"/>
            <ac:cxnSpMk id="25" creationId="{10523BE0-E39C-4BE7-83C5-3B4E053A5E4E}"/>
          </ac:cxnSpMkLst>
        </pc:cxnChg>
        <pc:cxnChg chg="add del mod">
          <ac:chgData name="Mukherjee, Poulami (Cognizant)" userId="e805c20d-acbc-4a3a-a7e5-5f24fca23ca8" providerId="ADAL" clId="{948785DD-223B-4EED-99CA-64274D97377E}" dt="2022-09-09T12:10:09.476" v="8600" actId="478"/>
          <ac:cxnSpMkLst>
            <pc:docMk/>
            <pc:sldMk cId="1373617929" sldId="288"/>
            <ac:cxnSpMk id="26" creationId="{6393001E-5DFC-4F1B-9D4C-1EA58DE438EB}"/>
          </ac:cxnSpMkLst>
        </pc:cxnChg>
        <pc:cxnChg chg="add del mod">
          <ac:chgData name="Mukherjee, Poulami (Cognizant)" userId="e805c20d-acbc-4a3a-a7e5-5f24fca23ca8" providerId="ADAL" clId="{948785DD-223B-4EED-99CA-64274D97377E}" dt="2022-09-09T12:10:22.150" v="8605" actId="478"/>
          <ac:cxnSpMkLst>
            <pc:docMk/>
            <pc:sldMk cId="1373617929" sldId="288"/>
            <ac:cxnSpMk id="27" creationId="{2ECE40B2-8258-43D9-9C65-7885CBE3828E}"/>
          </ac:cxnSpMkLst>
        </pc:cxnChg>
        <pc:cxnChg chg="add mod">
          <ac:chgData name="Mukherjee, Poulami (Cognizant)" userId="e805c20d-acbc-4a3a-a7e5-5f24fca23ca8" providerId="ADAL" clId="{948785DD-223B-4EED-99CA-64274D97377E}" dt="2022-09-09T12:11:13.735" v="8618" actId="1076"/>
          <ac:cxnSpMkLst>
            <pc:docMk/>
            <pc:sldMk cId="1373617929" sldId="288"/>
            <ac:cxnSpMk id="30" creationId="{708279DD-2350-4C1C-9B21-CFDEF6A37F0D}"/>
          </ac:cxnSpMkLst>
        </pc:cxnChg>
        <pc:cxnChg chg="add mod">
          <ac:chgData name="Mukherjee, Poulami (Cognizant)" userId="e805c20d-acbc-4a3a-a7e5-5f24fca23ca8" providerId="ADAL" clId="{948785DD-223B-4EED-99CA-64274D97377E}" dt="2022-09-09T12:11:30.179" v="8620" actId="1076"/>
          <ac:cxnSpMkLst>
            <pc:docMk/>
            <pc:sldMk cId="1373617929" sldId="288"/>
            <ac:cxnSpMk id="31" creationId="{CDF0E497-D570-4763-ACFB-020BEBC565BD}"/>
          </ac:cxnSpMkLst>
        </pc:cxnChg>
        <pc:cxnChg chg="add mod">
          <ac:chgData name="Mukherjee, Poulami (Cognizant)" userId="e805c20d-acbc-4a3a-a7e5-5f24fca23ca8" providerId="ADAL" clId="{948785DD-223B-4EED-99CA-64274D97377E}" dt="2022-09-09T12:11:42.147" v="8623" actId="1076"/>
          <ac:cxnSpMkLst>
            <pc:docMk/>
            <pc:sldMk cId="1373617929" sldId="288"/>
            <ac:cxnSpMk id="32" creationId="{9104EB69-C881-460B-AC81-02029DB8CA7B}"/>
          </ac:cxnSpMkLst>
        </pc:cxnChg>
      </pc:sldChg>
      <pc:sldChg chg="addSp delSp modSp new mod">
        <pc:chgData name="Mukherjee, Poulami (Cognizant)" userId="e805c20d-acbc-4a3a-a7e5-5f24fca23ca8" providerId="ADAL" clId="{948785DD-223B-4EED-99CA-64274D97377E}" dt="2022-09-09T12:38:17.066" v="10189" actId="20577"/>
        <pc:sldMkLst>
          <pc:docMk/>
          <pc:sldMk cId="2971984699" sldId="289"/>
        </pc:sldMkLst>
        <pc:spChg chg="mod">
          <ac:chgData name="Mukherjee, Poulami (Cognizant)" userId="e805c20d-acbc-4a3a-a7e5-5f24fca23ca8" providerId="ADAL" clId="{948785DD-223B-4EED-99CA-64274D97377E}" dt="2022-09-09T12:15:45.854" v="8942" actId="20577"/>
          <ac:spMkLst>
            <pc:docMk/>
            <pc:sldMk cId="2971984699" sldId="289"/>
            <ac:spMk id="2" creationId="{EB7A5B35-6868-4C45-8F15-080BF859B6E7}"/>
          </ac:spMkLst>
        </pc:spChg>
        <pc:spChg chg="add del mod">
          <ac:chgData name="Mukherjee, Poulami (Cognizant)" userId="e805c20d-acbc-4a3a-a7e5-5f24fca23ca8" providerId="ADAL" clId="{948785DD-223B-4EED-99CA-64274D97377E}" dt="2022-09-09T12:38:17.066" v="10189" actId="20577"/>
          <ac:spMkLst>
            <pc:docMk/>
            <pc:sldMk cId="2971984699" sldId="289"/>
            <ac:spMk id="3" creationId="{439DD2CE-56DC-4FDA-8724-A92CF04A804E}"/>
          </ac:spMkLst>
        </pc:spChg>
        <pc:spChg chg="mod">
          <ac:chgData name="Mukherjee, Poulami (Cognizant)" userId="e805c20d-acbc-4a3a-a7e5-5f24fca23ca8" providerId="ADAL" clId="{948785DD-223B-4EED-99CA-64274D97377E}" dt="2022-09-09T12:18:06.026" v="9101" actId="20577"/>
          <ac:spMkLst>
            <pc:docMk/>
            <pc:sldMk cId="2971984699" sldId="289"/>
            <ac:spMk id="4" creationId="{22EDD242-1CEF-4AC4-AF02-DA670C988340}"/>
          </ac:spMkLst>
        </pc:spChg>
        <pc:spChg chg="add del mod">
          <ac:chgData name="Mukherjee, Poulami (Cognizant)" userId="e805c20d-acbc-4a3a-a7e5-5f24fca23ca8" providerId="ADAL" clId="{948785DD-223B-4EED-99CA-64274D97377E}" dt="2022-09-09T12:15:50.991" v="8945"/>
          <ac:spMkLst>
            <pc:docMk/>
            <pc:sldMk cId="2971984699" sldId="289"/>
            <ac:spMk id="5" creationId="{10F061A6-3FD6-4C22-AE7B-F40A10A1F76C}"/>
          </ac:spMkLst>
        </pc:spChg>
      </pc:sldChg>
      <pc:sldChg chg="modSp new mod">
        <pc:chgData name="Mukherjee, Poulami (Cognizant)" userId="e805c20d-acbc-4a3a-a7e5-5f24fca23ca8" providerId="ADAL" clId="{948785DD-223B-4EED-99CA-64274D97377E}" dt="2022-09-09T12:38:09.994" v="10188" actId="20577"/>
        <pc:sldMkLst>
          <pc:docMk/>
          <pc:sldMk cId="3063384194" sldId="290"/>
        </pc:sldMkLst>
        <pc:spChg chg="mod">
          <ac:chgData name="Mukherjee, Poulami (Cognizant)" userId="e805c20d-acbc-4a3a-a7e5-5f24fca23ca8" providerId="ADAL" clId="{948785DD-223B-4EED-99CA-64274D97377E}" dt="2022-09-09T12:24:17.087" v="9381" actId="20577"/>
          <ac:spMkLst>
            <pc:docMk/>
            <pc:sldMk cId="3063384194" sldId="290"/>
            <ac:spMk id="2" creationId="{88484734-F07F-4724-BE5D-3A69BFD0A042}"/>
          </ac:spMkLst>
        </pc:spChg>
        <pc:spChg chg="mod">
          <ac:chgData name="Mukherjee, Poulami (Cognizant)" userId="e805c20d-acbc-4a3a-a7e5-5f24fca23ca8" providerId="ADAL" clId="{948785DD-223B-4EED-99CA-64274D97377E}" dt="2022-09-09T12:38:09.994" v="10188" actId="20577"/>
          <ac:spMkLst>
            <pc:docMk/>
            <pc:sldMk cId="3063384194" sldId="290"/>
            <ac:spMk id="3" creationId="{D3E74D37-E416-4429-A472-19F1D6743EE3}"/>
          </ac:spMkLst>
        </pc:spChg>
        <pc:spChg chg="mod">
          <ac:chgData name="Mukherjee, Poulami (Cognizant)" userId="e805c20d-acbc-4a3a-a7e5-5f24fca23ca8" providerId="ADAL" clId="{948785DD-223B-4EED-99CA-64274D97377E}" dt="2022-09-09T12:27:36.270" v="9604" actId="20577"/>
          <ac:spMkLst>
            <pc:docMk/>
            <pc:sldMk cId="3063384194" sldId="290"/>
            <ac:spMk id="4" creationId="{599ED93A-215D-4D78-8F67-74E40629EBEF}"/>
          </ac:spMkLst>
        </pc:spChg>
      </pc:sldChg>
      <pc:sldChg chg="addSp delSp modSp new mod">
        <pc:chgData name="Mukherjee, Poulami (Cognizant)" userId="e805c20d-acbc-4a3a-a7e5-5f24fca23ca8" providerId="ADAL" clId="{948785DD-223B-4EED-99CA-64274D97377E}" dt="2022-09-09T12:24:07.872" v="9375" actId="20577"/>
        <pc:sldMkLst>
          <pc:docMk/>
          <pc:sldMk cId="2450573392" sldId="291"/>
        </pc:sldMkLst>
        <pc:spChg chg="mod">
          <ac:chgData name="Mukherjee, Poulami (Cognizant)" userId="e805c20d-acbc-4a3a-a7e5-5f24fca23ca8" providerId="ADAL" clId="{948785DD-223B-4EED-99CA-64274D97377E}" dt="2022-09-09T12:18:38.784" v="9127" actId="20577"/>
          <ac:spMkLst>
            <pc:docMk/>
            <pc:sldMk cId="2450573392" sldId="291"/>
            <ac:spMk id="2" creationId="{93EB27E8-6F15-4AA2-B303-9151B750702C}"/>
          </ac:spMkLst>
        </pc:spChg>
        <pc:spChg chg="mod">
          <ac:chgData name="Mukherjee, Poulami (Cognizant)" userId="e805c20d-acbc-4a3a-a7e5-5f24fca23ca8" providerId="ADAL" clId="{948785DD-223B-4EED-99CA-64274D97377E}" dt="2022-09-09T12:24:07.872" v="9375" actId="20577"/>
          <ac:spMkLst>
            <pc:docMk/>
            <pc:sldMk cId="2450573392" sldId="291"/>
            <ac:spMk id="3" creationId="{E1175A66-01E1-4904-9DB0-CE83AFC76BAB}"/>
          </ac:spMkLst>
        </pc:spChg>
        <pc:spChg chg="add mod">
          <ac:chgData name="Mukherjee, Poulami (Cognizant)" userId="e805c20d-acbc-4a3a-a7e5-5f24fca23ca8" providerId="ADAL" clId="{948785DD-223B-4EED-99CA-64274D97377E}" dt="2022-09-09T12:19:02.924" v="9128"/>
          <ac:spMkLst>
            <pc:docMk/>
            <pc:sldMk cId="2450573392" sldId="291"/>
            <ac:spMk id="4" creationId="{A46EEF0F-4A2A-4791-8683-C2D3C5221245}"/>
          </ac:spMkLst>
        </pc:spChg>
        <pc:spChg chg="add mod">
          <ac:chgData name="Mukherjee, Poulami (Cognizant)" userId="e805c20d-acbc-4a3a-a7e5-5f24fca23ca8" providerId="ADAL" clId="{948785DD-223B-4EED-99CA-64274D97377E}" dt="2022-09-09T12:19:02.924" v="9128"/>
          <ac:spMkLst>
            <pc:docMk/>
            <pc:sldMk cId="2450573392" sldId="291"/>
            <ac:spMk id="5" creationId="{B969BD7C-E727-4786-9DD3-34C288C0FE2F}"/>
          </ac:spMkLst>
        </pc:spChg>
        <pc:spChg chg="add mod">
          <ac:chgData name="Mukherjee, Poulami (Cognizant)" userId="e805c20d-acbc-4a3a-a7e5-5f24fca23ca8" providerId="ADAL" clId="{948785DD-223B-4EED-99CA-64274D97377E}" dt="2022-09-09T12:21:44.890" v="9159" actId="20577"/>
          <ac:spMkLst>
            <pc:docMk/>
            <pc:sldMk cId="2450573392" sldId="291"/>
            <ac:spMk id="6" creationId="{66E6D24B-F714-4207-9854-DDAD611A6608}"/>
          </ac:spMkLst>
        </pc:spChg>
        <pc:spChg chg="add mod">
          <ac:chgData name="Mukherjee, Poulami (Cognizant)" userId="e805c20d-acbc-4a3a-a7e5-5f24fca23ca8" providerId="ADAL" clId="{948785DD-223B-4EED-99CA-64274D97377E}" dt="2022-09-09T12:19:02.924" v="9128"/>
          <ac:spMkLst>
            <pc:docMk/>
            <pc:sldMk cId="2450573392" sldId="291"/>
            <ac:spMk id="7" creationId="{BB2F934A-F9A3-4000-8896-2CD7B83E7FFF}"/>
          </ac:spMkLst>
        </pc:spChg>
        <pc:spChg chg="add mod">
          <ac:chgData name="Mukherjee, Poulami (Cognizant)" userId="e805c20d-acbc-4a3a-a7e5-5f24fca23ca8" providerId="ADAL" clId="{948785DD-223B-4EED-99CA-64274D97377E}" dt="2022-09-09T12:19:02.924" v="9128"/>
          <ac:spMkLst>
            <pc:docMk/>
            <pc:sldMk cId="2450573392" sldId="291"/>
            <ac:spMk id="8" creationId="{B591BFCF-EC6A-4557-B963-35B79722D0C2}"/>
          </ac:spMkLst>
        </pc:spChg>
        <pc:spChg chg="add mod">
          <ac:chgData name="Mukherjee, Poulami (Cognizant)" userId="e805c20d-acbc-4a3a-a7e5-5f24fca23ca8" providerId="ADAL" clId="{948785DD-223B-4EED-99CA-64274D97377E}" dt="2022-09-09T12:19:02.924" v="9128"/>
          <ac:spMkLst>
            <pc:docMk/>
            <pc:sldMk cId="2450573392" sldId="291"/>
            <ac:spMk id="21" creationId="{FA762B5E-55CC-4849-972A-5295374A1D5F}"/>
          </ac:spMkLst>
        </pc:spChg>
        <pc:spChg chg="add mod">
          <ac:chgData name="Mukherjee, Poulami (Cognizant)" userId="e805c20d-acbc-4a3a-a7e5-5f24fca23ca8" providerId="ADAL" clId="{948785DD-223B-4EED-99CA-64274D97377E}" dt="2022-09-09T12:19:02.924" v="9128"/>
          <ac:spMkLst>
            <pc:docMk/>
            <pc:sldMk cId="2450573392" sldId="291"/>
            <ac:spMk id="22" creationId="{B58EA5CC-B245-4FEE-A143-86AC2CBA9897}"/>
          </ac:spMkLst>
        </pc:spChg>
        <pc:spChg chg="add mod">
          <ac:chgData name="Mukherjee, Poulami (Cognizant)" userId="e805c20d-acbc-4a3a-a7e5-5f24fca23ca8" providerId="ADAL" clId="{948785DD-223B-4EED-99CA-64274D97377E}" dt="2022-09-09T12:19:02.924" v="9128"/>
          <ac:spMkLst>
            <pc:docMk/>
            <pc:sldMk cId="2450573392" sldId="291"/>
            <ac:spMk id="23" creationId="{EBBFE431-A465-4898-848E-BD84BFFCFE11}"/>
          </ac:spMkLst>
        </pc:spChg>
        <pc:spChg chg="add del mod">
          <ac:chgData name="Mukherjee, Poulami (Cognizant)" userId="e805c20d-acbc-4a3a-a7e5-5f24fca23ca8" providerId="ADAL" clId="{948785DD-223B-4EED-99CA-64274D97377E}" dt="2022-09-09T12:19:17.498" v="9130" actId="478"/>
          <ac:spMkLst>
            <pc:docMk/>
            <pc:sldMk cId="2450573392" sldId="291"/>
            <ac:spMk id="24" creationId="{AAA60AF2-ED39-41F0-A2D4-0CB897913EA5}"/>
          </ac:spMkLst>
        </pc:spChg>
        <pc:spChg chg="add mod">
          <ac:chgData name="Mukherjee, Poulami (Cognizant)" userId="e805c20d-acbc-4a3a-a7e5-5f24fca23ca8" providerId="ADAL" clId="{948785DD-223B-4EED-99CA-64274D97377E}" dt="2022-09-09T12:19:02.924" v="9128"/>
          <ac:spMkLst>
            <pc:docMk/>
            <pc:sldMk cId="2450573392" sldId="291"/>
            <ac:spMk id="28" creationId="{180F43A3-AD6A-41D5-BA77-5DE005E5728C}"/>
          </ac:spMkLst>
        </pc:spChg>
        <pc:spChg chg="add del mod">
          <ac:chgData name="Mukherjee, Poulami (Cognizant)" userId="e805c20d-acbc-4a3a-a7e5-5f24fca23ca8" providerId="ADAL" clId="{948785DD-223B-4EED-99CA-64274D97377E}" dt="2022-09-09T12:19:33.243" v="9133" actId="478"/>
          <ac:spMkLst>
            <pc:docMk/>
            <pc:sldMk cId="2450573392" sldId="291"/>
            <ac:spMk id="29" creationId="{E0EA88BA-E386-4451-9188-5585DE621B28}"/>
          </ac:spMkLst>
        </pc:spChg>
        <pc:spChg chg="add mod">
          <ac:chgData name="Mukherjee, Poulami (Cognizant)" userId="e805c20d-acbc-4a3a-a7e5-5f24fca23ca8" providerId="ADAL" clId="{948785DD-223B-4EED-99CA-64274D97377E}" dt="2022-09-09T12:22:01.153" v="9163" actId="1076"/>
          <ac:spMkLst>
            <pc:docMk/>
            <pc:sldMk cId="2450573392" sldId="291"/>
            <ac:spMk id="46" creationId="{B3481FAB-1635-4D08-B5F2-A257685ADDC9}"/>
          </ac:spMkLst>
        </pc:spChg>
        <pc:spChg chg="add mod">
          <ac:chgData name="Mukherjee, Poulami (Cognizant)" userId="e805c20d-acbc-4a3a-a7e5-5f24fca23ca8" providerId="ADAL" clId="{948785DD-223B-4EED-99CA-64274D97377E}" dt="2022-09-09T12:22:10.433" v="9165" actId="1076"/>
          <ac:spMkLst>
            <pc:docMk/>
            <pc:sldMk cId="2450573392" sldId="291"/>
            <ac:spMk id="47" creationId="{A2C23B6E-48BE-45EF-ABDC-EA234FB47FA0}"/>
          </ac:spMkLst>
        </pc:spChg>
        <pc:cxnChg chg="add mod">
          <ac:chgData name="Mukherjee, Poulami (Cognizant)" userId="e805c20d-acbc-4a3a-a7e5-5f24fca23ca8" providerId="ADAL" clId="{948785DD-223B-4EED-99CA-64274D97377E}" dt="2022-09-09T12:19:02.924" v="9128"/>
          <ac:cxnSpMkLst>
            <pc:docMk/>
            <pc:sldMk cId="2450573392" sldId="291"/>
            <ac:cxnSpMk id="9" creationId="{95E96473-F5C6-42F5-BD83-89B3AEDAA193}"/>
          </ac:cxnSpMkLst>
        </pc:cxnChg>
        <pc:cxnChg chg="add mod">
          <ac:chgData name="Mukherjee, Poulami (Cognizant)" userId="e805c20d-acbc-4a3a-a7e5-5f24fca23ca8" providerId="ADAL" clId="{948785DD-223B-4EED-99CA-64274D97377E}" dt="2022-09-09T12:19:02.924" v="9128"/>
          <ac:cxnSpMkLst>
            <pc:docMk/>
            <pc:sldMk cId="2450573392" sldId="291"/>
            <ac:cxnSpMk id="10" creationId="{634D75FD-3D60-4DDD-AC2F-B7776B31D226}"/>
          </ac:cxnSpMkLst>
        </pc:cxnChg>
        <pc:cxnChg chg="add mod">
          <ac:chgData name="Mukherjee, Poulami (Cognizant)" userId="e805c20d-acbc-4a3a-a7e5-5f24fca23ca8" providerId="ADAL" clId="{948785DD-223B-4EED-99CA-64274D97377E}" dt="2022-09-09T12:19:02.924" v="9128"/>
          <ac:cxnSpMkLst>
            <pc:docMk/>
            <pc:sldMk cId="2450573392" sldId="291"/>
            <ac:cxnSpMk id="11" creationId="{1FBDDC0F-2260-4B50-BBF9-CD3933D571CB}"/>
          </ac:cxnSpMkLst>
        </pc:cxnChg>
        <pc:cxnChg chg="add mod">
          <ac:chgData name="Mukherjee, Poulami (Cognizant)" userId="e805c20d-acbc-4a3a-a7e5-5f24fca23ca8" providerId="ADAL" clId="{948785DD-223B-4EED-99CA-64274D97377E}" dt="2022-09-09T12:19:02.924" v="9128"/>
          <ac:cxnSpMkLst>
            <pc:docMk/>
            <pc:sldMk cId="2450573392" sldId="291"/>
            <ac:cxnSpMk id="12" creationId="{E8500503-2822-40BE-8219-5DF95361D625}"/>
          </ac:cxnSpMkLst>
        </pc:cxnChg>
        <pc:cxnChg chg="add mod">
          <ac:chgData name="Mukherjee, Poulami (Cognizant)" userId="e805c20d-acbc-4a3a-a7e5-5f24fca23ca8" providerId="ADAL" clId="{948785DD-223B-4EED-99CA-64274D97377E}" dt="2022-09-09T12:19:02.924" v="9128"/>
          <ac:cxnSpMkLst>
            <pc:docMk/>
            <pc:sldMk cId="2450573392" sldId="291"/>
            <ac:cxnSpMk id="13" creationId="{C8CDB6D8-759B-478F-AD33-9E68B38F6D09}"/>
          </ac:cxnSpMkLst>
        </pc:cxnChg>
        <pc:cxnChg chg="add mod">
          <ac:chgData name="Mukherjee, Poulami (Cognizant)" userId="e805c20d-acbc-4a3a-a7e5-5f24fca23ca8" providerId="ADAL" clId="{948785DD-223B-4EED-99CA-64274D97377E}" dt="2022-09-09T12:19:02.924" v="9128"/>
          <ac:cxnSpMkLst>
            <pc:docMk/>
            <pc:sldMk cId="2450573392" sldId="291"/>
            <ac:cxnSpMk id="14" creationId="{79A3357B-BBB8-4C90-930F-3AE96154983B}"/>
          </ac:cxnSpMkLst>
        </pc:cxnChg>
        <pc:cxnChg chg="add mod">
          <ac:chgData name="Mukherjee, Poulami (Cognizant)" userId="e805c20d-acbc-4a3a-a7e5-5f24fca23ca8" providerId="ADAL" clId="{948785DD-223B-4EED-99CA-64274D97377E}" dt="2022-09-09T12:19:02.924" v="9128"/>
          <ac:cxnSpMkLst>
            <pc:docMk/>
            <pc:sldMk cId="2450573392" sldId="291"/>
            <ac:cxnSpMk id="15" creationId="{1F97A43B-D836-4163-8542-7BDFFA6281B1}"/>
          </ac:cxnSpMkLst>
        </pc:cxnChg>
        <pc:cxnChg chg="add mod">
          <ac:chgData name="Mukherjee, Poulami (Cognizant)" userId="e805c20d-acbc-4a3a-a7e5-5f24fca23ca8" providerId="ADAL" clId="{948785DD-223B-4EED-99CA-64274D97377E}" dt="2022-09-09T12:19:02.924" v="9128"/>
          <ac:cxnSpMkLst>
            <pc:docMk/>
            <pc:sldMk cId="2450573392" sldId="291"/>
            <ac:cxnSpMk id="16" creationId="{E2FF583E-8E24-456D-B7C6-92F1FE57840F}"/>
          </ac:cxnSpMkLst>
        </pc:cxnChg>
        <pc:cxnChg chg="add mod">
          <ac:chgData name="Mukherjee, Poulami (Cognizant)" userId="e805c20d-acbc-4a3a-a7e5-5f24fca23ca8" providerId="ADAL" clId="{948785DD-223B-4EED-99CA-64274D97377E}" dt="2022-09-09T12:19:02.924" v="9128"/>
          <ac:cxnSpMkLst>
            <pc:docMk/>
            <pc:sldMk cId="2450573392" sldId="291"/>
            <ac:cxnSpMk id="17" creationId="{8F5310E4-2945-48B5-A615-C691B7EA4D5B}"/>
          </ac:cxnSpMkLst>
        </pc:cxnChg>
        <pc:cxnChg chg="add mod">
          <ac:chgData name="Mukherjee, Poulami (Cognizant)" userId="e805c20d-acbc-4a3a-a7e5-5f24fca23ca8" providerId="ADAL" clId="{948785DD-223B-4EED-99CA-64274D97377E}" dt="2022-09-09T12:19:02.924" v="9128"/>
          <ac:cxnSpMkLst>
            <pc:docMk/>
            <pc:sldMk cId="2450573392" sldId="291"/>
            <ac:cxnSpMk id="18" creationId="{6E353E8D-1C21-42A6-84B2-913E243EA37F}"/>
          </ac:cxnSpMkLst>
        </pc:cxnChg>
        <pc:cxnChg chg="add mod">
          <ac:chgData name="Mukherjee, Poulami (Cognizant)" userId="e805c20d-acbc-4a3a-a7e5-5f24fca23ca8" providerId="ADAL" clId="{948785DD-223B-4EED-99CA-64274D97377E}" dt="2022-09-09T12:19:02.924" v="9128"/>
          <ac:cxnSpMkLst>
            <pc:docMk/>
            <pc:sldMk cId="2450573392" sldId="291"/>
            <ac:cxnSpMk id="19" creationId="{38E479A6-0D5A-459E-A5D5-75AEE8D79000}"/>
          </ac:cxnSpMkLst>
        </pc:cxnChg>
        <pc:cxnChg chg="add mod">
          <ac:chgData name="Mukherjee, Poulami (Cognizant)" userId="e805c20d-acbc-4a3a-a7e5-5f24fca23ca8" providerId="ADAL" clId="{948785DD-223B-4EED-99CA-64274D97377E}" dt="2022-09-09T12:19:02.924" v="9128"/>
          <ac:cxnSpMkLst>
            <pc:docMk/>
            <pc:sldMk cId="2450573392" sldId="291"/>
            <ac:cxnSpMk id="20" creationId="{7C0ACB37-63F6-4C13-A95F-4C953D1A56AC}"/>
          </ac:cxnSpMkLst>
        </pc:cxnChg>
        <pc:cxnChg chg="add del mod">
          <ac:chgData name="Mukherjee, Poulami (Cognizant)" userId="e805c20d-acbc-4a3a-a7e5-5f24fca23ca8" providerId="ADAL" clId="{948785DD-223B-4EED-99CA-64274D97377E}" dt="2022-09-09T12:19:39.376" v="9135" actId="478"/>
          <ac:cxnSpMkLst>
            <pc:docMk/>
            <pc:sldMk cId="2450573392" sldId="291"/>
            <ac:cxnSpMk id="25" creationId="{36FA1899-AB77-4E40-865E-44399D532A84}"/>
          </ac:cxnSpMkLst>
        </pc:cxnChg>
        <pc:cxnChg chg="add del mod">
          <ac:chgData name="Mukherjee, Poulami (Cognizant)" userId="e805c20d-acbc-4a3a-a7e5-5f24fca23ca8" providerId="ADAL" clId="{948785DD-223B-4EED-99CA-64274D97377E}" dt="2022-09-09T12:19:35.945" v="9134" actId="478"/>
          <ac:cxnSpMkLst>
            <pc:docMk/>
            <pc:sldMk cId="2450573392" sldId="291"/>
            <ac:cxnSpMk id="26" creationId="{EC59A4E9-D49B-40A5-BAA9-534D2DC65C40}"/>
          </ac:cxnSpMkLst>
        </pc:cxnChg>
        <pc:cxnChg chg="add del mod">
          <ac:chgData name="Mukherjee, Poulami (Cognizant)" userId="e805c20d-acbc-4a3a-a7e5-5f24fca23ca8" providerId="ADAL" clId="{948785DD-223B-4EED-99CA-64274D97377E}" dt="2022-09-09T12:20:06.142" v="9138" actId="478"/>
          <ac:cxnSpMkLst>
            <pc:docMk/>
            <pc:sldMk cId="2450573392" sldId="291"/>
            <ac:cxnSpMk id="27" creationId="{6F1AB618-32E1-44A1-9476-E4EE91AFA35C}"/>
          </ac:cxnSpMkLst>
        </pc:cxnChg>
        <pc:cxnChg chg="add del mod">
          <ac:chgData name="Mukherjee, Poulami (Cognizant)" userId="e805c20d-acbc-4a3a-a7e5-5f24fca23ca8" providerId="ADAL" clId="{948785DD-223B-4EED-99CA-64274D97377E}" dt="2022-09-09T12:20:39.540" v="9143" actId="478"/>
          <ac:cxnSpMkLst>
            <pc:docMk/>
            <pc:sldMk cId="2450573392" sldId="291"/>
            <ac:cxnSpMk id="32" creationId="{2EE95E32-3074-4A45-A2F6-73790E82A93A}"/>
          </ac:cxnSpMkLst>
        </pc:cxnChg>
        <pc:cxnChg chg="add mod">
          <ac:chgData name="Mukherjee, Poulami (Cognizant)" userId="e805c20d-acbc-4a3a-a7e5-5f24fca23ca8" providerId="ADAL" clId="{948785DD-223B-4EED-99CA-64274D97377E}" dt="2022-09-09T12:20:54.510" v="9146" actId="13822"/>
          <ac:cxnSpMkLst>
            <pc:docMk/>
            <pc:sldMk cId="2450573392" sldId="291"/>
            <ac:cxnSpMk id="37" creationId="{709D3D92-5305-4A22-8C16-C4AAA76D84F0}"/>
          </ac:cxnSpMkLst>
        </pc:cxnChg>
        <pc:cxnChg chg="add mod">
          <ac:chgData name="Mukherjee, Poulami (Cognizant)" userId="e805c20d-acbc-4a3a-a7e5-5f24fca23ca8" providerId="ADAL" clId="{948785DD-223B-4EED-99CA-64274D97377E}" dt="2022-09-09T12:21:17.177" v="9152" actId="14100"/>
          <ac:cxnSpMkLst>
            <pc:docMk/>
            <pc:sldMk cId="2450573392" sldId="291"/>
            <ac:cxnSpMk id="39" creationId="{9CEA14A4-6D55-4BC5-B86E-708FC24B4674}"/>
          </ac:cxnSpMkLst>
        </pc:cxnChg>
        <pc:cxnChg chg="add mod">
          <ac:chgData name="Mukherjee, Poulami (Cognizant)" userId="e805c20d-acbc-4a3a-a7e5-5f24fca23ca8" providerId="ADAL" clId="{948785DD-223B-4EED-99CA-64274D97377E}" dt="2022-09-09T12:21:32.461" v="9155" actId="1076"/>
          <ac:cxnSpMkLst>
            <pc:docMk/>
            <pc:sldMk cId="2450573392" sldId="291"/>
            <ac:cxnSpMk id="45" creationId="{04B72431-AE52-450F-8F17-DED920FC860D}"/>
          </ac:cxnSpMkLst>
        </pc:cxnChg>
      </pc:sldChg>
      <pc:sldChg chg="addSp modSp new mod">
        <pc:chgData name="Mukherjee, Poulami (Cognizant)" userId="e805c20d-acbc-4a3a-a7e5-5f24fca23ca8" providerId="ADAL" clId="{948785DD-223B-4EED-99CA-64274D97377E}" dt="2022-09-09T12:29:20.411" v="9654" actId="20577"/>
        <pc:sldMkLst>
          <pc:docMk/>
          <pc:sldMk cId="3229833512" sldId="292"/>
        </pc:sldMkLst>
        <pc:spChg chg="mod">
          <ac:chgData name="Mukherjee, Poulami (Cognizant)" userId="e805c20d-acbc-4a3a-a7e5-5f24fca23ca8" providerId="ADAL" clId="{948785DD-223B-4EED-99CA-64274D97377E}" dt="2022-09-09T12:28:26.065" v="9637" actId="20577"/>
          <ac:spMkLst>
            <pc:docMk/>
            <pc:sldMk cId="3229833512" sldId="292"/>
            <ac:spMk id="2" creationId="{5A3E7914-A47A-439B-886E-633080DB6A3C}"/>
          </ac:spMkLst>
        </pc:spChg>
        <pc:spChg chg="mod">
          <ac:chgData name="Mukherjee, Poulami (Cognizant)" userId="e805c20d-acbc-4a3a-a7e5-5f24fca23ca8" providerId="ADAL" clId="{948785DD-223B-4EED-99CA-64274D97377E}" dt="2022-09-09T12:29:20.411" v="9654" actId="20577"/>
          <ac:spMkLst>
            <pc:docMk/>
            <pc:sldMk cId="3229833512" sldId="292"/>
            <ac:spMk id="3" creationId="{48A28DAB-E896-42C0-9608-0D2A2C2A0A8D}"/>
          </ac:spMkLst>
        </pc:spChg>
        <pc:spChg chg="add mod">
          <ac:chgData name="Mukherjee, Poulami (Cognizant)" userId="e805c20d-acbc-4a3a-a7e5-5f24fca23ca8" providerId="ADAL" clId="{948785DD-223B-4EED-99CA-64274D97377E}" dt="2022-09-09T12:28:42.835" v="9638"/>
          <ac:spMkLst>
            <pc:docMk/>
            <pc:sldMk cId="3229833512" sldId="292"/>
            <ac:spMk id="4" creationId="{1748B59E-529C-4EE3-B167-6CD8343DF238}"/>
          </ac:spMkLst>
        </pc:spChg>
        <pc:spChg chg="add mod">
          <ac:chgData name="Mukherjee, Poulami (Cognizant)" userId="e805c20d-acbc-4a3a-a7e5-5f24fca23ca8" providerId="ADAL" clId="{948785DD-223B-4EED-99CA-64274D97377E}" dt="2022-09-09T12:28:42.835" v="9638"/>
          <ac:spMkLst>
            <pc:docMk/>
            <pc:sldMk cId="3229833512" sldId="292"/>
            <ac:spMk id="5" creationId="{20E61E2C-5760-4120-A320-F414A8D24AA1}"/>
          </ac:spMkLst>
        </pc:spChg>
        <pc:spChg chg="add mod">
          <ac:chgData name="Mukherjee, Poulami (Cognizant)" userId="e805c20d-acbc-4a3a-a7e5-5f24fca23ca8" providerId="ADAL" clId="{948785DD-223B-4EED-99CA-64274D97377E}" dt="2022-09-09T12:28:42.835" v="9638"/>
          <ac:spMkLst>
            <pc:docMk/>
            <pc:sldMk cId="3229833512" sldId="292"/>
            <ac:spMk id="6" creationId="{5EF81BDF-9523-402A-9138-981B9EB3F548}"/>
          </ac:spMkLst>
        </pc:spChg>
        <pc:spChg chg="add mod">
          <ac:chgData name="Mukherjee, Poulami (Cognizant)" userId="e805c20d-acbc-4a3a-a7e5-5f24fca23ca8" providerId="ADAL" clId="{948785DD-223B-4EED-99CA-64274D97377E}" dt="2022-09-09T12:28:42.835" v="9638"/>
          <ac:spMkLst>
            <pc:docMk/>
            <pc:sldMk cId="3229833512" sldId="292"/>
            <ac:spMk id="7" creationId="{1BC06EBA-E14F-4039-8AF1-7EA42F50FA08}"/>
          </ac:spMkLst>
        </pc:spChg>
        <pc:spChg chg="add mod">
          <ac:chgData name="Mukherjee, Poulami (Cognizant)" userId="e805c20d-acbc-4a3a-a7e5-5f24fca23ca8" providerId="ADAL" clId="{948785DD-223B-4EED-99CA-64274D97377E}" dt="2022-09-09T12:28:42.835" v="9638"/>
          <ac:spMkLst>
            <pc:docMk/>
            <pc:sldMk cId="3229833512" sldId="292"/>
            <ac:spMk id="8" creationId="{1A31667E-202F-459B-A97A-B068737F751C}"/>
          </ac:spMkLst>
        </pc:spChg>
        <pc:spChg chg="add mod">
          <ac:chgData name="Mukherjee, Poulami (Cognizant)" userId="e805c20d-acbc-4a3a-a7e5-5f24fca23ca8" providerId="ADAL" clId="{948785DD-223B-4EED-99CA-64274D97377E}" dt="2022-09-09T12:28:42.835" v="9638"/>
          <ac:spMkLst>
            <pc:docMk/>
            <pc:sldMk cId="3229833512" sldId="292"/>
            <ac:spMk id="21" creationId="{8D287679-581F-42D1-8CBC-7B7DB0016A9B}"/>
          </ac:spMkLst>
        </pc:spChg>
        <pc:spChg chg="add mod">
          <ac:chgData name="Mukherjee, Poulami (Cognizant)" userId="e805c20d-acbc-4a3a-a7e5-5f24fca23ca8" providerId="ADAL" clId="{948785DD-223B-4EED-99CA-64274D97377E}" dt="2022-09-09T12:28:42.835" v="9638"/>
          <ac:spMkLst>
            <pc:docMk/>
            <pc:sldMk cId="3229833512" sldId="292"/>
            <ac:spMk id="22" creationId="{891F4517-C0CA-4423-9C46-FCB67604C359}"/>
          </ac:spMkLst>
        </pc:spChg>
        <pc:spChg chg="add mod">
          <ac:chgData name="Mukherjee, Poulami (Cognizant)" userId="e805c20d-acbc-4a3a-a7e5-5f24fca23ca8" providerId="ADAL" clId="{948785DD-223B-4EED-99CA-64274D97377E}" dt="2022-09-09T12:28:42.835" v="9638"/>
          <ac:spMkLst>
            <pc:docMk/>
            <pc:sldMk cId="3229833512" sldId="292"/>
            <ac:spMk id="23" creationId="{C2AFC893-B112-4AD5-8FE5-70F205F905C1}"/>
          </ac:spMkLst>
        </pc:spChg>
        <pc:spChg chg="add mod">
          <ac:chgData name="Mukherjee, Poulami (Cognizant)" userId="e805c20d-acbc-4a3a-a7e5-5f24fca23ca8" providerId="ADAL" clId="{948785DD-223B-4EED-99CA-64274D97377E}" dt="2022-09-09T12:28:42.835" v="9638"/>
          <ac:spMkLst>
            <pc:docMk/>
            <pc:sldMk cId="3229833512" sldId="292"/>
            <ac:spMk id="24" creationId="{C87B66D6-83E7-4958-96F9-0B608435F9A0}"/>
          </ac:spMkLst>
        </pc:spChg>
        <pc:spChg chg="add mod">
          <ac:chgData name="Mukherjee, Poulami (Cognizant)" userId="e805c20d-acbc-4a3a-a7e5-5f24fca23ca8" providerId="ADAL" clId="{948785DD-223B-4EED-99CA-64274D97377E}" dt="2022-09-09T12:28:42.835" v="9638"/>
          <ac:spMkLst>
            <pc:docMk/>
            <pc:sldMk cId="3229833512" sldId="292"/>
            <ac:spMk id="28" creationId="{D0C45B6E-D07F-4A87-BA86-8149D1CB59A5}"/>
          </ac:spMkLst>
        </pc:spChg>
        <pc:spChg chg="add mod">
          <ac:chgData name="Mukherjee, Poulami (Cognizant)" userId="e805c20d-acbc-4a3a-a7e5-5f24fca23ca8" providerId="ADAL" clId="{948785DD-223B-4EED-99CA-64274D97377E}" dt="2022-09-09T12:28:42.835" v="9638"/>
          <ac:spMkLst>
            <pc:docMk/>
            <pc:sldMk cId="3229833512" sldId="292"/>
            <ac:spMk id="29" creationId="{BB67EC7D-937B-4BC6-B315-0C755BAD47CC}"/>
          </ac:spMkLst>
        </pc:spChg>
        <pc:cxnChg chg="add mod">
          <ac:chgData name="Mukherjee, Poulami (Cognizant)" userId="e805c20d-acbc-4a3a-a7e5-5f24fca23ca8" providerId="ADAL" clId="{948785DD-223B-4EED-99CA-64274D97377E}" dt="2022-09-09T12:28:42.835" v="9638"/>
          <ac:cxnSpMkLst>
            <pc:docMk/>
            <pc:sldMk cId="3229833512" sldId="292"/>
            <ac:cxnSpMk id="9" creationId="{A1A89967-BEE3-4FFC-A3DC-A18095897405}"/>
          </ac:cxnSpMkLst>
        </pc:cxnChg>
        <pc:cxnChg chg="add mod">
          <ac:chgData name="Mukherjee, Poulami (Cognizant)" userId="e805c20d-acbc-4a3a-a7e5-5f24fca23ca8" providerId="ADAL" clId="{948785DD-223B-4EED-99CA-64274D97377E}" dt="2022-09-09T12:28:42.835" v="9638"/>
          <ac:cxnSpMkLst>
            <pc:docMk/>
            <pc:sldMk cId="3229833512" sldId="292"/>
            <ac:cxnSpMk id="10" creationId="{1DA2E87B-DBF9-4E2E-AF94-0531AA106F61}"/>
          </ac:cxnSpMkLst>
        </pc:cxnChg>
        <pc:cxnChg chg="add mod">
          <ac:chgData name="Mukherjee, Poulami (Cognizant)" userId="e805c20d-acbc-4a3a-a7e5-5f24fca23ca8" providerId="ADAL" clId="{948785DD-223B-4EED-99CA-64274D97377E}" dt="2022-09-09T12:28:42.835" v="9638"/>
          <ac:cxnSpMkLst>
            <pc:docMk/>
            <pc:sldMk cId="3229833512" sldId="292"/>
            <ac:cxnSpMk id="11" creationId="{26B317B9-2641-4662-9FAB-3CC0215F18C4}"/>
          </ac:cxnSpMkLst>
        </pc:cxnChg>
        <pc:cxnChg chg="add mod">
          <ac:chgData name="Mukherjee, Poulami (Cognizant)" userId="e805c20d-acbc-4a3a-a7e5-5f24fca23ca8" providerId="ADAL" clId="{948785DD-223B-4EED-99CA-64274D97377E}" dt="2022-09-09T12:28:42.835" v="9638"/>
          <ac:cxnSpMkLst>
            <pc:docMk/>
            <pc:sldMk cId="3229833512" sldId="292"/>
            <ac:cxnSpMk id="12" creationId="{ADE6F9C1-82EA-4199-9D3E-DC87AFB4FD75}"/>
          </ac:cxnSpMkLst>
        </pc:cxnChg>
        <pc:cxnChg chg="add mod">
          <ac:chgData name="Mukherjee, Poulami (Cognizant)" userId="e805c20d-acbc-4a3a-a7e5-5f24fca23ca8" providerId="ADAL" clId="{948785DD-223B-4EED-99CA-64274D97377E}" dt="2022-09-09T12:28:42.835" v="9638"/>
          <ac:cxnSpMkLst>
            <pc:docMk/>
            <pc:sldMk cId="3229833512" sldId="292"/>
            <ac:cxnSpMk id="13" creationId="{59E99485-9195-4702-8F17-30680860819D}"/>
          </ac:cxnSpMkLst>
        </pc:cxnChg>
        <pc:cxnChg chg="add mod">
          <ac:chgData name="Mukherjee, Poulami (Cognizant)" userId="e805c20d-acbc-4a3a-a7e5-5f24fca23ca8" providerId="ADAL" clId="{948785DD-223B-4EED-99CA-64274D97377E}" dt="2022-09-09T12:28:42.835" v="9638"/>
          <ac:cxnSpMkLst>
            <pc:docMk/>
            <pc:sldMk cId="3229833512" sldId="292"/>
            <ac:cxnSpMk id="14" creationId="{54F8622B-52FE-4CDA-8586-A10323407738}"/>
          </ac:cxnSpMkLst>
        </pc:cxnChg>
        <pc:cxnChg chg="add mod">
          <ac:chgData name="Mukherjee, Poulami (Cognizant)" userId="e805c20d-acbc-4a3a-a7e5-5f24fca23ca8" providerId="ADAL" clId="{948785DD-223B-4EED-99CA-64274D97377E}" dt="2022-09-09T12:28:42.835" v="9638"/>
          <ac:cxnSpMkLst>
            <pc:docMk/>
            <pc:sldMk cId="3229833512" sldId="292"/>
            <ac:cxnSpMk id="15" creationId="{2135E73B-CDEF-4039-9499-2EEF2C395BFE}"/>
          </ac:cxnSpMkLst>
        </pc:cxnChg>
        <pc:cxnChg chg="add mod">
          <ac:chgData name="Mukherjee, Poulami (Cognizant)" userId="e805c20d-acbc-4a3a-a7e5-5f24fca23ca8" providerId="ADAL" clId="{948785DD-223B-4EED-99CA-64274D97377E}" dt="2022-09-09T12:28:42.835" v="9638"/>
          <ac:cxnSpMkLst>
            <pc:docMk/>
            <pc:sldMk cId="3229833512" sldId="292"/>
            <ac:cxnSpMk id="16" creationId="{18BA54A5-B35F-499A-B8EC-F24D119401E5}"/>
          </ac:cxnSpMkLst>
        </pc:cxnChg>
        <pc:cxnChg chg="add mod">
          <ac:chgData name="Mukherjee, Poulami (Cognizant)" userId="e805c20d-acbc-4a3a-a7e5-5f24fca23ca8" providerId="ADAL" clId="{948785DD-223B-4EED-99CA-64274D97377E}" dt="2022-09-09T12:28:42.835" v="9638"/>
          <ac:cxnSpMkLst>
            <pc:docMk/>
            <pc:sldMk cId="3229833512" sldId="292"/>
            <ac:cxnSpMk id="17" creationId="{5D1626CE-932F-444A-BBD3-C8A876596ABB}"/>
          </ac:cxnSpMkLst>
        </pc:cxnChg>
        <pc:cxnChg chg="add mod">
          <ac:chgData name="Mukherjee, Poulami (Cognizant)" userId="e805c20d-acbc-4a3a-a7e5-5f24fca23ca8" providerId="ADAL" clId="{948785DD-223B-4EED-99CA-64274D97377E}" dt="2022-09-09T12:28:42.835" v="9638"/>
          <ac:cxnSpMkLst>
            <pc:docMk/>
            <pc:sldMk cId="3229833512" sldId="292"/>
            <ac:cxnSpMk id="18" creationId="{0547B04B-5C90-4B0F-9243-2965C2E05B5C}"/>
          </ac:cxnSpMkLst>
        </pc:cxnChg>
        <pc:cxnChg chg="add mod">
          <ac:chgData name="Mukherjee, Poulami (Cognizant)" userId="e805c20d-acbc-4a3a-a7e5-5f24fca23ca8" providerId="ADAL" clId="{948785DD-223B-4EED-99CA-64274D97377E}" dt="2022-09-09T12:28:42.835" v="9638"/>
          <ac:cxnSpMkLst>
            <pc:docMk/>
            <pc:sldMk cId="3229833512" sldId="292"/>
            <ac:cxnSpMk id="19" creationId="{203CB2A0-2C4B-4D1D-9DCA-1DB380B4E063}"/>
          </ac:cxnSpMkLst>
        </pc:cxnChg>
        <pc:cxnChg chg="add mod">
          <ac:chgData name="Mukherjee, Poulami (Cognizant)" userId="e805c20d-acbc-4a3a-a7e5-5f24fca23ca8" providerId="ADAL" clId="{948785DD-223B-4EED-99CA-64274D97377E}" dt="2022-09-09T12:28:42.835" v="9638"/>
          <ac:cxnSpMkLst>
            <pc:docMk/>
            <pc:sldMk cId="3229833512" sldId="292"/>
            <ac:cxnSpMk id="20" creationId="{72259239-C27A-4CD9-99F2-3A1C609DB05F}"/>
          </ac:cxnSpMkLst>
        </pc:cxnChg>
        <pc:cxnChg chg="add mod">
          <ac:chgData name="Mukherjee, Poulami (Cognizant)" userId="e805c20d-acbc-4a3a-a7e5-5f24fca23ca8" providerId="ADAL" clId="{948785DD-223B-4EED-99CA-64274D97377E}" dt="2022-09-09T12:28:42.835" v="9638"/>
          <ac:cxnSpMkLst>
            <pc:docMk/>
            <pc:sldMk cId="3229833512" sldId="292"/>
            <ac:cxnSpMk id="25" creationId="{F282359F-D142-4C18-886D-3657DDDFDFA2}"/>
          </ac:cxnSpMkLst>
        </pc:cxnChg>
        <pc:cxnChg chg="add mod">
          <ac:chgData name="Mukherjee, Poulami (Cognizant)" userId="e805c20d-acbc-4a3a-a7e5-5f24fca23ca8" providerId="ADAL" clId="{948785DD-223B-4EED-99CA-64274D97377E}" dt="2022-09-09T12:28:42.835" v="9638"/>
          <ac:cxnSpMkLst>
            <pc:docMk/>
            <pc:sldMk cId="3229833512" sldId="292"/>
            <ac:cxnSpMk id="26" creationId="{24EEF52D-8C52-4598-9C40-A642F7E4DE10}"/>
          </ac:cxnSpMkLst>
        </pc:cxnChg>
        <pc:cxnChg chg="add mod">
          <ac:chgData name="Mukherjee, Poulami (Cognizant)" userId="e805c20d-acbc-4a3a-a7e5-5f24fca23ca8" providerId="ADAL" clId="{948785DD-223B-4EED-99CA-64274D97377E}" dt="2022-09-09T12:28:42.835" v="9638"/>
          <ac:cxnSpMkLst>
            <pc:docMk/>
            <pc:sldMk cId="3229833512" sldId="292"/>
            <ac:cxnSpMk id="27" creationId="{94E2CA6A-A075-40DE-893D-D3585D5CBD24}"/>
          </ac:cxnSpMkLst>
        </pc:cxnChg>
      </pc:sldChg>
      <pc:sldChg chg="modSp new mod">
        <pc:chgData name="Mukherjee, Poulami (Cognizant)" userId="e805c20d-acbc-4a3a-a7e5-5f24fca23ca8" providerId="ADAL" clId="{948785DD-223B-4EED-99CA-64274D97377E}" dt="2022-09-09T12:38:03.139" v="10187" actId="20577"/>
        <pc:sldMkLst>
          <pc:docMk/>
          <pc:sldMk cId="2879789682" sldId="293"/>
        </pc:sldMkLst>
        <pc:spChg chg="mod">
          <ac:chgData name="Mukherjee, Poulami (Cognizant)" userId="e805c20d-acbc-4a3a-a7e5-5f24fca23ca8" providerId="ADAL" clId="{948785DD-223B-4EED-99CA-64274D97377E}" dt="2022-09-09T12:31:26.010" v="9696" actId="20577"/>
          <ac:spMkLst>
            <pc:docMk/>
            <pc:sldMk cId="2879789682" sldId="293"/>
            <ac:spMk id="2" creationId="{3391FACB-53A3-4656-A3DC-13A44E09589A}"/>
          </ac:spMkLst>
        </pc:spChg>
        <pc:spChg chg="mod">
          <ac:chgData name="Mukherjee, Poulami (Cognizant)" userId="e805c20d-acbc-4a3a-a7e5-5f24fca23ca8" providerId="ADAL" clId="{948785DD-223B-4EED-99CA-64274D97377E}" dt="2022-09-09T12:38:03.139" v="10187" actId="20577"/>
          <ac:spMkLst>
            <pc:docMk/>
            <pc:sldMk cId="2879789682" sldId="293"/>
            <ac:spMk id="3" creationId="{F30F999C-725A-4E4F-8224-BCFAF7D01946}"/>
          </ac:spMkLst>
        </pc:spChg>
        <pc:spChg chg="mod">
          <ac:chgData name="Mukherjee, Poulami (Cognizant)" userId="e805c20d-acbc-4a3a-a7e5-5f24fca23ca8" providerId="ADAL" clId="{948785DD-223B-4EED-99CA-64274D97377E}" dt="2022-09-09T12:31:01.206" v="9692" actId="20577"/>
          <ac:spMkLst>
            <pc:docMk/>
            <pc:sldMk cId="2879789682" sldId="293"/>
            <ac:spMk id="4" creationId="{8F8FE29B-7A36-4E0F-87D0-8607E2A20878}"/>
          </ac:spMkLst>
        </pc:spChg>
      </pc:sldChg>
      <pc:sldChg chg="modSp new mod">
        <pc:chgData name="Mukherjee, Poulami (Cognizant)" userId="e805c20d-acbc-4a3a-a7e5-5f24fca23ca8" providerId="ADAL" clId="{948785DD-223B-4EED-99CA-64274D97377E}" dt="2022-09-09T12:37:59.214" v="10186" actId="20577"/>
        <pc:sldMkLst>
          <pc:docMk/>
          <pc:sldMk cId="112150616" sldId="294"/>
        </pc:sldMkLst>
        <pc:spChg chg="mod">
          <ac:chgData name="Mukherjee, Poulami (Cognizant)" userId="e805c20d-acbc-4a3a-a7e5-5f24fca23ca8" providerId="ADAL" clId="{948785DD-223B-4EED-99CA-64274D97377E}" dt="2022-09-09T12:35:38.246" v="10041" actId="20577"/>
          <ac:spMkLst>
            <pc:docMk/>
            <pc:sldMk cId="112150616" sldId="294"/>
            <ac:spMk id="2" creationId="{1A8E3B84-B84E-4557-8EF1-3C34A03E061C}"/>
          </ac:spMkLst>
        </pc:spChg>
        <pc:spChg chg="mod">
          <ac:chgData name="Mukherjee, Poulami (Cognizant)" userId="e805c20d-acbc-4a3a-a7e5-5f24fca23ca8" providerId="ADAL" clId="{948785DD-223B-4EED-99CA-64274D97377E}" dt="2022-09-09T12:37:59.214" v="10186" actId="20577"/>
          <ac:spMkLst>
            <pc:docMk/>
            <pc:sldMk cId="112150616" sldId="294"/>
            <ac:spMk id="3" creationId="{73CA8E19-81C0-4475-978F-FE8D39415F5E}"/>
          </ac:spMkLst>
        </pc:spChg>
        <pc:spChg chg="mod">
          <ac:chgData name="Mukherjee, Poulami (Cognizant)" userId="e805c20d-acbc-4a3a-a7e5-5f24fca23ca8" providerId="ADAL" clId="{948785DD-223B-4EED-99CA-64274D97377E}" dt="2022-09-09T12:33:33.835" v="9845" actId="12"/>
          <ac:spMkLst>
            <pc:docMk/>
            <pc:sldMk cId="112150616" sldId="294"/>
            <ac:spMk id="4" creationId="{FA20E32E-74F4-4B26-B41E-0668EFEF42DE}"/>
          </ac:spMkLst>
        </pc:spChg>
      </pc:sldChg>
      <pc:sldChg chg="addSp delSp modSp new mod">
        <pc:chgData name="Mukherjee, Poulami (Cognizant)" userId="e805c20d-acbc-4a3a-a7e5-5f24fca23ca8" providerId="ADAL" clId="{948785DD-223B-4EED-99CA-64274D97377E}" dt="2022-09-09T12:35:32.288" v="10036" actId="20577"/>
        <pc:sldMkLst>
          <pc:docMk/>
          <pc:sldMk cId="1307453631" sldId="295"/>
        </pc:sldMkLst>
        <pc:spChg chg="mod">
          <ac:chgData name="Mukherjee, Poulami (Cognizant)" userId="e805c20d-acbc-4a3a-a7e5-5f24fca23ca8" providerId="ADAL" clId="{948785DD-223B-4EED-99CA-64274D97377E}" dt="2022-09-09T12:35:32.288" v="10036" actId="20577"/>
          <ac:spMkLst>
            <pc:docMk/>
            <pc:sldMk cId="1307453631" sldId="295"/>
            <ac:spMk id="2" creationId="{531D8E0B-6533-4278-BAE4-B6E1CCDCD101}"/>
          </ac:spMkLst>
        </pc:spChg>
        <pc:spChg chg="mod">
          <ac:chgData name="Mukherjee, Poulami (Cognizant)" userId="e805c20d-acbc-4a3a-a7e5-5f24fca23ca8" providerId="ADAL" clId="{948785DD-223B-4EED-99CA-64274D97377E}" dt="2022-09-09T12:35:19.051" v="10019" actId="20577"/>
          <ac:spMkLst>
            <pc:docMk/>
            <pc:sldMk cId="1307453631" sldId="295"/>
            <ac:spMk id="3" creationId="{870182B5-1659-4AA5-8A52-377D6B682DE4}"/>
          </ac:spMkLst>
        </pc:spChg>
        <pc:spChg chg="add del mod">
          <ac:chgData name="Mukherjee, Poulami (Cognizant)" userId="e805c20d-acbc-4a3a-a7e5-5f24fca23ca8" providerId="ADAL" clId="{948785DD-223B-4EED-99CA-64274D97377E}" dt="2022-09-09T12:34:10.072" v="9850"/>
          <ac:spMkLst>
            <pc:docMk/>
            <pc:sldMk cId="1307453631" sldId="295"/>
            <ac:spMk id="12" creationId="{50E8BFF0-28D8-49E1-A16B-0A4E04D25D9C}"/>
          </ac:spMkLst>
        </pc:spChg>
        <pc:spChg chg="add del mod">
          <ac:chgData name="Mukherjee, Poulami (Cognizant)" userId="e805c20d-acbc-4a3a-a7e5-5f24fca23ca8" providerId="ADAL" clId="{948785DD-223B-4EED-99CA-64274D97377E}" dt="2022-09-09T12:34:10.072" v="9850"/>
          <ac:spMkLst>
            <pc:docMk/>
            <pc:sldMk cId="1307453631" sldId="295"/>
            <ac:spMk id="13" creationId="{D039CF60-63CE-4028-96D1-CEB13B063B14}"/>
          </ac:spMkLst>
        </pc:spChg>
        <pc:spChg chg="add mod">
          <ac:chgData name="Mukherjee, Poulami (Cognizant)" userId="e805c20d-acbc-4a3a-a7e5-5f24fca23ca8" providerId="ADAL" clId="{948785DD-223B-4EED-99CA-64274D97377E}" dt="2022-09-09T12:34:28.648" v="9851"/>
          <ac:spMkLst>
            <pc:docMk/>
            <pc:sldMk cId="1307453631" sldId="295"/>
            <ac:spMk id="14" creationId="{006EBCE5-AC11-44AB-A367-5E9D53B40D49}"/>
          </ac:spMkLst>
        </pc:spChg>
        <pc:spChg chg="add mod">
          <ac:chgData name="Mukherjee, Poulami (Cognizant)" userId="e805c20d-acbc-4a3a-a7e5-5f24fca23ca8" providerId="ADAL" clId="{948785DD-223B-4EED-99CA-64274D97377E}" dt="2022-09-09T12:34:28.648" v="9851"/>
          <ac:spMkLst>
            <pc:docMk/>
            <pc:sldMk cId="1307453631" sldId="295"/>
            <ac:spMk id="15" creationId="{3C39AF7B-BC52-40A6-BE4D-848EF7ECCC3D}"/>
          </ac:spMkLst>
        </pc:spChg>
        <pc:spChg chg="add mod">
          <ac:chgData name="Mukherjee, Poulami (Cognizant)" userId="e805c20d-acbc-4a3a-a7e5-5f24fca23ca8" providerId="ADAL" clId="{948785DD-223B-4EED-99CA-64274D97377E}" dt="2022-09-09T12:34:28.648" v="9851"/>
          <ac:spMkLst>
            <pc:docMk/>
            <pc:sldMk cId="1307453631" sldId="295"/>
            <ac:spMk id="16" creationId="{552E7329-1D44-4B6E-838C-63CBC04B45A0}"/>
          </ac:spMkLst>
        </pc:spChg>
        <pc:spChg chg="add mod">
          <ac:chgData name="Mukherjee, Poulami (Cognizant)" userId="e805c20d-acbc-4a3a-a7e5-5f24fca23ca8" providerId="ADAL" clId="{948785DD-223B-4EED-99CA-64274D97377E}" dt="2022-09-09T12:34:28.648" v="9851"/>
          <ac:spMkLst>
            <pc:docMk/>
            <pc:sldMk cId="1307453631" sldId="295"/>
            <ac:spMk id="17" creationId="{4988D9AD-EBBD-4B54-8957-697224FC61CF}"/>
          </ac:spMkLst>
        </pc:spChg>
        <pc:spChg chg="add mod">
          <ac:chgData name="Mukherjee, Poulami (Cognizant)" userId="e805c20d-acbc-4a3a-a7e5-5f24fca23ca8" providerId="ADAL" clId="{948785DD-223B-4EED-99CA-64274D97377E}" dt="2022-09-09T12:34:28.648" v="9851"/>
          <ac:spMkLst>
            <pc:docMk/>
            <pc:sldMk cId="1307453631" sldId="295"/>
            <ac:spMk id="18" creationId="{3CA87662-D011-45B7-86AE-4677FF075C7C}"/>
          </ac:spMkLst>
        </pc:spChg>
        <pc:spChg chg="add mod">
          <ac:chgData name="Mukherjee, Poulami (Cognizant)" userId="e805c20d-acbc-4a3a-a7e5-5f24fca23ca8" providerId="ADAL" clId="{948785DD-223B-4EED-99CA-64274D97377E}" dt="2022-09-09T12:35:23.713" v="10020" actId="1076"/>
          <ac:spMkLst>
            <pc:docMk/>
            <pc:sldMk cId="1307453631" sldId="295"/>
            <ac:spMk id="31" creationId="{D719B46F-FB86-4ED8-A12D-15633162A8C1}"/>
          </ac:spMkLst>
        </pc:spChg>
        <pc:cxnChg chg="add del mod">
          <ac:chgData name="Mukherjee, Poulami (Cognizant)" userId="e805c20d-acbc-4a3a-a7e5-5f24fca23ca8" providerId="ADAL" clId="{948785DD-223B-4EED-99CA-64274D97377E}" dt="2022-09-09T12:34:10.072" v="9850"/>
          <ac:cxnSpMkLst>
            <pc:docMk/>
            <pc:sldMk cId="1307453631" sldId="295"/>
            <ac:cxnSpMk id="4" creationId="{D57B5342-1C49-48F8-99C7-5AD645C1A13C}"/>
          </ac:cxnSpMkLst>
        </pc:cxnChg>
        <pc:cxnChg chg="add del mod">
          <ac:chgData name="Mukherjee, Poulami (Cognizant)" userId="e805c20d-acbc-4a3a-a7e5-5f24fca23ca8" providerId="ADAL" clId="{948785DD-223B-4EED-99CA-64274D97377E}" dt="2022-09-09T12:34:10.072" v="9850"/>
          <ac:cxnSpMkLst>
            <pc:docMk/>
            <pc:sldMk cId="1307453631" sldId="295"/>
            <ac:cxnSpMk id="5" creationId="{1A50CC61-E91A-47A0-81ED-15B1C60A10F2}"/>
          </ac:cxnSpMkLst>
        </pc:cxnChg>
        <pc:cxnChg chg="add del mod">
          <ac:chgData name="Mukherjee, Poulami (Cognizant)" userId="e805c20d-acbc-4a3a-a7e5-5f24fca23ca8" providerId="ADAL" clId="{948785DD-223B-4EED-99CA-64274D97377E}" dt="2022-09-09T12:34:10.072" v="9850"/>
          <ac:cxnSpMkLst>
            <pc:docMk/>
            <pc:sldMk cId="1307453631" sldId="295"/>
            <ac:cxnSpMk id="6" creationId="{22B78E59-2211-4941-BBD8-CD74B85553FB}"/>
          </ac:cxnSpMkLst>
        </pc:cxnChg>
        <pc:cxnChg chg="add del mod">
          <ac:chgData name="Mukherjee, Poulami (Cognizant)" userId="e805c20d-acbc-4a3a-a7e5-5f24fca23ca8" providerId="ADAL" clId="{948785DD-223B-4EED-99CA-64274D97377E}" dt="2022-09-09T12:34:10.072" v="9850"/>
          <ac:cxnSpMkLst>
            <pc:docMk/>
            <pc:sldMk cId="1307453631" sldId="295"/>
            <ac:cxnSpMk id="7" creationId="{DAFEF528-3EA0-4DBF-B44A-7DDD19AA643A}"/>
          </ac:cxnSpMkLst>
        </pc:cxnChg>
        <pc:cxnChg chg="add del mod">
          <ac:chgData name="Mukherjee, Poulami (Cognizant)" userId="e805c20d-acbc-4a3a-a7e5-5f24fca23ca8" providerId="ADAL" clId="{948785DD-223B-4EED-99CA-64274D97377E}" dt="2022-09-09T12:34:10.072" v="9850"/>
          <ac:cxnSpMkLst>
            <pc:docMk/>
            <pc:sldMk cId="1307453631" sldId="295"/>
            <ac:cxnSpMk id="8" creationId="{62AF8805-8ADD-46F0-B01C-366645EF9AB9}"/>
          </ac:cxnSpMkLst>
        </pc:cxnChg>
        <pc:cxnChg chg="add del mod">
          <ac:chgData name="Mukherjee, Poulami (Cognizant)" userId="e805c20d-acbc-4a3a-a7e5-5f24fca23ca8" providerId="ADAL" clId="{948785DD-223B-4EED-99CA-64274D97377E}" dt="2022-09-09T12:34:10.072" v="9850"/>
          <ac:cxnSpMkLst>
            <pc:docMk/>
            <pc:sldMk cId="1307453631" sldId="295"/>
            <ac:cxnSpMk id="9" creationId="{9E307C81-4AF5-4E1E-945E-A775330F4B15}"/>
          </ac:cxnSpMkLst>
        </pc:cxnChg>
        <pc:cxnChg chg="add del mod">
          <ac:chgData name="Mukherjee, Poulami (Cognizant)" userId="e805c20d-acbc-4a3a-a7e5-5f24fca23ca8" providerId="ADAL" clId="{948785DD-223B-4EED-99CA-64274D97377E}" dt="2022-09-09T12:34:10.072" v="9850"/>
          <ac:cxnSpMkLst>
            <pc:docMk/>
            <pc:sldMk cId="1307453631" sldId="295"/>
            <ac:cxnSpMk id="10" creationId="{EBB34B90-B263-49FC-A2F8-1843CD2116CF}"/>
          </ac:cxnSpMkLst>
        </pc:cxnChg>
        <pc:cxnChg chg="add del mod">
          <ac:chgData name="Mukherjee, Poulami (Cognizant)" userId="e805c20d-acbc-4a3a-a7e5-5f24fca23ca8" providerId="ADAL" clId="{948785DD-223B-4EED-99CA-64274D97377E}" dt="2022-09-09T12:34:10.072" v="9850"/>
          <ac:cxnSpMkLst>
            <pc:docMk/>
            <pc:sldMk cId="1307453631" sldId="295"/>
            <ac:cxnSpMk id="11" creationId="{BDCF306D-B909-43CE-AE80-64C298E05410}"/>
          </ac:cxnSpMkLst>
        </pc:cxnChg>
        <pc:cxnChg chg="add mod">
          <ac:chgData name="Mukherjee, Poulami (Cognizant)" userId="e805c20d-acbc-4a3a-a7e5-5f24fca23ca8" providerId="ADAL" clId="{948785DD-223B-4EED-99CA-64274D97377E}" dt="2022-09-09T12:34:28.648" v="9851"/>
          <ac:cxnSpMkLst>
            <pc:docMk/>
            <pc:sldMk cId="1307453631" sldId="295"/>
            <ac:cxnSpMk id="19" creationId="{AEBA30AB-2586-4D27-B156-727BAFDD2B37}"/>
          </ac:cxnSpMkLst>
        </pc:cxnChg>
        <pc:cxnChg chg="add mod">
          <ac:chgData name="Mukherjee, Poulami (Cognizant)" userId="e805c20d-acbc-4a3a-a7e5-5f24fca23ca8" providerId="ADAL" clId="{948785DD-223B-4EED-99CA-64274D97377E}" dt="2022-09-09T12:34:28.648" v="9851"/>
          <ac:cxnSpMkLst>
            <pc:docMk/>
            <pc:sldMk cId="1307453631" sldId="295"/>
            <ac:cxnSpMk id="20" creationId="{1E82DE91-207B-4F22-BC49-7E7506FE5A16}"/>
          </ac:cxnSpMkLst>
        </pc:cxnChg>
        <pc:cxnChg chg="add mod">
          <ac:chgData name="Mukherjee, Poulami (Cognizant)" userId="e805c20d-acbc-4a3a-a7e5-5f24fca23ca8" providerId="ADAL" clId="{948785DD-223B-4EED-99CA-64274D97377E}" dt="2022-09-09T12:34:28.648" v="9851"/>
          <ac:cxnSpMkLst>
            <pc:docMk/>
            <pc:sldMk cId="1307453631" sldId="295"/>
            <ac:cxnSpMk id="21" creationId="{65949456-C28B-466F-B228-D12D798906F6}"/>
          </ac:cxnSpMkLst>
        </pc:cxnChg>
        <pc:cxnChg chg="add mod">
          <ac:chgData name="Mukherjee, Poulami (Cognizant)" userId="e805c20d-acbc-4a3a-a7e5-5f24fca23ca8" providerId="ADAL" clId="{948785DD-223B-4EED-99CA-64274D97377E}" dt="2022-09-09T12:34:28.648" v="9851"/>
          <ac:cxnSpMkLst>
            <pc:docMk/>
            <pc:sldMk cId="1307453631" sldId="295"/>
            <ac:cxnSpMk id="22" creationId="{ABE33517-780A-43A0-8991-5512467B0475}"/>
          </ac:cxnSpMkLst>
        </pc:cxnChg>
        <pc:cxnChg chg="add mod">
          <ac:chgData name="Mukherjee, Poulami (Cognizant)" userId="e805c20d-acbc-4a3a-a7e5-5f24fca23ca8" providerId="ADAL" clId="{948785DD-223B-4EED-99CA-64274D97377E}" dt="2022-09-09T12:34:28.648" v="9851"/>
          <ac:cxnSpMkLst>
            <pc:docMk/>
            <pc:sldMk cId="1307453631" sldId="295"/>
            <ac:cxnSpMk id="23" creationId="{5B6D37BA-74F3-4D1C-8A8A-6AE419894433}"/>
          </ac:cxnSpMkLst>
        </pc:cxnChg>
        <pc:cxnChg chg="add mod">
          <ac:chgData name="Mukherjee, Poulami (Cognizant)" userId="e805c20d-acbc-4a3a-a7e5-5f24fca23ca8" providerId="ADAL" clId="{948785DD-223B-4EED-99CA-64274D97377E}" dt="2022-09-09T12:34:28.648" v="9851"/>
          <ac:cxnSpMkLst>
            <pc:docMk/>
            <pc:sldMk cId="1307453631" sldId="295"/>
            <ac:cxnSpMk id="24" creationId="{709365DE-C49A-40AF-9F5B-FD31547C802B}"/>
          </ac:cxnSpMkLst>
        </pc:cxnChg>
        <pc:cxnChg chg="add mod">
          <ac:chgData name="Mukherjee, Poulami (Cognizant)" userId="e805c20d-acbc-4a3a-a7e5-5f24fca23ca8" providerId="ADAL" clId="{948785DD-223B-4EED-99CA-64274D97377E}" dt="2022-09-09T12:34:28.648" v="9851"/>
          <ac:cxnSpMkLst>
            <pc:docMk/>
            <pc:sldMk cId="1307453631" sldId="295"/>
            <ac:cxnSpMk id="25" creationId="{A2E05E6A-3A16-44A9-A9D2-46749F53847E}"/>
          </ac:cxnSpMkLst>
        </pc:cxnChg>
        <pc:cxnChg chg="add mod">
          <ac:chgData name="Mukherjee, Poulami (Cognizant)" userId="e805c20d-acbc-4a3a-a7e5-5f24fca23ca8" providerId="ADAL" clId="{948785DD-223B-4EED-99CA-64274D97377E}" dt="2022-09-09T12:34:28.648" v="9851"/>
          <ac:cxnSpMkLst>
            <pc:docMk/>
            <pc:sldMk cId="1307453631" sldId="295"/>
            <ac:cxnSpMk id="26" creationId="{D10A18D3-D721-4A9B-9F93-DCC2D4F45BC2}"/>
          </ac:cxnSpMkLst>
        </pc:cxnChg>
        <pc:cxnChg chg="add mod">
          <ac:chgData name="Mukherjee, Poulami (Cognizant)" userId="e805c20d-acbc-4a3a-a7e5-5f24fca23ca8" providerId="ADAL" clId="{948785DD-223B-4EED-99CA-64274D97377E}" dt="2022-09-09T12:34:28.648" v="9851"/>
          <ac:cxnSpMkLst>
            <pc:docMk/>
            <pc:sldMk cId="1307453631" sldId="295"/>
            <ac:cxnSpMk id="27" creationId="{9EFEB044-D204-445E-957B-61AC9E86409B}"/>
          </ac:cxnSpMkLst>
        </pc:cxnChg>
        <pc:cxnChg chg="add mod">
          <ac:chgData name="Mukherjee, Poulami (Cognizant)" userId="e805c20d-acbc-4a3a-a7e5-5f24fca23ca8" providerId="ADAL" clId="{948785DD-223B-4EED-99CA-64274D97377E}" dt="2022-09-09T12:34:28.648" v="9851"/>
          <ac:cxnSpMkLst>
            <pc:docMk/>
            <pc:sldMk cId="1307453631" sldId="295"/>
            <ac:cxnSpMk id="28" creationId="{1EEBD945-3003-407E-947F-DD31786F239C}"/>
          </ac:cxnSpMkLst>
        </pc:cxnChg>
        <pc:cxnChg chg="add mod">
          <ac:chgData name="Mukherjee, Poulami (Cognizant)" userId="e805c20d-acbc-4a3a-a7e5-5f24fca23ca8" providerId="ADAL" clId="{948785DD-223B-4EED-99CA-64274D97377E}" dt="2022-09-09T12:34:28.648" v="9851"/>
          <ac:cxnSpMkLst>
            <pc:docMk/>
            <pc:sldMk cId="1307453631" sldId="295"/>
            <ac:cxnSpMk id="29" creationId="{5D130055-928E-44F2-8B48-D9476A8E45A6}"/>
          </ac:cxnSpMkLst>
        </pc:cxnChg>
        <pc:cxnChg chg="add mod">
          <ac:chgData name="Mukherjee, Poulami (Cognizant)" userId="e805c20d-acbc-4a3a-a7e5-5f24fca23ca8" providerId="ADAL" clId="{948785DD-223B-4EED-99CA-64274D97377E}" dt="2022-09-09T12:34:28.648" v="9851"/>
          <ac:cxnSpMkLst>
            <pc:docMk/>
            <pc:sldMk cId="1307453631" sldId="295"/>
            <ac:cxnSpMk id="30" creationId="{6328F832-D3DC-4D28-A0F1-BC20AB3A7327}"/>
          </ac:cxnSpMkLst>
        </pc:cxnChg>
      </pc:sldChg>
      <pc:sldChg chg="modSp new mod">
        <pc:chgData name="Mukherjee, Poulami (Cognizant)" userId="e805c20d-acbc-4a3a-a7e5-5f24fca23ca8" providerId="ADAL" clId="{948785DD-223B-4EED-99CA-64274D97377E}" dt="2022-09-09T12:41:51.712" v="10492" actId="20577"/>
        <pc:sldMkLst>
          <pc:docMk/>
          <pc:sldMk cId="4077135948" sldId="296"/>
        </pc:sldMkLst>
        <pc:spChg chg="mod">
          <ac:chgData name="Mukherjee, Poulami (Cognizant)" userId="e805c20d-acbc-4a3a-a7e5-5f24fca23ca8" providerId="ADAL" clId="{948785DD-223B-4EED-99CA-64274D97377E}" dt="2022-09-09T12:37:37.634" v="10156" actId="20577"/>
          <ac:spMkLst>
            <pc:docMk/>
            <pc:sldMk cId="4077135948" sldId="296"/>
            <ac:spMk id="2" creationId="{1A0BEE3B-08C9-4D12-B058-3ECD873848B1}"/>
          </ac:spMkLst>
        </pc:spChg>
        <pc:spChg chg="mod">
          <ac:chgData name="Mukherjee, Poulami (Cognizant)" userId="e805c20d-acbc-4a3a-a7e5-5f24fca23ca8" providerId="ADAL" clId="{948785DD-223B-4EED-99CA-64274D97377E}" dt="2022-09-09T12:41:49.554" v="10489" actId="27636"/>
          <ac:spMkLst>
            <pc:docMk/>
            <pc:sldMk cId="4077135948" sldId="296"/>
            <ac:spMk id="3" creationId="{87F5A88C-6412-4005-844C-F68963E819E4}"/>
          </ac:spMkLst>
        </pc:spChg>
        <pc:spChg chg="mod">
          <ac:chgData name="Mukherjee, Poulami (Cognizant)" userId="e805c20d-acbc-4a3a-a7e5-5f24fca23ca8" providerId="ADAL" clId="{948785DD-223B-4EED-99CA-64274D97377E}" dt="2022-09-09T12:41:51.712" v="10492" actId="20577"/>
          <ac:spMkLst>
            <pc:docMk/>
            <pc:sldMk cId="4077135948" sldId="296"/>
            <ac:spMk id="4" creationId="{87B41DA0-B4E4-4A93-9241-B1A252ECE8EF}"/>
          </ac:spMkLst>
        </pc:spChg>
      </pc:sldChg>
      <pc:sldChg chg="addSp modSp new mod">
        <pc:chgData name="Mukherjee, Poulami (Cognizant)" userId="e805c20d-acbc-4a3a-a7e5-5f24fca23ca8" providerId="ADAL" clId="{948785DD-223B-4EED-99CA-64274D97377E}" dt="2022-09-09T12:37:08.385" v="10147" actId="122"/>
        <pc:sldMkLst>
          <pc:docMk/>
          <pc:sldMk cId="2694246416" sldId="297"/>
        </pc:sldMkLst>
        <pc:spChg chg="mod">
          <ac:chgData name="Mukherjee, Poulami (Cognizant)" userId="e805c20d-acbc-4a3a-a7e5-5f24fca23ca8" providerId="ADAL" clId="{948785DD-223B-4EED-99CA-64274D97377E}" dt="2022-09-09T12:35:53.551" v="10056" actId="20577"/>
          <ac:spMkLst>
            <pc:docMk/>
            <pc:sldMk cId="2694246416" sldId="297"/>
            <ac:spMk id="2" creationId="{EDE705E2-E095-4A75-9FB1-05B7F965F1A8}"/>
          </ac:spMkLst>
        </pc:spChg>
        <pc:spChg chg="mod">
          <ac:chgData name="Mukherjee, Poulami (Cognizant)" userId="e805c20d-acbc-4a3a-a7e5-5f24fca23ca8" providerId="ADAL" clId="{948785DD-223B-4EED-99CA-64274D97377E}" dt="2022-09-09T12:36:34.115" v="10132" actId="20577"/>
          <ac:spMkLst>
            <pc:docMk/>
            <pc:sldMk cId="2694246416" sldId="297"/>
            <ac:spMk id="3" creationId="{91125FF4-DEB4-4B9D-B70F-C5A1ABD48C87}"/>
          </ac:spMkLst>
        </pc:spChg>
        <pc:spChg chg="add mod">
          <ac:chgData name="Mukherjee, Poulami (Cognizant)" userId="e805c20d-acbc-4a3a-a7e5-5f24fca23ca8" providerId="ADAL" clId="{948785DD-223B-4EED-99CA-64274D97377E}" dt="2022-09-09T12:36:11.327" v="10057"/>
          <ac:spMkLst>
            <pc:docMk/>
            <pc:sldMk cId="2694246416" sldId="297"/>
            <ac:spMk id="4" creationId="{F886B2E8-C472-4EF5-9CC9-ED4FFE524317}"/>
          </ac:spMkLst>
        </pc:spChg>
        <pc:spChg chg="add mod">
          <ac:chgData name="Mukherjee, Poulami (Cognizant)" userId="e805c20d-acbc-4a3a-a7e5-5f24fca23ca8" providerId="ADAL" clId="{948785DD-223B-4EED-99CA-64274D97377E}" dt="2022-09-09T12:36:11.327" v="10057"/>
          <ac:spMkLst>
            <pc:docMk/>
            <pc:sldMk cId="2694246416" sldId="297"/>
            <ac:spMk id="5" creationId="{CAAE9A64-4EFF-4EB0-BAF5-9CA43CFE46E5}"/>
          </ac:spMkLst>
        </pc:spChg>
        <pc:spChg chg="add mod">
          <ac:chgData name="Mukherjee, Poulami (Cognizant)" userId="e805c20d-acbc-4a3a-a7e5-5f24fca23ca8" providerId="ADAL" clId="{948785DD-223B-4EED-99CA-64274D97377E}" dt="2022-09-09T12:36:11.327" v="10057"/>
          <ac:spMkLst>
            <pc:docMk/>
            <pc:sldMk cId="2694246416" sldId="297"/>
            <ac:spMk id="6" creationId="{AE0EDEF1-F0C5-430D-972E-CF0B0A70C888}"/>
          </ac:spMkLst>
        </pc:spChg>
        <pc:spChg chg="add mod">
          <ac:chgData name="Mukherjee, Poulami (Cognizant)" userId="e805c20d-acbc-4a3a-a7e5-5f24fca23ca8" providerId="ADAL" clId="{948785DD-223B-4EED-99CA-64274D97377E}" dt="2022-09-09T12:36:11.327" v="10057"/>
          <ac:spMkLst>
            <pc:docMk/>
            <pc:sldMk cId="2694246416" sldId="297"/>
            <ac:spMk id="7" creationId="{50D57215-B391-400F-B8C7-3EE52D7E1B1C}"/>
          </ac:spMkLst>
        </pc:spChg>
        <pc:spChg chg="add mod">
          <ac:chgData name="Mukherjee, Poulami (Cognizant)" userId="e805c20d-acbc-4a3a-a7e5-5f24fca23ca8" providerId="ADAL" clId="{948785DD-223B-4EED-99CA-64274D97377E}" dt="2022-09-09T12:36:11.327" v="10057"/>
          <ac:spMkLst>
            <pc:docMk/>
            <pc:sldMk cId="2694246416" sldId="297"/>
            <ac:spMk id="8" creationId="{08EC4F59-3201-41E6-A9A7-222116F73502}"/>
          </ac:spMkLst>
        </pc:spChg>
        <pc:spChg chg="add mod">
          <ac:chgData name="Mukherjee, Poulami (Cognizant)" userId="e805c20d-acbc-4a3a-a7e5-5f24fca23ca8" providerId="ADAL" clId="{948785DD-223B-4EED-99CA-64274D97377E}" dt="2022-09-09T12:36:44.910" v="10138" actId="20577"/>
          <ac:spMkLst>
            <pc:docMk/>
            <pc:sldMk cId="2694246416" sldId="297"/>
            <ac:spMk id="21" creationId="{1F6276DC-A5FC-44F9-B3AD-20B9808E10E5}"/>
          </ac:spMkLst>
        </pc:spChg>
        <pc:spChg chg="add mod">
          <ac:chgData name="Mukherjee, Poulami (Cognizant)" userId="e805c20d-acbc-4a3a-a7e5-5f24fca23ca8" providerId="ADAL" clId="{948785DD-223B-4EED-99CA-64274D97377E}" dt="2022-09-09T12:37:08.385" v="10147" actId="122"/>
          <ac:spMkLst>
            <pc:docMk/>
            <pc:sldMk cId="2694246416" sldId="297"/>
            <ac:spMk id="22" creationId="{93DFBF40-BA00-403F-8258-F59D2994078B}"/>
          </ac:spMkLst>
        </pc:spChg>
        <pc:cxnChg chg="add mod">
          <ac:chgData name="Mukherjee, Poulami (Cognizant)" userId="e805c20d-acbc-4a3a-a7e5-5f24fca23ca8" providerId="ADAL" clId="{948785DD-223B-4EED-99CA-64274D97377E}" dt="2022-09-09T12:36:11.327" v="10057"/>
          <ac:cxnSpMkLst>
            <pc:docMk/>
            <pc:sldMk cId="2694246416" sldId="297"/>
            <ac:cxnSpMk id="9" creationId="{EA8E9C73-3865-4E6B-ACF3-6B8C7FA1B1C2}"/>
          </ac:cxnSpMkLst>
        </pc:cxnChg>
        <pc:cxnChg chg="add mod">
          <ac:chgData name="Mukherjee, Poulami (Cognizant)" userId="e805c20d-acbc-4a3a-a7e5-5f24fca23ca8" providerId="ADAL" clId="{948785DD-223B-4EED-99CA-64274D97377E}" dt="2022-09-09T12:36:11.327" v="10057"/>
          <ac:cxnSpMkLst>
            <pc:docMk/>
            <pc:sldMk cId="2694246416" sldId="297"/>
            <ac:cxnSpMk id="10" creationId="{4E51B08F-D52A-469B-A5FC-C0ADFB8CBC68}"/>
          </ac:cxnSpMkLst>
        </pc:cxnChg>
        <pc:cxnChg chg="add mod">
          <ac:chgData name="Mukherjee, Poulami (Cognizant)" userId="e805c20d-acbc-4a3a-a7e5-5f24fca23ca8" providerId="ADAL" clId="{948785DD-223B-4EED-99CA-64274D97377E}" dt="2022-09-09T12:36:11.327" v="10057"/>
          <ac:cxnSpMkLst>
            <pc:docMk/>
            <pc:sldMk cId="2694246416" sldId="297"/>
            <ac:cxnSpMk id="11" creationId="{2339D949-BD4B-4A1B-9772-504D25E05889}"/>
          </ac:cxnSpMkLst>
        </pc:cxnChg>
        <pc:cxnChg chg="add mod">
          <ac:chgData name="Mukherjee, Poulami (Cognizant)" userId="e805c20d-acbc-4a3a-a7e5-5f24fca23ca8" providerId="ADAL" clId="{948785DD-223B-4EED-99CA-64274D97377E}" dt="2022-09-09T12:36:11.327" v="10057"/>
          <ac:cxnSpMkLst>
            <pc:docMk/>
            <pc:sldMk cId="2694246416" sldId="297"/>
            <ac:cxnSpMk id="12" creationId="{4714362F-3152-4DC7-B0D6-403A4296ACC9}"/>
          </ac:cxnSpMkLst>
        </pc:cxnChg>
        <pc:cxnChg chg="add mod">
          <ac:chgData name="Mukherjee, Poulami (Cognizant)" userId="e805c20d-acbc-4a3a-a7e5-5f24fca23ca8" providerId="ADAL" clId="{948785DD-223B-4EED-99CA-64274D97377E}" dt="2022-09-09T12:36:11.327" v="10057"/>
          <ac:cxnSpMkLst>
            <pc:docMk/>
            <pc:sldMk cId="2694246416" sldId="297"/>
            <ac:cxnSpMk id="13" creationId="{31EF2E54-3AE3-45FA-95BA-DE8AB9F91CF6}"/>
          </ac:cxnSpMkLst>
        </pc:cxnChg>
        <pc:cxnChg chg="add mod">
          <ac:chgData name="Mukherjee, Poulami (Cognizant)" userId="e805c20d-acbc-4a3a-a7e5-5f24fca23ca8" providerId="ADAL" clId="{948785DD-223B-4EED-99CA-64274D97377E}" dt="2022-09-09T12:36:11.327" v="10057"/>
          <ac:cxnSpMkLst>
            <pc:docMk/>
            <pc:sldMk cId="2694246416" sldId="297"/>
            <ac:cxnSpMk id="14" creationId="{F7346222-A35F-4A0B-915D-2E105E3F2EA6}"/>
          </ac:cxnSpMkLst>
        </pc:cxnChg>
        <pc:cxnChg chg="add mod">
          <ac:chgData name="Mukherjee, Poulami (Cognizant)" userId="e805c20d-acbc-4a3a-a7e5-5f24fca23ca8" providerId="ADAL" clId="{948785DD-223B-4EED-99CA-64274D97377E}" dt="2022-09-09T12:36:11.327" v="10057"/>
          <ac:cxnSpMkLst>
            <pc:docMk/>
            <pc:sldMk cId="2694246416" sldId="297"/>
            <ac:cxnSpMk id="15" creationId="{49B68029-AB59-439D-B5BF-C79E4BB5E105}"/>
          </ac:cxnSpMkLst>
        </pc:cxnChg>
        <pc:cxnChg chg="add mod">
          <ac:chgData name="Mukherjee, Poulami (Cognizant)" userId="e805c20d-acbc-4a3a-a7e5-5f24fca23ca8" providerId="ADAL" clId="{948785DD-223B-4EED-99CA-64274D97377E}" dt="2022-09-09T12:36:11.327" v="10057"/>
          <ac:cxnSpMkLst>
            <pc:docMk/>
            <pc:sldMk cId="2694246416" sldId="297"/>
            <ac:cxnSpMk id="16" creationId="{932CE88F-E26A-4759-A763-D5723960585B}"/>
          </ac:cxnSpMkLst>
        </pc:cxnChg>
        <pc:cxnChg chg="add mod">
          <ac:chgData name="Mukherjee, Poulami (Cognizant)" userId="e805c20d-acbc-4a3a-a7e5-5f24fca23ca8" providerId="ADAL" clId="{948785DD-223B-4EED-99CA-64274D97377E}" dt="2022-09-09T12:36:11.327" v="10057"/>
          <ac:cxnSpMkLst>
            <pc:docMk/>
            <pc:sldMk cId="2694246416" sldId="297"/>
            <ac:cxnSpMk id="17" creationId="{20D971AF-60D0-40A5-A9FB-877501C8B5F5}"/>
          </ac:cxnSpMkLst>
        </pc:cxnChg>
        <pc:cxnChg chg="add mod">
          <ac:chgData name="Mukherjee, Poulami (Cognizant)" userId="e805c20d-acbc-4a3a-a7e5-5f24fca23ca8" providerId="ADAL" clId="{948785DD-223B-4EED-99CA-64274D97377E}" dt="2022-09-09T12:36:11.327" v="10057"/>
          <ac:cxnSpMkLst>
            <pc:docMk/>
            <pc:sldMk cId="2694246416" sldId="297"/>
            <ac:cxnSpMk id="18" creationId="{1DA55A2C-AC20-4F16-BD9F-2AA80A8909F3}"/>
          </ac:cxnSpMkLst>
        </pc:cxnChg>
        <pc:cxnChg chg="add mod">
          <ac:chgData name="Mukherjee, Poulami (Cognizant)" userId="e805c20d-acbc-4a3a-a7e5-5f24fca23ca8" providerId="ADAL" clId="{948785DD-223B-4EED-99CA-64274D97377E}" dt="2022-09-09T12:36:11.327" v="10057"/>
          <ac:cxnSpMkLst>
            <pc:docMk/>
            <pc:sldMk cId="2694246416" sldId="297"/>
            <ac:cxnSpMk id="19" creationId="{CA714A41-6699-4719-8ED3-4C5FB54FF19F}"/>
          </ac:cxnSpMkLst>
        </pc:cxnChg>
        <pc:cxnChg chg="add mod">
          <ac:chgData name="Mukherjee, Poulami (Cognizant)" userId="e805c20d-acbc-4a3a-a7e5-5f24fca23ca8" providerId="ADAL" clId="{948785DD-223B-4EED-99CA-64274D97377E}" dt="2022-09-09T12:36:11.327" v="10057"/>
          <ac:cxnSpMkLst>
            <pc:docMk/>
            <pc:sldMk cId="2694246416" sldId="297"/>
            <ac:cxnSpMk id="20" creationId="{AF3A9B8F-A956-4DCF-A605-F62D6544BBB4}"/>
          </ac:cxnSpMkLst>
        </pc:cxnChg>
      </pc:sldChg>
      <pc:sldChg chg="modSp new mod ord">
        <pc:chgData name="Mukherjee, Poulami (Cognizant)" userId="e805c20d-acbc-4a3a-a7e5-5f24fca23ca8" providerId="ADAL" clId="{948785DD-223B-4EED-99CA-64274D97377E}" dt="2022-09-09T12:50:51.742" v="11014" actId="12"/>
        <pc:sldMkLst>
          <pc:docMk/>
          <pc:sldMk cId="3829446679" sldId="298"/>
        </pc:sldMkLst>
        <pc:spChg chg="mod">
          <ac:chgData name="Mukherjee, Poulami (Cognizant)" userId="e805c20d-acbc-4a3a-a7e5-5f24fca23ca8" providerId="ADAL" clId="{948785DD-223B-4EED-99CA-64274D97377E}" dt="2022-09-09T12:49:52.602" v="10933" actId="20577"/>
          <ac:spMkLst>
            <pc:docMk/>
            <pc:sldMk cId="3829446679" sldId="298"/>
            <ac:spMk id="2" creationId="{19B3E476-9C1C-431B-8AE6-7652318F83ED}"/>
          </ac:spMkLst>
        </pc:spChg>
        <pc:spChg chg="mod">
          <ac:chgData name="Mukherjee, Poulami (Cognizant)" userId="e805c20d-acbc-4a3a-a7e5-5f24fca23ca8" providerId="ADAL" clId="{948785DD-223B-4EED-99CA-64274D97377E}" dt="2022-09-09T12:50:30.843" v="11013" actId="20577"/>
          <ac:spMkLst>
            <pc:docMk/>
            <pc:sldMk cId="3829446679" sldId="298"/>
            <ac:spMk id="3" creationId="{AF5C93D3-2B60-4744-8812-FA5CE2E3C78A}"/>
          </ac:spMkLst>
        </pc:spChg>
        <pc:spChg chg="mod">
          <ac:chgData name="Mukherjee, Poulami (Cognizant)" userId="e805c20d-acbc-4a3a-a7e5-5f24fca23ca8" providerId="ADAL" clId="{948785DD-223B-4EED-99CA-64274D97377E}" dt="2022-09-09T12:50:51.742" v="11014" actId="12"/>
          <ac:spMkLst>
            <pc:docMk/>
            <pc:sldMk cId="3829446679" sldId="298"/>
            <ac:spMk id="4" creationId="{C6AC8136-09E3-486D-BA84-76F99DC6E51B}"/>
          </ac:spMkLst>
        </pc:spChg>
      </pc:sldChg>
      <pc:sldChg chg="addSp delSp modSp new mod">
        <pc:chgData name="Mukherjee, Poulami (Cognizant)" userId="e805c20d-acbc-4a3a-a7e5-5f24fca23ca8" providerId="ADAL" clId="{948785DD-223B-4EED-99CA-64274D97377E}" dt="2022-09-09T12:49:38.271" v="10898" actId="20577"/>
        <pc:sldMkLst>
          <pc:docMk/>
          <pc:sldMk cId="699438034" sldId="299"/>
        </pc:sldMkLst>
        <pc:spChg chg="mod">
          <ac:chgData name="Mukherjee, Poulami (Cognizant)" userId="e805c20d-acbc-4a3a-a7e5-5f24fca23ca8" providerId="ADAL" clId="{948785DD-223B-4EED-99CA-64274D97377E}" dt="2022-09-09T12:42:32.309" v="10527" actId="20577"/>
          <ac:spMkLst>
            <pc:docMk/>
            <pc:sldMk cId="699438034" sldId="299"/>
            <ac:spMk id="2" creationId="{2714BB67-6EE8-4911-ACA3-089313797A4D}"/>
          </ac:spMkLst>
        </pc:spChg>
        <pc:spChg chg="mod">
          <ac:chgData name="Mukherjee, Poulami (Cognizant)" userId="e805c20d-acbc-4a3a-a7e5-5f24fca23ca8" providerId="ADAL" clId="{948785DD-223B-4EED-99CA-64274D97377E}" dt="2022-09-09T12:44:47.507" v="10769" actId="5793"/>
          <ac:spMkLst>
            <pc:docMk/>
            <pc:sldMk cId="699438034" sldId="299"/>
            <ac:spMk id="3" creationId="{A2DAB755-8E47-4646-8F76-33566F9E2644}"/>
          </ac:spMkLst>
        </pc:spChg>
        <pc:spChg chg="add mod">
          <ac:chgData name="Mukherjee, Poulami (Cognizant)" userId="e805c20d-acbc-4a3a-a7e5-5f24fca23ca8" providerId="ADAL" clId="{948785DD-223B-4EED-99CA-64274D97377E}" dt="2022-09-09T12:47:23.669" v="10841" actId="1076"/>
          <ac:spMkLst>
            <pc:docMk/>
            <pc:sldMk cId="699438034" sldId="299"/>
            <ac:spMk id="4" creationId="{1EF89AF3-BDC3-4FA9-B66D-B0A49ACD8CA5}"/>
          </ac:spMkLst>
        </pc:spChg>
        <pc:spChg chg="add mod">
          <ac:chgData name="Mukherjee, Poulami (Cognizant)" userId="e805c20d-acbc-4a3a-a7e5-5f24fca23ca8" providerId="ADAL" clId="{948785DD-223B-4EED-99CA-64274D97377E}" dt="2022-09-09T12:46:31.945" v="10815" actId="20577"/>
          <ac:spMkLst>
            <pc:docMk/>
            <pc:sldMk cId="699438034" sldId="299"/>
            <ac:spMk id="10" creationId="{BFE57999-4BE5-4E12-A70E-B19257F02086}"/>
          </ac:spMkLst>
        </pc:spChg>
        <pc:spChg chg="add mod">
          <ac:chgData name="Mukherjee, Poulami (Cognizant)" userId="e805c20d-acbc-4a3a-a7e5-5f24fca23ca8" providerId="ADAL" clId="{948785DD-223B-4EED-99CA-64274D97377E}" dt="2022-09-09T12:46:53.676" v="10832" actId="20577"/>
          <ac:spMkLst>
            <pc:docMk/>
            <pc:sldMk cId="699438034" sldId="299"/>
            <ac:spMk id="13" creationId="{B646D435-A30C-4259-9E01-A13585EA535A}"/>
          </ac:spMkLst>
        </pc:spChg>
        <pc:spChg chg="add del mod">
          <ac:chgData name="Mukherjee, Poulami (Cognizant)" userId="e805c20d-acbc-4a3a-a7e5-5f24fca23ca8" providerId="ADAL" clId="{948785DD-223B-4EED-99CA-64274D97377E}" dt="2022-09-09T12:48:34.874" v="10852"/>
          <ac:spMkLst>
            <pc:docMk/>
            <pc:sldMk cId="699438034" sldId="299"/>
            <ac:spMk id="26" creationId="{2755F7FB-7019-4384-8BAB-7C7502C20A6F}"/>
          </ac:spMkLst>
        </pc:spChg>
        <pc:spChg chg="add mod">
          <ac:chgData name="Mukherjee, Poulami (Cognizant)" userId="e805c20d-acbc-4a3a-a7e5-5f24fca23ca8" providerId="ADAL" clId="{948785DD-223B-4EED-99CA-64274D97377E}" dt="2022-09-09T12:49:21.063" v="10869" actId="14100"/>
          <ac:spMkLst>
            <pc:docMk/>
            <pc:sldMk cId="699438034" sldId="299"/>
            <ac:spMk id="27" creationId="{0090BB6B-E30D-46F5-BCC3-85DFED9411A2}"/>
          </ac:spMkLst>
        </pc:spChg>
        <pc:spChg chg="add mod">
          <ac:chgData name="Mukherjee, Poulami (Cognizant)" userId="e805c20d-acbc-4a3a-a7e5-5f24fca23ca8" providerId="ADAL" clId="{948785DD-223B-4EED-99CA-64274D97377E}" dt="2022-09-09T12:49:38.271" v="10898" actId="20577"/>
          <ac:spMkLst>
            <pc:docMk/>
            <pc:sldMk cId="699438034" sldId="299"/>
            <ac:spMk id="33" creationId="{067851D2-058B-4E82-865C-86A8F3890CAA}"/>
          </ac:spMkLst>
        </pc:spChg>
        <pc:cxnChg chg="add mod">
          <ac:chgData name="Mukherjee, Poulami (Cognizant)" userId="e805c20d-acbc-4a3a-a7e5-5f24fca23ca8" providerId="ADAL" clId="{948785DD-223B-4EED-99CA-64274D97377E}" dt="2022-09-09T12:46:16.402" v="10806" actId="14100"/>
          <ac:cxnSpMkLst>
            <pc:docMk/>
            <pc:sldMk cId="699438034" sldId="299"/>
            <ac:cxnSpMk id="6" creationId="{BCF2A92D-4A76-471E-BDB0-1DD691F34355}"/>
          </ac:cxnSpMkLst>
        </pc:cxnChg>
        <pc:cxnChg chg="add mod">
          <ac:chgData name="Mukherjee, Poulami (Cognizant)" userId="e805c20d-acbc-4a3a-a7e5-5f24fca23ca8" providerId="ADAL" clId="{948785DD-223B-4EED-99CA-64274D97377E}" dt="2022-09-09T12:46:12.970" v="10805" actId="14100"/>
          <ac:cxnSpMkLst>
            <pc:docMk/>
            <pc:sldMk cId="699438034" sldId="299"/>
            <ac:cxnSpMk id="9" creationId="{01FD2A3C-0052-4C49-9ED7-233BBD5365F8}"/>
          </ac:cxnSpMkLst>
        </pc:cxnChg>
        <pc:cxnChg chg="add mod">
          <ac:chgData name="Mukherjee, Poulami (Cognizant)" userId="e805c20d-acbc-4a3a-a7e5-5f24fca23ca8" providerId="ADAL" clId="{948785DD-223B-4EED-99CA-64274D97377E}" dt="2022-09-09T12:47:03.384" v="10834" actId="1076"/>
          <ac:cxnSpMkLst>
            <pc:docMk/>
            <pc:sldMk cId="699438034" sldId="299"/>
            <ac:cxnSpMk id="14" creationId="{D15A61DA-5006-486B-AB93-91ED6B973A7F}"/>
          </ac:cxnSpMkLst>
        </pc:cxnChg>
        <pc:cxnChg chg="add mod">
          <ac:chgData name="Mukherjee, Poulami (Cognizant)" userId="e805c20d-acbc-4a3a-a7e5-5f24fca23ca8" providerId="ADAL" clId="{948785DD-223B-4EED-99CA-64274D97377E}" dt="2022-09-09T12:47:08.802" v="10836" actId="1076"/>
          <ac:cxnSpMkLst>
            <pc:docMk/>
            <pc:sldMk cId="699438034" sldId="299"/>
            <ac:cxnSpMk id="15" creationId="{1094D70D-D485-4C09-8AC6-11BFB583C194}"/>
          </ac:cxnSpMkLst>
        </pc:cxnChg>
        <pc:cxnChg chg="add mod">
          <ac:chgData name="Mukherjee, Poulami (Cognizant)" userId="e805c20d-acbc-4a3a-a7e5-5f24fca23ca8" providerId="ADAL" clId="{948785DD-223B-4EED-99CA-64274D97377E}" dt="2022-09-09T12:47:12.205" v="10838" actId="1076"/>
          <ac:cxnSpMkLst>
            <pc:docMk/>
            <pc:sldMk cId="699438034" sldId="299"/>
            <ac:cxnSpMk id="16" creationId="{4A64ACCB-AE44-4AF4-B43F-544C3651242B}"/>
          </ac:cxnSpMkLst>
        </pc:cxnChg>
        <pc:cxnChg chg="add mod">
          <ac:chgData name="Mukherjee, Poulami (Cognizant)" userId="e805c20d-acbc-4a3a-a7e5-5f24fca23ca8" providerId="ADAL" clId="{948785DD-223B-4EED-99CA-64274D97377E}" dt="2022-09-09T12:47:16.650" v="10840" actId="1076"/>
          <ac:cxnSpMkLst>
            <pc:docMk/>
            <pc:sldMk cId="699438034" sldId="299"/>
            <ac:cxnSpMk id="17" creationId="{11DFC5BC-4FF3-40F5-9335-BCDF754924A8}"/>
          </ac:cxnSpMkLst>
        </pc:cxnChg>
        <pc:cxnChg chg="add mod">
          <ac:chgData name="Mukherjee, Poulami (Cognizant)" userId="e805c20d-acbc-4a3a-a7e5-5f24fca23ca8" providerId="ADAL" clId="{948785DD-223B-4EED-99CA-64274D97377E}" dt="2022-09-09T12:47:33.767" v="10843" actId="13822"/>
          <ac:cxnSpMkLst>
            <pc:docMk/>
            <pc:sldMk cId="699438034" sldId="299"/>
            <ac:cxnSpMk id="19" creationId="{8CFD97EF-B25C-4D46-887F-CA1D0595AC20}"/>
          </ac:cxnSpMkLst>
        </pc:cxnChg>
        <pc:cxnChg chg="add mod">
          <ac:chgData name="Mukherjee, Poulami (Cognizant)" userId="e805c20d-acbc-4a3a-a7e5-5f24fca23ca8" providerId="ADAL" clId="{948785DD-223B-4EED-99CA-64274D97377E}" dt="2022-09-09T12:48:01.730" v="10847" actId="13822"/>
          <ac:cxnSpMkLst>
            <pc:docMk/>
            <pc:sldMk cId="699438034" sldId="299"/>
            <ac:cxnSpMk id="21" creationId="{B99E799D-6861-4856-A55F-9547BD06FB84}"/>
          </ac:cxnSpMkLst>
        </pc:cxnChg>
        <pc:cxnChg chg="add mod">
          <ac:chgData name="Mukherjee, Poulami (Cognizant)" userId="e805c20d-acbc-4a3a-a7e5-5f24fca23ca8" providerId="ADAL" clId="{948785DD-223B-4EED-99CA-64274D97377E}" dt="2022-09-09T12:48:19.595" v="10849" actId="13822"/>
          <ac:cxnSpMkLst>
            <pc:docMk/>
            <pc:sldMk cId="699438034" sldId="299"/>
            <ac:cxnSpMk id="25" creationId="{3DCA4370-7C86-46A8-A1DC-7940FCFE9D9F}"/>
          </ac:cxnSpMkLst>
        </pc:cxnChg>
        <pc:cxnChg chg="add mod">
          <ac:chgData name="Mukherjee, Poulami (Cognizant)" userId="e805c20d-acbc-4a3a-a7e5-5f24fca23ca8" providerId="ADAL" clId="{948785DD-223B-4EED-99CA-64274D97377E}" dt="2022-09-09T12:49:13.818" v="10866" actId="13822"/>
          <ac:cxnSpMkLst>
            <pc:docMk/>
            <pc:sldMk cId="699438034" sldId="299"/>
            <ac:cxnSpMk id="29" creationId="{EB489280-35E8-41DB-9B8E-20156DCE6C62}"/>
          </ac:cxnSpMkLst>
        </pc:cxnChg>
        <pc:cxnChg chg="add del mod">
          <ac:chgData name="Mukherjee, Poulami (Cognizant)" userId="e805c20d-acbc-4a3a-a7e5-5f24fca23ca8" providerId="ADAL" clId="{948785DD-223B-4EED-99CA-64274D97377E}" dt="2022-09-09T12:49:19.511" v="10868"/>
          <ac:cxnSpMkLst>
            <pc:docMk/>
            <pc:sldMk cId="699438034" sldId="299"/>
            <ac:cxnSpMk id="32" creationId="{4B41C804-928D-46CA-913B-5EDB64E05C17}"/>
          </ac:cxnSpMkLst>
        </pc:cxnChg>
      </pc:sldChg>
      <pc:sldChg chg="addSp delSp modSp new mod ord setBg modClrScheme chgLayout">
        <pc:chgData name="Mukherjee, Poulami (Cognizant)" userId="e805c20d-acbc-4a3a-a7e5-5f24fca23ca8" providerId="ADAL" clId="{948785DD-223B-4EED-99CA-64274D97377E}" dt="2022-09-09T13:02:31.277" v="11444" actId="26606"/>
        <pc:sldMkLst>
          <pc:docMk/>
          <pc:sldMk cId="4205450999" sldId="300"/>
        </pc:sldMkLst>
        <pc:spChg chg="del mod ord">
          <ac:chgData name="Mukherjee, Poulami (Cognizant)" userId="e805c20d-acbc-4a3a-a7e5-5f24fca23ca8" providerId="ADAL" clId="{948785DD-223B-4EED-99CA-64274D97377E}" dt="2022-09-09T12:56:50.468" v="11410" actId="700"/>
          <ac:spMkLst>
            <pc:docMk/>
            <pc:sldMk cId="4205450999" sldId="300"/>
            <ac:spMk id="2" creationId="{C030EA6A-C80E-4FF7-9F2E-117FB1CC406E}"/>
          </ac:spMkLst>
        </pc:spChg>
        <pc:spChg chg="del mod ord">
          <ac:chgData name="Mukherjee, Poulami (Cognizant)" userId="e805c20d-acbc-4a3a-a7e5-5f24fca23ca8" providerId="ADAL" clId="{948785DD-223B-4EED-99CA-64274D97377E}" dt="2022-09-09T12:56:50.468" v="11410" actId="700"/>
          <ac:spMkLst>
            <pc:docMk/>
            <pc:sldMk cId="4205450999" sldId="300"/>
            <ac:spMk id="3" creationId="{119633E6-136D-4DCA-BE5E-2492F5A0EE60}"/>
          </ac:spMkLst>
        </pc:spChg>
        <pc:spChg chg="del">
          <ac:chgData name="Mukherjee, Poulami (Cognizant)" userId="e805c20d-acbc-4a3a-a7e5-5f24fca23ca8" providerId="ADAL" clId="{948785DD-223B-4EED-99CA-64274D97377E}" dt="2022-09-09T12:56:50.468" v="11410" actId="700"/>
          <ac:spMkLst>
            <pc:docMk/>
            <pc:sldMk cId="4205450999" sldId="300"/>
            <ac:spMk id="4" creationId="{43CA5AEC-3534-4CDB-BA7F-774845E6AA58}"/>
          </ac:spMkLst>
        </pc:spChg>
        <pc:spChg chg="add mod ord">
          <ac:chgData name="Mukherjee, Poulami (Cognizant)" userId="e805c20d-acbc-4a3a-a7e5-5f24fca23ca8" providerId="ADAL" clId="{948785DD-223B-4EED-99CA-64274D97377E}" dt="2022-09-09T13:02:31.277" v="11444" actId="26606"/>
          <ac:spMkLst>
            <pc:docMk/>
            <pc:sldMk cId="4205450999" sldId="300"/>
            <ac:spMk id="5" creationId="{BA045BE0-12B9-4959-8549-C43CDEF21971}"/>
          </ac:spMkLst>
        </pc:spChg>
        <pc:spChg chg="add del mod ord">
          <ac:chgData name="Mukherjee, Poulami (Cognizant)" userId="e805c20d-acbc-4a3a-a7e5-5f24fca23ca8" providerId="ADAL" clId="{948785DD-223B-4EED-99CA-64274D97377E}" dt="2022-09-09T13:01:14.339" v="11438"/>
          <ac:spMkLst>
            <pc:docMk/>
            <pc:sldMk cId="4205450999" sldId="300"/>
            <ac:spMk id="6" creationId="{87D9774F-AF2D-47BF-AB71-A033A5D16ED7}"/>
          </ac:spMkLst>
        </pc:spChg>
        <pc:spChg chg="add del mod">
          <ac:chgData name="Mukherjee, Poulami (Cognizant)" userId="e805c20d-acbc-4a3a-a7e5-5f24fca23ca8" providerId="ADAL" clId="{948785DD-223B-4EED-99CA-64274D97377E}" dt="2022-09-09T13:02:31.277" v="11444" actId="26606"/>
          <ac:spMkLst>
            <pc:docMk/>
            <pc:sldMk cId="4205450999" sldId="300"/>
            <ac:spMk id="7" creationId="{E841A8BC-CC02-4760-8A4D-9B31F30F670D}"/>
          </ac:spMkLst>
        </pc:spChg>
        <pc:spChg chg="add">
          <ac:chgData name="Mukherjee, Poulami (Cognizant)" userId="e805c20d-acbc-4a3a-a7e5-5f24fca23ca8" providerId="ADAL" clId="{948785DD-223B-4EED-99CA-64274D97377E}" dt="2022-09-09T13:02:31.277" v="11444" actId="26606"/>
          <ac:spMkLst>
            <pc:docMk/>
            <pc:sldMk cId="4205450999" sldId="300"/>
            <ac:spMk id="1033" creationId="{D4771268-CB57-404A-9271-370EB28F6090}"/>
          </ac:spMkLst>
        </pc:spChg>
        <pc:picChg chg="add del mod">
          <ac:chgData name="Mukherjee, Poulami (Cognizant)" userId="e805c20d-acbc-4a3a-a7e5-5f24fca23ca8" providerId="ADAL" clId="{948785DD-223B-4EED-99CA-64274D97377E}" dt="2022-09-09T13:02:22.120" v="11441" actId="478"/>
          <ac:picMkLst>
            <pc:docMk/>
            <pc:sldMk cId="4205450999" sldId="300"/>
            <ac:picMk id="1026" creationId="{92ED42C8-82D0-43BA-88F2-C4A7F467C5D6}"/>
          </ac:picMkLst>
        </pc:picChg>
        <pc:picChg chg="add mod">
          <ac:chgData name="Mukherjee, Poulami (Cognizant)" userId="e805c20d-acbc-4a3a-a7e5-5f24fca23ca8" providerId="ADAL" clId="{948785DD-223B-4EED-99CA-64274D97377E}" dt="2022-09-09T13:02:31.277" v="11444" actId="26606"/>
          <ac:picMkLst>
            <pc:docMk/>
            <pc:sldMk cId="4205450999" sldId="300"/>
            <ac:picMk id="1028" creationId="{A8C989DD-7479-49A0-BD98-5E24AB28F219}"/>
          </ac:picMkLst>
        </pc:picChg>
      </pc:sldChg>
      <pc:sldChg chg="modSp new mod">
        <pc:chgData name="Mukherjee, Poulami (Cognizant)" userId="e805c20d-acbc-4a3a-a7e5-5f24fca23ca8" providerId="ADAL" clId="{948785DD-223B-4EED-99CA-64274D97377E}" dt="2022-09-09T13:20:44.707" v="12883" actId="20577"/>
        <pc:sldMkLst>
          <pc:docMk/>
          <pc:sldMk cId="2999604524" sldId="301"/>
        </pc:sldMkLst>
        <pc:spChg chg="mod">
          <ac:chgData name="Mukherjee, Poulami (Cognizant)" userId="e805c20d-acbc-4a3a-a7e5-5f24fca23ca8" providerId="ADAL" clId="{948785DD-223B-4EED-99CA-64274D97377E}" dt="2022-09-09T12:51:16.041" v="11027" actId="20577"/>
          <ac:spMkLst>
            <pc:docMk/>
            <pc:sldMk cId="2999604524" sldId="301"/>
            <ac:spMk id="2" creationId="{4024CB2E-9D0F-4F91-A2C3-C8A74AF6B196}"/>
          </ac:spMkLst>
        </pc:spChg>
        <pc:spChg chg="mod">
          <ac:chgData name="Mukherjee, Poulami (Cognizant)" userId="e805c20d-acbc-4a3a-a7e5-5f24fca23ca8" providerId="ADAL" clId="{948785DD-223B-4EED-99CA-64274D97377E}" dt="2022-09-09T13:20:44.707" v="12883" actId="20577"/>
          <ac:spMkLst>
            <pc:docMk/>
            <pc:sldMk cId="2999604524" sldId="301"/>
            <ac:spMk id="3" creationId="{6D898C9C-5B65-44F2-B06F-EDFCCC1F5A3D}"/>
          </ac:spMkLst>
        </pc:spChg>
      </pc:sldChg>
      <pc:sldChg chg="addSp delSp modSp new mod ord modClrScheme chgLayout">
        <pc:chgData name="Mukherjee, Poulami (Cognizant)" userId="e805c20d-acbc-4a3a-a7e5-5f24fca23ca8" providerId="ADAL" clId="{948785DD-223B-4EED-99CA-64274D97377E}" dt="2022-09-09T13:11:53.469" v="12150" actId="20577"/>
        <pc:sldMkLst>
          <pc:docMk/>
          <pc:sldMk cId="3152442373" sldId="302"/>
        </pc:sldMkLst>
        <pc:spChg chg="del mod ord">
          <ac:chgData name="Mukherjee, Poulami (Cognizant)" userId="e805c20d-acbc-4a3a-a7e5-5f24fca23ca8" providerId="ADAL" clId="{948785DD-223B-4EED-99CA-64274D97377E}" dt="2022-09-09T13:08:57.068" v="11881" actId="700"/>
          <ac:spMkLst>
            <pc:docMk/>
            <pc:sldMk cId="3152442373" sldId="302"/>
            <ac:spMk id="2" creationId="{48065C8D-D72D-429B-945E-BE57C7891668}"/>
          </ac:spMkLst>
        </pc:spChg>
        <pc:spChg chg="del mod ord">
          <ac:chgData name="Mukherjee, Poulami (Cognizant)" userId="e805c20d-acbc-4a3a-a7e5-5f24fca23ca8" providerId="ADAL" clId="{948785DD-223B-4EED-99CA-64274D97377E}" dt="2022-09-09T13:08:57.068" v="11881" actId="700"/>
          <ac:spMkLst>
            <pc:docMk/>
            <pc:sldMk cId="3152442373" sldId="302"/>
            <ac:spMk id="3" creationId="{C50ACE81-9B98-4510-8CA4-954B8F8CC05A}"/>
          </ac:spMkLst>
        </pc:spChg>
        <pc:spChg chg="add mod ord">
          <ac:chgData name="Mukherjee, Poulami (Cognizant)" userId="e805c20d-acbc-4a3a-a7e5-5f24fca23ca8" providerId="ADAL" clId="{948785DD-223B-4EED-99CA-64274D97377E}" dt="2022-09-09T13:08:58.486" v="11882"/>
          <ac:spMkLst>
            <pc:docMk/>
            <pc:sldMk cId="3152442373" sldId="302"/>
            <ac:spMk id="4" creationId="{DEFA750D-E9FF-4686-BDE0-FC09D26CDCBE}"/>
          </ac:spMkLst>
        </pc:spChg>
        <pc:spChg chg="add mod ord">
          <ac:chgData name="Mukherjee, Poulami (Cognizant)" userId="e805c20d-acbc-4a3a-a7e5-5f24fca23ca8" providerId="ADAL" clId="{948785DD-223B-4EED-99CA-64274D97377E}" dt="2022-09-09T13:11:48.514" v="12147" actId="27636"/>
          <ac:spMkLst>
            <pc:docMk/>
            <pc:sldMk cId="3152442373" sldId="302"/>
            <ac:spMk id="5" creationId="{6B95A769-15AA-43CE-911D-25BE120CFBEC}"/>
          </ac:spMkLst>
        </pc:spChg>
        <pc:spChg chg="add mod ord">
          <ac:chgData name="Mukherjee, Poulami (Cognizant)" userId="e805c20d-acbc-4a3a-a7e5-5f24fca23ca8" providerId="ADAL" clId="{948785DD-223B-4EED-99CA-64274D97377E}" dt="2022-09-09T13:11:53.469" v="12150" actId="20577"/>
          <ac:spMkLst>
            <pc:docMk/>
            <pc:sldMk cId="3152442373" sldId="302"/>
            <ac:spMk id="6" creationId="{884AD79F-7C80-4A37-B103-D6AE3C801D92}"/>
          </ac:spMkLst>
        </pc:spChg>
      </pc:sldChg>
      <pc:sldChg chg="modSp new mod">
        <pc:chgData name="Mukherjee, Poulami (Cognizant)" userId="e805c20d-acbc-4a3a-a7e5-5f24fca23ca8" providerId="ADAL" clId="{948785DD-223B-4EED-99CA-64274D97377E}" dt="2022-09-09T13:08:11.878" v="11843" actId="27636"/>
        <pc:sldMkLst>
          <pc:docMk/>
          <pc:sldMk cId="3047825454" sldId="303"/>
        </pc:sldMkLst>
        <pc:spChg chg="mod">
          <ac:chgData name="Mukherjee, Poulami (Cognizant)" userId="e805c20d-acbc-4a3a-a7e5-5f24fca23ca8" providerId="ADAL" clId="{948785DD-223B-4EED-99CA-64274D97377E}" dt="2022-09-09T13:05:24.263" v="11638" actId="20577"/>
          <ac:spMkLst>
            <pc:docMk/>
            <pc:sldMk cId="3047825454" sldId="303"/>
            <ac:spMk id="2" creationId="{72581098-32DE-4DEF-84DF-DA61AB6EF2F6}"/>
          </ac:spMkLst>
        </pc:spChg>
        <pc:spChg chg="mod">
          <ac:chgData name="Mukherjee, Poulami (Cognizant)" userId="e805c20d-acbc-4a3a-a7e5-5f24fca23ca8" providerId="ADAL" clId="{948785DD-223B-4EED-99CA-64274D97377E}" dt="2022-09-09T13:08:11.876" v="11842" actId="27636"/>
          <ac:spMkLst>
            <pc:docMk/>
            <pc:sldMk cId="3047825454" sldId="303"/>
            <ac:spMk id="3" creationId="{6B200098-6776-41CF-A71D-F3E2687BBD33}"/>
          </ac:spMkLst>
        </pc:spChg>
        <pc:spChg chg="mod">
          <ac:chgData name="Mukherjee, Poulami (Cognizant)" userId="e805c20d-acbc-4a3a-a7e5-5f24fca23ca8" providerId="ADAL" clId="{948785DD-223B-4EED-99CA-64274D97377E}" dt="2022-09-09T13:08:11.878" v="11843" actId="27636"/>
          <ac:spMkLst>
            <pc:docMk/>
            <pc:sldMk cId="3047825454" sldId="303"/>
            <ac:spMk id="4" creationId="{4C0D44CF-0CC8-4132-9B4E-964187E87D60}"/>
          </ac:spMkLst>
        </pc:spChg>
      </pc:sldChg>
      <pc:sldChg chg="addSp delSp modSp new mod modClrScheme chgLayout">
        <pc:chgData name="Mukherjee, Poulami (Cognizant)" userId="e805c20d-acbc-4a3a-a7e5-5f24fca23ca8" providerId="ADAL" clId="{948785DD-223B-4EED-99CA-64274D97377E}" dt="2022-09-09T13:17:34.812" v="12562" actId="1076"/>
        <pc:sldMkLst>
          <pc:docMk/>
          <pc:sldMk cId="3379652185" sldId="304"/>
        </pc:sldMkLst>
        <pc:spChg chg="del mod ord">
          <ac:chgData name="Mukherjee, Poulami (Cognizant)" userId="e805c20d-acbc-4a3a-a7e5-5f24fca23ca8" providerId="ADAL" clId="{948785DD-223B-4EED-99CA-64274D97377E}" dt="2022-09-09T13:12:14.218" v="12152" actId="700"/>
          <ac:spMkLst>
            <pc:docMk/>
            <pc:sldMk cId="3379652185" sldId="304"/>
            <ac:spMk id="2" creationId="{3AF1DCCB-AFF5-473E-9E94-D281808C95A1}"/>
          </ac:spMkLst>
        </pc:spChg>
        <pc:spChg chg="del">
          <ac:chgData name="Mukherjee, Poulami (Cognizant)" userId="e805c20d-acbc-4a3a-a7e5-5f24fca23ca8" providerId="ADAL" clId="{948785DD-223B-4EED-99CA-64274D97377E}" dt="2022-09-09T13:12:14.218" v="12152" actId="700"/>
          <ac:spMkLst>
            <pc:docMk/>
            <pc:sldMk cId="3379652185" sldId="304"/>
            <ac:spMk id="3" creationId="{8FE34EE0-6A87-4444-A8F6-C5A209E66CC6}"/>
          </ac:spMkLst>
        </pc:spChg>
        <pc:spChg chg="del mod ord">
          <ac:chgData name="Mukherjee, Poulami (Cognizant)" userId="e805c20d-acbc-4a3a-a7e5-5f24fca23ca8" providerId="ADAL" clId="{948785DD-223B-4EED-99CA-64274D97377E}" dt="2022-09-09T13:12:14.218" v="12152" actId="700"/>
          <ac:spMkLst>
            <pc:docMk/>
            <pc:sldMk cId="3379652185" sldId="304"/>
            <ac:spMk id="4" creationId="{F932D08F-D434-4ABE-A565-10DFE7D986B6}"/>
          </ac:spMkLst>
        </pc:spChg>
        <pc:spChg chg="del">
          <ac:chgData name="Mukherjee, Poulami (Cognizant)" userId="e805c20d-acbc-4a3a-a7e5-5f24fca23ca8" providerId="ADAL" clId="{948785DD-223B-4EED-99CA-64274D97377E}" dt="2022-09-09T13:12:14.218" v="12152" actId="700"/>
          <ac:spMkLst>
            <pc:docMk/>
            <pc:sldMk cId="3379652185" sldId="304"/>
            <ac:spMk id="5" creationId="{7C0CB60B-7720-450D-8B3C-5AC73202EFF8}"/>
          </ac:spMkLst>
        </pc:spChg>
        <pc:spChg chg="del mod ord">
          <ac:chgData name="Mukherjee, Poulami (Cognizant)" userId="e805c20d-acbc-4a3a-a7e5-5f24fca23ca8" providerId="ADAL" clId="{948785DD-223B-4EED-99CA-64274D97377E}" dt="2022-09-09T13:12:14.218" v="12152" actId="700"/>
          <ac:spMkLst>
            <pc:docMk/>
            <pc:sldMk cId="3379652185" sldId="304"/>
            <ac:spMk id="6" creationId="{169C47AB-4DD9-4E15-9744-8C06EC6E4E96}"/>
          </ac:spMkLst>
        </pc:spChg>
        <pc:spChg chg="add mod ord">
          <ac:chgData name="Mukherjee, Poulami (Cognizant)" userId="e805c20d-acbc-4a3a-a7e5-5f24fca23ca8" providerId="ADAL" clId="{948785DD-223B-4EED-99CA-64274D97377E}" dt="2022-09-09T13:13:33.972" v="12220" actId="20577"/>
          <ac:spMkLst>
            <pc:docMk/>
            <pc:sldMk cId="3379652185" sldId="304"/>
            <ac:spMk id="7" creationId="{2F29533A-69FF-4A81-A4B5-69CC2723E3AE}"/>
          </ac:spMkLst>
        </pc:spChg>
        <pc:spChg chg="add mod ord">
          <ac:chgData name="Mukherjee, Poulami (Cognizant)" userId="e805c20d-acbc-4a3a-a7e5-5f24fca23ca8" providerId="ADAL" clId="{948785DD-223B-4EED-99CA-64274D97377E}" dt="2022-09-09T13:17:34.812" v="12562" actId="1076"/>
          <ac:spMkLst>
            <pc:docMk/>
            <pc:sldMk cId="3379652185" sldId="304"/>
            <ac:spMk id="8" creationId="{096089FF-281F-440D-A563-59E23B55327A}"/>
          </ac:spMkLst>
        </pc:spChg>
        <pc:spChg chg="add mod ord">
          <ac:chgData name="Mukherjee, Poulami (Cognizant)" userId="e805c20d-acbc-4a3a-a7e5-5f24fca23ca8" providerId="ADAL" clId="{948785DD-223B-4EED-99CA-64274D97377E}" dt="2022-09-09T13:16:41.187" v="12528"/>
          <ac:spMkLst>
            <pc:docMk/>
            <pc:sldMk cId="3379652185" sldId="304"/>
            <ac:spMk id="9" creationId="{1B0B1A48-D17E-4BBC-9A4C-8FF0EA73C548}"/>
          </ac:spMkLst>
        </pc:spChg>
      </pc:sldChg>
      <pc:sldChg chg="modSp new mod">
        <pc:chgData name="Mukherjee, Poulami (Cognizant)" userId="e805c20d-acbc-4a3a-a7e5-5f24fca23ca8" providerId="ADAL" clId="{948785DD-223B-4EED-99CA-64274D97377E}" dt="2022-09-09T13:19:40.618" v="12724" actId="20577"/>
        <pc:sldMkLst>
          <pc:docMk/>
          <pc:sldMk cId="1557744644" sldId="305"/>
        </pc:sldMkLst>
        <pc:spChg chg="mod">
          <ac:chgData name="Mukherjee, Poulami (Cognizant)" userId="e805c20d-acbc-4a3a-a7e5-5f24fca23ca8" providerId="ADAL" clId="{948785DD-223B-4EED-99CA-64274D97377E}" dt="2022-09-09T13:17:23.972" v="12558" actId="20577"/>
          <ac:spMkLst>
            <pc:docMk/>
            <pc:sldMk cId="1557744644" sldId="305"/>
            <ac:spMk id="2" creationId="{8B688983-1AF9-4803-8569-852D6F2E78DB}"/>
          </ac:spMkLst>
        </pc:spChg>
        <pc:spChg chg="mod">
          <ac:chgData name="Mukherjee, Poulami (Cognizant)" userId="e805c20d-acbc-4a3a-a7e5-5f24fca23ca8" providerId="ADAL" clId="{948785DD-223B-4EED-99CA-64274D97377E}" dt="2022-09-09T13:18:48.603" v="12634" actId="20577"/>
          <ac:spMkLst>
            <pc:docMk/>
            <pc:sldMk cId="1557744644" sldId="305"/>
            <ac:spMk id="3" creationId="{BCAEB9C9-58A2-43D3-A847-7CE1B89EF170}"/>
          </ac:spMkLst>
        </pc:spChg>
        <pc:spChg chg="mod">
          <ac:chgData name="Mukherjee, Poulami (Cognizant)" userId="e805c20d-acbc-4a3a-a7e5-5f24fca23ca8" providerId="ADAL" clId="{948785DD-223B-4EED-99CA-64274D97377E}" dt="2022-09-09T13:19:40.618" v="12724" actId="20577"/>
          <ac:spMkLst>
            <pc:docMk/>
            <pc:sldMk cId="1557744644" sldId="305"/>
            <ac:spMk id="4" creationId="{96C6B79A-9EA6-4178-90F5-A7B4D08F8487}"/>
          </ac:spMkLst>
        </pc:spChg>
      </pc:sldChg>
      <pc:sldChg chg="modSp new mod">
        <pc:chgData name="Mukherjee, Poulami (Cognizant)" userId="e805c20d-acbc-4a3a-a7e5-5f24fca23ca8" providerId="ADAL" clId="{948785DD-223B-4EED-99CA-64274D97377E}" dt="2022-09-09T13:24:37.943" v="13176" actId="20577"/>
        <pc:sldMkLst>
          <pc:docMk/>
          <pc:sldMk cId="2487177434" sldId="306"/>
        </pc:sldMkLst>
        <pc:spChg chg="mod">
          <ac:chgData name="Mukherjee, Poulami (Cognizant)" userId="e805c20d-acbc-4a3a-a7e5-5f24fca23ca8" providerId="ADAL" clId="{948785DD-223B-4EED-99CA-64274D97377E}" dt="2022-09-09T13:22:46.031" v="13038" actId="20577"/>
          <ac:spMkLst>
            <pc:docMk/>
            <pc:sldMk cId="2487177434" sldId="306"/>
            <ac:spMk id="2" creationId="{44882701-A2E8-4741-819F-9A1742FC7833}"/>
          </ac:spMkLst>
        </pc:spChg>
        <pc:spChg chg="mod">
          <ac:chgData name="Mukherjee, Poulami (Cognizant)" userId="e805c20d-acbc-4a3a-a7e5-5f24fca23ca8" providerId="ADAL" clId="{948785DD-223B-4EED-99CA-64274D97377E}" dt="2022-09-09T13:24:37.440" v="13174" actId="27636"/>
          <ac:spMkLst>
            <pc:docMk/>
            <pc:sldMk cId="2487177434" sldId="306"/>
            <ac:spMk id="3" creationId="{EC6BA508-8782-4F15-B8F2-1BDD12559E66}"/>
          </ac:spMkLst>
        </pc:spChg>
        <pc:spChg chg="mod">
          <ac:chgData name="Mukherjee, Poulami (Cognizant)" userId="e805c20d-acbc-4a3a-a7e5-5f24fca23ca8" providerId="ADAL" clId="{948785DD-223B-4EED-99CA-64274D97377E}" dt="2022-09-09T13:24:37.943" v="13176" actId="20577"/>
          <ac:spMkLst>
            <pc:docMk/>
            <pc:sldMk cId="2487177434" sldId="306"/>
            <ac:spMk id="4" creationId="{FA4363E0-61E1-4928-85C4-1B5512776E5C}"/>
          </ac:spMkLst>
        </pc:spChg>
      </pc:sldChg>
      <pc:sldChg chg="addSp delSp modSp new mod modClrScheme chgLayout">
        <pc:chgData name="Mukherjee, Poulami (Cognizant)" userId="e805c20d-acbc-4a3a-a7e5-5f24fca23ca8" providerId="ADAL" clId="{948785DD-223B-4EED-99CA-64274D97377E}" dt="2022-09-09T13:25:48.198" v="13299" actId="20577"/>
        <pc:sldMkLst>
          <pc:docMk/>
          <pc:sldMk cId="1473018968" sldId="307"/>
        </pc:sldMkLst>
        <pc:spChg chg="del mod ord">
          <ac:chgData name="Mukherjee, Poulami (Cognizant)" userId="e805c20d-acbc-4a3a-a7e5-5f24fca23ca8" providerId="ADAL" clId="{948785DD-223B-4EED-99CA-64274D97377E}" dt="2022-09-09T13:24:53.864" v="13178" actId="700"/>
          <ac:spMkLst>
            <pc:docMk/>
            <pc:sldMk cId="1473018968" sldId="307"/>
            <ac:spMk id="2" creationId="{19FD2CC2-B436-4D7A-8681-124D147CD16C}"/>
          </ac:spMkLst>
        </pc:spChg>
        <pc:spChg chg="del mod ord">
          <ac:chgData name="Mukherjee, Poulami (Cognizant)" userId="e805c20d-acbc-4a3a-a7e5-5f24fca23ca8" providerId="ADAL" clId="{948785DD-223B-4EED-99CA-64274D97377E}" dt="2022-09-09T13:24:53.864" v="13178" actId="700"/>
          <ac:spMkLst>
            <pc:docMk/>
            <pc:sldMk cId="1473018968" sldId="307"/>
            <ac:spMk id="3" creationId="{70EC7921-E06C-48C4-926F-6FE26FCDDDFE}"/>
          </ac:spMkLst>
        </pc:spChg>
        <pc:spChg chg="del">
          <ac:chgData name="Mukherjee, Poulami (Cognizant)" userId="e805c20d-acbc-4a3a-a7e5-5f24fca23ca8" providerId="ADAL" clId="{948785DD-223B-4EED-99CA-64274D97377E}" dt="2022-09-09T13:24:53.864" v="13178" actId="700"/>
          <ac:spMkLst>
            <pc:docMk/>
            <pc:sldMk cId="1473018968" sldId="307"/>
            <ac:spMk id="4" creationId="{C3C86E35-7F22-4674-8956-DA90CF7B8AF4}"/>
          </ac:spMkLst>
        </pc:spChg>
        <pc:spChg chg="add mod ord">
          <ac:chgData name="Mukherjee, Poulami (Cognizant)" userId="e805c20d-acbc-4a3a-a7e5-5f24fca23ca8" providerId="ADAL" clId="{948785DD-223B-4EED-99CA-64274D97377E}" dt="2022-09-09T13:25:02.056" v="13201" actId="20577"/>
          <ac:spMkLst>
            <pc:docMk/>
            <pc:sldMk cId="1473018968" sldId="307"/>
            <ac:spMk id="5" creationId="{74C7C952-5C44-4339-96EE-6AAD108BD163}"/>
          </ac:spMkLst>
        </pc:spChg>
        <pc:spChg chg="add mod ord">
          <ac:chgData name="Mukherjee, Poulami (Cognizant)" userId="e805c20d-acbc-4a3a-a7e5-5f24fca23ca8" providerId="ADAL" clId="{948785DD-223B-4EED-99CA-64274D97377E}" dt="2022-09-09T13:25:48.198" v="13299" actId="20577"/>
          <ac:spMkLst>
            <pc:docMk/>
            <pc:sldMk cId="1473018968" sldId="307"/>
            <ac:spMk id="6" creationId="{2E60139B-EE6F-44EC-A6B5-DA7AE3AF4034}"/>
          </ac:spMkLst>
        </pc:spChg>
      </pc:sldChg>
      <pc:sldChg chg="modSp new mod">
        <pc:chgData name="Mukherjee, Poulami (Cognizant)" userId="e805c20d-acbc-4a3a-a7e5-5f24fca23ca8" providerId="ADAL" clId="{948785DD-223B-4EED-99CA-64274D97377E}" dt="2022-09-09T13:27:39.822" v="13507" actId="20577"/>
        <pc:sldMkLst>
          <pc:docMk/>
          <pc:sldMk cId="188224904" sldId="308"/>
        </pc:sldMkLst>
        <pc:spChg chg="mod">
          <ac:chgData name="Mukherjee, Poulami (Cognizant)" userId="e805c20d-acbc-4a3a-a7e5-5f24fca23ca8" providerId="ADAL" clId="{948785DD-223B-4EED-99CA-64274D97377E}" dt="2022-09-09T13:26:06.862" v="13325" actId="20577"/>
          <ac:spMkLst>
            <pc:docMk/>
            <pc:sldMk cId="188224904" sldId="308"/>
            <ac:spMk id="2" creationId="{77DBBE54-C711-4966-95E5-53F068669F0C}"/>
          </ac:spMkLst>
        </pc:spChg>
        <pc:spChg chg="mod">
          <ac:chgData name="Mukherjee, Poulami (Cognizant)" userId="e805c20d-acbc-4a3a-a7e5-5f24fca23ca8" providerId="ADAL" clId="{948785DD-223B-4EED-99CA-64274D97377E}" dt="2022-09-09T13:27:39.822" v="13507" actId="20577"/>
          <ac:spMkLst>
            <pc:docMk/>
            <pc:sldMk cId="188224904" sldId="308"/>
            <ac:spMk id="3" creationId="{B76D4DAA-4B51-4E2E-8851-A4A1134ECA1E}"/>
          </ac:spMkLst>
        </pc:spChg>
      </pc:sldChg>
      <pc:sldChg chg="modSp new mod">
        <pc:chgData name="Mukherjee, Poulami (Cognizant)" userId="e805c20d-acbc-4a3a-a7e5-5f24fca23ca8" providerId="ADAL" clId="{948785DD-223B-4EED-99CA-64274D97377E}" dt="2022-09-09T13:35:16.439" v="14296" actId="20577"/>
        <pc:sldMkLst>
          <pc:docMk/>
          <pc:sldMk cId="1359779382" sldId="309"/>
        </pc:sldMkLst>
        <pc:spChg chg="mod">
          <ac:chgData name="Mukherjee, Poulami (Cognizant)" userId="e805c20d-acbc-4a3a-a7e5-5f24fca23ca8" providerId="ADAL" clId="{948785DD-223B-4EED-99CA-64274D97377E}" dt="2022-09-09T13:28:00.906" v="13546" actId="20577"/>
          <ac:spMkLst>
            <pc:docMk/>
            <pc:sldMk cId="1359779382" sldId="309"/>
            <ac:spMk id="2" creationId="{ADD996CC-0114-410B-95FC-EADBB27CFA1E}"/>
          </ac:spMkLst>
        </pc:spChg>
        <pc:spChg chg="mod">
          <ac:chgData name="Mukherjee, Poulami (Cognizant)" userId="e805c20d-acbc-4a3a-a7e5-5f24fca23ca8" providerId="ADAL" clId="{948785DD-223B-4EED-99CA-64274D97377E}" dt="2022-09-09T13:35:16.439" v="14296" actId="20577"/>
          <ac:spMkLst>
            <pc:docMk/>
            <pc:sldMk cId="1359779382" sldId="309"/>
            <ac:spMk id="3" creationId="{B188888D-0CBC-406D-86C9-872BEC9D3005}"/>
          </ac:spMkLst>
        </pc:spChg>
      </pc:sldChg>
      <pc:sldChg chg="addSp delSp modSp new mod">
        <pc:chgData name="Mukherjee, Poulami (Cognizant)" userId="e805c20d-acbc-4a3a-a7e5-5f24fca23ca8" providerId="ADAL" clId="{948785DD-223B-4EED-99CA-64274D97377E}" dt="2022-09-09T13:39:25.585" v="14316" actId="14100"/>
        <pc:sldMkLst>
          <pc:docMk/>
          <pc:sldMk cId="2558370592" sldId="310"/>
        </pc:sldMkLst>
        <pc:spChg chg="mod">
          <ac:chgData name="Mukherjee, Poulami (Cognizant)" userId="e805c20d-acbc-4a3a-a7e5-5f24fca23ca8" providerId="ADAL" clId="{948785DD-223B-4EED-99CA-64274D97377E}" dt="2022-09-09T13:39:20.971" v="14314" actId="20577"/>
          <ac:spMkLst>
            <pc:docMk/>
            <pc:sldMk cId="2558370592" sldId="310"/>
            <ac:spMk id="2" creationId="{C43DE6FC-06D5-4537-8B8E-682DD26575AF}"/>
          </ac:spMkLst>
        </pc:spChg>
        <pc:spChg chg="del">
          <ac:chgData name="Mukherjee, Poulami (Cognizant)" userId="e805c20d-acbc-4a3a-a7e5-5f24fca23ca8" providerId="ADAL" clId="{948785DD-223B-4EED-99CA-64274D97377E}" dt="2022-09-09T13:36:32.487" v="14298"/>
          <ac:spMkLst>
            <pc:docMk/>
            <pc:sldMk cId="2558370592" sldId="310"/>
            <ac:spMk id="3" creationId="{F845CF35-7927-4D40-A2E0-F6DF9DC6038E}"/>
          </ac:spMkLst>
        </pc:spChg>
        <pc:spChg chg="add del mod">
          <ac:chgData name="Mukherjee, Poulami (Cognizant)" userId="e805c20d-acbc-4a3a-a7e5-5f24fca23ca8" providerId="ADAL" clId="{948785DD-223B-4EED-99CA-64274D97377E}" dt="2022-09-09T13:36:35.239" v="14299"/>
          <ac:spMkLst>
            <pc:docMk/>
            <pc:sldMk cId="2558370592" sldId="310"/>
            <ac:spMk id="4" creationId="{333CF9C2-3D43-46FF-B38F-9B19A489AED7}"/>
          </ac:spMkLst>
        </pc:spChg>
        <pc:spChg chg="add del mod">
          <ac:chgData name="Mukherjee, Poulami (Cognizant)" userId="e805c20d-acbc-4a3a-a7e5-5f24fca23ca8" providerId="ADAL" clId="{948785DD-223B-4EED-99CA-64274D97377E}" dt="2022-09-09T13:36:47.679" v="14300"/>
          <ac:spMkLst>
            <pc:docMk/>
            <pc:sldMk cId="2558370592" sldId="310"/>
            <ac:spMk id="5" creationId="{303512FB-4B34-4A0E-8A46-4D2FEE257C08}"/>
          </ac:spMkLst>
        </pc:spChg>
        <pc:spChg chg="add del mod">
          <ac:chgData name="Mukherjee, Poulami (Cognizant)" userId="e805c20d-acbc-4a3a-a7e5-5f24fca23ca8" providerId="ADAL" clId="{948785DD-223B-4EED-99CA-64274D97377E}" dt="2022-09-09T13:37:16.688" v="14301"/>
          <ac:spMkLst>
            <pc:docMk/>
            <pc:sldMk cId="2558370592" sldId="310"/>
            <ac:spMk id="6" creationId="{851ADEBD-F1F0-413D-8935-3AB7C43B2EC5}"/>
          </ac:spMkLst>
        </pc:spChg>
        <pc:spChg chg="add del mod">
          <ac:chgData name="Mukherjee, Poulami (Cognizant)" userId="e805c20d-acbc-4a3a-a7e5-5f24fca23ca8" providerId="ADAL" clId="{948785DD-223B-4EED-99CA-64274D97377E}" dt="2022-09-09T13:39:07.850" v="14302" actId="931"/>
          <ac:spMkLst>
            <pc:docMk/>
            <pc:sldMk cId="2558370592" sldId="310"/>
            <ac:spMk id="7" creationId="{4C803066-3652-41E8-A76A-1FF4EF524191}"/>
          </ac:spMkLst>
        </pc:spChg>
        <pc:picChg chg="add mod">
          <ac:chgData name="Mukherjee, Poulami (Cognizant)" userId="e805c20d-acbc-4a3a-a7e5-5f24fca23ca8" providerId="ADAL" clId="{948785DD-223B-4EED-99CA-64274D97377E}" dt="2022-09-09T13:39:25.585" v="14316" actId="14100"/>
          <ac:picMkLst>
            <pc:docMk/>
            <pc:sldMk cId="2558370592" sldId="310"/>
            <ac:picMk id="9" creationId="{5D352F40-FF11-4577-BDBC-F2CD7FD5B3FF}"/>
          </ac:picMkLst>
        </pc:picChg>
      </pc:sldChg>
      <pc:sldChg chg="modSp new mod">
        <pc:chgData name="Mukherjee, Poulami (Cognizant)" userId="e805c20d-acbc-4a3a-a7e5-5f24fca23ca8" providerId="ADAL" clId="{948785DD-223B-4EED-99CA-64274D97377E}" dt="2022-09-09T13:44:31.160" v="14988" actId="20577"/>
        <pc:sldMkLst>
          <pc:docMk/>
          <pc:sldMk cId="2667451407" sldId="311"/>
        </pc:sldMkLst>
        <pc:spChg chg="mod">
          <ac:chgData name="Mukherjee, Poulami (Cognizant)" userId="e805c20d-acbc-4a3a-a7e5-5f24fca23ca8" providerId="ADAL" clId="{948785DD-223B-4EED-99CA-64274D97377E}" dt="2022-09-09T13:39:53.991" v="14349" actId="20577"/>
          <ac:spMkLst>
            <pc:docMk/>
            <pc:sldMk cId="2667451407" sldId="311"/>
            <ac:spMk id="2" creationId="{0E809B3F-0D3A-49D2-8628-CC64E6165047}"/>
          </ac:spMkLst>
        </pc:spChg>
        <pc:spChg chg="mod">
          <ac:chgData name="Mukherjee, Poulami (Cognizant)" userId="e805c20d-acbc-4a3a-a7e5-5f24fca23ca8" providerId="ADAL" clId="{948785DD-223B-4EED-99CA-64274D97377E}" dt="2022-09-09T13:44:31.160" v="14988" actId="20577"/>
          <ac:spMkLst>
            <pc:docMk/>
            <pc:sldMk cId="2667451407" sldId="311"/>
            <ac:spMk id="3" creationId="{1BCD48ED-DB71-4487-9148-D64218B18BF8}"/>
          </ac:spMkLst>
        </pc:spChg>
      </pc:sldChg>
      <pc:sldChg chg="addSp delSp modSp new mod">
        <pc:chgData name="Mukherjee, Poulami (Cognizant)" userId="e805c20d-acbc-4a3a-a7e5-5f24fca23ca8" providerId="ADAL" clId="{948785DD-223B-4EED-99CA-64274D97377E}" dt="2022-09-09T13:46:31.887" v="14999" actId="20577"/>
        <pc:sldMkLst>
          <pc:docMk/>
          <pc:sldMk cId="335510480" sldId="312"/>
        </pc:sldMkLst>
        <pc:spChg chg="mod">
          <ac:chgData name="Mukherjee, Poulami (Cognizant)" userId="e805c20d-acbc-4a3a-a7e5-5f24fca23ca8" providerId="ADAL" clId="{948785DD-223B-4EED-99CA-64274D97377E}" dt="2022-09-09T13:46:31.887" v="14999" actId="20577"/>
          <ac:spMkLst>
            <pc:docMk/>
            <pc:sldMk cId="335510480" sldId="312"/>
            <ac:spMk id="2" creationId="{1632377E-6AD5-4864-8739-84BDBCA59625}"/>
          </ac:spMkLst>
        </pc:spChg>
        <pc:spChg chg="del">
          <ac:chgData name="Mukherjee, Poulami (Cognizant)" userId="e805c20d-acbc-4a3a-a7e5-5f24fca23ca8" providerId="ADAL" clId="{948785DD-223B-4EED-99CA-64274D97377E}" dt="2022-09-09T13:46:26.039" v="14990"/>
          <ac:spMkLst>
            <pc:docMk/>
            <pc:sldMk cId="335510480" sldId="312"/>
            <ac:spMk id="3" creationId="{A0368CB7-A1BF-4B23-89ED-93E71BC8B3BF}"/>
          </ac:spMkLst>
        </pc:spChg>
        <pc:picChg chg="add mod">
          <ac:chgData name="Mukherjee, Poulami (Cognizant)" userId="e805c20d-acbc-4a3a-a7e5-5f24fca23ca8" providerId="ADAL" clId="{948785DD-223B-4EED-99CA-64274D97377E}" dt="2022-09-09T13:46:26.039" v="14990"/>
          <ac:picMkLst>
            <pc:docMk/>
            <pc:sldMk cId="335510480" sldId="312"/>
            <ac:picMk id="3074" creationId="{041EB175-B5DD-4E4F-837A-371FD2D42A8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0857-0074-40F0-BA37-F1B578442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DF0E1A-E079-4FB3-8AE4-ADED71CEB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16A574-4420-4BA2-B08D-5C529FFDCA3F}"/>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5" name="Footer Placeholder 4">
            <a:extLst>
              <a:ext uri="{FF2B5EF4-FFF2-40B4-BE49-F238E27FC236}">
                <a16:creationId xmlns:a16="http://schemas.microsoft.com/office/drawing/2014/main" id="{02A9DD7F-62C3-4637-A8D1-DA98F3EFA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7CE9E-E82C-477F-8549-EB6D77B56146}"/>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213931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9A39-4050-46D0-9D01-736E427850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D7E7EC-6F91-4654-8EC3-33D42F275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D8965-0370-4CDB-8129-AB3DBDDC288A}"/>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5" name="Footer Placeholder 4">
            <a:extLst>
              <a:ext uri="{FF2B5EF4-FFF2-40B4-BE49-F238E27FC236}">
                <a16:creationId xmlns:a16="http://schemas.microsoft.com/office/drawing/2014/main" id="{D9704A52-B9FC-431E-B42E-5854A2E53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23901-A004-4745-A39A-1F56A0EC36A8}"/>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230085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02B61-F998-4E82-9D40-87B02E6A24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F9DB4A-0C1A-4827-822A-3BC19363A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F0346-B94B-498C-B323-85DAF310BC0A}"/>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5" name="Footer Placeholder 4">
            <a:extLst>
              <a:ext uri="{FF2B5EF4-FFF2-40B4-BE49-F238E27FC236}">
                <a16:creationId xmlns:a16="http://schemas.microsoft.com/office/drawing/2014/main" id="{6CAD7C36-5794-46B3-872E-40F487C54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06253-FF2C-410C-814C-0011122E9A99}"/>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48432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FC72-CA07-49DF-AA37-E2F5BD1504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16C600-BF1B-4C95-90E1-D50A2E78A2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FD282-5733-4A5E-84A2-808DF4845667}"/>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5" name="Footer Placeholder 4">
            <a:extLst>
              <a:ext uri="{FF2B5EF4-FFF2-40B4-BE49-F238E27FC236}">
                <a16:creationId xmlns:a16="http://schemas.microsoft.com/office/drawing/2014/main" id="{5387C827-DAA6-4AA7-9300-1414A6E38E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EC6CF-3997-4B74-A36E-86586B68659E}"/>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420358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CFF6-99D5-4795-A612-22857239B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F05A14-E4BA-4D1B-AE8A-A0BEA1C3F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EB70D-717B-4D0D-9661-FF293E826AAC}"/>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5" name="Footer Placeholder 4">
            <a:extLst>
              <a:ext uri="{FF2B5EF4-FFF2-40B4-BE49-F238E27FC236}">
                <a16:creationId xmlns:a16="http://schemas.microsoft.com/office/drawing/2014/main" id="{176B8C8C-A9FB-4E7B-B40F-516D0E9C3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1CBB7-3DF0-4B0A-8EAE-857A0F19DA89}"/>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71465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05B0-AC34-493B-9AC3-BDB6E52609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5FEA4F-4781-4F9B-9146-9B168B883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91C7C6-442A-4527-9321-29AD250410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4C09C9-061B-40EA-8D20-1C5C165572B3}"/>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6" name="Footer Placeholder 5">
            <a:extLst>
              <a:ext uri="{FF2B5EF4-FFF2-40B4-BE49-F238E27FC236}">
                <a16:creationId xmlns:a16="http://schemas.microsoft.com/office/drawing/2014/main" id="{2E53C825-B614-4D33-95B5-FFDBC1B37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2F78B-8B5C-489B-AFC1-C95CB36BA4BC}"/>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348981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9897-B555-4362-A533-364D41AA5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1EE942-37CB-4CD0-AC21-B89E3D691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455DCF-90B8-48C7-9610-9895A21F03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9B12CA-CBEE-413F-AF5F-14C888202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1B600-79D2-4337-8B94-5FF654E63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12ABEB-2903-40DD-BBD8-A5E6A90FB3FE}"/>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8" name="Footer Placeholder 7">
            <a:extLst>
              <a:ext uri="{FF2B5EF4-FFF2-40B4-BE49-F238E27FC236}">
                <a16:creationId xmlns:a16="http://schemas.microsoft.com/office/drawing/2014/main" id="{91CE9782-BED7-4EC0-8ED4-D0EBA80120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0608BA-6683-4AB7-890D-F44687DBC834}"/>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363999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E380-0EB5-49E8-998D-DDAC889C28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4565-1F4F-4D09-9FBB-DB596CA5866D}"/>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4" name="Footer Placeholder 3">
            <a:extLst>
              <a:ext uri="{FF2B5EF4-FFF2-40B4-BE49-F238E27FC236}">
                <a16:creationId xmlns:a16="http://schemas.microsoft.com/office/drawing/2014/main" id="{ADDF10A9-88F3-475F-BC1C-776024A2E0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605F6B-60EF-4674-B399-7D458FA2BE8E}"/>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418603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0FB9F-6389-4AB1-AE85-7DEF243469EC}"/>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3" name="Footer Placeholder 2">
            <a:extLst>
              <a:ext uri="{FF2B5EF4-FFF2-40B4-BE49-F238E27FC236}">
                <a16:creationId xmlns:a16="http://schemas.microsoft.com/office/drawing/2014/main" id="{5DA6CA5B-5CCE-4087-B49F-1CB52CBE1E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C082CD-11A0-4FBF-846C-7055775AA8B9}"/>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13272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420F-F6BC-4FB7-A1D4-60A5DE99F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25652-2A1B-40A4-A49A-3C674983B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5CA52B-4DB0-40CD-9C33-9384CB8CF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F31B1-D0A0-4729-85C4-59F9E526CC7B}"/>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6" name="Footer Placeholder 5">
            <a:extLst>
              <a:ext uri="{FF2B5EF4-FFF2-40B4-BE49-F238E27FC236}">
                <a16:creationId xmlns:a16="http://schemas.microsoft.com/office/drawing/2014/main" id="{DBCB3B81-E99F-4948-9A59-C6075DD610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15A38-EEFE-41F8-88F5-B8DC8E0A4EC2}"/>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229561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1295-9815-46D3-82FA-031EEF2AB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0F11DB-D4FB-4D8E-9B33-BADE25355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D31527-669E-455A-AC8E-876AE3897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6DD1F-B6A5-4E88-9C9E-9F83CAA22613}"/>
              </a:ext>
            </a:extLst>
          </p:cNvPr>
          <p:cNvSpPr>
            <a:spLocks noGrp="1"/>
          </p:cNvSpPr>
          <p:nvPr>
            <p:ph type="dt" sz="half" idx="10"/>
          </p:nvPr>
        </p:nvSpPr>
        <p:spPr/>
        <p:txBody>
          <a:bodyPr/>
          <a:lstStyle/>
          <a:p>
            <a:fld id="{F1DA2598-EA4F-4D17-8809-B9D911DCFF56}" type="datetimeFigureOut">
              <a:rPr lang="en-IN" smtClean="0"/>
              <a:t>09-09-2022</a:t>
            </a:fld>
            <a:endParaRPr lang="en-IN"/>
          </a:p>
        </p:txBody>
      </p:sp>
      <p:sp>
        <p:nvSpPr>
          <p:cNvPr id="6" name="Footer Placeholder 5">
            <a:extLst>
              <a:ext uri="{FF2B5EF4-FFF2-40B4-BE49-F238E27FC236}">
                <a16:creationId xmlns:a16="http://schemas.microsoft.com/office/drawing/2014/main" id="{7D9D07FB-C5D0-4D17-B869-C7EB15003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81D5E3-2D13-4C36-9244-AE1FF9140DC2}"/>
              </a:ext>
            </a:extLst>
          </p:cNvPr>
          <p:cNvSpPr>
            <a:spLocks noGrp="1"/>
          </p:cNvSpPr>
          <p:nvPr>
            <p:ph type="sldNum" sz="quarter" idx="12"/>
          </p:nvPr>
        </p:nvSpPr>
        <p:spPr/>
        <p:txBody>
          <a:bodyPr/>
          <a:lstStyle/>
          <a:p>
            <a:fld id="{46A7FBB4-8D93-462C-AB63-6174872C7303}" type="slidenum">
              <a:rPr lang="en-IN" smtClean="0"/>
              <a:t>‹#›</a:t>
            </a:fld>
            <a:endParaRPr lang="en-IN"/>
          </a:p>
        </p:txBody>
      </p:sp>
    </p:spTree>
    <p:extLst>
      <p:ext uri="{BB962C8B-B14F-4D97-AF65-F5344CB8AC3E}">
        <p14:creationId xmlns:p14="http://schemas.microsoft.com/office/powerpoint/2010/main" val="205210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D2ED9-486C-4411-88E9-E2F934136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E96612-DEEF-4A5E-B0E3-DE7A02D93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3236E-BB91-439B-8ED7-813AA34DC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A2598-EA4F-4D17-8809-B9D911DCFF56}" type="datetimeFigureOut">
              <a:rPr lang="en-IN" smtClean="0"/>
              <a:t>09-09-2022</a:t>
            </a:fld>
            <a:endParaRPr lang="en-IN"/>
          </a:p>
        </p:txBody>
      </p:sp>
      <p:sp>
        <p:nvSpPr>
          <p:cNvPr id="5" name="Footer Placeholder 4">
            <a:extLst>
              <a:ext uri="{FF2B5EF4-FFF2-40B4-BE49-F238E27FC236}">
                <a16:creationId xmlns:a16="http://schemas.microsoft.com/office/drawing/2014/main" id="{E640168D-19B1-403A-99CB-FA65399D5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20490D-E4A5-42AC-9C5A-ECC08EBE70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7FBB4-8D93-462C-AB63-6174872C7303}" type="slidenum">
              <a:rPr lang="en-IN" smtClean="0"/>
              <a:t>‹#›</a:t>
            </a:fld>
            <a:endParaRPr lang="en-IN"/>
          </a:p>
        </p:txBody>
      </p:sp>
    </p:spTree>
    <p:extLst>
      <p:ext uri="{BB962C8B-B14F-4D97-AF65-F5344CB8AC3E}">
        <p14:creationId xmlns:p14="http://schemas.microsoft.com/office/powerpoint/2010/main" val="2273488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4C34-7EF5-433C-9ED6-151B0DB985AE}"/>
              </a:ext>
            </a:extLst>
          </p:cNvPr>
          <p:cNvSpPr>
            <a:spLocks noGrp="1"/>
          </p:cNvSpPr>
          <p:nvPr>
            <p:ph type="ctrTitle"/>
          </p:nvPr>
        </p:nvSpPr>
        <p:spPr/>
        <p:txBody>
          <a:bodyPr/>
          <a:lstStyle/>
          <a:p>
            <a:r>
              <a:rPr lang="en-US" dirty="0"/>
              <a:t>Linked List</a:t>
            </a:r>
            <a:endParaRPr lang="en-IN" dirty="0"/>
          </a:p>
        </p:txBody>
      </p:sp>
      <p:sp>
        <p:nvSpPr>
          <p:cNvPr id="3" name="Subtitle 2">
            <a:extLst>
              <a:ext uri="{FF2B5EF4-FFF2-40B4-BE49-F238E27FC236}">
                <a16:creationId xmlns:a16="http://schemas.microsoft.com/office/drawing/2014/main" id="{CC880927-853D-4861-9B3A-7B5864E73C8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74559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4610-C607-4BA9-8094-9E00AA016D82}"/>
              </a:ext>
            </a:extLst>
          </p:cNvPr>
          <p:cNvSpPr>
            <a:spLocks noGrp="1"/>
          </p:cNvSpPr>
          <p:nvPr>
            <p:ph type="title"/>
          </p:nvPr>
        </p:nvSpPr>
        <p:spPr/>
        <p:txBody>
          <a:bodyPr/>
          <a:lstStyle/>
          <a:p>
            <a:r>
              <a:rPr lang="en-US" dirty="0" err="1"/>
              <a:t>Calloc</a:t>
            </a:r>
            <a:endParaRPr lang="en-IN" dirty="0"/>
          </a:p>
        </p:txBody>
      </p:sp>
      <p:sp>
        <p:nvSpPr>
          <p:cNvPr id="3" name="Content Placeholder 2">
            <a:extLst>
              <a:ext uri="{FF2B5EF4-FFF2-40B4-BE49-F238E27FC236}">
                <a16:creationId xmlns:a16="http://schemas.microsoft.com/office/drawing/2014/main" id="{C3596E8C-A3FF-440B-B380-9927108FF467}"/>
              </a:ext>
            </a:extLst>
          </p:cNvPr>
          <p:cNvSpPr>
            <a:spLocks noGrp="1"/>
          </p:cNvSpPr>
          <p:nvPr>
            <p:ph idx="1"/>
          </p:nvPr>
        </p:nvSpPr>
        <p:spPr/>
        <p:txBody>
          <a:bodyPr/>
          <a:lstStyle/>
          <a:p>
            <a:pPr fontAlgn="base"/>
            <a:r>
              <a:rPr lang="en-US" b="1" i="0" dirty="0" err="1">
                <a:solidFill>
                  <a:srgbClr val="273239"/>
                </a:solidFill>
                <a:effectLst/>
                <a:latin typeface="urw-din"/>
              </a:rPr>
              <a:t>calloc</a:t>
            </a:r>
            <a:r>
              <a:rPr lang="en-US" b="1" i="0" dirty="0">
                <a:solidFill>
                  <a:srgbClr val="273239"/>
                </a:solidFill>
                <a:effectLst/>
                <a:latin typeface="urw-din"/>
              </a:rPr>
              <a:t>”</a:t>
            </a:r>
            <a:r>
              <a:rPr lang="en-US" b="0" i="0" dirty="0">
                <a:solidFill>
                  <a:srgbClr val="273239"/>
                </a:solidFill>
                <a:effectLst/>
                <a:latin typeface="urw-din"/>
              </a:rPr>
              <a:t> or </a:t>
            </a:r>
            <a:r>
              <a:rPr lang="en-US" b="1" i="0" dirty="0">
                <a:solidFill>
                  <a:srgbClr val="273239"/>
                </a:solidFill>
                <a:effectLst/>
                <a:latin typeface="urw-din"/>
              </a:rPr>
              <a:t>“contiguous allocation”</a:t>
            </a:r>
            <a:r>
              <a:rPr lang="en-US" b="0" i="0" dirty="0">
                <a:solidFill>
                  <a:srgbClr val="273239"/>
                </a:solidFill>
                <a:effectLst/>
                <a:latin typeface="urw-din"/>
              </a:rPr>
              <a:t> method in C is used to dynamically allocate the specified number of blocks of memory of the specified type</a:t>
            </a:r>
          </a:p>
          <a:p>
            <a:pPr fontAlgn="base"/>
            <a:r>
              <a:rPr lang="en-US" b="0" i="0" dirty="0">
                <a:solidFill>
                  <a:srgbClr val="273239"/>
                </a:solidFill>
                <a:effectLst/>
                <a:latin typeface="urw-din"/>
              </a:rPr>
              <a:t>It initializes each block with a default value ‘0’.</a:t>
            </a:r>
          </a:p>
          <a:p>
            <a:pPr fontAlgn="base"/>
            <a:r>
              <a:rPr lang="en-US" b="0" i="0" dirty="0">
                <a:solidFill>
                  <a:srgbClr val="273239"/>
                </a:solidFill>
                <a:effectLst/>
                <a:latin typeface="urw-din"/>
              </a:rPr>
              <a:t>It has two parameters or arguments as compared to malloc().</a:t>
            </a:r>
          </a:p>
          <a:p>
            <a:pPr fontAlgn="base"/>
            <a:r>
              <a:rPr lang="en-US" dirty="0">
                <a:solidFill>
                  <a:srgbClr val="273239"/>
                </a:solidFill>
                <a:latin typeface="urw-din"/>
              </a:rPr>
              <a:t>Syntax to create an integer array of 5 elements</a:t>
            </a:r>
          </a:p>
          <a:p>
            <a:pPr marL="457200" lvl="1" indent="0" fontAlgn="base">
              <a:buNone/>
            </a:pPr>
            <a:r>
              <a:rPr lang="en-US" dirty="0">
                <a:solidFill>
                  <a:srgbClr val="273239"/>
                </a:solidFill>
                <a:latin typeface="urw-din"/>
              </a:rPr>
              <a:t>Int *</a:t>
            </a:r>
            <a:r>
              <a:rPr lang="en-US" dirty="0" err="1">
                <a:solidFill>
                  <a:srgbClr val="273239"/>
                </a:solidFill>
                <a:latin typeface="urw-din"/>
              </a:rPr>
              <a:t>arr</a:t>
            </a:r>
            <a:r>
              <a:rPr lang="en-US" dirty="0">
                <a:solidFill>
                  <a:srgbClr val="273239"/>
                </a:solidFill>
                <a:latin typeface="urw-din"/>
              </a:rPr>
              <a:t> = (int *)</a:t>
            </a:r>
            <a:r>
              <a:rPr lang="en-US" dirty="0" err="1">
                <a:solidFill>
                  <a:srgbClr val="273239"/>
                </a:solidFill>
                <a:latin typeface="urw-din"/>
              </a:rPr>
              <a:t>calloc</a:t>
            </a:r>
            <a:r>
              <a:rPr lang="en-US" dirty="0">
                <a:solidFill>
                  <a:srgbClr val="273239"/>
                </a:solidFill>
                <a:latin typeface="urw-din"/>
              </a:rPr>
              <a:t>(5, </a:t>
            </a:r>
            <a:r>
              <a:rPr lang="en-US" dirty="0" err="1">
                <a:solidFill>
                  <a:srgbClr val="273239"/>
                </a:solidFill>
                <a:latin typeface="urw-din"/>
              </a:rPr>
              <a:t>sizeof</a:t>
            </a:r>
            <a:r>
              <a:rPr lang="en-US" dirty="0">
                <a:solidFill>
                  <a:srgbClr val="273239"/>
                </a:solidFill>
                <a:latin typeface="urw-din"/>
              </a:rPr>
              <a:t>(int))</a:t>
            </a:r>
          </a:p>
          <a:p>
            <a:pPr lvl="1" fontAlgn="base">
              <a:buFont typeface="+mj-lt"/>
              <a:buAutoNum type="arabicPeriod"/>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1514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80A3-1704-4FB6-A754-383F551C72BE}"/>
              </a:ext>
            </a:extLst>
          </p:cNvPr>
          <p:cNvSpPr>
            <a:spLocks noGrp="1"/>
          </p:cNvSpPr>
          <p:nvPr>
            <p:ph type="title"/>
          </p:nvPr>
        </p:nvSpPr>
        <p:spPr/>
        <p:txBody>
          <a:bodyPr/>
          <a:lstStyle/>
          <a:p>
            <a:r>
              <a:rPr lang="en-US" dirty="0"/>
              <a:t>Free</a:t>
            </a:r>
            <a:endParaRPr lang="en-IN" dirty="0"/>
          </a:p>
        </p:txBody>
      </p:sp>
      <p:sp>
        <p:nvSpPr>
          <p:cNvPr id="3" name="Content Placeholder 2">
            <a:extLst>
              <a:ext uri="{FF2B5EF4-FFF2-40B4-BE49-F238E27FC236}">
                <a16:creationId xmlns:a16="http://schemas.microsoft.com/office/drawing/2014/main" id="{2B3C1C60-42DE-48F3-A52A-02D76CB88A7A}"/>
              </a:ext>
            </a:extLst>
          </p:cNvPr>
          <p:cNvSpPr>
            <a:spLocks noGrp="1"/>
          </p:cNvSpPr>
          <p:nvPr>
            <p:ph idx="1"/>
          </p:nvPr>
        </p:nvSpPr>
        <p:spPr/>
        <p:txBody>
          <a:bodyPr/>
          <a:lstStyle/>
          <a:p>
            <a:r>
              <a:rPr lang="en-US" b="1" i="0" dirty="0">
                <a:solidFill>
                  <a:srgbClr val="273239"/>
                </a:solidFill>
                <a:effectLst/>
                <a:latin typeface="urw-din"/>
              </a:rPr>
              <a:t>“free”</a:t>
            </a:r>
            <a:r>
              <a:rPr lang="en-US" b="0" i="0" dirty="0">
                <a:solidFill>
                  <a:srgbClr val="273239"/>
                </a:solidFill>
                <a:effectLst/>
                <a:latin typeface="urw-din"/>
              </a:rPr>
              <a:t> method in C is used to dynamically </a:t>
            </a:r>
            <a:r>
              <a:rPr lang="en-US" b="1" i="0" dirty="0">
                <a:solidFill>
                  <a:srgbClr val="273239"/>
                </a:solidFill>
                <a:effectLst/>
                <a:latin typeface="urw-din"/>
              </a:rPr>
              <a:t>de-allocate</a:t>
            </a:r>
            <a:r>
              <a:rPr lang="en-US" b="0" i="0" dirty="0">
                <a:solidFill>
                  <a:srgbClr val="273239"/>
                </a:solidFill>
                <a:effectLst/>
                <a:latin typeface="urw-din"/>
              </a:rPr>
              <a:t> the memory. The memory allocated using functions malloc() and </a:t>
            </a:r>
            <a:r>
              <a:rPr lang="en-US" b="0" i="0" dirty="0" err="1">
                <a:solidFill>
                  <a:srgbClr val="273239"/>
                </a:solidFill>
                <a:effectLst/>
                <a:latin typeface="urw-din"/>
              </a:rPr>
              <a:t>calloc</a:t>
            </a:r>
            <a:r>
              <a:rPr lang="en-US" b="0" i="0" dirty="0">
                <a:solidFill>
                  <a:srgbClr val="273239"/>
                </a:solidFill>
                <a:effectLst/>
                <a:latin typeface="urw-din"/>
              </a:rPr>
              <a:t>() is not de-allocated on their own</a:t>
            </a:r>
          </a:p>
          <a:p>
            <a:r>
              <a:rPr lang="en-US" b="0" i="0" dirty="0">
                <a:solidFill>
                  <a:srgbClr val="273239"/>
                </a:solidFill>
                <a:effectLst/>
                <a:latin typeface="urw-din"/>
              </a:rPr>
              <a:t>It helps to reduce wastage of memory by freeing it.</a:t>
            </a:r>
            <a:endParaRPr lang="en-US" dirty="0">
              <a:solidFill>
                <a:srgbClr val="273239"/>
              </a:solidFill>
              <a:latin typeface="urw-din"/>
            </a:endParaRPr>
          </a:p>
          <a:p>
            <a:r>
              <a:rPr lang="en-US" dirty="0">
                <a:solidFill>
                  <a:srgbClr val="273239"/>
                </a:solidFill>
                <a:latin typeface="urw-din"/>
              </a:rPr>
              <a:t>Syntax</a:t>
            </a:r>
          </a:p>
          <a:p>
            <a:pPr marL="457200" lvl="1" indent="0">
              <a:buNone/>
            </a:pPr>
            <a:r>
              <a:rPr lang="en-US" dirty="0">
                <a:solidFill>
                  <a:srgbClr val="273239"/>
                </a:solidFill>
                <a:latin typeface="urw-din"/>
              </a:rPr>
              <a:t>Int *</a:t>
            </a:r>
            <a:r>
              <a:rPr lang="en-US" dirty="0" err="1">
                <a:solidFill>
                  <a:srgbClr val="273239"/>
                </a:solidFill>
                <a:latin typeface="urw-din"/>
              </a:rPr>
              <a:t>arr</a:t>
            </a:r>
            <a:r>
              <a:rPr lang="en-US" dirty="0">
                <a:solidFill>
                  <a:srgbClr val="273239"/>
                </a:solidFill>
                <a:latin typeface="urw-din"/>
              </a:rPr>
              <a:t>=(int *)malloc(5*</a:t>
            </a:r>
            <a:r>
              <a:rPr lang="en-US" dirty="0" err="1">
                <a:solidFill>
                  <a:srgbClr val="273239"/>
                </a:solidFill>
                <a:latin typeface="urw-din"/>
              </a:rPr>
              <a:t>sizeof</a:t>
            </a:r>
            <a:r>
              <a:rPr lang="en-US" dirty="0">
                <a:solidFill>
                  <a:srgbClr val="273239"/>
                </a:solidFill>
                <a:latin typeface="urw-din"/>
              </a:rPr>
              <a:t>(int));</a:t>
            </a:r>
          </a:p>
          <a:p>
            <a:pPr marL="457200" lvl="1" indent="0">
              <a:buNone/>
            </a:pPr>
            <a:r>
              <a:rPr lang="en-US" dirty="0">
                <a:solidFill>
                  <a:srgbClr val="273239"/>
                </a:solidFill>
                <a:latin typeface="urw-din"/>
              </a:rPr>
              <a:t>//Operate on </a:t>
            </a:r>
            <a:r>
              <a:rPr lang="en-US" dirty="0" err="1">
                <a:solidFill>
                  <a:srgbClr val="273239"/>
                </a:solidFill>
                <a:latin typeface="urw-din"/>
              </a:rPr>
              <a:t>arr</a:t>
            </a:r>
            <a:endParaRPr lang="en-US" dirty="0">
              <a:solidFill>
                <a:srgbClr val="273239"/>
              </a:solidFill>
              <a:latin typeface="urw-din"/>
            </a:endParaRPr>
          </a:p>
          <a:p>
            <a:pPr marL="457200" lvl="1" indent="0">
              <a:buNone/>
            </a:pPr>
            <a:r>
              <a:rPr lang="en-US" dirty="0">
                <a:solidFill>
                  <a:srgbClr val="273239"/>
                </a:solidFill>
                <a:latin typeface="urw-din"/>
              </a:rPr>
              <a:t>free(</a:t>
            </a:r>
            <a:r>
              <a:rPr lang="en-US" dirty="0" err="1">
                <a:solidFill>
                  <a:srgbClr val="273239"/>
                </a:solidFill>
                <a:latin typeface="urw-din"/>
              </a:rPr>
              <a:t>arr</a:t>
            </a:r>
            <a:r>
              <a:rPr lang="en-US" dirty="0">
                <a:solidFill>
                  <a:srgbClr val="273239"/>
                </a:solidFill>
                <a:latin typeface="urw-din"/>
              </a:rPr>
              <a:t>);</a:t>
            </a:r>
            <a:endParaRPr lang="en-IN" dirty="0"/>
          </a:p>
        </p:txBody>
      </p:sp>
    </p:spTree>
    <p:extLst>
      <p:ext uri="{BB962C8B-B14F-4D97-AF65-F5344CB8AC3E}">
        <p14:creationId xmlns:p14="http://schemas.microsoft.com/office/powerpoint/2010/main" val="85338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C73C-1D48-44B0-A1A8-D2A687E243B7}"/>
              </a:ext>
            </a:extLst>
          </p:cNvPr>
          <p:cNvSpPr>
            <a:spLocks noGrp="1"/>
          </p:cNvSpPr>
          <p:nvPr>
            <p:ph type="title"/>
          </p:nvPr>
        </p:nvSpPr>
        <p:spPr/>
        <p:txBody>
          <a:bodyPr/>
          <a:lstStyle/>
          <a:p>
            <a:r>
              <a:rPr lang="en-US" dirty="0"/>
              <a:t>Struct in C</a:t>
            </a:r>
            <a:endParaRPr lang="en-IN" dirty="0"/>
          </a:p>
        </p:txBody>
      </p:sp>
      <p:sp>
        <p:nvSpPr>
          <p:cNvPr id="3" name="Content Placeholder 2">
            <a:extLst>
              <a:ext uri="{FF2B5EF4-FFF2-40B4-BE49-F238E27FC236}">
                <a16:creationId xmlns:a16="http://schemas.microsoft.com/office/drawing/2014/main" id="{FD33BC64-5B5B-4991-8F19-C96F4AC2B381}"/>
              </a:ext>
            </a:extLst>
          </p:cNvPr>
          <p:cNvSpPr>
            <a:spLocks noGrp="1"/>
          </p:cNvSpPr>
          <p:nvPr>
            <p:ph idx="1"/>
          </p:nvPr>
        </p:nvSpPr>
        <p:spPr/>
        <p:txBody>
          <a:bodyPr>
            <a:normAutofit fontScale="62500" lnSpcReduction="20000"/>
          </a:bodyPr>
          <a:lstStyle/>
          <a:p>
            <a:r>
              <a:rPr lang="en-US" dirty="0"/>
              <a:t>Structure is used to create user defined data type in C.</a:t>
            </a:r>
          </a:p>
          <a:p>
            <a:r>
              <a:rPr lang="en-US" dirty="0"/>
              <a:t>Similar to Classes in Java</a:t>
            </a:r>
          </a:p>
          <a:p>
            <a:r>
              <a:rPr lang="en-US" b="0" i="0" dirty="0">
                <a:solidFill>
                  <a:srgbClr val="273239"/>
                </a:solidFill>
                <a:effectLst/>
                <a:latin typeface="urw-din"/>
              </a:rPr>
              <a:t>A structure creates a data type that can be used to group items of possibly different types into a single type. </a:t>
            </a:r>
          </a:p>
          <a:p>
            <a:pPr marL="457200" lvl="1" indent="0">
              <a:buNone/>
            </a:pPr>
            <a:r>
              <a:rPr lang="en-US" dirty="0">
                <a:solidFill>
                  <a:srgbClr val="273239"/>
                </a:solidFill>
                <a:latin typeface="urw-din"/>
              </a:rPr>
              <a:t>Ex</a:t>
            </a:r>
          </a:p>
          <a:p>
            <a:pPr marL="457200" lvl="1" indent="0">
              <a:buNone/>
            </a:pPr>
            <a:r>
              <a:rPr lang="en-US" dirty="0">
                <a:solidFill>
                  <a:srgbClr val="273239"/>
                </a:solidFill>
                <a:latin typeface="urw-din"/>
              </a:rPr>
              <a:t>struct employee{</a:t>
            </a:r>
          </a:p>
          <a:p>
            <a:pPr marL="457200" lvl="1" indent="0">
              <a:buNone/>
            </a:pPr>
            <a:r>
              <a:rPr lang="en-US" dirty="0">
                <a:solidFill>
                  <a:srgbClr val="273239"/>
                </a:solidFill>
                <a:latin typeface="urw-din"/>
              </a:rPr>
              <a:t>	int id;</a:t>
            </a:r>
          </a:p>
          <a:p>
            <a:pPr marL="457200" lvl="1" indent="0">
              <a:buNone/>
            </a:pPr>
            <a:r>
              <a:rPr lang="en-US" dirty="0">
                <a:solidFill>
                  <a:srgbClr val="273239"/>
                </a:solidFill>
                <a:latin typeface="urw-din"/>
              </a:rPr>
              <a:t>	float salary;</a:t>
            </a:r>
          </a:p>
          <a:p>
            <a:pPr marL="457200" lvl="1" indent="0">
              <a:buNone/>
            </a:pPr>
            <a:r>
              <a:rPr lang="en-US" dirty="0">
                <a:solidFill>
                  <a:srgbClr val="273239"/>
                </a:solidFill>
                <a:latin typeface="urw-din"/>
              </a:rPr>
              <a:t>	char name[20];</a:t>
            </a:r>
          </a:p>
          <a:p>
            <a:pPr marL="457200" lvl="1" indent="0">
              <a:buNone/>
            </a:pPr>
            <a:r>
              <a:rPr lang="en-US" dirty="0">
                <a:solidFill>
                  <a:srgbClr val="273239"/>
                </a:solidFill>
                <a:latin typeface="urw-din"/>
              </a:rPr>
              <a:t>} </a:t>
            </a:r>
          </a:p>
          <a:p>
            <a:pPr marL="457200" lvl="1" indent="0">
              <a:buNone/>
            </a:pPr>
            <a:r>
              <a:rPr lang="en-US" dirty="0"/>
              <a:t>Struct employee e1;</a:t>
            </a:r>
          </a:p>
          <a:p>
            <a:pPr marL="457200" lvl="1" indent="0">
              <a:buNone/>
            </a:pPr>
            <a:r>
              <a:rPr lang="en-US" dirty="0"/>
              <a:t>e1.name=“Poulami”;</a:t>
            </a:r>
          </a:p>
          <a:p>
            <a:pPr marL="457200" lvl="1" indent="0">
              <a:buNone/>
            </a:pPr>
            <a:r>
              <a:rPr lang="en-US" dirty="0"/>
              <a:t>e1.id=873288;</a:t>
            </a:r>
          </a:p>
          <a:p>
            <a:pPr marL="457200" lvl="1" indent="0">
              <a:buNone/>
            </a:pPr>
            <a:r>
              <a:rPr lang="en-US" dirty="0"/>
              <a:t>e1.salary=500.50;</a:t>
            </a:r>
          </a:p>
          <a:p>
            <a:pPr marL="457200" lvl="1" indent="0">
              <a:buNone/>
            </a:pPr>
            <a:r>
              <a:rPr lang="en-US" dirty="0"/>
              <a:t>Struct employee *</a:t>
            </a:r>
            <a:r>
              <a:rPr lang="en-US" dirty="0" err="1"/>
              <a:t>empPtr</a:t>
            </a:r>
            <a:r>
              <a:rPr lang="en-US" dirty="0"/>
              <a:t>;</a:t>
            </a:r>
          </a:p>
          <a:p>
            <a:pPr marL="457200" lvl="1" indent="0">
              <a:buNone/>
            </a:pPr>
            <a:r>
              <a:rPr lang="en-US" dirty="0" err="1"/>
              <a:t>empPtr</a:t>
            </a:r>
            <a:r>
              <a:rPr lang="en-US" dirty="0"/>
              <a:t>-&gt;name=“John”;</a:t>
            </a:r>
          </a:p>
          <a:p>
            <a:pPr marL="457200" lvl="1" indent="0">
              <a:buNone/>
            </a:pPr>
            <a:r>
              <a:rPr lang="en-US" dirty="0" err="1"/>
              <a:t>empPtr</a:t>
            </a:r>
            <a:r>
              <a:rPr lang="en-US" dirty="0"/>
              <a:t>-&gt;id=987654;</a:t>
            </a:r>
          </a:p>
          <a:p>
            <a:pPr marL="457200" lvl="1" indent="0">
              <a:buNone/>
            </a:pPr>
            <a:r>
              <a:rPr lang="en-US" dirty="0" err="1"/>
              <a:t>empPtr</a:t>
            </a:r>
            <a:r>
              <a:rPr lang="en-US" dirty="0"/>
              <a:t>-&gt;salary=1000.50;</a:t>
            </a:r>
            <a:br>
              <a:rPr lang="en-US" dirty="0"/>
            </a:br>
            <a:endParaRPr lang="en-IN" dirty="0"/>
          </a:p>
        </p:txBody>
      </p:sp>
    </p:spTree>
    <p:extLst>
      <p:ext uri="{BB962C8B-B14F-4D97-AF65-F5344CB8AC3E}">
        <p14:creationId xmlns:p14="http://schemas.microsoft.com/office/powerpoint/2010/main" val="217678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32DD-02DE-4D21-A5A6-76C3C24D06A6}"/>
              </a:ext>
            </a:extLst>
          </p:cNvPr>
          <p:cNvSpPr>
            <a:spLocks noGrp="1"/>
          </p:cNvSpPr>
          <p:nvPr>
            <p:ph type="title"/>
          </p:nvPr>
        </p:nvSpPr>
        <p:spPr/>
        <p:txBody>
          <a:bodyPr/>
          <a:lstStyle/>
          <a:p>
            <a:r>
              <a:rPr lang="en-US" dirty="0"/>
              <a:t>Self Referential Structure</a:t>
            </a:r>
            <a:endParaRPr lang="en-IN" dirty="0"/>
          </a:p>
        </p:txBody>
      </p:sp>
      <p:sp>
        <p:nvSpPr>
          <p:cNvPr id="3" name="Content Placeholder 2">
            <a:extLst>
              <a:ext uri="{FF2B5EF4-FFF2-40B4-BE49-F238E27FC236}">
                <a16:creationId xmlns:a16="http://schemas.microsoft.com/office/drawing/2014/main" id="{D39C76F2-451C-4881-B090-FC4B5B7AE3B1}"/>
              </a:ext>
            </a:extLst>
          </p:cNvPr>
          <p:cNvSpPr>
            <a:spLocks noGrp="1"/>
          </p:cNvSpPr>
          <p:nvPr>
            <p:ph idx="1"/>
          </p:nvPr>
        </p:nvSpPr>
        <p:spPr/>
        <p:txBody>
          <a:bodyPr>
            <a:normAutofit lnSpcReduction="10000"/>
          </a:bodyPr>
          <a:lstStyle/>
          <a:p>
            <a:r>
              <a:rPr lang="en-US" dirty="0"/>
              <a:t>A structure that has </a:t>
            </a:r>
            <a:r>
              <a:rPr lang="en-US" dirty="0" err="1"/>
              <a:t>atleast</a:t>
            </a:r>
            <a:r>
              <a:rPr lang="en-US" dirty="0"/>
              <a:t> one pointer that points to a structure of its own kind.</a:t>
            </a:r>
          </a:p>
          <a:p>
            <a:pPr marL="0" indent="0">
              <a:buNone/>
            </a:pPr>
            <a:r>
              <a:rPr lang="en-US" dirty="0"/>
              <a:t>Ex-</a:t>
            </a:r>
          </a:p>
          <a:p>
            <a:pPr marL="0" indent="0">
              <a:buNone/>
            </a:pPr>
            <a:r>
              <a:rPr lang="en-US" dirty="0"/>
              <a:t>struct node{</a:t>
            </a:r>
          </a:p>
          <a:p>
            <a:pPr marL="0" indent="0">
              <a:buNone/>
            </a:pPr>
            <a:r>
              <a:rPr lang="en-US" dirty="0"/>
              <a:t>	int value;</a:t>
            </a:r>
          </a:p>
          <a:p>
            <a:pPr marL="0" indent="0">
              <a:buNone/>
            </a:pPr>
            <a:r>
              <a:rPr lang="en-US" dirty="0"/>
              <a:t>	int data;</a:t>
            </a:r>
          </a:p>
          <a:p>
            <a:pPr marL="0" indent="0">
              <a:buNone/>
            </a:pPr>
            <a:r>
              <a:rPr lang="en-US" dirty="0"/>
              <a:t>	struct node *next;</a:t>
            </a:r>
          </a:p>
          <a:p>
            <a:pPr marL="0" indent="0">
              <a:buNone/>
            </a:pPr>
            <a:r>
              <a:rPr lang="en-US" dirty="0"/>
              <a:t>	struct node *</a:t>
            </a:r>
            <a:r>
              <a:rPr lang="en-US" dirty="0" err="1"/>
              <a:t>prev</a:t>
            </a:r>
            <a:r>
              <a:rPr lang="en-US" dirty="0"/>
              <a:t>;</a:t>
            </a:r>
          </a:p>
          <a:p>
            <a:pPr marL="0" indent="0">
              <a:buNone/>
            </a:pPr>
            <a:r>
              <a:rPr lang="en-US" dirty="0"/>
              <a:t>}</a:t>
            </a:r>
            <a:endParaRPr lang="en-IN" dirty="0"/>
          </a:p>
        </p:txBody>
      </p:sp>
    </p:spTree>
    <p:extLst>
      <p:ext uri="{BB962C8B-B14F-4D97-AF65-F5344CB8AC3E}">
        <p14:creationId xmlns:p14="http://schemas.microsoft.com/office/powerpoint/2010/main" val="136971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A4FD-B395-4B46-854C-650F3C5DA03A}"/>
              </a:ext>
            </a:extLst>
          </p:cNvPr>
          <p:cNvSpPr>
            <a:spLocks noGrp="1"/>
          </p:cNvSpPr>
          <p:nvPr>
            <p:ph type="title"/>
          </p:nvPr>
        </p:nvSpPr>
        <p:spPr/>
        <p:txBody>
          <a:bodyPr/>
          <a:lstStyle/>
          <a:p>
            <a:r>
              <a:rPr lang="en-US" dirty="0"/>
              <a:t>Linked List</a:t>
            </a:r>
            <a:endParaRPr lang="en-IN" dirty="0"/>
          </a:p>
        </p:txBody>
      </p:sp>
      <p:sp>
        <p:nvSpPr>
          <p:cNvPr id="3" name="Content Placeholder 2">
            <a:extLst>
              <a:ext uri="{FF2B5EF4-FFF2-40B4-BE49-F238E27FC236}">
                <a16:creationId xmlns:a16="http://schemas.microsoft.com/office/drawing/2014/main" id="{23163307-DC82-46FD-9663-59250AFCFC4E}"/>
              </a:ext>
            </a:extLst>
          </p:cNvPr>
          <p:cNvSpPr>
            <a:spLocks noGrp="1"/>
          </p:cNvSpPr>
          <p:nvPr>
            <p:ph idx="1"/>
          </p:nvPr>
        </p:nvSpPr>
        <p:spPr/>
        <p:txBody>
          <a:bodyPr/>
          <a:lstStyle/>
          <a:p>
            <a:r>
              <a:rPr lang="en-US" b="0" i="0" dirty="0">
                <a:effectLst/>
                <a:latin typeface="Source Sans Pro" panose="020B0503030403020204" pitchFamily="34" charset="0"/>
              </a:rPr>
              <a:t>It is a linear data structure consisting of connected nodes where each node has corresponding data and a pointer to the address of the next node.</a:t>
            </a:r>
          </a:p>
          <a:p>
            <a:r>
              <a:rPr lang="en-US" dirty="0">
                <a:latin typeface="Source Sans Pro" panose="020B0503030403020204" pitchFamily="34" charset="0"/>
              </a:rPr>
              <a:t>They are not stored in contiguous locations in memory unlike arrays</a:t>
            </a:r>
          </a:p>
          <a:p>
            <a:r>
              <a:rPr lang="en-US" dirty="0">
                <a:latin typeface="Source Sans Pro" panose="020B0503030403020204" pitchFamily="34" charset="0"/>
              </a:rPr>
              <a:t>The first node is called the HEAD/Start node</a:t>
            </a:r>
          </a:p>
          <a:p>
            <a:r>
              <a:rPr lang="en-US" dirty="0">
                <a:latin typeface="Source Sans Pro" panose="020B0503030403020204" pitchFamily="34" charset="0"/>
              </a:rPr>
              <a:t>The last node points to NULL</a:t>
            </a:r>
          </a:p>
          <a:p>
            <a:r>
              <a:rPr lang="en-US" dirty="0">
                <a:latin typeface="Source Sans Pro" panose="020B0503030403020204" pitchFamily="34" charset="0"/>
              </a:rPr>
              <a:t>In a singly linked list, traversal is always unidirectional</a:t>
            </a:r>
            <a:endParaRPr lang="en-IN" dirty="0"/>
          </a:p>
        </p:txBody>
      </p:sp>
    </p:spTree>
    <p:extLst>
      <p:ext uri="{BB962C8B-B14F-4D97-AF65-F5344CB8AC3E}">
        <p14:creationId xmlns:p14="http://schemas.microsoft.com/office/powerpoint/2010/main" val="365424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29D1-38B1-4D1A-88F5-125D50609558}"/>
              </a:ext>
            </a:extLst>
          </p:cNvPr>
          <p:cNvSpPr>
            <a:spLocks noGrp="1"/>
          </p:cNvSpPr>
          <p:nvPr>
            <p:ph type="title"/>
          </p:nvPr>
        </p:nvSpPr>
        <p:spPr/>
        <p:txBody>
          <a:bodyPr/>
          <a:lstStyle/>
          <a:p>
            <a:r>
              <a:rPr lang="en-US" dirty="0"/>
              <a:t>Linked List Representation</a:t>
            </a:r>
            <a:endParaRPr lang="en-IN" dirty="0"/>
          </a:p>
        </p:txBody>
      </p:sp>
      <p:sp>
        <p:nvSpPr>
          <p:cNvPr id="3" name="Rectangle 2">
            <a:extLst>
              <a:ext uri="{FF2B5EF4-FFF2-40B4-BE49-F238E27FC236}">
                <a16:creationId xmlns:a16="http://schemas.microsoft.com/office/drawing/2014/main" id="{24B832FF-21B2-4535-A5A7-57C11870F8AE}"/>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4" name="Rectangle 3">
            <a:extLst>
              <a:ext uri="{FF2B5EF4-FFF2-40B4-BE49-F238E27FC236}">
                <a16:creationId xmlns:a16="http://schemas.microsoft.com/office/drawing/2014/main" id="{CC481286-BCDF-4BE1-9046-89634F11680A}"/>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797852FD-8644-49F0-BD17-9570BBEB6096}"/>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endParaRPr lang="en-IN" b="1" dirty="0">
              <a:ln w="22225">
                <a:solidFill>
                  <a:schemeClr val="accent2"/>
                </a:solidFill>
                <a:prstDash val="solid"/>
              </a:ln>
              <a:solidFill>
                <a:schemeClr val="bg1"/>
              </a:solidFill>
            </a:endParaRPr>
          </a:p>
        </p:txBody>
      </p:sp>
      <p:sp>
        <p:nvSpPr>
          <p:cNvPr id="6" name="Rectangle 5">
            <a:extLst>
              <a:ext uri="{FF2B5EF4-FFF2-40B4-BE49-F238E27FC236}">
                <a16:creationId xmlns:a16="http://schemas.microsoft.com/office/drawing/2014/main" id="{077D1352-3D18-4788-8214-EA89CFC702FC}"/>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F610469C-8C3A-4856-BD08-B9803B80D213}"/>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8" name="Straight Connector 7">
            <a:extLst>
              <a:ext uri="{FF2B5EF4-FFF2-40B4-BE49-F238E27FC236}">
                <a16:creationId xmlns:a16="http://schemas.microsoft.com/office/drawing/2014/main" id="{8B663D54-1928-439A-981D-7757D452B196}"/>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F19749D-CFA6-4DCC-8814-BB20D71FBF15}"/>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8E7105C-9FB6-475B-972D-72840B61C0E7}"/>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3569E13-17D8-4802-BAFE-29E92AF0CC27}"/>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82063CC-E5FB-43CA-8ABA-3DE55C84E970}"/>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FF55B32-DE43-48C0-80D6-53B2B9FF6EFA}"/>
              </a:ext>
            </a:extLst>
          </p:cNvPr>
          <p:cNvCxnSpPr>
            <a:cxnSpLocks/>
            <a:stCxn id="3"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22CD5193-8F80-498B-80CC-9DA7883FA31E}"/>
              </a:ext>
            </a:extLst>
          </p:cNvPr>
          <p:cNvCxnSpPr>
            <a:cxnSpLocks/>
            <a:endCxn id="5"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4AB03B25-387D-4CC4-AD3A-4BAD8D2A41B0}"/>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64194E26-6DD2-4F53-A1A8-99A2C3EF99B9}"/>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nector: Elbow 16">
            <a:extLst>
              <a:ext uri="{FF2B5EF4-FFF2-40B4-BE49-F238E27FC236}">
                <a16:creationId xmlns:a16="http://schemas.microsoft.com/office/drawing/2014/main" id="{797779CA-4422-4438-81F8-A14F2A16AB50}"/>
              </a:ext>
            </a:extLst>
          </p:cNvPr>
          <p:cNvCxnSpPr>
            <a:cxnSpLocks/>
            <a:stCxn id="7"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F8B1CF-0364-477C-A4F9-21B26B392119}"/>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FC637C4-4042-46C2-B964-629B63BB7E9C}"/>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FAE351B-0BCE-4C4E-8AEE-7DC9D0D2755C}"/>
              </a:ext>
            </a:extLst>
          </p:cNvPr>
          <p:cNvSpPr txBox="1"/>
          <p:nvPr/>
        </p:nvSpPr>
        <p:spPr>
          <a:xfrm>
            <a:off x="676276" y="4671178"/>
            <a:ext cx="1425575" cy="369332"/>
          </a:xfrm>
          <a:prstGeom prst="rect">
            <a:avLst/>
          </a:prstGeom>
          <a:noFill/>
        </p:spPr>
        <p:txBody>
          <a:bodyPr wrap="square" rtlCol="0">
            <a:spAutoFit/>
          </a:bodyPr>
          <a:lstStyle/>
          <a:p>
            <a:r>
              <a:rPr lang="en-US" dirty="0"/>
              <a:t>START NODE</a:t>
            </a:r>
            <a:endParaRPr lang="en-IN" dirty="0"/>
          </a:p>
        </p:txBody>
      </p:sp>
    </p:spTree>
    <p:extLst>
      <p:ext uri="{BB962C8B-B14F-4D97-AF65-F5344CB8AC3E}">
        <p14:creationId xmlns:p14="http://schemas.microsoft.com/office/powerpoint/2010/main" val="283332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BFA3-4266-4D65-9E8F-52E139065B08}"/>
              </a:ext>
            </a:extLst>
          </p:cNvPr>
          <p:cNvSpPr>
            <a:spLocks noGrp="1"/>
          </p:cNvSpPr>
          <p:nvPr>
            <p:ph type="title"/>
          </p:nvPr>
        </p:nvSpPr>
        <p:spPr/>
        <p:txBody>
          <a:bodyPr/>
          <a:lstStyle/>
          <a:p>
            <a:r>
              <a:rPr lang="en-US" dirty="0"/>
              <a:t>Code to Create the struct for Singly Linked List and start node</a:t>
            </a:r>
            <a:endParaRPr lang="en-IN" dirty="0"/>
          </a:p>
        </p:txBody>
      </p:sp>
      <p:sp>
        <p:nvSpPr>
          <p:cNvPr id="3" name="Content Placeholder 2">
            <a:extLst>
              <a:ext uri="{FF2B5EF4-FFF2-40B4-BE49-F238E27FC236}">
                <a16:creationId xmlns:a16="http://schemas.microsoft.com/office/drawing/2014/main" id="{59D1CF0C-B848-4DB8-ACA9-E6650545B762}"/>
              </a:ext>
            </a:extLst>
          </p:cNvPr>
          <p:cNvSpPr>
            <a:spLocks noGrp="1"/>
          </p:cNvSpPr>
          <p:nvPr>
            <p:ph idx="1"/>
          </p:nvPr>
        </p:nvSpPr>
        <p:spPr/>
        <p:txBody>
          <a:bodyPr/>
          <a:lstStyle/>
          <a:p>
            <a:pPr marL="0" indent="0">
              <a:buNone/>
            </a:pPr>
            <a:r>
              <a:rPr lang="en-US" dirty="0"/>
              <a:t>struct node {</a:t>
            </a:r>
          </a:p>
          <a:p>
            <a:pPr marL="0" indent="0">
              <a:buNone/>
            </a:pPr>
            <a:r>
              <a:rPr lang="en-US" dirty="0"/>
              <a:t>	int data;</a:t>
            </a:r>
          </a:p>
          <a:p>
            <a:pPr marL="0" indent="0">
              <a:buNone/>
            </a:pPr>
            <a:r>
              <a:rPr lang="en-US" dirty="0"/>
              <a:t>	struct node *next;</a:t>
            </a:r>
          </a:p>
          <a:p>
            <a:pPr marL="0" indent="0">
              <a:buNone/>
            </a:pPr>
            <a:r>
              <a:rPr lang="en-US" dirty="0"/>
              <a:t>}</a:t>
            </a:r>
          </a:p>
          <a:p>
            <a:pPr marL="0" indent="0">
              <a:buNone/>
            </a:pPr>
            <a:r>
              <a:rPr lang="en-US" dirty="0"/>
              <a:t>Struct node *start = NULL;</a:t>
            </a:r>
          </a:p>
          <a:p>
            <a:pPr marL="0" indent="0">
              <a:buNone/>
            </a:pPr>
            <a:r>
              <a:rPr lang="en-US" dirty="0"/>
              <a:t>  </a:t>
            </a:r>
            <a:endParaRPr lang="en-IN" dirty="0"/>
          </a:p>
        </p:txBody>
      </p:sp>
    </p:spTree>
    <p:extLst>
      <p:ext uri="{BB962C8B-B14F-4D97-AF65-F5344CB8AC3E}">
        <p14:creationId xmlns:p14="http://schemas.microsoft.com/office/powerpoint/2010/main" val="405636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B377-9374-4CA2-9048-5122661CBD7B}"/>
              </a:ext>
            </a:extLst>
          </p:cNvPr>
          <p:cNvSpPr>
            <a:spLocks noGrp="1"/>
          </p:cNvSpPr>
          <p:nvPr>
            <p:ph type="title"/>
          </p:nvPr>
        </p:nvSpPr>
        <p:spPr/>
        <p:txBody>
          <a:bodyPr/>
          <a:lstStyle/>
          <a:p>
            <a:r>
              <a:rPr lang="en-US" dirty="0"/>
              <a:t>Creating a Linked List (Logic 1)</a:t>
            </a:r>
            <a:endParaRPr lang="en-IN" dirty="0"/>
          </a:p>
        </p:txBody>
      </p:sp>
      <p:sp>
        <p:nvSpPr>
          <p:cNvPr id="3" name="Content Placeholder 2">
            <a:extLst>
              <a:ext uri="{FF2B5EF4-FFF2-40B4-BE49-F238E27FC236}">
                <a16:creationId xmlns:a16="http://schemas.microsoft.com/office/drawing/2014/main" id="{50A9B8D4-84EA-4AEA-BE0B-47CB4C8E2F12}"/>
              </a:ext>
            </a:extLst>
          </p:cNvPr>
          <p:cNvSpPr>
            <a:spLocks noGrp="1"/>
          </p:cNvSpPr>
          <p:nvPr>
            <p:ph idx="1"/>
          </p:nvPr>
        </p:nvSpPr>
        <p:spPr>
          <a:xfrm>
            <a:off x="838200" y="1533525"/>
            <a:ext cx="10515600" cy="4643438"/>
          </a:xfrm>
        </p:spPr>
        <p:txBody>
          <a:bodyPr>
            <a:normAutofit/>
          </a:bodyPr>
          <a:lstStyle/>
          <a:p>
            <a:pPr marL="0" indent="0">
              <a:buNone/>
            </a:pPr>
            <a:r>
              <a:rPr lang="en-US" dirty="0"/>
              <a:t>If there is no node present in the linked list(empty list), then start should point to null.</a:t>
            </a:r>
          </a:p>
          <a:p>
            <a:pPr marL="0" indent="0">
              <a:buNone/>
            </a:pPr>
            <a:r>
              <a:rPr lang="en-US" dirty="0"/>
              <a:t>We have to create a new node and make that the start node.</a:t>
            </a:r>
          </a:p>
          <a:p>
            <a:pPr marL="0" indent="0">
              <a:buNone/>
            </a:pPr>
            <a:endParaRPr lang="en-IN" dirty="0"/>
          </a:p>
          <a:p>
            <a:pPr marL="0" indent="0">
              <a:buNone/>
            </a:pPr>
            <a:r>
              <a:rPr lang="en-IN" dirty="0"/>
              <a:t>If Start = NULL, make start = </a:t>
            </a:r>
            <a:r>
              <a:rPr lang="en-IN" dirty="0" err="1"/>
              <a:t>newnode</a:t>
            </a:r>
            <a:endParaRPr lang="en-IN" dirty="0"/>
          </a:p>
        </p:txBody>
      </p:sp>
      <p:sp>
        <p:nvSpPr>
          <p:cNvPr id="4" name="Rectangle 3">
            <a:extLst>
              <a:ext uri="{FF2B5EF4-FFF2-40B4-BE49-F238E27FC236}">
                <a16:creationId xmlns:a16="http://schemas.microsoft.com/office/drawing/2014/main" id="{A430D504-9EF2-4738-B6AE-5A7972836643}"/>
              </a:ext>
            </a:extLst>
          </p:cNvPr>
          <p:cNvSpPr/>
          <p:nvPr/>
        </p:nvSpPr>
        <p:spPr>
          <a:xfrm>
            <a:off x="6096000" y="4303157"/>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NULL</a:t>
            </a:r>
            <a:endParaRPr lang="en-IN" b="1" dirty="0">
              <a:ln w="22225">
                <a:solidFill>
                  <a:schemeClr val="accent2"/>
                </a:solidFill>
                <a:prstDash val="solid"/>
              </a:ln>
              <a:solidFill>
                <a:schemeClr val="bg1"/>
              </a:solidFill>
            </a:endParaRPr>
          </a:p>
        </p:txBody>
      </p:sp>
      <p:sp>
        <p:nvSpPr>
          <p:cNvPr id="5" name="TextBox 4">
            <a:extLst>
              <a:ext uri="{FF2B5EF4-FFF2-40B4-BE49-F238E27FC236}">
                <a16:creationId xmlns:a16="http://schemas.microsoft.com/office/drawing/2014/main" id="{AC82422C-74A7-47BE-8690-7607F9ED43B1}"/>
              </a:ext>
            </a:extLst>
          </p:cNvPr>
          <p:cNvSpPr txBox="1"/>
          <p:nvPr/>
        </p:nvSpPr>
        <p:spPr>
          <a:xfrm>
            <a:off x="1114425" y="4848225"/>
            <a:ext cx="1219200" cy="369332"/>
          </a:xfrm>
          <a:prstGeom prst="rect">
            <a:avLst/>
          </a:prstGeom>
          <a:noFill/>
        </p:spPr>
        <p:txBody>
          <a:bodyPr wrap="square" rtlCol="0">
            <a:spAutoFit/>
          </a:bodyPr>
          <a:lstStyle/>
          <a:p>
            <a:r>
              <a:rPr lang="en-US" dirty="0"/>
              <a:t>START</a:t>
            </a:r>
            <a:endParaRPr lang="en-IN" dirty="0"/>
          </a:p>
        </p:txBody>
      </p:sp>
      <p:cxnSp>
        <p:nvCxnSpPr>
          <p:cNvPr id="7" name="Straight Arrow Connector 6">
            <a:extLst>
              <a:ext uri="{FF2B5EF4-FFF2-40B4-BE49-F238E27FC236}">
                <a16:creationId xmlns:a16="http://schemas.microsoft.com/office/drawing/2014/main" id="{BFE9764B-32B7-4F18-9CF3-2009AEE0BD89}"/>
              </a:ext>
            </a:extLst>
          </p:cNvPr>
          <p:cNvCxnSpPr>
            <a:cxnSpLocks/>
          </p:cNvCxnSpPr>
          <p:nvPr/>
        </p:nvCxnSpPr>
        <p:spPr>
          <a:xfrm>
            <a:off x="1781176" y="5085965"/>
            <a:ext cx="4648199" cy="91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88C67F-B1B9-441A-AC33-29244C9B1EB5}"/>
              </a:ext>
            </a:extLst>
          </p:cNvPr>
          <p:cNvSpPr txBox="1"/>
          <p:nvPr/>
        </p:nvSpPr>
        <p:spPr>
          <a:xfrm>
            <a:off x="6372225" y="5819775"/>
            <a:ext cx="1619250" cy="369332"/>
          </a:xfrm>
          <a:prstGeom prst="rect">
            <a:avLst/>
          </a:prstGeom>
          <a:noFill/>
        </p:spPr>
        <p:txBody>
          <a:bodyPr wrap="square" rtlCol="0">
            <a:spAutoFit/>
          </a:bodyPr>
          <a:lstStyle/>
          <a:p>
            <a:r>
              <a:rPr lang="en-US" dirty="0"/>
              <a:t>NULL</a:t>
            </a:r>
            <a:endParaRPr lang="en-IN" dirty="0"/>
          </a:p>
        </p:txBody>
      </p:sp>
      <p:cxnSp>
        <p:nvCxnSpPr>
          <p:cNvPr id="11" name="Straight Arrow Connector 10">
            <a:extLst>
              <a:ext uri="{FF2B5EF4-FFF2-40B4-BE49-F238E27FC236}">
                <a16:creationId xmlns:a16="http://schemas.microsoft.com/office/drawing/2014/main" id="{BED933DD-FE9E-444A-84CC-EEEEF60485C8}"/>
              </a:ext>
            </a:extLst>
          </p:cNvPr>
          <p:cNvCxnSpPr>
            <a:cxnSpLocks/>
          </p:cNvCxnSpPr>
          <p:nvPr/>
        </p:nvCxnSpPr>
        <p:spPr>
          <a:xfrm flipV="1">
            <a:off x="1781176" y="4848225"/>
            <a:ext cx="4200524" cy="14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7C75899-3ED1-4CB5-81AA-A27E5CDF7527}"/>
              </a:ext>
            </a:extLst>
          </p:cNvPr>
          <p:cNvSpPr txBox="1"/>
          <p:nvPr/>
        </p:nvSpPr>
        <p:spPr>
          <a:xfrm>
            <a:off x="6096000" y="3933825"/>
            <a:ext cx="1425575" cy="369332"/>
          </a:xfrm>
          <a:prstGeom prst="rect">
            <a:avLst/>
          </a:prstGeom>
          <a:noFill/>
        </p:spPr>
        <p:txBody>
          <a:bodyPr wrap="square" rtlCol="0">
            <a:spAutoFit/>
          </a:bodyPr>
          <a:lstStyle/>
          <a:p>
            <a:r>
              <a:rPr lang="en-US" dirty="0"/>
              <a:t>NEWNODE</a:t>
            </a:r>
            <a:endParaRPr lang="en-IN" dirty="0"/>
          </a:p>
        </p:txBody>
      </p:sp>
      <p:cxnSp>
        <p:nvCxnSpPr>
          <p:cNvPr id="22" name="Straight Connector 21">
            <a:extLst>
              <a:ext uri="{FF2B5EF4-FFF2-40B4-BE49-F238E27FC236}">
                <a16:creationId xmlns:a16="http://schemas.microsoft.com/office/drawing/2014/main" id="{D9747154-BA0A-4B5E-B5EB-B288200DD0ED}"/>
              </a:ext>
            </a:extLst>
          </p:cNvPr>
          <p:cNvCxnSpPr>
            <a:cxnSpLocks/>
            <a:stCxn id="4" idx="0"/>
            <a:endCxn id="4" idx="2"/>
          </p:cNvCxnSpPr>
          <p:nvPr/>
        </p:nvCxnSpPr>
        <p:spPr>
          <a:xfrm>
            <a:off x="6808788" y="4303157"/>
            <a:ext cx="0" cy="833120"/>
          </a:xfrm>
          <a:prstGeom prst="line">
            <a:avLst/>
          </a:prstGeom>
        </p:spPr>
        <p:style>
          <a:lnRef idx="1">
            <a:schemeClr val="dk1"/>
          </a:lnRef>
          <a:fillRef idx="0">
            <a:schemeClr val="dk1"/>
          </a:fillRef>
          <a:effectRef idx="0">
            <a:schemeClr val="dk1"/>
          </a:effectRef>
          <a:fontRef idx="minor">
            <a:schemeClr val="tx1"/>
          </a:fontRef>
        </p:style>
      </p:cxnSp>
      <p:sp>
        <p:nvSpPr>
          <p:cNvPr id="24" name="Multiplication Sign 23">
            <a:extLst>
              <a:ext uri="{FF2B5EF4-FFF2-40B4-BE49-F238E27FC236}">
                <a16:creationId xmlns:a16="http://schemas.microsoft.com/office/drawing/2014/main" id="{437ABB40-B4CB-4C0F-9645-F40487963C8B}"/>
              </a:ext>
            </a:extLst>
          </p:cNvPr>
          <p:cNvSpPr/>
          <p:nvPr/>
        </p:nvSpPr>
        <p:spPr>
          <a:xfrm>
            <a:off x="3409950" y="5217557"/>
            <a:ext cx="742950" cy="60221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336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9456-3035-49D8-B8B8-03BF73933277}"/>
              </a:ext>
            </a:extLst>
          </p:cNvPr>
          <p:cNvSpPr>
            <a:spLocks noGrp="1"/>
          </p:cNvSpPr>
          <p:nvPr>
            <p:ph type="title"/>
          </p:nvPr>
        </p:nvSpPr>
        <p:spPr/>
        <p:txBody>
          <a:bodyPr/>
          <a:lstStyle/>
          <a:p>
            <a:r>
              <a:rPr lang="en-US" dirty="0"/>
              <a:t>Creating a Linked List (Logic 2)</a:t>
            </a:r>
            <a:endParaRPr lang="en-IN" dirty="0"/>
          </a:p>
        </p:txBody>
      </p:sp>
      <p:sp>
        <p:nvSpPr>
          <p:cNvPr id="3" name="Content Placeholder 2">
            <a:extLst>
              <a:ext uri="{FF2B5EF4-FFF2-40B4-BE49-F238E27FC236}">
                <a16:creationId xmlns:a16="http://schemas.microsoft.com/office/drawing/2014/main" id="{267AD939-335E-4D93-905F-0E5C9175DB87}"/>
              </a:ext>
            </a:extLst>
          </p:cNvPr>
          <p:cNvSpPr>
            <a:spLocks noGrp="1"/>
          </p:cNvSpPr>
          <p:nvPr>
            <p:ph idx="1"/>
          </p:nvPr>
        </p:nvSpPr>
        <p:spPr/>
        <p:txBody>
          <a:bodyPr/>
          <a:lstStyle/>
          <a:p>
            <a:r>
              <a:rPr lang="en-US" dirty="0"/>
              <a:t>If there is an existing list, </a:t>
            </a:r>
            <a:r>
              <a:rPr lang="en-US" dirty="0" err="1"/>
              <a:t>newnode</a:t>
            </a:r>
            <a:r>
              <a:rPr lang="en-US" dirty="0"/>
              <a:t> should be assigned at the end.</a:t>
            </a:r>
          </a:p>
          <a:p>
            <a:r>
              <a:rPr lang="en-US" dirty="0"/>
              <a:t>Traverse to the end of the list and add the </a:t>
            </a:r>
            <a:r>
              <a:rPr lang="en-US" dirty="0" err="1"/>
              <a:t>newnode</a:t>
            </a:r>
            <a:r>
              <a:rPr lang="en-US" dirty="0"/>
              <a:t> to it</a:t>
            </a:r>
          </a:p>
          <a:p>
            <a:pPr marL="0" indent="0">
              <a:buNone/>
            </a:pPr>
            <a:r>
              <a:rPr lang="en-US" dirty="0" err="1"/>
              <a:t>Ptr</a:t>
            </a:r>
            <a:r>
              <a:rPr lang="en-US" dirty="0"/>
              <a:t> will traverse the list till </a:t>
            </a:r>
            <a:r>
              <a:rPr lang="en-US" dirty="0" err="1"/>
              <a:t>ptr</a:t>
            </a:r>
            <a:r>
              <a:rPr lang="en-US" dirty="0"/>
              <a:t> points to null(reaches the end node)</a:t>
            </a:r>
          </a:p>
          <a:p>
            <a:pPr marL="0" indent="0">
              <a:buNone/>
            </a:pPr>
            <a:endParaRPr lang="en-US" dirty="0"/>
          </a:p>
          <a:p>
            <a:pPr marL="0" indent="0">
              <a:buNone/>
            </a:pPr>
            <a:endParaRPr lang="en-IN" dirty="0"/>
          </a:p>
        </p:txBody>
      </p:sp>
      <p:sp>
        <p:nvSpPr>
          <p:cNvPr id="4" name="Rectangle 3">
            <a:extLst>
              <a:ext uri="{FF2B5EF4-FFF2-40B4-BE49-F238E27FC236}">
                <a16:creationId xmlns:a16="http://schemas.microsoft.com/office/drawing/2014/main" id="{950B8604-A253-46E2-B0B8-D7F8F61ECB78}"/>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4EDC85DA-6926-4383-998C-159235089963}"/>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endParaRPr lang="en-IN" b="1" dirty="0">
              <a:ln w="22225">
                <a:solidFill>
                  <a:schemeClr val="accent2"/>
                </a:solidFill>
                <a:prstDash val="solid"/>
              </a:ln>
              <a:solidFill>
                <a:schemeClr val="bg1"/>
              </a:solidFill>
            </a:endParaRPr>
          </a:p>
        </p:txBody>
      </p:sp>
      <p:sp>
        <p:nvSpPr>
          <p:cNvPr id="6" name="Rectangle 5">
            <a:extLst>
              <a:ext uri="{FF2B5EF4-FFF2-40B4-BE49-F238E27FC236}">
                <a16:creationId xmlns:a16="http://schemas.microsoft.com/office/drawing/2014/main" id="{350E8FD8-8D7B-44D3-BD89-236EA063AEB6}"/>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A250DAB2-2AA9-45AC-8E05-534A918045A1}"/>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5C09EEDA-A12F-4E87-AFE4-E13878D31B01}"/>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a:t>
            </a:r>
          </a:p>
          <a:p>
            <a:r>
              <a:rPr lang="en-US" b="1" dirty="0">
                <a:ln w="22225">
                  <a:solidFill>
                    <a:schemeClr val="accent2"/>
                  </a:solidFill>
                  <a:prstDash val="solid"/>
                </a:ln>
                <a:solidFill>
                  <a:schemeClr val="bg1"/>
                </a:solidFill>
              </a:rPr>
              <a:t>                  50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6EDB8CDE-9D8B-4D04-BBC1-D0A15859B142}"/>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56BFCD-D98E-4714-B369-25691EF8E64F}"/>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C1A8ADB-8AB5-46E1-964A-8D4D15C10291}"/>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C2902D3-172C-4916-B3F6-4F43EC5B42BE}"/>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DDFC4D6-DFA5-4BE6-9E9F-C3B25EE43B2E}"/>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465435C-C522-4C73-BCDF-EC0FAE0D5ECF}"/>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820A23C6-6206-4456-9CA1-D9233207A509}"/>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69EA7D3B-3C55-453F-8C96-3321D861C7C6}"/>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4E6774F5-406B-4C38-8429-631A88A772B9}"/>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C59BF0C4-36EA-49FA-94C1-FCD2F685C1D0}"/>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29BD2D0-C0CB-46FF-9E46-3E5A922264FF}"/>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4B45741-E5CA-4A53-94A5-5CE4B72950D7}"/>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518DFD7-31C8-44F8-8546-185CF88F52DD}"/>
              </a:ext>
            </a:extLst>
          </p:cNvPr>
          <p:cNvSpPr txBox="1"/>
          <p:nvPr/>
        </p:nvSpPr>
        <p:spPr>
          <a:xfrm>
            <a:off x="676275" y="4536753"/>
            <a:ext cx="1425575" cy="646331"/>
          </a:xfrm>
          <a:prstGeom prst="rect">
            <a:avLst/>
          </a:prstGeom>
          <a:noFill/>
        </p:spPr>
        <p:txBody>
          <a:bodyPr wrap="square" rtlCol="0">
            <a:spAutoFit/>
          </a:bodyPr>
          <a:lstStyle/>
          <a:p>
            <a:pPr algn="ctr"/>
            <a:r>
              <a:rPr lang="en-US" dirty="0"/>
              <a:t>START</a:t>
            </a:r>
          </a:p>
          <a:p>
            <a:pPr algn="ctr"/>
            <a:r>
              <a:rPr lang="en-US" dirty="0"/>
              <a:t>PTR</a:t>
            </a:r>
            <a:endParaRPr lang="en-IN" dirty="0"/>
          </a:p>
        </p:txBody>
      </p:sp>
      <p:sp>
        <p:nvSpPr>
          <p:cNvPr id="39" name="TextBox 38">
            <a:extLst>
              <a:ext uri="{FF2B5EF4-FFF2-40B4-BE49-F238E27FC236}">
                <a16:creationId xmlns:a16="http://schemas.microsoft.com/office/drawing/2014/main" id="{FEA10A93-EE2B-45BA-9A9D-B2FB640234D3}"/>
              </a:ext>
            </a:extLst>
          </p:cNvPr>
          <p:cNvSpPr txBox="1"/>
          <p:nvPr/>
        </p:nvSpPr>
        <p:spPr>
          <a:xfrm>
            <a:off x="2842497" y="4600575"/>
            <a:ext cx="1196103" cy="369332"/>
          </a:xfrm>
          <a:prstGeom prst="rect">
            <a:avLst/>
          </a:prstGeom>
          <a:noFill/>
        </p:spPr>
        <p:txBody>
          <a:bodyPr wrap="square" rtlCol="0">
            <a:spAutoFit/>
          </a:bodyPr>
          <a:lstStyle/>
          <a:p>
            <a:pPr algn="ctr"/>
            <a:r>
              <a:rPr lang="en-US" dirty="0"/>
              <a:t>PTR</a:t>
            </a:r>
            <a:endParaRPr lang="en-IN" dirty="0"/>
          </a:p>
        </p:txBody>
      </p:sp>
      <p:sp>
        <p:nvSpPr>
          <p:cNvPr id="40" name="TextBox 39">
            <a:extLst>
              <a:ext uri="{FF2B5EF4-FFF2-40B4-BE49-F238E27FC236}">
                <a16:creationId xmlns:a16="http://schemas.microsoft.com/office/drawing/2014/main" id="{F9492118-F3BA-47A1-9936-F76A5AC38241}"/>
              </a:ext>
            </a:extLst>
          </p:cNvPr>
          <p:cNvSpPr txBox="1"/>
          <p:nvPr/>
        </p:nvSpPr>
        <p:spPr>
          <a:xfrm>
            <a:off x="7024250" y="4569019"/>
            <a:ext cx="1196103" cy="369332"/>
          </a:xfrm>
          <a:prstGeom prst="rect">
            <a:avLst/>
          </a:prstGeom>
          <a:noFill/>
        </p:spPr>
        <p:txBody>
          <a:bodyPr wrap="square" rtlCol="0">
            <a:spAutoFit/>
          </a:bodyPr>
          <a:lstStyle/>
          <a:p>
            <a:pPr algn="ctr"/>
            <a:r>
              <a:rPr lang="en-US" dirty="0"/>
              <a:t>PTR</a:t>
            </a:r>
            <a:endParaRPr lang="en-IN" dirty="0"/>
          </a:p>
        </p:txBody>
      </p:sp>
      <p:sp>
        <p:nvSpPr>
          <p:cNvPr id="41" name="TextBox 40">
            <a:extLst>
              <a:ext uri="{FF2B5EF4-FFF2-40B4-BE49-F238E27FC236}">
                <a16:creationId xmlns:a16="http://schemas.microsoft.com/office/drawing/2014/main" id="{DA46AE1C-EE01-4034-BE15-0B65B8777AC6}"/>
              </a:ext>
            </a:extLst>
          </p:cNvPr>
          <p:cNvSpPr txBox="1"/>
          <p:nvPr/>
        </p:nvSpPr>
        <p:spPr>
          <a:xfrm>
            <a:off x="5065554" y="4600575"/>
            <a:ext cx="1196103" cy="369332"/>
          </a:xfrm>
          <a:prstGeom prst="rect">
            <a:avLst/>
          </a:prstGeom>
          <a:noFill/>
        </p:spPr>
        <p:txBody>
          <a:bodyPr wrap="square" rtlCol="0">
            <a:spAutoFit/>
          </a:bodyPr>
          <a:lstStyle/>
          <a:p>
            <a:pPr algn="ctr"/>
            <a:r>
              <a:rPr lang="en-US" dirty="0"/>
              <a:t>PTR</a:t>
            </a:r>
            <a:endParaRPr lang="en-IN" dirty="0"/>
          </a:p>
        </p:txBody>
      </p:sp>
      <p:sp>
        <p:nvSpPr>
          <p:cNvPr id="42" name="TextBox 41">
            <a:extLst>
              <a:ext uri="{FF2B5EF4-FFF2-40B4-BE49-F238E27FC236}">
                <a16:creationId xmlns:a16="http://schemas.microsoft.com/office/drawing/2014/main" id="{6B502CE3-0793-4930-B50A-F248D5C6199F}"/>
              </a:ext>
            </a:extLst>
          </p:cNvPr>
          <p:cNvSpPr txBox="1"/>
          <p:nvPr/>
        </p:nvSpPr>
        <p:spPr>
          <a:xfrm>
            <a:off x="9141259" y="4472883"/>
            <a:ext cx="1196103" cy="369332"/>
          </a:xfrm>
          <a:prstGeom prst="rect">
            <a:avLst/>
          </a:prstGeom>
          <a:noFill/>
        </p:spPr>
        <p:txBody>
          <a:bodyPr wrap="square" rtlCol="0">
            <a:spAutoFit/>
          </a:bodyPr>
          <a:lstStyle/>
          <a:p>
            <a:pPr algn="ctr"/>
            <a:r>
              <a:rPr lang="en-US" dirty="0"/>
              <a:t>PTR</a:t>
            </a:r>
            <a:endParaRPr lang="en-IN" dirty="0"/>
          </a:p>
        </p:txBody>
      </p:sp>
      <p:sp>
        <p:nvSpPr>
          <p:cNvPr id="43" name="Rectangle 42">
            <a:extLst>
              <a:ext uri="{FF2B5EF4-FFF2-40B4-BE49-F238E27FC236}">
                <a16:creationId xmlns:a16="http://schemas.microsoft.com/office/drawing/2014/main" id="{CAA5F7F4-D42B-464F-9610-717D08084920}"/>
              </a:ext>
            </a:extLst>
          </p:cNvPr>
          <p:cNvSpPr/>
          <p:nvPr/>
        </p:nvSpPr>
        <p:spPr>
          <a:xfrm>
            <a:off x="9527378" y="5252106"/>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NULL</a:t>
            </a:r>
            <a:endParaRPr lang="en-IN" b="1" dirty="0">
              <a:ln w="22225">
                <a:solidFill>
                  <a:schemeClr val="accent2"/>
                </a:solidFill>
                <a:prstDash val="solid"/>
              </a:ln>
              <a:solidFill>
                <a:schemeClr val="bg1"/>
              </a:solidFill>
            </a:endParaRPr>
          </a:p>
        </p:txBody>
      </p:sp>
      <p:cxnSp>
        <p:nvCxnSpPr>
          <p:cNvPr id="45" name="Connector: Elbow 44">
            <a:extLst>
              <a:ext uri="{FF2B5EF4-FFF2-40B4-BE49-F238E27FC236}">
                <a16:creationId xmlns:a16="http://schemas.microsoft.com/office/drawing/2014/main" id="{EB63EA60-6F1C-412C-A274-528592506AA9}"/>
              </a:ext>
            </a:extLst>
          </p:cNvPr>
          <p:cNvCxnSpPr/>
          <p:nvPr/>
        </p:nvCxnSpPr>
        <p:spPr>
          <a:xfrm rot="5400000">
            <a:off x="9730884" y="4667556"/>
            <a:ext cx="1227955"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F1A593E-7D55-48A7-872A-B0BB485945FC}"/>
              </a:ext>
            </a:extLst>
          </p:cNvPr>
          <p:cNvCxnSpPr>
            <a:stCxn id="43" idx="3"/>
          </p:cNvCxnSpPr>
          <p:nvPr/>
        </p:nvCxnSpPr>
        <p:spPr>
          <a:xfrm>
            <a:off x="10952953" y="5668666"/>
            <a:ext cx="508795" cy="7130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067E59F-067F-461A-8941-75607F0EC978}"/>
              </a:ext>
            </a:extLst>
          </p:cNvPr>
          <p:cNvCxnSpPr>
            <a:cxnSpLocks/>
          </p:cNvCxnSpPr>
          <p:nvPr/>
        </p:nvCxnSpPr>
        <p:spPr>
          <a:xfrm>
            <a:off x="11109325" y="6381750"/>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64C5DDF-9353-45C6-839B-52D00756354F}"/>
              </a:ext>
            </a:extLst>
          </p:cNvPr>
          <p:cNvCxnSpPr>
            <a:cxnSpLocks/>
          </p:cNvCxnSpPr>
          <p:nvPr/>
        </p:nvCxnSpPr>
        <p:spPr>
          <a:xfrm>
            <a:off x="11297441" y="6467475"/>
            <a:ext cx="328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D2716AF-6DD0-4154-8899-CF75F5492F99}"/>
              </a:ext>
            </a:extLst>
          </p:cNvPr>
          <p:cNvCxnSpPr>
            <a:cxnSpLocks/>
          </p:cNvCxnSpPr>
          <p:nvPr/>
        </p:nvCxnSpPr>
        <p:spPr>
          <a:xfrm flipV="1">
            <a:off x="10245722" y="5252106"/>
            <a:ext cx="0" cy="819785"/>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87D1295-64B8-43CA-8BF6-4C2603019E7B}"/>
              </a:ext>
            </a:extLst>
          </p:cNvPr>
          <p:cNvSpPr txBox="1"/>
          <p:nvPr/>
        </p:nvSpPr>
        <p:spPr>
          <a:xfrm>
            <a:off x="9586520" y="6254814"/>
            <a:ext cx="1351753" cy="369332"/>
          </a:xfrm>
          <a:prstGeom prst="rect">
            <a:avLst/>
          </a:prstGeom>
          <a:noFill/>
        </p:spPr>
        <p:txBody>
          <a:bodyPr wrap="square" rtlCol="0">
            <a:spAutoFit/>
          </a:bodyPr>
          <a:lstStyle/>
          <a:p>
            <a:r>
              <a:rPr lang="en-US" dirty="0"/>
              <a:t>NEWNODE</a:t>
            </a:r>
            <a:endParaRPr lang="en-IN" dirty="0"/>
          </a:p>
        </p:txBody>
      </p:sp>
      <p:cxnSp>
        <p:nvCxnSpPr>
          <p:cNvPr id="57" name="Straight Arrow Connector 56">
            <a:extLst>
              <a:ext uri="{FF2B5EF4-FFF2-40B4-BE49-F238E27FC236}">
                <a16:creationId xmlns:a16="http://schemas.microsoft.com/office/drawing/2014/main" id="{74A048A0-99DF-4838-875B-127578B7810D}"/>
              </a:ext>
            </a:extLst>
          </p:cNvPr>
          <p:cNvCxnSpPr/>
          <p:nvPr/>
        </p:nvCxnSpPr>
        <p:spPr>
          <a:xfrm>
            <a:off x="1838325" y="4770250"/>
            <a:ext cx="1381125" cy="14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23237E0-AEC3-4F2F-9FE9-79203C47BBDB}"/>
              </a:ext>
            </a:extLst>
          </p:cNvPr>
          <p:cNvCxnSpPr>
            <a:cxnSpLocks/>
          </p:cNvCxnSpPr>
          <p:nvPr/>
        </p:nvCxnSpPr>
        <p:spPr>
          <a:xfrm>
            <a:off x="3700541" y="4785241"/>
            <a:ext cx="1595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74227E-9DEB-4CA4-8F9C-7BF918859202}"/>
              </a:ext>
            </a:extLst>
          </p:cNvPr>
          <p:cNvCxnSpPr>
            <a:cxnSpLocks/>
          </p:cNvCxnSpPr>
          <p:nvPr/>
        </p:nvCxnSpPr>
        <p:spPr>
          <a:xfrm>
            <a:off x="5892607" y="4762754"/>
            <a:ext cx="1449003" cy="22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7D7A8DF-C328-4A4A-91E7-00F84B8DAB6B}"/>
              </a:ext>
            </a:extLst>
          </p:cNvPr>
          <p:cNvCxnSpPr>
            <a:cxnSpLocks/>
          </p:cNvCxnSpPr>
          <p:nvPr/>
        </p:nvCxnSpPr>
        <p:spPr>
          <a:xfrm flipV="1">
            <a:off x="7901302" y="4657549"/>
            <a:ext cx="1626076" cy="96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Multiplication Sign 64">
            <a:extLst>
              <a:ext uri="{FF2B5EF4-FFF2-40B4-BE49-F238E27FC236}">
                <a16:creationId xmlns:a16="http://schemas.microsoft.com/office/drawing/2014/main" id="{B16E3E83-C044-413C-BAA1-EADA425CABA4}"/>
              </a:ext>
            </a:extLst>
          </p:cNvPr>
          <p:cNvSpPr/>
          <p:nvPr/>
        </p:nvSpPr>
        <p:spPr>
          <a:xfrm>
            <a:off x="10717195" y="3561570"/>
            <a:ext cx="361392" cy="4749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Multiplication Sign 65">
            <a:extLst>
              <a:ext uri="{FF2B5EF4-FFF2-40B4-BE49-F238E27FC236}">
                <a16:creationId xmlns:a16="http://schemas.microsoft.com/office/drawing/2014/main" id="{BA6D8A4E-3338-49F1-8A80-902ECFFDC437}"/>
              </a:ext>
            </a:extLst>
          </p:cNvPr>
          <p:cNvSpPr/>
          <p:nvPr/>
        </p:nvSpPr>
        <p:spPr>
          <a:xfrm>
            <a:off x="9988547" y="3480970"/>
            <a:ext cx="333612" cy="409433"/>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2643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BF57-B00B-43DE-B156-6F287AB04175}"/>
              </a:ext>
            </a:extLst>
          </p:cNvPr>
          <p:cNvSpPr>
            <a:spLocks noGrp="1"/>
          </p:cNvSpPr>
          <p:nvPr>
            <p:ph type="title"/>
          </p:nvPr>
        </p:nvSpPr>
        <p:spPr/>
        <p:txBody>
          <a:bodyPr/>
          <a:lstStyle/>
          <a:p>
            <a:r>
              <a:rPr lang="en-US" dirty="0"/>
              <a:t>Code to Create a LinkedList</a:t>
            </a:r>
            <a:endParaRPr lang="en-IN" dirty="0"/>
          </a:p>
        </p:txBody>
      </p:sp>
      <p:sp>
        <p:nvSpPr>
          <p:cNvPr id="3" name="Content Placeholder 2">
            <a:extLst>
              <a:ext uri="{FF2B5EF4-FFF2-40B4-BE49-F238E27FC236}">
                <a16:creationId xmlns:a16="http://schemas.microsoft.com/office/drawing/2014/main" id="{CF26B7D9-A671-40DE-88D2-C6AA8F630772}"/>
              </a:ext>
            </a:extLst>
          </p:cNvPr>
          <p:cNvSpPr>
            <a:spLocks noGrp="1"/>
          </p:cNvSpPr>
          <p:nvPr>
            <p:ph sz="half" idx="1"/>
          </p:nvPr>
        </p:nvSpPr>
        <p:spPr/>
        <p:txBody>
          <a:bodyPr>
            <a:noAutofit/>
          </a:bodyPr>
          <a:lstStyle/>
          <a:p>
            <a:pPr marL="0" indent="0">
              <a:buNone/>
            </a:pPr>
            <a:r>
              <a:rPr lang="en-US" sz="1600" dirty="0"/>
              <a:t>struct node *</a:t>
            </a:r>
            <a:r>
              <a:rPr lang="en-US" sz="1600" dirty="0" err="1"/>
              <a:t>createLinkedList</a:t>
            </a:r>
            <a:r>
              <a:rPr lang="en-US" sz="1600" dirty="0"/>
              <a:t>(struct node *start){</a:t>
            </a:r>
          </a:p>
          <a:p>
            <a:pPr marL="0" indent="0">
              <a:buNone/>
            </a:pPr>
            <a:r>
              <a:rPr lang="en-US" sz="1600" dirty="0"/>
              <a:t>	struct node *</a:t>
            </a:r>
            <a:r>
              <a:rPr lang="en-US" sz="1600" dirty="0" err="1"/>
              <a:t>newnode</a:t>
            </a:r>
            <a:r>
              <a:rPr lang="en-US" sz="1600" dirty="0"/>
              <a:t>,*</a:t>
            </a:r>
            <a:r>
              <a:rPr lang="en-US" sz="1600" dirty="0" err="1"/>
              <a:t>ptr</a:t>
            </a:r>
            <a:r>
              <a:rPr lang="en-US" sz="1600" dirty="0"/>
              <a:t>;</a:t>
            </a:r>
          </a:p>
          <a:p>
            <a:pPr marL="0" indent="0">
              <a:buNone/>
            </a:pPr>
            <a:r>
              <a:rPr lang="en-US" sz="1600" dirty="0"/>
              <a:t>	int value=0;</a:t>
            </a:r>
          </a:p>
          <a:p>
            <a:pPr marL="0" indent="0">
              <a:buNone/>
            </a:pPr>
            <a:r>
              <a:rPr lang="en-US" sz="1600" dirty="0"/>
              <a:t>	</a:t>
            </a:r>
            <a:r>
              <a:rPr lang="en-US" sz="1600" dirty="0" err="1"/>
              <a:t>printf</a:t>
            </a:r>
            <a:r>
              <a:rPr lang="en-US" sz="1600" dirty="0"/>
              <a:t>(“Enter value of node, Press -1 to exit”);</a:t>
            </a:r>
          </a:p>
          <a:p>
            <a:pPr marL="0" indent="0">
              <a:buNone/>
            </a:pPr>
            <a:r>
              <a:rPr lang="en-US" sz="1600" dirty="0"/>
              <a:t>	</a:t>
            </a:r>
            <a:r>
              <a:rPr lang="en-US" sz="1600" dirty="0" err="1"/>
              <a:t>scanf</a:t>
            </a:r>
            <a:r>
              <a:rPr lang="en-US" sz="1600" dirty="0"/>
              <a:t>(“%d”, &amp;value);</a:t>
            </a:r>
          </a:p>
          <a:p>
            <a:pPr marL="0" indent="0">
              <a:buNone/>
            </a:pPr>
            <a:r>
              <a:rPr lang="en-US" sz="1600" dirty="0"/>
              <a:t>	while(value!=-1){</a:t>
            </a:r>
          </a:p>
          <a:p>
            <a:pPr marL="0" indent="0">
              <a:buNone/>
            </a:pPr>
            <a:r>
              <a:rPr lang="en-US" sz="1600" dirty="0"/>
              <a:t>	 </a:t>
            </a:r>
            <a:r>
              <a:rPr lang="en-US" sz="1600" dirty="0" err="1"/>
              <a:t>newnode</a:t>
            </a:r>
            <a:r>
              <a:rPr lang="en-US" sz="1600" dirty="0"/>
              <a:t>=(struct node*)(malloc(</a:t>
            </a:r>
            <a:r>
              <a:rPr lang="en-US" sz="1600" dirty="0" err="1"/>
              <a:t>sizeof</a:t>
            </a:r>
            <a:r>
              <a:rPr lang="en-US" sz="1600"/>
              <a:t>(struct node));</a:t>
            </a:r>
            <a:endParaRPr lang="en-US" sz="1600" dirty="0"/>
          </a:p>
          <a:p>
            <a:pPr marL="0" indent="0">
              <a:buNone/>
            </a:pPr>
            <a:r>
              <a:rPr lang="en-US" sz="1600" dirty="0"/>
              <a:t>	</a:t>
            </a:r>
            <a:r>
              <a:rPr lang="en-US" sz="1600" dirty="0" err="1"/>
              <a:t>newnode</a:t>
            </a:r>
            <a:r>
              <a:rPr lang="en-US" sz="1600" dirty="0"/>
              <a:t>-&gt;data = value;</a:t>
            </a:r>
          </a:p>
          <a:p>
            <a:pPr marL="0" indent="0">
              <a:buNone/>
            </a:pPr>
            <a:r>
              <a:rPr lang="en-US" sz="1600" dirty="0"/>
              <a:t>	if(start == NULL){</a:t>
            </a:r>
          </a:p>
          <a:p>
            <a:pPr marL="0" indent="0">
              <a:buNone/>
            </a:pPr>
            <a:r>
              <a:rPr lang="en-US" sz="1600" dirty="0"/>
              <a:t>		start = </a:t>
            </a:r>
            <a:r>
              <a:rPr lang="en-US" sz="1600" dirty="0" err="1"/>
              <a:t>newnode</a:t>
            </a:r>
            <a:r>
              <a:rPr lang="en-US" sz="1600" dirty="0"/>
              <a:t>;</a:t>
            </a:r>
          </a:p>
          <a:p>
            <a:pPr marL="0" indent="0">
              <a:buNone/>
            </a:pPr>
            <a:r>
              <a:rPr lang="en-US" sz="1600" dirty="0"/>
              <a:t>		</a:t>
            </a:r>
            <a:r>
              <a:rPr lang="en-US" sz="1600" dirty="0" err="1"/>
              <a:t>newnode</a:t>
            </a:r>
            <a:r>
              <a:rPr lang="en-US" sz="1600" dirty="0"/>
              <a:t>-&gt;next=NULL;</a:t>
            </a:r>
          </a:p>
          <a:p>
            <a:pPr marL="0" indent="0">
              <a:buNone/>
            </a:pPr>
            <a:r>
              <a:rPr lang="en-US" sz="1600" dirty="0"/>
              <a:t>	}</a:t>
            </a:r>
          </a:p>
          <a:p>
            <a:pPr marL="0" indent="0">
              <a:buNone/>
            </a:pPr>
            <a:endParaRPr lang="en-US" sz="1600" dirty="0"/>
          </a:p>
          <a:p>
            <a:pPr marL="0" indent="0">
              <a:buNone/>
            </a:pPr>
            <a:r>
              <a:rPr lang="en-US" sz="1600" dirty="0"/>
              <a:t>		</a:t>
            </a:r>
          </a:p>
          <a:p>
            <a:pPr marL="0" indent="0">
              <a:buNone/>
            </a:pPr>
            <a:endParaRPr lang="en-IN" sz="1600" dirty="0"/>
          </a:p>
          <a:p>
            <a:endParaRPr lang="en-IN" sz="1600" dirty="0"/>
          </a:p>
        </p:txBody>
      </p:sp>
      <p:sp>
        <p:nvSpPr>
          <p:cNvPr id="4" name="Content Placeholder 3">
            <a:extLst>
              <a:ext uri="{FF2B5EF4-FFF2-40B4-BE49-F238E27FC236}">
                <a16:creationId xmlns:a16="http://schemas.microsoft.com/office/drawing/2014/main" id="{82697861-8766-4089-BFB5-98A683B4043E}"/>
              </a:ext>
            </a:extLst>
          </p:cNvPr>
          <p:cNvSpPr>
            <a:spLocks noGrp="1"/>
          </p:cNvSpPr>
          <p:nvPr>
            <p:ph sz="half" idx="2"/>
          </p:nvPr>
        </p:nvSpPr>
        <p:spPr/>
        <p:txBody>
          <a:bodyPr>
            <a:noAutofit/>
          </a:bodyPr>
          <a:lstStyle/>
          <a:p>
            <a:pPr marL="0" indent="0">
              <a:buNone/>
            </a:pPr>
            <a:r>
              <a:rPr lang="en-US" sz="1600" dirty="0"/>
              <a:t>	else{</a:t>
            </a:r>
          </a:p>
          <a:p>
            <a:pPr marL="0" indent="0">
              <a:buNone/>
            </a:pPr>
            <a:r>
              <a:rPr lang="en-US" sz="1600" dirty="0"/>
              <a:t>	</a:t>
            </a:r>
            <a:r>
              <a:rPr lang="en-US" sz="1600" dirty="0" err="1"/>
              <a:t>ptr</a:t>
            </a:r>
            <a:r>
              <a:rPr lang="en-US" sz="1600" dirty="0"/>
              <a:t> = start;</a:t>
            </a:r>
          </a:p>
          <a:p>
            <a:pPr marL="457200" lvl="1" indent="0">
              <a:buNone/>
            </a:pPr>
            <a:r>
              <a:rPr lang="en-US" sz="1200" dirty="0"/>
              <a:t>	</a:t>
            </a:r>
            <a:r>
              <a:rPr lang="en-US" sz="1600" dirty="0"/>
              <a:t>while(</a:t>
            </a:r>
            <a:r>
              <a:rPr lang="en-US" sz="1600" dirty="0" err="1"/>
              <a:t>ptr</a:t>
            </a:r>
            <a:r>
              <a:rPr lang="en-US" sz="1600" dirty="0"/>
              <a:t>-&gt;next!=NULL)</a:t>
            </a:r>
          </a:p>
          <a:p>
            <a:pPr marL="457200" lvl="1" indent="0">
              <a:buNone/>
            </a:pPr>
            <a:r>
              <a:rPr lang="en-US" sz="1600" dirty="0"/>
              <a:t>	{</a:t>
            </a:r>
          </a:p>
          <a:p>
            <a:pPr marL="1371600" lvl="3" indent="0">
              <a:buNone/>
            </a:pPr>
            <a:r>
              <a:rPr lang="en-IN" sz="1600" dirty="0" err="1"/>
              <a:t>ptr</a:t>
            </a:r>
            <a:r>
              <a:rPr lang="en-IN" sz="1600" dirty="0"/>
              <a:t>=</a:t>
            </a:r>
            <a:r>
              <a:rPr lang="en-IN" sz="1600" dirty="0" err="1"/>
              <a:t>ptr</a:t>
            </a:r>
            <a:r>
              <a:rPr lang="en-IN" sz="1600" dirty="0"/>
              <a:t>-&gt;next;</a:t>
            </a:r>
          </a:p>
          <a:p>
            <a:pPr marL="914400" lvl="2" indent="0">
              <a:buNone/>
            </a:pPr>
            <a:r>
              <a:rPr lang="en-IN" sz="1600" dirty="0"/>
              <a:t>}</a:t>
            </a:r>
          </a:p>
          <a:p>
            <a:pPr marL="914400" lvl="2" indent="0">
              <a:buNone/>
            </a:pPr>
            <a:r>
              <a:rPr lang="en-IN" sz="1600" dirty="0" err="1"/>
              <a:t>ptr</a:t>
            </a:r>
            <a:r>
              <a:rPr lang="en-IN" sz="1600" dirty="0"/>
              <a:t>-&gt;next=</a:t>
            </a:r>
            <a:r>
              <a:rPr lang="en-IN" sz="1600" dirty="0" err="1"/>
              <a:t>newnode</a:t>
            </a:r>
            <a:r>
              <a:rPr lang="en-IN" sz="1600" dirty="0"/>
              <a:t>;</a:t>
            </a:r>
          </a:p>
          <a:p>
            <a:pPr marL="914400" lvl="2" indent="0">
              <a:buNone/>
            </a:pPr>
            <a:r>
              <a:rPr lang="en-IN" sz="1600" dirty="0"/>
              <a:t> </a:t>
            </a:r>
            <a:r>
              <a:rPr lang="en-IN" sz="1600" dirty="0" err="1"/>
              <a:t>newnode</a:t>
            </a:r>
            <a:r>
              <a:rPr lang="en-IN" sz="1600" dirty="0"/>
              <a:t>-&gt;next = NULL;</a:t>
            </a:r>
          </a:p>
          <a:p>
            <a:pPr marL="457200" lvl="1" indent="0">
              <a:buNone/>
            </a:pPr>
            <a:r>
              <a:rPr lang="en-IN" sz="1600" dirty="0"/>
              <a:t>      }</a:t>
            </a:r>
          </a:p>
          <a:p>
            <a:pPr marL="457200" lvl="1" indent="0">
              <a:buNone/>
            </a:pPr>
            <a:r>
              <a:rPr lang="en-IN" sz="1600" dirty="0"/>
              <a:t> 	</a:t>
            </a:r>
            <a:r>
              <a:rPr lang="en-IN" sz="1600" dirty="0" err="1"/>
              <a:t>printf</a:t>
            </a:r>
            <a:r>
              <a:rPr lang="en-IN" sz="1600" dirty="0"/>
              <a:t>(“Enter new node value”);</a:t>
            </a:r>
          </a:p>
          <a:p>
            <a:pPr marL="457200" lvl="1" indent="0">
              <a:buNone/>
            </a:pPr>
            <a:r>
              <a:rPr lang="en-IN" sz="1600" dirty="0"/>
              <a:t>	</a:t>
            </a:r>
            <a:r>
              <a:rPr lang="en-IN" sz="1600" dirty="0" err="1"/>
              <a:t>scanf</a:t>
            </a:r>
            <a:r>
              <a:rPr lang="en-IN" sz="1600" dirty="0"/>
              <a:t>(“%d”, &amp;value);</a:t>
            </a:r>
          </a:p>
          <a:p>
            <a:pPr marL="457200" lvl="1" indent="0">
              <a:buNone/>
            </a:pPr>
            <a:r>
              <a:rPr lang="en-IN" sz="1600" dirty="0"/>
              <a:t>}</a:t>
            </a:r>
          </a:p>
          <a:p>
            <a:pPr marL="457200" lvl="1" indent="0">
              <a:buNone/>
            </a:pPr>
            <a:r>
              <a:rPr lang="en-IN" sz="1600" dirty="0"/>
              <a:t>return start;</a:t>
            </a:r>
          </a:p>
        </p:txBody>
      </p:sp>
    </p:spTree>
    <p:extLst>
      <p:ext uri="{BB962C8B-B14F-4D97-AF65-F5344CB8AC3E}">
        <p14:creationId xmlns:p14="http://schemas.microsoft.com/office/powerpoint/2010/main" val="322446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5C1B-7DF2-41BA-B0B2-83F8CE7BD860}"/>
              </a:ext>
            </a:extLst>
          </p:cNvPr>
          <p:cNvSpPr>
            <a:spLocks noGrp="1"/>
          </p:cNvSpPr>
          <p:nvPr>
            <p:ph type="title"/>
          </p:nvPr>
        </p:nvSpPr>
        <p:spPr/>
        <p:txBody>
          <a:bodyPr/>
          <a:lstStyle/>
          <a:p>
            <a:r>
              <a:rPr lang="en-US" dirty="0"/>
              <a:t>Pointers</a:t>
            </a:r>
            <a:endParaRPr lang="en-IN" dirty="0"/>
          </a:p>
        </p:txBody>
      </p:sp>
      <p:sp>
        <p:nvSpPr>
          <p:cNvPr id="3" name="Content Placeholder 2">
            <a:extLst>
              <a:ext uri="{FF2B5EF4-FFF2-40B4-BE49-F238E27FC236}">
                <a16:creationId xmlns:a16="http://schemas.microsoft.com/office/drawing/2014/main" id="{BD037F8D-15D0-41F6-B347-81F8A655627D}"/>
              </a:ext>
            </a:extLst>
          </p:cNvPr>
          <p:cNvSpPr>
            <a:spLocks noGrp="1"/>
          </p:cNvSpPr>
          <p:nvPr>
            <p:ph idx="1"/>
          </p:nvPr>
        </p:nvSpPr>
        <p:spPr/>
        <p:txBody>
          <a:bodyPr/>
          <a:lstStyle/>
          <a:p>
            <a:r>
              <a:rPr lang="en-US" dirty="0"/>
              <a:t>A variable that stores the address of another variable.</a:t>
            </a:r>
          </a:p>
          <a:p>
            <a:r>
              <a:rPr lang="en-US" dirty="0"/>
              <a:t>Pointers are type specific, meaning a char type pointer can hold the address of a char variable and will throw an error if it is assigned the address of an int variable.</a:t>
            </a:r>
          </a:p>
          <a:p>
            <a:r>
              <a:rPr lang="en-US" dirty="0"/>
              <a:t>Syntax</a:t>
            </a:r>
          </a:p>
          <a:p>
            <a:pPr marL="457200" lvl="1" indent="0">
              <a:buNone/>
            </a:pPr>
            <a:r>
              <a:rPr lang="en-US" dirty="0"/>
              <a:t>int x=25;</a:t>
            </a:r>
          </a:p>
          <a:p>
            <a:pPr marL="457200" lvl="1" indent="0">
              <a:buNone/>
            </a:pPr>
            <a:r>
              <a:rPr lang="en-US" dirty="0"/>
              <a:t>int *</a:t>
            </a:r>
            <a:r>
              <a:rPr lang="en-US" dirty="0" err="1"/>
              <a:t>ptr</a:t>
            </a:r>
            <a:r>
              <a:rPr lang="en-US" dirty="0"/>
              <a:t> = &amp;x;</a:t>
            </a:r>
          </a:p>
          <a:p>
            <a:pPr marL="457200" lvl="1" indent="0">
              <a:buNone/>
            </a:pPr>
            <a:r>
              <a:rPr lang="en-US" dirty="0"/>
              <a:t>//&amp;x gives the address of the variable x, here </a:t>
            </a:r>
            <a:r>
              <a:rPr lang="en-US" dirty="0" err="1"/>
              <a:t>ptr</a:t>
            </a:r>
            <a:r>
              <a:rPr lang="en-US" dirty="0"/>
              <a:t> is an integer pointer</a:t>
            </a:r>
            <a:endParaRPr lang="en-IN" dirty="0"/>
          </a:p>
        </p:txBody>
      </p:sp>
    </p:spTree>
    <p:extLst>
      <p:ext uri="{BB962C8B-B14F-4D97-AF65-F5344CB8AC3E}">
        <p14:creationId xmlns:p14="http://schemas.microsoft.com/office/powerpoint/2010/main" val="1722090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FB56-4DC9-42D8-98B6-30398FDD2C92}"/>
              </a:ext>
            </a:extLst>
          </p:cNvPr>
          <p:cNvSpPr>
            <a:spLocks noGrp="1"/>
          </p:cNvSpPr>
          <p:nvPr>
            <p:ph type="title"/>
          </p:nvPr>
        </p:nvSpPr>
        <p:spPr/>
        <p:txBody>
          <a:bodyPr/>
          <a:lstStyle/>
          <a:p>
            <a:r>
              <a:rPr lang="en-US" dirty="0"/>
              <a:t>Inserting a </a:t>
            </a:r>
            <a:r>
              <a:rPr lang="en-US" dirty="0" err="1"/>
              <a:t>Newnode</a:t>
            </a:r>
            <a:r>
              <a:rPr lang="en-US" dirty="0"/>
              <a:t> in a linked list</a:t>
            </a:r>
            <a:endParaRPr lang="en-IN" dirty="0"/>
          </a:p>
        </p:txBody>
      </p:sp>
      <p:sp>
        <p:nvSpPr>
          <p:cNvPr id="3" name="Content Placeholder 2">
            <a:extLst>
              <a:ext uri="{FF2B5EF4-FFF2-40B4-BE49-F238E27FC236}">
                <a16:creationId xmlns:a16="http://schemas.microsoft.com/office/drawing/2014/main" id="{74C8A3C9-13FD-4AA7-A024-033AB0745047}"/>
              </a:ext>
            </a:extLst>
          </p:cNvPr>
          <p:cNvSpPr>
            <a:spLocks noGrp="1"/>
          </p:cNvSpPr>
          <p:nvPr>
            <p:ph idx="1"/>
          </p:nvPr>
        </p:nvSpPr>
        <p:spPr/>
        <p:txBody>
          <a:bodyPr/>
          <a:lstStyle/>
          <a:p>
            <a:r>
              <a:rPr lang="en-US" dirty="0"/>
              <a:t>Insert at the Beginning</a:t>
            </a:r>
          </a:p>
          <a:p>
            <a:r>
              <a:rPr lang="en-US" dirty="0"/>
              <a:t>Insert at the End-Same as Creating a List(Logic 2)</a:t>
            </a:r>
          </a:p>
          <a:p>
            <a:r>
              <a:rPr lang="en-US" dirty="0"/>
              <a:t>Insert Before a particular Node</a:t>
            </a:r>
          </a:p>
          <a:p>
            <a:r>
              <a:rPr lang="en-US" dirty="0"/>
              <a:t>Insert After a particular Node</a:t>
            </a:r>
            <a:endParaRPr lang="en-IN" dirty="0"/>
          </a:p>
        </p:txBody>
      </p:sp>
    </p:spTree>
    <p:extLst>
      <p:ext uri="{BB962C8B-B14F-4D97-AF65-F5344CB8AC3E}">
        <p14:creationId xmlns:p14="http://schemas.microsoft.com/office/powerpoint/2010/main" val="171405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4ADC-048E-481D-B457-B7CBE96B107F}"/>
              </a:ext>
            </a:extLst>
          </p:cNvPr>
          <p:cNvSpPr>
            <a:spLocks noGrp="1"/>
          </p:cNvSpPr>
          <p:nvPr>
            <p:ph type="title"/>
          </p:nvPr>
        </p:nvSpPr>
        <p:spPr/>
        <p:txBody>
          <a:bodyPr/>
          <a:lstStyle/>
          <a:p>
            <a:r>
              <a:rPr lang="en-US" dirty="0"/>
              <a:t>Insert at the Beginning</a:t>
            </a:r>
            <a:endParaRPr lang="en-IN" dirty="0"/>
          </a:p>
        </p:txBody>
      </p:sp>
      <p:sp>
        <p:nvSpPr>
          <p:cNvPr id="3" name="Content Placeholder 2">
            <a:extLst>
              <a:ext uri="{FF2B5EF4-FFF2-40B4-BE49-F238E27FC236}">
                <a16:creationId xmlns:a16="http://schemas.microsoft.com/office/drawing/2014/main" id="{7A151E72-9064-4623-AFF7-3B812BD4FBF7}"/>
              </a:ext>
            </a:extLst>
          </p:cNvPr>
          <p:cNvSpPr>
            <a:spLocks noGrp="1"/>
          </p:cNvSpPr>
          <p:nvPr>
            <p:ph idx="1"/>
          </p:nvPr>
        </p:nvSpPr>
        <p:spPr>
          <a:xfrm>
            <a:off x="838200" y="1708942"/>
            <a:ext cx="10515600" cy="4351338"/>
          </a:xfrm>
        </p:spPr>
        <p:txBody>
          <a:bodyPr/>
          <a:lstStyle/>
          <a:p>
            <a:r>
              <a:rPr lang="en-US" dirty="0"/>
              <a:t>Make the </a:t>
            </a:r>
            <a:r>
              <a:rPr lang="en-US" dirty="0" err="1"/>
              <a:t>newnode</a:t>
            </a:r>
            <a:r>
              <a:rPr lang="en-US" dirty="0"/>
              <a:t> point to start and update the head/start to point to the </a:t>
            </a:r>
            <a:r>
              <a:rPr lang="en-US" dirty="0" err="1"/>
              <a:t>newnode</a:t>
            </a:r>
            <a:endParaRPr lang="en-IN" dirty="0"/>
          </a:p>
        </p:txBody>
      </p:sp>
      <p:sp>
        <p:nvSpPr>
          <p:cNvPr id="4" name="Rectangle 3">
            <a:extLst>
              <a:ext uri="{FF2B5EF4-FFF2-40B4-BE49-F238E27FC236}">
                <a16:creationId xmlns:a16="http://schemas.microsoft.com/office/drawing/2014/main" id="{D9DFCFED-A28A-43D7-9324-55DBF01BE694}"/>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AEF4C81E-DE48-430B-93F2-A24FBC367620}"/>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p>
        </p:txBody>
      </p:sp>
      <p:sp>
        <p:nvSpPr>
          <p:cNvPr id="6" name="Rectangle 5">
            <a:extLst>
              <a:ext uri="{FF2B5EF4-FFF2-40B4-BE49-F238E27FC236}">
                <a16:creationId xmlns:a16="http://schemas.microsoft.com/office/drawing/2014/main" id="{3DA7F633-88EC-4B57-B2DA-C29F0FBB311A}"/>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4CBD833A-2D20-46A5-9A61-DB246383D35A}"/>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1F94A03D-F317-4990-83F6-959476745C83}"/>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EE55135F-567D-48ED-9B71-30E5D5D5C742}"/>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7A082AF-7EEF-41A9-850A-7F3F18E9164B}"/>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D1670C0-3AB0-4485-9887-609425C75E28}"/>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020D410-3E70-4485-8577-2C203DF2734E}"/>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66EC9AD-1BDB-4492-9CB5-5D25C263049E}"/>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3D961AC-F9E0-4059-8DE5-03125FAA2EFC}"/>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72DEB70C-3AE8-4A0B-9C1C-C8A29D577DAB}"/>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51467972-3619-4C78-8385-F68197F3D0BA}"/>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0326A864-80D0-40FD-9ECE-DACB1C407510}"/>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E56FF798-4636-4E3D-8E51-652F9609F885}"/>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9B82734-D119-4FCB-AA37-C2E839DABC78}"/>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7A6A71-79ED-4EDE-883B-B96A90998C48}"/>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E17C61-02F6-4AD3-91E3-141516F8942D}"/>
              </a:ext>
            </a:extLst>
          </p:cNvPr>
          <p:cNvSpPr txBox="1"/>
          <p:nvPr/>
        </p:nvSpPr>
        <p:spPr>
          <a:xfrm>
            <a:off x="676275" y="4536753"/>
            <a:ext cx="1425575" cy="646331"/>
          </a:xfrm>
          <a:prstGeom prst="rect">
            <a:avLst/>
          </a:prstGeom>
          <a:noFill/>
        </p:spPr>
        <p:txBody>
          <a:bodyPr wrap="square" rtlCol="0">
            <a:spAutoFit/>
          </a:bodyPr>
          <a:lstStyle/>
          <a:p>
            <a:pPr algn="ctr"/>
            <a:r>
              <a:rPr lang="en-US" dirty="0"/>
              <a:t>START</a:t>
            </a:r>
          </a:p>
          <a:p>
            <a:pPr algn="ctr"/>
            <a:endParaRPr lang="en-US" dirty="0"/>
          </a:p>
        </p:txBody>
      </p:sp>
      <p:sp>
        <p:nvSpPr>
          <p:cNvPr id="24" name="Rectangle 23">
            <a:extLst>
              <a:ext uri="{FF2B5EF4-FFF2-40B4-BE49-F238E27FC236}">
                <a16:creationId xmlns:a16="http://schemas.microsoft.com/office/drawing/2014/main" id="{9158784E-A730-4679-B523-2E850FFE20A9}"/>
              </a:ext>
            </a:extLst>
          </p:cNvPr>
          <p:cNvSpPr/>
          <p:nvPr/>
        </p:nvSpPr>
        <p:spPr>
          <a:xfrm>
            <a:off x="126869" y="5227043"/>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NULL</a:t>
            </a:r>
          </a:p>
          <a:p>
            <a:r>
              <a:rPr lang="en-US" b="1" dirty="0">
                <a:ln w="22225">
                  <a:solidFill>
                    <a:schemeClr val="accent2"/>
                  </a:solidFill>
                  <a:prstDash val="solid"/>
                </a:ln>
                <a:solidFill>
                  <a:schemeClr val="bg1"/>
                </a:solidFill>
              </a:rPr>
              <a:t>	05</a:t>
            </a:r>
            <a:endParaRPr lang="en-IN" b="1" dirty="0">
              <a:ln w="22225">
                <a:solidFill>
                  <a:schemeClr val="accent2"/>
                </a:solidFill>
                <a:prstDash val="solid"/>
              </a:ln>
              <a:solidFill>
                <a:schemeClr val="bg1"/>
              </a:solidFill>
            </a:endParaRPr>
          </a:p>
        </p:txBody>
      </p:sp>
      <p:cxnSp>
        <p:nvCxnSpPr>
          <p:cNvPr id="25" name="Connector: Elbow 24">
            <a:extLst>
              <a:ext uri="{FF2B5EF4-FFF2-40B4-BE49-F238E27FC236}">
                <a16:creationId xmlns:a16="http://schemas.microsoft.com/office/drawing/2014/main" id="{AA83BF8B-C983-4CA9-A02C-4C45E2AD48F2}"/>
              </a:ext>
            </a:extLst>
          </p:cNvPr>
          <p:cNvCxnSpPr>
            <a:cxnSpLocks/>
          </p:cNvCxnSpPr>
          <p:nvPr/>
        </p:nvCxnSpPr>
        <p:spPr>
          <a:xfrm rot="5400000" flipH="1" flipV="1">
            <a:off x="217288" y="4773492"/>
            <a:ext cx="1331222" cy="4132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5F368C6-5AA9-4BB3-80E1-BD436D61BDAA}"/>
              </a:ext>
            </a:extLst>
          </p:cNvPr>
          <p:cNvCxnSpPr>
            <a:cxnSpLocks/>
          </p:cNvCxnSpPr>
          <p:nvPr/>
        </p:nvCxnSpPr>
        <p:spPr>
          <a:xfrm flipV="1">
            <a:off x="838200" y="5240378"/>
            <a:ext cx="0" cy="819785"/>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65E3152D-902C-4261-B6F4-87D4F154696A}"/>
              </a:ext>
            </a:extLst>
          </p:cNvPr>
          <p:cNvSpPr txBox="1"/>
          <p:nvPr/>
        </p:nvSpPr>
        <p:spPr>
          <a:xfrm>
            <a:off x="-29966" y="6031210"/>
            <a:ext cx="1825730" cy="646331"/>
          </a:xfrm>
          <a:prstGeom prst="rect">
            <a:avLst/>
          </a:prstGeom>
          <a:noFill/>
        </p:spPr>
        <p:txBody>
          <a:bodyPr wrap="square" rtlCol="0">
            <a:spAutoFit/>
          </a:bodyPr>
          <a:lstStyle/>
          <a:p>
            <a:pPr algn="ctr"/>
            <a:r>
              <a:rPr lang="en-US" dirty="0"/>
              <a:t>Start</a:t>
            </a:r>
          </a:p>
          <a:p>
            <a:pPr algn="ctr"/>
            <a:r>
              <a:rPr lang="en-US" dirty="0"/>
              <a:t>NEWNODE</a:t>
            </a:r>
            <a:endParaRPr lang="en-IN" dirty="0"/>
          </a:p>
        </p:txBody>
      </p:sp>
      <p:sp>
        <p:nvSpPr>
          <p:cNvPr id="30" name="Multiplication Sign 29">
            <a:extLst>
              <a:ext uri="{FF2B5EF4-FFF2-40B4-BE49-F238E27FC236}">
                <a16:creationId xmlns:a16="http://schemas.microsoft.com/office/drawing/2014/main" id="{F774C77B-229A-4084-8CBE-0725EA169141}"/>
              </a:ext>
            </a:extLst>
          </p:cNvPr>
          <p:cNvSpPr/>
          <p:nvPr/>
        </p:nvSpPr>
        <p:spPr>
          <a:xfrm>
            <a:off x="1085435" y="5533458"/>
            <a:ext cx="226531" cy="32052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1" name="Multiplication Sign 30">
            <a:extLst>
              <a:ext uri="{FF2B5EF4-FFF2-40B4-BE49-F238E27FC236}">
                <a16:creationId xmlns:a16="http://schemas.microsoft.com/office/drawing/2014/main" id="{AA95E27D-F6E3-4118-A81F-31C50506D382}"/>
              </a:ext>
            </a:extLst>
          </p:cNvPr>
          <p:cNvSpPr/>
          <p:nvPr/>
        </p:nvSpPr>
        <p:spPr>
          <a:xfrm>
            <a:off x="1158244" y="4532840"/>
            <a:ext cx="413250" cy="371475"/>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1743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12E5-9741-4C1D-8E4E-1C1E0497D2BE}"/>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9172E3F8-2C44-4017-8936-041F386622C6}"/>
              </a:ext>
            </a:extLst>
          </p:cNvPr>
          <p:cNvSpPr>
            <a:spLocks noGrp="1"/>
          </p:cNvSpPr>
          <p:nvPr>
            <p:ph sz="half" idx="1"/>
          </p:nvPr>
        </p:nvSpPr>
        <p:spPr/>
        <p:txBody>
          <a:bodyPr>
            <a:normAutofit fontScale="92500"/>
          </a:bodyPr>
          <a:lstStyle/>
          <a:p>
            <a:pPr marL="0" indent="0">
              <a:buNone/>
            </a:pPr>
            <a:r>
              <a:rPr lang="en-US" dirty="0"/>
              <a:t>struct node* </a:t>
            </a:r>
            <a:r>
              <a:rPr lang="en-US" dirty="0" err="1"/>
              <a:t>insert_Start</a:t>
            </a:r>
            <a:r>
              <a:rPr lang="en-US" dirty="0"/>
              <a:t>(struct node* start){</a:t>
            </a:r>
          </a:p>
          <a:p>
            <a:pPr marL="0" indent="0">
              <a:buNone/>
            </a:pPr>
            <a:r>
              <a:rPr lang="en-US" dirty="0"/>
              <a:t>struct node *</a:t>
            </a:r>
            <a:r>
              <a:rPr lang="en-US" dirty="0" err="1"/>
              <a:t>ptr</a:t>
            </a:r>
            <a:r>
              <a:rPr lang="en-US" dirty="0"/>
              <a:t>, *</a:t>
            </a:r>
            <a:r>
              <a:rPr lang="en-US" dirty="0" err="1"/>
              <a:t>preptr</a:t>
            </a:r>
            <a:r>
              <a:rPr lang="en-US" dirty="0"/>
              <a:t>.,*</a:t>
            </a:r>
            <a:r>
              <a:rPr lang="en-US" dirty="0" err="1"/>
              <a:t>newnode</a:t>
            </a:r>
            <a:r>
              <a:rPr lang="en-US" dirty="0"/>
              <a:t>;</a:t>
            </a:r>
          </a:p>
          <a:p>
            <a:pPr marL="0" indent="0">
              <a:buNone/>
            </a:pPr>
            <a:r>
              <a:rPr lang="en-US" dirty="0"/>
              <a:t>int  </a:t>
            </a:r>
            <a:r>
              <a:rPr lang="en-US" dirty="0" err="1"/>
              <a:t>nvalue</a:t>
            </a:r>
            <a:r>
              <a:rPr lang="en-US" dirty="0"/>
              <a:t>;</a:t>
            </a:r>
          </a:p>
          <a:p>
            <a:pPr marL="0" indent="0">
              <a:buNone/>
            </a:pPr>
            <a:r>
              <a:rPr lang="en-US" dirty="0" err="1"/>
              <a:t>printf</a:t>
            </a:r>
            <a:r>
              <a:rPr lang="en-US" dirty="0"/>
              <a:t>(“Enter value for new node”);</a:t>
            </a:r>
          </a:p>
          <a:p>
            <a:pPr marL="0" indent="0">
              <a:buNone/>
            </a:pPr>
            <a:r>
              <a:rPr lang="en-US" dirty="0" err="1"/>
              <a:t>scanf</a:t>
            </a:r>
            <a:r>
              <a:rPr lang="en-US" dirty="0"/>
              <a:t>(“%d”, &amp;</a:t>
            </a:r>
            <a:r>
              <a:rPr lang="en-US" dirty="0" err="1"/>
              <a:t>nvalue</a:t>
            </a:r>
            <a:r>
              <a:rPr lang="en-US" dirty="0"/>
              <a:t>);</a:t>
            </a:r>
          </a:p>
          <a:p>
            <a:pPr marL="0" indent="0">
              <a:buNone/>
            </a:pPr>
            <a:r>
              <a:rPr lang="en-US" dirty="0" err="1"/>
              <a:t>newnode</a:t>
            </a:r>
            <a:r>
              <a:rPr lang="en-US" dirty="0"/>
              <a:t>=(struct node*)malloc(</a:t>
            </a:r>
            <a:r>
              <a:rPr lang="en-US" dirty="0" err="1"/>
              <a:t>sizeof</a:t>
            </a:r>
            <a:r>
              <a:rPr lang="en-US" dirty="0"/>
              <a:t>(struct node));</a:t>
            </a:r>
          </a:p>
          <a:p>
            <a:pPr marL="0" indent="0">
              <a:buNone/>
            </a:pPr>
            <a:r>
              <a:rPr lang="en-US" dirty="0" err="1"/>
              <a:t>newnode</a:t>
            </a:r>
            <a:r>
              <a:rPr lang="en-US" dirty="0"/>
              <a:t>-&gt;data= </a:t>
            </a:r>
            <a:r>
              <a:rPr lang="en-US" dirty="0" err="1"/>
              <a:t>nvalue</a:t>
            </a:r>
            <a:r>
              <a:rPr lang="en-US" dirty="0"/>
              <a:t>;</a:t>
            </a:r>
          </a:p>
          <a:p>
            <a:endParaRPr lang="en-IN" dirty="0"/>
          </a:p>
        </p:txBody>
      </p:sp>
      <p:sp>
        <p:nvSpPr>
          <p:cNvPr id="4" name="Content Placeholder 3">
            <a:extLst>
              <a:ext uri="{FF2B5EF4-FFF2-40B4-BE49-F238E27FC236}">
                <a16:creationId xmlns:a16="http://schemas.microsoft.com/office/drawing/2014/main" id="{6BFB400E-7232-4BDC-9EE2-CB71784B2C77}"/>
              </a:ext>
            </a:extLst>
          </p:cNvPr>
          <p:cNvSpPr>
            <a:spLocks noGrp="1"/>
          </p:cNvSpPr>
          <p:nvPr>
            <p:ph sz="half" idx="2"/>
          </p:nvPr>
        </p:nvSpPr>
        <p:spPr/>
        <p:txBody>
          <a:bodyPr>
            <a:normAutofit fontScale="92500"/>
          </a:bodyPr>
          <a:lstStyle/>
          <a:p>
            <a:pPr marL="0" indent="0">
              <a:buNone/>
            </a:pPr>
            <a:r>
              <a:rPr lang="en-US" dirty="0" err="1"/>
              <a:t>newnode</a:t>
            </a:r>
            <a:r>
              <a:rPr lang="en-US" dirty="0"/>
              <a:t>-&gt;next=start;</a:t>
            </a:r>
          </a:p>
          <a:p>
            <a:pPr marL="0" indent="0">
              <a:buNone/>
            </a:pPr>
            <a:r>
              <a:rPr lang="en-US" dirty="0"/>
              <a:t>start=</a:t>
            </a:r>
            <a:r>
              <a:rPr lang="en-US" dirty="0" err="1"/>
              <a:t>newnode</a:t>
            </a:r>
            <a:r>
              <a:rPr lang="en-US" dirty="0"/>
              <a:t>;</a:t>
            </a:r>
          </a:p>
          <a:p>
            <a:pPr marL="0" indent="0">
              <a:buNone/>
            </a:pPr>
            <a:r>
              <a:rPr lang="en-US" dirty="0"/>
              <a:t>return start;</a:t>
            </a:r>
          </a:p>
          <a:p>
            <a:pPr marL="0" indent="0">
              <a:buNone/>
            </a:pPr>
            <a:r>
              <a:rPr lang="en-US" dirty="0"/>
              <a:t>}</a:t>
            </a:r>
            <a:endParaRPr lang="en-IN" dirty="0"/>
          </a:p>
        </p:txBody>
      </p:sp>
    </p:spTree>
    <p:extLst>
      <p:ext uri="{BB962C8B-B14F-4D97-AF65-F5344CB8AC3E}">
        <p14:creationId xmlns:p14="http://schemas.microsoft.com/office/powerpoint/2010/main" val="1986912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B385-F710-48AF-B4AF-99DA9C38CF68}"/>
              </a:ext>
            </a:extLst>
          </p:cNvPr>
          <p:cNvSpPr>
            <a:spLocks noGrp="1"/>
          </p:cNvSpPr>
          <p:nvPr>
            <p:ph type="title"/>
          </p:nvPr>
        </p:nvSpPr>
        <p:spPr/>
        <p:txBody>
          <a:bodyPr/>
          <a:lstStyle/>
          <a:p>
            <a:r>
              <a:rPr lang="en-US" dirty="0"/>
              <a:t>Inserting Before a particular Node</a:t>
            </a:r>
            <a:endParaRPr lang="en-IN" dirty="0"/>
          </a:p>
        </p:txBody>
      </p:sp>
      <p:sp>
        <p:nvSpPr>
          <p:cNvPr id="3" name="Content Placeholder 2">
            <a:extLst>
              <a:ext uri="{FF2B5EF4-FFF2-40B4-BE49-F238E27FC236}">
                <a16:creationId xmlns:a16="http://schemas.microsoft.com/office/drawing/2014/main" id="{FC66A8B4-9384-47B0-932A-E912387BF4E0}"/>
              </a:ext>
            </a:extLst>
          </p:cNvPr>
          <p:cNvSpPr>
            <a:spLocks noGrp="1"/>
          </p:cNvSpPr>
          <p:nvPr>
            <p:ph idx="1"/>
          </p:nvPr>
        </p:nvSpPr>
        <p:spPr/>
        <p:txBody>
          <a:bodyPr/>
          <a:lstStyle/>
          <a:p>
            <a:r>
              <a:rPr lang="en-US" dirty="0"/>
              <a:t>We maintain two pointers at every time, one pointing(</a:t>
            </a:r>
            <a:r>
              <a:rPr lang="en-US" dirty="0" err="1"/>
              <a:t>ptr</a:t>
            </a:r>
            <a:r>
              <a:rPr lang="en-US" dirty="0"/>
              <a:t>) to the node containing the value before which the </a:t>
            </a:r>
            <a:r>
              <a:rPr lang="en-US" dirty="0" err="1"/>
              <a:t>newnode</a:t>
            </a:r>
            <a:r>
              <a:rPr lang="en-US" dirty="0"/>
              <a:t> is to be inserted and the other(</a:t>
            </a:r>
            <a:r>
              <a:rPr lang="en-US" dirty="0" err="1"/>
              <a:t>preptr</a:t>
            </a:r>
            <a:r>
              <a:rPr lang="en-US" dirty="0"/>
              <a:t>) to the node before it</a:t>
            </a:r>
            <a:endParaRPr lang="en-IN" dirty="0"/>
          </a:p>
        </p:txBody>
      </p:sp>
      <p:sp>
        <p:nvSpPr>
          <p:cNvPr id="4" name="Rectangle 3">
            <a:extLst>
              <a:ext uri="{FF2B5EF4-FFF2-40B4-BE49-F238E27FC236}">
                <a16:creationId xmlns:a16="http://schemas.microsoft.com/office/drawing/2014/main" id="{45563FF2-10D8-42C1-81F9-2794A3C31906}"/>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D05E0738-6ED2-4EBF-9B18-E793D493BD42}"/>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p>
          <a:p>
            <a:r>
              <a:rPr lang="en-US" b="1" dirty="0">
                <a:ln w="22225">
                  <a:solidFill>
                    <a:schemeClr val="accent2"/>
                  </a:solidFill>
                  <a:prstDash val="solid"/>
                </a:ln>
                <a:solidFill>
                  <a:schemeClr val="bg1"/>
                </a:solidFill>
              </a:rPr>
              <a:t>                  15</a:t>
            </a:r>
            <a:endParaRPr lang="en-IN" b="1" dirty="0">
              <a:ln w="22225">
                <a:solidFill>
                  <a:schemeClr val="accent2"/>
                </a:solidFill>
                <a:prstDash val="solid"/>
              </a:ln>
              <a:solidFill>
                <a:schemeClr val="bg1"/>
              </a:solidFill>
            </a:endParaRPr>
          </a:p>
        </p:txBody>
      </p:sp>
      <p:sp>
        <p:nvSpPr>
          <p:cNvPr id="6" name="Rectangle 5">
            <a:extLst>
              <a:ext uri="{FF2B5EF4-FFF2-40B4-BE49-F238E27FC236}">
                <a16:creationId xmlns:a16="http://schemas.microsoft.com/office/drawing/2014/main" id="{692639BA-E4A6-46DA-B947-6E2816DD0F3F}"/>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6EB99245-3CE7-441B-9D2A-77B9EB378A49}"/>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4475057B-033D-4E79-9508-86771FA35DD3}"/>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39122954-6DDC-4219-B412-AD3E32FFE7FF}"/>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A0119B1-3F8D-4DEB-8972-039E22861E77}"/>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754B42D-6B4A-4B07-B5C5-424D1E42641A}"/>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6B210AE-A7D8-45B1-9F69-CD2387C5FDCA}"/>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E1EB341-0FA6-4EAB-B3F8-95E61079F321}"/>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C34B339-8EEC-46A7-B884-DEF6A58B409B}"/>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78ADBCE7-6EA4-4D50-89AA-87E18EC1A34D}"/>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BC6D1B6C-0CEF-4CA4-9D05-3ACB26B2D9DD}"/>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72B121CC-F94E-4D2F-BB06-18EE49030B14}"/>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2457E327-DF95-4789-A426-2B203BEB6262}"/>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C277484-2BC6-4A6B-AAA0-226CFEA43D7F}"/>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EF21884-FD90-4684-9087-33EC73777DAD}"/>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32098D-E865-4DC0-BE29-6D55587AD216}"/>
              </a:ext>
            </a:extLst>
          </p:cNvPr>
          <p:cNvSpPr txBox="1"/>
          <p:nvPr/>
        </p:nvSpPr>
        <p:spPr>
          <a:xfrm>
            <a:off x="676275" y="4536753"/>
            <a:ext cx="1425575" cy="923330"/>
          </a:xfrm>
          <a:prstGeom prst="rect">
            <a:avLst/>
          </a:prstGeom>
          <a:noFill/>
        </p:spPr>
        <p:txBody>
          <a:bodyPr wrap="square" rtlCol="0">
            <a:spAutoFit/>
          </a:bodyPr>
          <a:lstStyle/>
          <a:p>
            <a:pPr algn="ctr"/>
            <a:r>
              <a:rPr lang="en-US" dirty="0"/>
              <a:t>START</a:t>
            </a:r>
          </a:p>
          <a:p>
            <a:pPr algn="ctr"/>
            <a:r>
              <a:rPr lang="en-US" dirty="0"/>
              <a:t>PTR</a:t>
            </a:r>
          </a:p>
          <a:p>
            <a:pPr algn="ctr"/>
            <a:r>
              <a:rPr lang="en-US" dirty="0"/>
              <a:t>PREPTR</a:t>
            </a:r>
            <a:endParaRPr lang="en-IN" dirty="0"/>
          </a:p>
        </p:txBody>
      </p:sp>
      <p:sp>
        <p:nvSpPr>
          <p:cNvPr id="22" name="TextBox 21">
            <a:extLst>
              <a:ext uri="{FF2B5EF4-FFF2-40B4-BE49-F238E27FC236}">
                <a16:creationId xmlns:a16="http://schemas.microsoft.com/office/drawing/2014/main" id="{91390FD7-1059-4797-BFD5-875AF0DF416F}"/>
              </a:ext>
            </a:extLst>
          </p:cNvPr>
          <p:cNvSpPr txBox="1"/>
          <p:nvPr/>
        </p:nvSpPr>
        <p:spPr>
          <a:xfrm>
            <a:off x="2844014" y="4600575"/>
            <a:ext cx="1196103" cy="369332"/>
          </a:xfrm>
          <a:prstGeom prst="rect">
            <a:avLst/>
          </a:prstGeom>
          <a:noFill/>
        </p:spPr>
        <p:txBody>
          <a:bodyPr wrap="square" rtlCol="0">
            <a:spAutoFit/>
          </a:bodyPr>
          <a:lstStyle/>
          <a:p>
            <a:pPr algn="ctr"/>
            <a:r>
              <a:rPr lang="en-US" dirty="0"/>
              <a:t>PREPTR</a:t>
            </a:r>
            <a:endParaRPr lang="en-IN" dirty="0"/>
          </a:p>
        </p:txBody>
      </p:sp>
      <p:sp>
        <p:nvSpPr>
          <p:cNvPr id="24" name="TextBox 23">
            <a:extLst>
              <a:ext uri="{FF2B5EF4-FFF2-40B4-BE49-F238E27FC236}">
                <a16:creationId xmlns:a16="http://schemas.microsoft.com/office/drawing/2014/main" id="{9A98F772-545D-4D1B-82E6-82D71C356C66}"/>
              </a:ext>
            </a:extLst>
          </p:cNvPr>
          <p:cNvSpPr txBox="1"/>
          <p:nvPr/>
        </p:nvSpPr>
        <p:spPr>
          <a:xfrm>
            <a:off x="5065554" y="4600575"/>
            <a:ext cx="1196103" cy="369332"/>
          </a:xfrm>
          <a:prstGeom prst="rect">
            <a:avLst/>
          </a:prstGeom>
          <a:noFill/>
        </p:spPr>
        <p:txBody>
          <a:bodyPr wrap="square" rtlCol="0">
            <a:spAutoFit/>
          </a:bodyPr>
          <a:lstStyle/>
          <a:p>
            <a:pPr algn="ctr"/>
            <a:r>
              <a:rPr lang="en-US" dirty="0"/>
              <a:t>PTR</a:t>
            </a:r>
            <a:endParaRPr lang="en-IN" dirty="0"/>
          </a:p>
        </p:txBody>
      </p:sp>
      <p:sp>
        <p:nvSpPr>
          <p:cNvPr id="26" name="Rectangle 25">
            <a:extLst>
              <a:ext uri="{FF2B5EF4-FFF2-40B4-BE49-F238E27FC236}">
                <a16:creationId xmlns:a16="http://schemas.microsoft.com/office/drawing/2014/main" id="{AF34D877-6419-4726-A519-C7ADF0A59407}"/>
              </a:ext>
            </a:extLst>
          </p:cNvPr>
          <p:cNvSpPr/>
          <p:nvPr/>
        </p:nvSpPr>
        <p:spPr>
          <a:xfrm>
            <a:off x="3639979" y="5225483"/>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NULL</a:t>
            </a:r>
          </a:p>
          <a:p>
            <a:r>
              <a:rPr lang="en-US" b="1" dirty="0">
                <a:ln w="22225">
                  <a:solidFill>
                    <a:schemeClr val="accent2"/>
                  </a:solidFill>
                  <a:prstDash val="solid"/>
                </a:ln>
                <a:solidFill>
                  <a:schemeClr val="bg1"/>
                </a:solidFill>
              </a:rPr>
              <a:t>	20</a:t>
            </a:r>
            <a:endParaRPr lang="en-IN" b="1" dirty="0">
              <a:ln w="22225">
                <a:solidFill>
                  <a:schemeClr val="accent2"/>
                </a:solidFill>
                <a:prstDash val="solid"/>
              </a:ln>
              <a:solidFill>
                <a:schemeClr val="bg1"/>
              </a:solidFill>
            </a:endParaRPr>
          </a:p>
        </p:txBody>
      </p:sp>
      <p:cxnSp>
        <p:nvCxnSpPr>
          <p:cNvPr id="28" name="Connector: Elbow 27">
            <a:extLst>
              <a:ext uri="{FF2B5EF4-FFF2-40B4-BE49-F238E27FC236}">
                <a16:creationId xmlns:a16="http://schemas.microsoft.com/office/drawing/2014/main" id="{6C10F895-3897-480C-9CAA-CBAD29B1DA70}"/>
              </a:ext>
            </a:extLst>
          </p:cNvPr>
          <p:cNvCxnSpPr>
            <a:cxnSpLocks/>
          </p:cNvCxnSpPr>
          <p:nvPr/>
        </p:nvCxnSpPr>
        <p:spPr>
          <a:xfrm rot="5400000" flipH="1" flipV="1">
            <a:off x="4325877" y="4716579"/>
            <a:ext cx="1331222" cy="4132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A06092-E04B-4E49-A55A-F30794605DB1}"/>
              </a:ext>
            </a:extLst>
          </p:cNvPr>
          <p:cNvCxnSpPr>
            <a:cxnSpLocks/>
          </p:cNvCxnSpPr>
          <p:nvPr/>
        </p:nvCxnSpPr>
        <p:spPr>
          <a:xfrm flipV="1">
            <a:off x="4349747" y="5238818"/>
            <a:ext cx="0" cy="819785"/>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217AACD0-BEDB-4963-B6A8-CC0CF87529EF}"/>
              </a:ext>
            </a:extLst>
          </p:cNvPr>
          <p:cNvSpPr txBox="1"/>
          <p:nvPr/>
        </p:nvSpPr>
        <p:spPr>
          <a:xfrm>
            <a:off x="3766187" y="6063207"/>
            <a:ext cx="1351753" cy="369332"/>
          </a:xfrm>
          <a:prstGeom prst="rect">
            <a:avLst/>
          </a:prstGeom>
          <a:noFill/>
        </p:spPr>
        <p:txBody>
          <a:bodyPr wrap="square" rtlCol="0">
            <a:spAutoFit/>
          </a:bodyPr>
          <a:lstStyle/>
          <a:p>
            <a:r>
              <a:rPr lang="en-US" dirty="0"/>
              <a:t>NEWNODE</a:t>
            </a:r>
            <a:endParaRPr lang="en-IN" dirty="0"/>
          </a:p>
        </p:txBody>
      </p:sp>
      <p:cxnSp>
        <p:nvCxnSpPr>
          <p:cNvPr id="43" name="Connector: Elbow 42">
            <a:extLst>
              <a:ext uri="{FF2B5EF4-FFF2-40B4-BE49-F238E27FC236}">
                <a16:creationId xmlns:a16="http://schemas.microsoft.com/office/drawing/2014/main" id="{8A1A42AE-A893-43D5-AF30-9E269D0F84E3}"/>
              </a:ext>
            </a:extLst>
          </p:cNvPr>
          <p:cNvCxnSpPr/>
          <p:nvPr/>
        </p:nvCxnSpPr>
        <p:spPr>
          <a:xfrm rot="5400000">
            <a:off x="3448320" y="4474508"/>
            <a:ext cx="1224189" cy="277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Multiplication Sign 43">
            <a:extLst>
              <a:ext uri="{FF2B5EF4-FFF2-40B4-BE49-F238E27FC236}">
                <a16:creationId xmlns:a16="http://schemas.microsoft.com/office/drawing/2014/main" id="{7FEF8143-F89F-47D6-9549-6812F47BFC09}"/>
              </a:ext>
            </a:extLst>
          </p:cNvPr>
          <p:cNvSpPr/>
          <p:nvPr/>
        </p:nvSpPr>
        <p:spPr>
          <a:xfrm>
            <a:off x="3805427" y="3594982"/>
            <a:ext cx="193374" cy="23982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5" name="Multiplication Sign 44">
            <a:extLst>
              <a:ext uri="{FF2B5EF4-FFF2-40B4-BE49-F238E27FC236}">
                <a16:creationId xmlns:a16="http://schemas.microsoft.com/office/drawing/2014/main" id="{8034B5DB-B20C-4CDC-B7D2-F94CF1ED5DFC}"/>
              </a:ext>
            </a:extLst>
          </p:cNvPr>
          <p:cNvSpPr/>
          <p:nvPr/>
        </p:nvSpPr>
        <p:spPr>
          <a:xfrm>
            <a:off x="4590635" y="5342929"/>
            <a:ext cx="226531" cy="32052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2511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1C9D-6E8C-494F-8340-096FB462A02A}"/>
              </a:ext>
            </a:extLst>
          </p:cNvPr>
          <p:cNvSpPr>
            <a:spLocks noGrp="1"/>
          </p:cNvSpPr>
          <p:nvPr>
            <p:ph type="title"/>
          </p:nvPr>
        </p:nvSpPr>
        <p:spPr/>
        <p:txBody>
          <a:bodyPr/>
          <a:lstStyle/>
          <a:p>
            <a:r>
              <a:rPr lang="en-US" dirty="0"/>
              <a:t>Code </a:t>
            </a:r>
            <a:endParaRPr lang="en-IN" dirty="0"/>
          </a:p>
        </p:txBody>
      </p:sp>
      <p:sp>
        <p:nvSpPr>
          <p:cNvPr id="3" name="Content Placeholder 2">
            <a:extLst>
              <a:ext uri="{FF2B5EF4-FFF2-40B4-BE49-F238E27FC236}">
                <a16:creationId xmlns:a16="http://schemas.microsoft.com/office/drawing/2014/main" id="{85485832-6F29-4DE6-B653-73FE3094B2A4}"/>
              </a:ext>
            </a:extLst>
          </p:cNvPr>
          <p:cNvSpPr>
            <a:spLocks noGrp="1"/>
          </p:cNvSpPr>
          <p:nvPr>
            <p:ph sz="half" idx="1"/>
          </p:nvPr>
        </p:nvSpPr>
        <p:spPr/>
        <p:txBody>
          <a:bodyPr>
            <a:normAutofit fontScale="92500" lnSpcReduction="20000"/>
          </a:bodyPr>
          <a:lstStyle/>
          <a:p>
            <a:pPr marL="0" indent="0">
              <a:buNone/>
            </a:pPr>
            <a:r>
              <a:rPr lang="en-US" dirty="0"/>
              <a:t>struct node* </a:t>
            </a:r>
            <a:r>
              <a:rPr lang="en-US" dirty="0" err="1"/>
              <a:t>insert_Before</a:t>
            </a:r>
            <a:r>
              <a:rPr lang="en-US" dirty="0"/>
              <a:t>(struct node* start){</a:t>
            </a:r>
          </a:p>
          <a:p>
            <a:pPr marL="0" indent="0">
              <a:buNone/>
            </a:pPr>
            <a:r>
              <a:rPr lang="en-US" dirty="0"/>
              <a:t>struct node *</a:t>
            </a:r>
            <a:r>
              <a:rPr lang="en-US" dirty="0" err="1"/>
              <a:t>ptr</a:t>
            </a:r>
            <a:r>
              <a:rPr lang="en-US" dirty="0"/>
              <a:t>, *</a:t>
            </a:r>
            <a:r>
              <a:rPr lang="en-US" dirty="0" err="1"/>
              <a:t>preptr</a:t>
            </a:r>
            <a:r>
              <a:rPr lang="en-US" dirty="0"/>
              <a:t>.,*</a:t>
            </a:r>
            <a:r>
              <a:rPr lang="en-US" dirty="0" err="1"/>
              <a:t>newnode</a:t>
            </a:r>
            <a:r>
              <a:rPr lang="en-US" dirty="0"/>
              <a:t>;</a:t>
            </a:r>
          </a:p>
          <a:p>
            <a:pPr marL="0" indent="0">
              <a:buNone/>
            </a:pPr>
            <a:r>
              <a:rPr lang="en-US" dirty="0"/>
              <a:t>int value, </a:t>
            </a:r>
            <a:r>
              <a:rPr lang="en-US" dirty="0" err="1"/>
              <a:t>nvalue</a:t>
            </a:r>
            <a:r>
              <a:rPr lang="en-US" dirty="0"/>
              <a:t>;</a:t>
            </a:r>
          </a:p>
          <a:p>
            <a:pPr marL="0" indent="0">
              <a:buNone/>
            </a:pPr>
            <a:r>
              <a:rPr lang="en-US" dirty="0" err="1"/>
              <a:t>printf</a:t>
            </a:r>
            <a:r>
              <a:rPr lang="en-US" dirty="0"/>
              <a:t>(“Enter value for new node”);</a:t>
            </a:r>
          </a:p>
          <a:p>
            <a:pPr marL="0" indent="0">
              <a:buNone/>
            </a:pPr>
            <a:r>
              <a:rPr lang="en-US" dirty="0" err="1"/>
              <a:t>scanf</a:t>
            </a:r>
            <a:r>
              <a:rPr lang="en-US" dirty="0"/>
              <a:t>(“%d”, &amp;</a:t>
            </a:r>
            <a:r>
              <a:rPr lang="en-US" dirty="0" err="1"/>
              <a:t>nvalue</a:t>
            </a:r>
            <a:r>
              <a:rPr lang="en-US" dirty="0"/>
              <a:t>);</a:t>
            </a:r>
          </a:p>
          <a:p>
            <a:pPr marL="0" indent="0">
              <a:buNone/>
            </a:pPr>
            <a:r>
              <a:rPr lang="en-US" dirty="0" err="1"/>
              <a:t>printf</a:t>
            </a:r>
            <a:r>
              <a:rPr lang="en-US" dirty="0"/>
              <a:t>(“Enter the value of node”);</a:t>
            </a:r>
          </a:p>
          <a:p>
            <a:pPr marL="0" indent="0">
              <a:buNone/>
            </a:pPr>
            <a:r>
              <a:rPr lang="en-US" dirty="0" err="1"/>
              <a:t>Scanf</a:t>
            </a:r>
            <a:r>
              <a:rPr lang="en-US" dirty="0"/>
              <a:t>(“%</a:t>
            </a:r>
            <a:r>
              <a:rPr lang="en-US" dirty="0" err="1"/>
              <a:t>d”,&amp;value</a:t>
            </a:r>
            <a:r>
              <a:rPr lang="en-US" dirty="0"/>
              <a:t>);</a:t>
            </a:r>
          </a:p>
          <a:p>
            <a:pPr marL="0" indent="0">
              <a:buNone/>
            </a:pPr>
            <a:r>
              <a:rPr lang="en-US" dirty="0" err="1"/>
              <a:t>newnode</a:t>
            </a:r>
            <a:r>
              <a:rPr lang="en-US" dirty="0"/>
              <a:t>=(struct node*)malloc(</a:t>
            </a:r>
            <a:r>
              <a:rPr lang="en-US" dirty="0" err="1"/>
              <a:t>sizeof</a:t>
            </a:r>
            <a:r>
              <a:rPr lang="en-US" dirty="0"/>
              <a:t>(struct node));</a:t>
            </a:r>
          </a:p>
          <a:p>
            <a:pPr marL="0" indent="0">
              <a:buNone/>
            </a:pPr>
            <a:r>
              <a:rPr lang="en-US" dirty="0" err="1"/>
              <a:t>newnode</a:t>
            </a:r>
            <a:r>
              <a:rPr lang="en-US" dirty="0"/>
              <a:t>-&gt;data= </a:t>
            </a:r>
            <a:r>
              <a:rPr lang="en-US" dirty="0" err="1"/>
              <a:t>nvalue</a:t>
            </a:r>
            <a:r>
              <a:rPr lang="en-US" dirty="0"/>
              <a:t>;</a:t>
            </a:r>
          </a:p>
        </p:txBody>
      </p:sp>
      <p:sp>
        <p:nvSpPr>
          <p:cNvPr id="4" name="Content Placeholder 3">
            <a:extLst>
              <a:ext uri="{FF2B5EF4-FFF2-40B4-BE49-F238E27FC236}">
                <a16:creationId xmlns:a16="http://schemas.microsoft.com/office/drawing/2014/main" id="{A00FB63B-C48A-428D-A3AA-7956D4E5DE6A}"/>
              </a:ext>
            </a:extLst>
          </p:cNvPr>
          <p:cNvSpPr>
            <a:spLocks noGrp="1"/>
          </p:cNvSpPr>
          <p:nvPr>
            <p:ph sz="half" idx="2"/>
          </p:nvPr>
        </p:nvSpPr>
        <p:spPr/>
        <p:txBody>
          <a:bodyPr>
            <a:normAutofit fontScale="92500" lnSpcReduction="20000"/>
          </a:bodyPr>
          <a:lstStyle/>
          <a:p>
            <a:pPr marL="0" indent="0">
              <a:buNone/>
            </a:pPr>
            <a:r>
              <a:rPr lang="en-US" dirty="0" err="1"/>
              <a:t>ptr</a:t>
            </a:r>
            <a:r>
              <a:rPr lang="en-US" dirty="0"/>
              <a:t> = start;</a:t>
            </a:r>
          </a:p>
          <a:p>
            <a:pPr marL="0" indent="0">
              <a:buNone/>
            </a:pPr>
            <a:r>
              <a:rPr lang="en-US" dirty="0"/>
              <a:t>while(</a:t>
            </a:r>
            <a:r>
              <a:rPr lang="en-US" dirty="0" err="1"/>
              <a:t>ptr</a:t>
            </a:r>
            <a:r>
              <a:rPr lang="en-US" dirty="0"/>
              <a:t>-&gt;data!=value){</a:t>
            </a:r>
          </a:p>
          <a:p>
            <a:pPr marL="0" indent="0">
              <a:buNone/>
            </a:pPr>
            <a:r>
              <a:rPr lang="en-US" dirty="0"/>
              <a:t>	</a:t>
            </a:r>
            <a:r>
              <a:rPr lang="en-US" dirty="0" err="1"/>
              <a:t>preptr</a:t>
            </a:r>
            <a:r>
              <a:rPr lang="en-US" dirty="0"/>
              <a:t>=</a:t>
            </a:r>
            <a:r>
              <a:rPr lang="en-US" dirty="0" err="1"/>
              <a:t>ptr</a:t>
            </a:r>
            <a:r>
              <a:rPr lang="en-US" dirty="0"/>
              <a:t>;</a:t>
            </a:r>
          </a:p>
          <a:p>
            <a:pPr marL="0" indent="0">
              <a:buNone/>
            </a:pPr>
            <a:r>
              <a:rPr lang="en-US" dirty="0"/>
              <a:t>	</a:t>
            </a:r>
            <a:r>
              <a:rPr lang="en-US" dirty="0" err="1"/>
              <a:t>ptr</a:t>
            </a:r>
            <a:r>
              <a:rPr lang="en-US" dirty="0"/>
              <a:t>=</a:t>
            </a:r>
            <a:r>
              <a:rPr lang="en-US" dirty="0" err="1"/>
              <a:t>ptr</a:t>
            </a:r>
            <a:r>
              <a:rPr lang="en-US" dirty="0"/>
              <a:t>-&gt;next;</a:t>
            </a:r>
          </a:p>
          <a:p>
            <a:pPr marL="0" indent="0">
              <a:buNone/>
            </a:pPr>
            <a:r>
              <a:rPr lang="en-US" dirty="0"/>
              <a:t>} </a:t>
            </a:r>
            <a:endParaRPr lang="en-IN" dirty="0"/>
          </a:p>
          <a:p>
            <a:pPr marL="0" indent="0">
              <a:buNone/>
            </a:pPr>
            <a:r>
              <a:rPr lang="en-US" dirty="0" err="1"/>
              <a:t>preptr</a:t>
            </a:r>
            <a:r>
              <a:rPr lang="en-US" dirty="0"/>
              <a:t>-&gt;next = </a:t>
            </a:r>
            <a:r>
              <a:rPr lang="en-US" dirty="0" err="1"/>
              <a:t>newnode</a:t>
            </a:r>
            <a:r>
              <a:rPr lang="en-US" dirty="0"/>
              <a:t>;</a:t>
            </a:r>
          </a:p>
          <a:p>
            <a:pPr marL="0" indent="0">
              <a:buNone/>
            </a:pPr>
            <a:r>
              <a:rPr lang="en-US" dirty="0" err="1"/>
              <a:t>newnode</a:t>
            </a:r>
            <a:r>
              <a:rPr lang="en-US" dirty="0"/>
              <a:t>-&gt;next = </a:t>
            </a:r>
            <a:r>
              <a:rPr lang="en-US" dirty="0" err="1"/>
              <a:t>ptr</a:t>
            </a:r>
            <a:r>
              <a:rPr lang="en-US" dirty="0"/>
              <a:t>;</a:t>
            </a:r>
          </a:p>
          <a:p>
            <a:pPr marL="0" indent="0">
              <a:buNone/>
            </a:pPr>
            <a:r>
              <a:rPr lang="en-US" dirty="0"/>
              <a:t>return start;</a:t>
            </a:r>
          </a:p>
          <a:p>
            <a:pPr marL="0" indent="0">
              <a:buNone/>
            </a:pPr>
            <a:r>
              <a:rPr lang="en-US" dirty="0"/>
              <a:t>}</a:t>
            </a:r>
            <a:endParaRPr lang="en-IN" dirty="0"/>
          </a:p>
        </p:txBody>
      </p:sp>
    </p:spTree>
    <p:extLst>
      <p:ext uri="{BB962C8B-B14F-4D97-AF65-F5344CB8AC3E}">
        <p14:creationId xmlns:p14="http://schemas.microsoft.com/office/powerpoint/2010/main" val="1212966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A270-5B08-4DB1-996B-95E9917E9FE6}"/>
              </a:ext>
            </a:extLst>
          </p:cNvPr>
          <p:cNvSpPr>
            <a:spLocks noGrp="1"/>
          </p:cNvSpPr>
          <p:nvPr>
            <p:ph type="title"/>
          </p:nvPr>
        </p:nvSpPr>
        <p:spPr/>
        <p:txBody>
          <a:bodyPr/>
          <a:lstStyle/>
          <a:p>
            <a:r>
              <a:rPr lang="en-US" dirty="0"/>
              <a:t>Inserting After a particular node</a:t>
            </a:r>
            <a:endParaRPr lang="en-IN" dirty="0"/>
          </a:p>
        </p:txBody>
      </p:sp>
      <p:sp>
        <p:nvSpPr>
          <p:cNvPr id="3" name="Content Placeholder 2">
            <a:extLst>
              <a:ext uri="{FF2B5EF4-FFF2-40B4-BE49-F238E27FC236}">
                <a16:creationId xmlns:a16="http://schemas.microsoft.com/office/drawing/2014/main" id="{E62CAA58-97DA-4109-BB18-920A3B7FA19D}"/>
              </a:ext>
            </a:extLst>
          </p:cNvPr>
          <p:cNvSpPr>
            <a:spLocks noGrp="1"/>
          </p:cNvSpPr>
          <p:nvPr>
            <p:ph idx="1"/>
          </p:nvPr>
        </p:nvSpPr>
        <p:spPr/>
        <p:txBody>
          <a:bodyPr/>
          <a:lstStyle/>
          <a:p>
            <a:r>
              <a:rPr lang="en-US" dirty="0"/>
              <a:t>We maintain two pointers at every time, one pointing(</a:t>
            </a:r>
            <a:r>
              <a:rPr lang="en-US" dirty="0" err="1"/>
              <a:t>preptr</a:t>
            </a:r>
            <a:r>
              <a:rPr lang="en-US" dirty="0"/>
              <a:t>) to the node containing the value after which the </a:t>
            </a:r>
            <a:r>
              <a:rPr lang="en-US" dirty="0" err="1"/>
              <a:t>newnode</a:t>
            </a:r>
            <a:r>
              <a:rPr lang="en-US" dirty="0"/>
              <a:t> is to be inserted and the other(</a:t>
            </a:r>
            <a:r>
              <a:rPr lang="en-US" dirty="0" err="1"/>
              <a:t>ptr</a:t>
            </a:r>
            <a:r>
              <a:rPr lang="en-US" dirty="0"/>
              <a:t>) to the node after it</a:t>
            </a:r>
            <a:endParaRPr lang="en-IN" dirty="0"/>
          </a:p>
          <a:p>
            <a:endParaRPr lang="en-IN" dirty="0"/>
          </a:p>
        </p:txBody>
      </p:sp>
      <p:sp>
        <p:nvSpPr>
          <p:cNvPr id="4" name="Rectangle 3">
            <a:extLst>
              <a:ext uri="{FF2B5EF4-FFF2-40B4-BE49-F238E27FC236}">
                <a16:creationId xmlns:a16="http://schemas.microsoft.com/office/drawing/2014/main" id="{5D53F135-07F0-49DD-8DF7-92982DBB8429}"/>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13876666-A145-4B09-89BC-4A761F10FE85}"/>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p>
        </p:txBody>
      </p:sp>
      <p:sp>
        <p:nvSpPr>
          <p:cNvPr id="6" name="Rectangle 5">
            <a:extLst>
              <a:ext uri="{FF2B5EF4-FFF2-40B4-BE49-F238E27FC236}">
                <a16:creationId xmlns:a16="http://schemas.microsoft.com/office/drawing/2014/main" id="{2154EA82-A3AB-45BA-8D15-FA11A738A5A4}"/>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p>
          <a:p>
            <a:r>
              <a:rPr lang="en-US" b="1" dirty="0">
                <a:ln w="22225">
                  <a:solidFill>
                    <a:schemeClr val="accent2"/>
                  </a:solidFill>
                  <a:prstDash val="solid"/>
                </a:ln>
                <a:solidFill>
                  <a:schemeClr val="bg1"/>
                </a:solidFill>
              </a:rPr>
              <a:t>	25</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75DD0697-495B-40E9-A145-0124B4155C1F}"/>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4EBAE04B-0969-43FE-A897-A731A4BCADE8}"/>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5B5DAF05-2A79-404E-8F5E-86CF209C5897}"/>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812A634-C9F7-4806-A946-B986BF445ADE}"/>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8E47099-CA9C-4EE7-94BA-DD24DB8EFD12}"/>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CE20CB5-0BE4-482B-B01D-1661E2148BFB}"/>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3853123-7982-4366-AF80-B14D1D56A0CF}"/>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391C221-F03D-4F97-B5AE-DA67B6AA6C34}"/>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9306E3EC-3DAB-4793-8D29-1ACCF2FE9FB4}"/>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40CE8B1-1495-4185-B056-83B8AC002225}"/>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109144B-C4FA-47B3-B5EF-11B6086579E8}"/>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570230ED-DC03-4BE4-8E3F-3A79A206F1E8}"/>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7E5CFE-D5FA-4D61-9213-91E0260E0992}"/>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675A46-9A1E-4258-876F-5D937074F66B}"/>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68AEF98-1F7E-4246-910C-AF6029FE6DF2}"/>
              </a:ext>
            </a:extLst>
          </p:cNvPr>
          <p:cNvSpPr txBox="1"/>
          <p:nvPr/>
        </p:nvSpPr>
        <p:spPr>
          <a:xfrm>
            <a:off x="676275" y="4536753"/>
            <a:ext cx="1425575" cy="923330"/>
          </a:xfrm>
          <a:prstGeom prst="rect">
            <a:avLst/>
          </a:prstGeom>
          <a:noFill/>
        </p:spPr>
        <p:txBody>
          <a:bodyPr wrap="square" rtlCol="0">
            <a:spAutoFit/>
          </a:bodyPr>
          <a:lstStyle/>
          <a:p>
            <a:pPr algn="ctr"/>
            <a:r>
              <a:rPr lang="en-US" dirty="0"/>
              <a:t>START</a:t>
            </a:r>
          </a:p>
          <a:p>
            <a:pPr algn="ctr"/>
            <a:r>
              <a:rPr lang="en-US" dirty="0"/>
              <a:t>PTR</a:t>
            </a:r>
          </a:p>
          <a:p>
            <a:pPr algn="ctr"/>
            <a:r>
              <a:rPr lang="en-US" dirty="0"/>
              <a:t>PREPTR</a:t>
            </a:r>
            <a:endParaRPr lang="en-IN" dirty="0"/>
          </a:p>
        </p:txBody>
      </p:sp>
      <p:sp>
        <p:nvSpPr>
          <p:cNvPr id="22" name="TextBox 21">
            <a:extLst>
              <a:ext uri="{FF2B5EF4-FFF2-40B4-BE49-F238E27FC236}">
                <a16:creationId xmlns:a16="http://schemas.microsoft.com/office/drawing/2014/main" id="{581B5ED4-E678-42D2-BFD5-DC21E84AEC4C}"/>
              </a:ext>
            </a:extLst>
          </p:cNvPr>
          <p:cNvSpPr txBox="1"/>
          <p:nvPr/>
        </p:nvSpPr>
        <p:spPr>
          <a:xfrm>
            <a:off x="7184233" y="4572922"/>
            <a:ext cx="1196103" cy="369332"/>
          </a:xfrm>
          <a:prstGeom prst="rect">
            <a:avLst/>
          </a:prstGeom>
          <a:noFill/>
        </p:spPr>
        <p:txBody>
          <a:bodyPr wrap="square" rtlCol="0">
            <a:spAutoFit/>
          </a:bodyPr>
          <a:lstStyle/>
          <a:p>
            <a:pPr algn="ctr"/>
            <a:r>
              <a:rPr lang="en-US" dirty="0"/>
              <a:t>PTR</a:t>
            </a:r>
            <a:endParaRPr lang="en-IN" dirty="0"/>
          </a:p>
        </p:txBody>
      </p:sp>
      <p:sp>
        <p:nvSpPr>
          <p:cNvPr id="23" name="TextBox 22">
            <a:extLst>
              <a:ext uri="{FF2B5EF4-FFF2-40B4-BE49-F238E27FC236}">
                <a16:creationId xmlns:a16="http://schemas.microsoft.com/office/drawing/2014/main" id="{B8BD734A-328D-47AC-A3AC-1C6C06E62F8D}"/>
              </a:ext>
            </a:extLst>
          </p:cNvPr>
          <p:cNvSpPr txBox="1"/>
          <p:nvPr/>
        </p:nvSpPr>
        <p:spPr>
          <a:xfrm>
            <a:off x="5065554" y="4600575"/>
            <a:ext cx="1196103" cy="369332"/>
          </a:xfrm>
          <a:prstGeom prst="rect">
            <a:avLst/>
          </a:prstGeom>
          <a:noFill/>
        </p:spPr>
        <p:txBody>
          <a:bodyPr wrap="square" rtlCol="0">
            <a:spAutoFit/>
          </a:bodyPr>
          <a:lstStyle/>
          <a:p>
            <a:pPr algn="ctr"/>
            <a:r>
              <a:rPr lang="en-US" dirty="0"/>
              <a:t>PREPTR</a:t>
            </a:r>
            <a:endParaRPr lang="en-IN" dirty="0"/>
          </a:p>
        </p:txBody>
      </p:sp>
      <p:sp>
        <p:nvSpPr>
          <p:cNvPr id="24" name="Rectangle 23">
            <a:extLst>
              <a:ext uri="{FF2B5EF4-FFF2-40B4-BE49-F238E27FC236}">
                <a16:creationId xmlns:a16="http://schemas.microsoft.com/office/drawing/2014/main" id="{A9D6E477-B931-4280-9254-8F483E129E7E}"/>
              </a:ext>
            </a:extLst>
          </p:cNvPr>
          <p:cNvSpPr/>
          <p:nvPr/>
        </p:nvSpPr>
        <p:spPr>
          <a:xfrm>
            <a:off x="6111501" y="5137889"/>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NULL</a:t>
            </a:r>
          </a:p>
          <a:p>
            <a:r>
              <a:rPr lang="en-US" b="1" dirty="0">
                <a:ln w="22225">
                  <a:solidFill>
                    <a:schemeClr val="accent2"/>
                  </a:solidFill>
                  <a:prstDash val="solid"/>
                </a:ln>
                <a:solidFill>
                  <a:schemeClr val="bg1"/>
                </a:solidFill>
              </a:rPr>
              <a:t>	30</a:t>
            </a:r>
            <a:endParaRPr lang="en-IN" b="1" dirty="0">
              <a:ln w="22225">
                <a:solidFill>
                  <a:schemeClr val="accent2"/>
                </a:solidFill>
                <a:prstDash val="solid"/>
              </a:ln>
              <a:solidFill>
                <a:schemeClr val="bg1"/>
              </a:solidFill>
            </a:endParaRPr>
          </a:p>
        </p:txBody>
      </p:sp>
      <p:cxnSp>
        <p:nvCxnSpPr>
          <p:cNvPr id="25" name="Connector: Elbow 24">
            <a:extLst>
              <a:ext uri="{FF2B5EF4-FFF2-40B4-BE49-F238E27FC236}">
                <a16:creationId xmlns:a16="http://schemas.microsoft.com/office/drawing/2014/main" id="{DD58E21C-6AF6-49CE-B9B9-D11B4B49AF28}"/>
              </a:ext>
            </a:extLst>
          </p:cNvPr>
          <p:cNvCxnSpPr>
            <a:cxnSpLocks/>
          </p:cNvCxnSpPr>
          <p:nvPr/>
        </p:nvCxnSpPr>
        <p:spPr>
          <a:xfrm rot="5400000" flipH="1" flipV="1">
            <a:off x="6548010" y="4393950"/>
            <a:ext cx="1331222" cy="4132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207AC7B-B839-4D72-8E30-49592A00E6B6}"/>
              </a:ext>
            </a:extLst>
          </p:cNvPr>
          <p:cNvCxnSpPr>
            <a:cxnSpLocks/>
          </p:cNvCxnSpPr>
          <p:nvPr/>
        </p:nvCxnSpPr>
        <p:spPr>
          <a:xfrm flipV="1">
            <a:off x="6734016" y="5151224"/>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BEFC9092-754E-4ADC-98E3-7B1785C9CCB9}"/>
              </a:ext>
            </a:extLst>
          </p:cNvPr>
          <p:cNvCxnSpPr>
            <a:cxnSpLocks/>
          </p:cNvCxnSpPr>
          <p:nvPr/>
        </p:nvCxnSpPr>
        <p:spPr>
          <a:xfrm rot="16200000" flipH="1">
            <a:off x="5751230" y="4439149"/>
            <a:ext cx="1089021" cy="3617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Multiplication Sign 27">
            <a:extLst>
              <a:ext uri="{FF2B5EF4-FFF2-40B4-BE49-F238E27FC236}">
                <a16:creationId xmlns:a16="http://schemas.microsoft.com/office/drawing/2014/main" id="{E35C7990-7163-4063-AEFE-5B0C1F11E859}"/>
              </a:ext>
            </a:extLst>
          </p:cNvPr>
          <p:cNvSpPr/>
          <p:nvPr/>
        </p:nvSpPr>
        <p:spPr>
          <a:xfrm>
            <a:off x="5806782" y="3578111"/>
            <a:ext cx="193374" cy="23982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9" name="Multiplication Sign 28">
            <a:extLst>
              <a:ext uri="{FF2B5EF4-FFF2-40B4-BE49-F238E27FC236}">
                <a16:creationId xmlns:a16="http://schemas.microsoft.com/office/drawing/2014/main" id="{9D75FF1F-10DC-44BA-9A84-3A0DA2A8E4E8}"/>
              </a:ext>
            </a:extLst>
          </p:cNvPr>
          <p:cNvSpPr/>
          <p:nvPr/>
        </p:nvSpPr>
        <p:spPr>
          <a:xfrm>
            <a:off x="7077981" y="5257583"/>
            <a:ext cx="226531" cy="32052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44692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50CC-B742-4316-8C3D-472198AE2246}"/>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802E7618-C233-47D3-A763-47066BEE2484}"/>
              </a:ext>
            </a:extLst>
          </p:cNvPr>
          <p:cNvSpPr>
            <a:spLocks noGrp="1"/>
          </p:cNvSpPr>
          <p:nvPr>
            <p:ph sz="half" idx="1"/>
          </p:nvPr>
        </p:nvSpPr>
        <p:spPr/>
        <p:txBody>
          <a:bodyPr>
            <a:normAutofit fontScale="92500" lnSpcReduction="20000"/>
          </a:bodyPr>
          <a:lstStyle/>
          <a:p>
            <a:pPr marL="0" indent="0">
              <a:buNone/>
            </a:pPr>
            <a:r>
              <a:rPr lang="en-US" dirty="0"/>
              <a:t>struct node* </a:t>
            </a:r>
            <a:r>
              <a:rPr lang="en-US" dirty="0" err="1"/>
              <a:t>insert_After</a:t>
            </a:r>
            <a:r>
              <a:rPr lang="en-US" dirty="0"/>
              <a:t>(struct node* start){</a:t>
            </a:r>
          </a:p>
          <a:p>
            <a:pPr marL="0" indent="0">
              <a:buNone/>
            </a:pPr>
            <a:r>
              <a:rPr lang="en-US" dirty="0"/>
              <a:t>struct node *</a:t>
            </a:r>
            <a:r>
              <a:rPr lang="en-US" dirty="0" err="1"/>
              <a:t>ptr</a:t>
            </a:r>
            <a:r>
              <a:rPr lang="en-US" dirty="0"/>
              <a:t>, *</a:t>
            </a:r>
            <a:r>
              <a:rPr lang="en-US" dirty="0" err="1"/>
              <a:t>preptr</a:t>
            </a:r>
            <a:r>
              <a:rPr lang="en-US" dirty="0"/>
              <a:t>.,*</a:t>
            </a:r>
            <a:r>
              <a:rPr lang="en-US" dirty="0" err="1"/>
              <a:t>newnode</a:t>
            </a:r>
            <a:r>
              <a:rPr lang="en-US" dirty="0"/>
              <a:t>;</a:t>
            </a:r>
          </a:p>
          <a:p>
            <a:pPr marL="0" indent="0">
              <a:buNone/>
            </a:pPr>
            <a:r>
              <a:rPr lang="en-US" dirty="0"/>
              <a:t>int value, </a:t>
            </a:r>
            <a:r>
              <a:rPr lang="en-US" dirty="0" err="1"/>
              <a:t>nvalue</a:t>
            </a:r>
            <a:r>
              <a:rPr lang="en-US" dirty="0"/>
              <a:t>;</a:t>
            </a:r>
          </a:p>
          <a:p>
            <a:pPr marL="0" indent="0">
              <a:buNone/>
            </a:pPr>
            <a:r>
              <a:rPr lang="en-US" dirty="0" err="1"/>
              <a:t>printf</a:t>
            </a:r>
            <a:r>
              <a:rPr lang="en-US" dirty="0"/>
              <a:t>(“Enter value for new node”);</a:t>
            </a:r>
          </a:p>
          <a:p>
            <a:pPr marL="0" indent="0">
              <a:buNone/>
            </a:pPr>
            <a:r>
              <a:rPr lang="en-US" dirty="0" err="1"/>
              <a:t>scanf</a:t>
            </a:r>
            <a:r>
              <a:rPr lang="en-US" dirty="0"/>
              <a:t>(“%d”, &amp;</a:t>
            </a:r>
            <a:r>
              <a:rPr lang="en-US" dirty="0" err="1"/>
              <a:t>nvalue</a:t>
            </a:r>
            <a:r>
              <a:rPr lang="en-US" dirty="0"/>
              <a:t>);</a:t>
            </a:r>
          </a:p>
          <a:p>
            <a:pPr marL="0" indent="0">
              <a:buNone/>
            </a:pPr>
            <a:r>
              <a:rPr lang="en-US" dirty="0" err="1"/>
              <a:t>printf</a:t>
            </a:r>
            <a:r>
              <a:rPr lang="en-US" dirty="0"/>
              <a:t>(“Enter the value of node”);</a:t>
            </a:r>
          </a:p>
          <a:p>
            <a:pPr marL="0" indent="0">
              <a:buNone/>
            </a:pPr>
            <a:r>
              <a:rPr lang="en-US" dirty="0" err="1"/>
              <a:t>Scanf</a:t>
            </a:r>
            <a:r>
              <a:rPr lang="en-US" dirty="0"/>
              <a:t>(“%</a:t>
            </a:r>
            <a:r>
              <a:rPr lang="en-US" dirty="0" err="1"/>
              <a:t>d”,&amp;value</a:t>
            </a:r>
            <a:r>
              <a:rPr lang="en-US" dirty="0"/>
              <a:t>);</a:t>
            </a:r>
          </a:p>
          <a:p>
            <a:pPr marL="0" indent="0">
              <a:buNone/>
            </a:pPr>
            <a:r>
              <a:rPr lang="en-US" dirty="0" err="1"/>
              <a:t>newnode</a:t>
            </a:r>
            <a:r>
              <a:rPr lang="en-US" dirty="0"/>
              <a:t>=(struct node*)malloc(</a:t>
            </a:r>
            <a:r>
              <a:rPr lang="en-US" dirty="0" err="1"/>
              <a:t>sizeof</a:t>
            </a:r>
            <a:r>
              <a:rPr lang="en-US" dirty="0"/>
              <a:t>(struct node));</a:t>
            </a:r>
          </a:p>
          <a:p>
            <a:pPr marL="0" indent="0">
              <a:buNone/>
            </a:pPr>
            <a:r>
              <a:rPr lang="en-US" dirty="0" err="1"/>
              <a:t>newnode</a:t>
            </a:r>
            <a:r>
              <a:rPr lang="en-US" dirty="0"/>
              <a:t>-&gt;data= </a:t>
            </a:r>
            <a:r>
              <a:rPr lang="en-US" dirty="0" err="1"/>
              <a:t>nvalue</a:t>
            </a:r>
            <a:r>
              <a:rPr lang="en-US" dirty="0"/>
              <a:t>;</a:t>
            </a:r>
          </a:p>
          <a:p>
            <a:endParaRPr lang="en-IN" dirty="0"/>
          </a:p>
        </p:txBody>
      </p:sp>
      <p:sp>
        <p:nvSpPr>
          <p:cNvPr id="4" name="Content Placeholder 3">
            <a:extLst>
              <a:ext uri="{FF2B5EF4-FFF2-40B4-BE49-F238E27FC236}">
                <a16:creationId xmlns:a16="http://schemas.microsoft.com/office/drawing/2014/main" id="{B18537EC-2A56-4252-90B8-E447FA948BEA}"/>
              </a:ext>
            </a:extLst>
          </p:cNvPr>
          <p:cNvSpPr>
            <a:spLocks noGrp="1"/>
          </p:cNvSpPr>
          <p:nvPr>
            <p:ph sz="half" idx="2"/>
          </p:nvPr>
        </p:nvSpPr>
        <p:spPr/>
        <p:txBody>
          <a:bodyPr>
            <a:normAutofit fontScale="92500" lnSpcReduction="20000"/>
          </a:bodyPr>
          <a:lstStyle/>
          <a:p>
            <a:pPr marL="0" indent="0">
              <a:buNone/>
            </a:pPr>
            <a:r>
              <a:rPr lang="en-US" dirty="0" err="1"/>
              <a:t>ptr</a:t>
            </a:r>
            <a:r>
              <a:rPr lang="en-US" dirty="0"/>
              <a:t> = start;</a:t>
            </a:r>
          </a:p>
          <a:p>
            <a:pPr marL="0" indent="0">
              <a:buNone/>
            </a:pPr>
            <a:r>
              <a:rPr lang="en-US" dirty="0" err="1"/>
              <a:t>preptr</a:t>
            </a:r>
            <a:r>
              <a:rPr lang="en-US" dirty="0"/>
              <a:t>=</a:t>
            </a:r>
            <a:r>
              <a:rPr lang="en-US" dirty="0" err="1"/>
              <a:t>ptr</a:t>
            </a:r>
            <a:r>
              <a:rPr lang="en-US" dirty="0"/>
              <a:t>;</a:t>
            </a:r>
          </a:p>
          <a:p>
            <a:pPr marL="0" indent="0">
              <a:buNone/>
            </a:pPr>
            <a:r>
              <a:rPr lang="en-US" dirty="0"/>
              <a:t>while(</a:t>
            </a:r>
            <a:r>
              <a:rPr lang="en-US" dirty="0" err="1"/>
              <a:t>preptr</a:t>
            </a:r>
            <a:r>
              <a:rPr lang="en-US" dirty="0"/>
              <a:t>-&gt;data!=value){</a:t>
            </a:r>
          </a:p>
          <a:p>
            <a:pPr marL="0" indent="0">
              <a:buNone/>
            </a:pPr>
            <a:r>
              <a:rPr lang="en-US" dirty="0"/>
              <a:t>	</a:t>
            </a:r>
            <a:r>
              <a:rPr lang="en-US" dirty="0" err="1"/>
              <a:t>preptr</a:t>
            </a:r>
            <a:r>
              <a:rPr lang="en-US" dirty="0"/>
              <a:t>=</a:t>
            </a:r>
            <a:r>
              <a:rPr lang="en-US" dirty="0" err="1"/>
              <a:t>ptr</a:t>
            </a:r>
            <a:r>
              <a:rPr lang="en-US" dirty="0"/>
              <a:t>;</a:t>
            </a:r>
          </a:p>
          <a:p>
            <a:pPr marL="0" indent="0">
              <a:buNone/>
            </a:pPr>
            <a:r>
              <a:rPr lang="en-US" dirty="0"/>
              <a:t>	</a:t>
            </a:r>
            <a:r>
              <a:rPr lang="en-US" dirty="0" err="1"/>
              <a:t>ptr</a:t>
            </a:r>
            <a:r>
              <a:rPr lang="en-US" dirty="0"/>
              <a:t>=</a:t>
            </a:r>
            <a:r>
              <a:rPr lang="en-US" dirty="0" err="1"/>
              <a:t>ptr</a:t>
            </a:r>
            <a:r>
              <a:rPr lang="en-US" dirty="0"/>
              <a:t>-&gt;next;</a:t>
            </a:r>
          </a:p>
          <a:p>
            <a:pPr marL="0" indent="0">
              <a:buNone/>
            </a:pPr>
            <a:r>
              <a:rPr lang="en-US" dirty="0"/>
              <a:t>} </a:t>
            </a:r>
            <a:endParaRPr lang="en-IN" dirty="0"/>
          </a:p>
          <a:p>
            <a:pPr marL="0" indent="0">
              <a:buNone/>
            </a:pPr>
            <a:r>
              <a:rPr lang="en-US" dirty="0" err="1"/>
              <a:t>preptr</a:t>
            </a:r>
            <a:r>
              <a:rPr lang="en-US" dirty="0"/>
              <a:t>-&gt;next = </a:t>
            </a:r>
            <a:r>
              <a:rPr lang="en-US" dirty="0" err="1"/>
              <a:t>newnode</a:t>
            </a:r>
            <a:r>
              <a:rPr lang="en-US" dirty="0"/>
              <a:t>;</a:t>
            </a:r>
          </a:p>
          <a:p>
            <a:pPr marL="0" indent="0">
              <a:buNone/>
            </a:pPr>
            <a:r>
              <a:rPr lang="en-US" dirty="0" err="1"/>
              <a:t>newnode</a:t>
            </a:r>
            <a:r>
              <a:rPr lang="en-US" dirty="0"/>
              <a:t>-&gt;next = </a:t>
            </a:r>
            <a:r>
              <a:rPr lang="en-US" dirty="0" err="1"/>
              <a:t>ptr</a:t>
            </a:r>
            <a:r>
              <a:rPr lang="en-US" dirty="0"/>
              <a:t>;</a:t>
            </a:r>
          </a:p>
          <a:p>
            <a:pPr marL="0" indent="0">
              <a:buNone/>
            </a:pPr>
            <a:r>
              <a:rPr lang="en-US" dirty="0"/>
              <a:t>return start;</a:t>
            </a:r>
          </a:p>
          <a:p>
            <a:pPr marL="0" indent="0">
              <a:buNone/>
            </a:pPr>
            <a:r>
              <a:rPr lang="en-US" dirty="0"/>
              <a:t>}</a:t>
            </a:r>
            <a:endParaRPr lang="en-IN" dirty="0"/>
          </a:p>
          <a:p>
            <a:endParaRPr lang="en-IN" dirty="0"/>
          </a:p>
        </p:txBody>
      </p:sp>
    </p:spTree>
    <p:extLst>
      <p:ext uri="{BB962C8B-B14F-4D97-AF65-F5344CB8AC3E}">
        <p14:creationId xmlns:p14="http://schemas.microsoft.com/office/powerpoint/2010/main" val="17761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0D9-522C-4421-89E6-B9E421375054}"/>
              </a:ext>
            </a:extLst>
          </p:cNvPr>
          <p:cNvSpPr>
            <a:spLocks noGrp="1"/>
          </p:cNvSpPr>
          <p:nvPr>
            <p:ph type="title"/>
          </p:nvPr>
        </p:nvSpPr>
        <p:spPr/>
        <p:txBody>
          <a:bodyPr/>
          <a:lstStyle/>
          <a:p>
            <a:r>
              <a:rPr lang="en-US" dirty="0"/>
              <a:t>Deletion</a:t>
            </a:r>
            <a:endParaRPr lang="en-IN" dirty="0"/>
          </a:p>
        </p:txBody>
      </p:sp>
      <p:sp>
        <p:nvSpPr>
          <p:cNvPr id="3" name="Content Placeholder 2">
            <a:extLst>
              <a:ext uri="{FF2B5EF4-FFF2-40B4-BE49-F238E27FC236}">
                <a16:creationId xmlns:a16="http://schemas.microsoft.com/office/drawing/2014/main" id="{BBC70D48-39B6-43DA-BF52-0CDF6FF9A657}"/>
              </a:ext>
            </a:extLst>
          </p:cNvPr>
          <p:cNvSpPr>
            <a:spLocks noGrp="1"/>
          </p:cNvSpPr>
          <p:nvPr>
            <p:ph idx="1"/>
          </p:nvPr>
        </p:nvSpPr>
        <p:spPr/>
        <p:txBody>
          <a:bodyPr/>
          <a:lstStyle/>
          <a:p>
            <a:r>
              <a:rPr lang="en-US" dirty="0"/>
              <a:t>Delete a node at the </a:t>
            </a:r>
            <a:r>
              <a:rPr lang="en-US" dirty="0" err="1"/>
              <a:t>Begining</a:t>
            </a:r>
            <a:endParaRPr lang="en-US" dirty="0"/>
          </a:p>
          <a:p>
            <a:r>
              <a:rPr lang="en-US" dirty="0"/>
              <a:t>Delete a node at the end</a:t>
            </a:r>
          </a:p>
          <a:p>
            <a:r>
              <a:rPr lang="en-US" dirty="0"/>
              <a:t>Delete a node containing a particular value</a:t>
            </a:r>
          </a:p>
          <a:p>
            <a:r>
              <a:rPr lang="en-US" dirty="0"/>
              <a:t>Delete a node after a particular node</a:t>
            </a:r>
            <a:endParaRPr lang="en-IN" dirty="0"/>
          </a:p>
        </p:txBody>
      </p:sp>
    </p:spTree>
    <p:extLst>
      <p:ext uri="{BB962C8B-B14F-4D97-AF65-F5344CB8AC3E}">
        <p14:creationId xmlns:p14="http://schemas.microsoft.com/office/powerpoint/2010/main" val="98088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F073-BC44-40BE-A328-A2EA93FC5371}"/>
              </a:ext>
            </a:extLst>
          </p:cNvPr>
          <p:cNvSpPr>
            <a:spLocks noGrp="1"/>
          </p:cNvSpPr>
          <p:nvPr>
            <p:ph type="title"/>
          </p:nvPr>
        </p:nvSpPr>
        <p:spPr/>
        <p:txBody>
          <a:bodyPr/>
          <a:lstStyle/>
          <a:p>
            <a:r>
              <a:rPr lang="en-US" dirty="0"/>
              <a:t>Delete at the Beginning</a:t>
            </a:r>
            <a:endParaRPr lang="en-IN" dirty="0"/>
          </a:p>
        </p:txBody>
      </p:sp>
      <p:sp>
        <p:nvSpPr>
          <p:cNvPr id="3" name="Content Placeholder 2">
            <a:extLst>
              <a:ext uri="{FF2B5EF4-FFF2-40B4-BE49-F238E27FC236}">
                <a16:creationId xmlns:a16="http://schemas.microsoft.com/office/drawing/2014/main" id="{9B0C0F60-2327-4F3C-A1E4-37B3E48083EB}"/>
              </a:ext>
            </a:extLst>
          </p:cNvPr>
          <p:cNvSpPr>
            <a:spLocks noGrp="1"/>
          </p:cNvSpPr>
          <p:nvPr>
            <p:ph idx="1"/>
          </p:nvPr>
        </p:nvSpPr>
        <p:spPr/>
        <p:txBody>
          <a:bodyPr/>
          <a:lstStyle/>
          <a:p>
            <a:r>
              <a:rPr lang="en-US" dirty="0"/>
              <a:t>Set Start =</a:t>
            </a:r>
            <a:r>
              <a:rPr lang="en-US" dirty="0" err="1"/>
              <a:t>Ptr</a:t>
            </a:r>
            <a:r>
              <a:rPr lang="en-US" dirty="0"/>
              <a:t>, update start to point to start-&gt;next, free </a:t>
            </a:r>
            <a:r>
              <a:rPr lang="en-US" dirty="0" err="1"/>
              <a:t>ptr</a:t>
            </a:r>
            <a:endParaRPr lang="en-IN" dirty="0"/>
          </a:p>
        </p:txBody>
      </p:sp>
      <p:sp>
        <p:nvSpPr>
          <p:cNvPr id="4" name="Rectangle 3">
            <a:extLst>
              <a:ext uri="{FF2B5EF4-FFF2-40B4-BE49-F238E27FC236}">
                <a16:creationId xmlns:a16="http://schemas.microsoft.com/office/drawing/2014/main" id="{0D62D7B2-C314-49E1-AA9D-A88C658CF229}"/>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78F12C2D-8BFF-4E41-BBEC-733DEF734EEE}"/>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p>
        </p:txBody>
      </p:sp>
      <p:sp>
        <p:nvSpPr>
          <p:cNvPr id="6" name="Rectangle 5">
            <a:extLst>
              <a:ext uri="{FF2B5EF4-FFF2-40B4-BE49-F238E27FC236}">
                <a16:creationId xmlns:a16="http://schemas.microsoft.com/office/drawing/2014/main" id="{059FA0A5-6812-460C-98F3-BA6B65FBECBC}"/>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E3C2437B-BEA3-4A0A-882A-6ABD70E0C6F9}"/>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C1DE7585-FBB6-42D0-8EE4-A43B14F60EDD}"/>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E5D59AEA-49E9-4910-A286-096B98E25676}"/>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A8D43C9-599C-4749-9653-E007253BA17D}"/>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A9E81E7-49DB-44CB-9B21-FB3513232FCD}"/>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05C257F-3D68-4A31-B817-821263230475}"/>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88947F0-323D-4051-BCC5-9D6AE76D2A74}"/>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0F1F74A-7810-4185-BC4F-C33AAAC2227E}"/>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430256F-CAD5-486E-AAB1-672AAA8B0A36}"/>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3A06C716-152A-4117-BB5E-6AA1D0564D3D}"/>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4E98A3EF-C3D7-4398-95E6-13DDDAD2EF76}"/>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CB7F98C4-E3C5-4B00-8027-ADAC96B4885F}"/>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3E29809-752A-4FDD-A629-B27DAF3E8164}"/>
              </a:ext>
            </a:extLst>
          </p:cNvPr>
          <p:cNvCxnSpPr>
            <a:cxnSpLocks/>
          </p:cNvCxnSpPr>
          <p:nvPr/>
        </p:nvCxnSpPr>
        <p:spPr>
          <a:xfrm>
            <a:off x="10945018" y="4546278"/>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8E76B96-673C-44DF-A42A-F6361EBF83F0}"/>
              </a:ext>
            </a:extLst>
          </p:cNvPr>
          <p:cNvSpPr txBox="1"/>
          <p:nvPr/>
        </p:nvSpPr>
        <p:spPr>
          <a:xfrm>
            <a:off x="676275" y="4536753"/>
            <a:ext cx="1425575" cy="923330"/>
          </a:xfrm>
          <a:prstGeom prst="rect">
            <a:avLst/>
          </a:prstGeom>
          <a:noFill/>
        </p:spPr>
        <p:txBody>
          <a:bodyPr wrap="square" rtlCol="0">
            <a:spAutoFit/>
          </a:bodyPr>
          <a:lstStyle/>
          <a:p>
            <a:pPr algn="ctr"/>
            <a:r>
              <a:rPr lang="en-US" dirty="0"/>
              <a:t>START</a:t>
            </a:r>
          </a:p>
          <a:p>
            <a:pPr algn="ctr"/>
            <a:r>
              <a:rPr lang="en-US" dirty="0"/>
              <a:t>PTR</a:t>
            </a:r>
          </a:p>
          <a:p>
            <a:pPr algn="ctr"/>
            <a:endParaRPr lang="en-US" dirty="0"/>
          </a:p>
        </p:txBody>
      </p:sp>
      <p:sp>
        <p:nvSpPr>
          <p:cNvPr id="24" name="Multiplication Sign 23">
            <a:extLst>
              <a:ext uri="{FF2B5EF4-FFF2-40B4-BE49-F238E27FC236}">
                <a16:creationId xmlns:a16="http://schemas.microsoft.com/office/drawing/2014/main" id="{9B82992B-5388-45F5-97EB-CE85475480B6}"/>
              </a:ext>
            </a:extLst>
          </p:cNvPr>
          <p:cNvSpPr/>
          <p:nvPr/>
        </p:nvSpPr>
        <p:spPr>
          <a:xfrm>
            <a:off x="1158244" y="4494544"/>
            <a:ext cx="413250" cy="371475"/>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3DD820E4-A1B4-4EE3-BB96-650D2F088EE5}"/>
              </a:ext>
            </a:extLst>
          </p:cNvPr>
          <p:cNvSpPr txBox="1"/>
          <p:nvPr/>
        </p:nvSpPr>
        <p:spPr>
          <a:xfrm>
            <a:off x="2905503" y="4546278"/>
            <a:ext cx="1209675" cy="369332"/>
          </a:xfrm>
          <a:prstGeom prst="rect">
            <a:avLst/>
          </a:prstGeom>
          <a:noFill/>
        </p:spPr>
        <p:txBody>
          <a:bodyPr wrap="square" rtlCol="0">
            <a:spAutoFit/>
          </a:bodyPr>
          <a:lstStyle/>
          <a:p>
            <a:pPr algn="ctr"/>
            <a:r>
              <a:rPr lang="en-US" dirty="0"/>
              <a:t>START</a:t>
            </a:r>
            <a:endParaRPr lang="en-IN" dirty="0"/>
          </a:p>
        </p:txBody>
      </p:sp>
      <p:sp>
        <p:nvSpPr>
          <p:cNvPr id="27" name="Multiplication Sign 26">
            <a:extLst>
              <a:ext uri="{FF2B5EF4-FFF2-40B4-BE49-F238E27FC236}">
                <a16:creationId xmlns:a16="http://schemas.microsoft.com/office/drawing/2014/main" id="{54E0B1E5-C652-464F-8948-CA1E09234495}"/>
              </a:ext>
            </a:extLst>
          </p:cNvPr>
          <p:cNvSpPr/>
          <p:nvPr/>
        </p:nvSpPr>
        <p:spPr>
          <a:xfrm>
            <a:off x="2225938" y="3692204"/>
            <a:ext cx="413250" cy="371475"/>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374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D719-BE9B-4FAD-ADDD-FCD365662454}"/>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6CA81F12-0E9D-4D1F-B6D3-3B30CB97AEF8}"/>
              </a:ext>
            </a:extLst>
          </p:cNvPr>
          <p:cNvSpPr>
            <a:spLocks noGrp="1"/>
          </p:cNvSpPr>
          <p:nvPr>
            <p:ph sz="half" idx="1"/>
          </p:nvPr>
        </p:nvSpPr>
        <p:spPr/>
        <p:txBody>
          <a:bodyPr/>
          <a:lstStyle/>
          <a:p>
            <a:pPr marL="0" indent="0">
              <a:buNone/>
            </a:pPr>
            <a:r>
              <a:rPr lang="en-US" dirty="0"/>
              <a:t>struct node* </a:t>
            </a:r>
            <a:r>
              <a:rPr lang="en-US" dirty="0" err="1"/>
              <a:t>del_Begin</a:t>
            </a:r>
            <a:r>
              <a:rPr lang="en-US" dirty="0"/>
              <a:t>(struct node* start){</a:t>
            </a:r>
          </a:p>
          <a:p>
            <a:pPr marL="0" indent="0">
              <a:buNone/>
            </a:pPr>
            <a:r>
              <a:rPr lang="en-US" dirty="0"/>
              <a:t> struct node *</a:t>
            </a:r>
            <a:r>
              <a:rPr lang="en-US" dirty="0" err="1"/>
              <a:t>ptr</a:t>
            </a:r>
            <a:r>
              <a:rPr lang="en-US" dirty="0"/>
              <a:t>;</a:t>
            </a:r>
          </a:p>
          <a:p>
            <a:pPr marL="0" indent="0">
              <a:buNone/>
            </a:pPr>
            <a:r>
              <a:rPr lang="en-US" dirty="0"/>
              <a:t> </a:t>
            </a:r>
            <a:r>
              <a:rPr lang="en-US" dirty="0" err="1"/>
              <a:t>ptr</a:t>
            </a:r>
            <a:r>
              <a:rPr lang="en-US" dirty="0"/>
              <a:t> =start;</a:t>
            </a:r>
          </a:p>
          <a:p>
            <a:pPr marL="0" indent="0">
              <a:buNone/>
            </a:pPr>
            <a:r>
              <a:rPr lang="en-US" dirty="0"/>
              <a:t> start= start-&gt;next;</a:t>
            </a:r>
          </a:p>
          <a:p>
            <a:pPr marL="0" indent="0">
              <a:buNone/>
            </a:pPr>
            <a:r>
              <a:rPr lang="en-US" dirty="0"/>
              <a:t> free(</a:t>
            </a:r>
            <a:r>
              <a:rPr lang="en-US" dirty="0" err="1"/>
              <a:t>ptr</a:t>
            </a:r>
            <a:r>
              <a:rPr lang="en-US" dirty="0"/>
              <a:t>);</a:t>
            </a:r>
          </a:p>
          <a:p>
            <a:pPr marL="0" indent="0">
              <a:buNone/>
            </a:pPr>
            <a:r>
              <a:rPr lang="en-US" dirty="0"/>
              <a:t> return start;</a:t>
            </a:r>
          </a:p>
          <a:p>
            <a:pPr marL="0" indent="0">
              <a:buNone/>
            </a:pPr>
            <a:r>
              <a:rPr lang="en-US" dirty="0"/>
              <a:t>}</a:t>
            </a:r>
          </a:p>
          <a:p>
            <a:pPr marL="0" indent="0">
              <a:buNone/>
            </a:pPr>
            <a:endParaRPr lang="en-IN" dirty="0"/>
          </a:p>
        </p:txBody>
      </p:sp>
      <p:sp>
        <p:nvSpPr>
          <p:cNvPr id="4" name="Content Placeholder 3">
            <a:extLst>
              <a:ext uri="{FF2B5EF4-FFF2-40B4-BE49-F238E27FC236}">
                <a16:creationId xmlns:a16="http://schemas.microsoft.com/office/drawing/2014/main" id="{2710D805-9967-48EF-8C96-7AF184B152C7}"/>
              </a:ext>
            </a:extLst>
          </p:cNvPr>
          <p:cNvSpPr>
            <a:spLocks noGrp="1"/>
          </p:cNvSpPr>
          <p:nvPr>
            <p:ph sz="half" idx="2"/>
          </p:nvPr>
        </p:nvSpPr>
        <p:spPr/>
        <p:txBody>
          <a:bodyPr/>
          <a:lstStyle/>
          <a:p>
            <a:pPr marL="0" indent="0">
              <a:buNone/>
            </a:pPr>
            <a:endParaRPr lang="en-IN" dirty="0"/>
          </a:p>
        </p:txBody>
      </p:sp>
    </p:spTree>
    <p:extLst>
      <p:ext uri="{BB962C8B-B14F-4D97-AF65-F5344CB8AC3E}">
        <p14:creationId xmlns:p14="http://schemas.microsoft.com/office/powerpoint/2010/main" val="364226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93E4-C0C8-4FFF-9553-0CDE77EC9A51}"/>
              </a:ext>
            </a:extLst>
          </p:cNvPr>
          <p:cNvSpPr>
            <a:spLocks noGrp="1"/>
          </p:cNvSpPr>
          <p:nvPr>
            <p:ph type="title"/>
          </p:nvPr>
        </p:nvSpPr>
        <p:spPr/>
        <p:txBody>
          <a:bodyPr/>
          <a:lstStyle/>
          <a:p>
            <a:r>
              <a:rPr lang="en-US" dirty="0"/>
              <a:t>Special types of Pointers</a:t>
            </a:r>
            <a:endParaRPr lang="en-IN" dirty="0"/>
          </a:p>
        </p:txBody>
      </p:sp>
      <p:sp>
        <p:nvSpPr>
          <p:cNvPr id="3" name="Content Placeholder 2">
            <a:extLst>
              <a:ext uri="{FF2B5EF4-FFF2-40B4-BE49-F238E27FC236}">
                <a16:creationId xmlns:a16="http://schemas.microsoft.com/office/drawing/2014/main" id="{95CABA23-4F2D-44A7-9E8A-EEC0D1E2A549}"/>
              </a:ext>
            </a:extLst>
          </p:cNvPr>
          <p:cNvSpPr>
            <a:spLocks noGrp="1"/>
          </p:cNvSpPr>
          <p:nvPr>
            <p:ph idx="1"/>
          </p:nvPr>
        </p:nvSpPr>
        <p:spPr/>
        <p:txBody>
          <a:bodyPr>
            <a:normAutofit fontScale="92500" lnSpcReduction="10000"/>
          </a:bodyPr>
          <a:lstStyle/>
          <a:p>
            <a:r>
              <a:rPr lang="en-US" dirty="0"/>
              <a:t>Void Pointer</a:t>
            </a:r>
          </a:p>
          <a:p>
            <a:pPr marL="457200" lvl="1" indent="0">
              <a:buNone/>
            </a:pPr>
            <a:r>
              <a:rPr lang="en-US" dirty="0"/>
              <a:t>A pointer that has no explicit type. This is especially used when we dynamically allocate memory for a variable before hand (using malloc) and we are unsure about which type of variable the pointer should point to.</a:t>
            </a:r>
          </a:p>
          <a:p>
            <a:pPr marL="457200" lvl="1" indent="0">
              <a:buNone/>
            </a:pPr>
            <a:r>
              <a:rPr lang="en-US" dirty="0"/>
              <a:t>Syntax</a:t>
            </a:r>
          </a:p>
          <a:p>
            <a:pPr marL="914400" lvl="2" indent="0">
              <a:buNone/>
            </a:pPr>
            <a:r>
              <a:rPr lang="en-US" dirty="0"/>
              <a:t>Int p = 10;</a:t>
            </a:r>
          </a:p>
          <a:p>
            <a:pPr marL="914400" lvl="2" indent="0">
              <a:buNone/>
            </a:pPr>
            <a:r>
              <a:rPr lang="en-US" dirty="0"/>
              <a:t>void *</a:t>
            </a:r>
            <a:r>
              <a:rPr lang="en-US" dirty="0" err="1"/>
              <a:t>ptr</a:t>
            </a:r>
            <a:r>
              <a:rPr lang="en-US" dirty="0"/>
              <a:t> =  &amp;p;</a:t>
            </a:r>
          </a:p>
          <a:p>
            <a:pPr marL="914400" lvl="2" indent="0">
              <a:buNone/>
            </a:pPr>
            <a:r>
              <a:rPr lang="en-US" dirty="0" err="1"/>
              <a:t>printf</a:t>
            </a:r>
            <a:r>
              <a:rPr lang="en-US" dirty="0"/>
              <a:t>(“%d”, (int *)</a:t>
            </a:r>
            <a:r>
              <a:rPr lang="en-US" dirty="0" err="1"/>
              <a:t>ptr</a:t>
            </a:r>
            <a:r>
              <a:rPr lang="en-US" dirty="0"/>
              <a:t>);</a:t>
            </a:r>
          </a:p>
          <a:p>
            <a:r>
              <a:rPr lang="en-US" dirty="0"/>
              <a:t>Null Pointer</a:t>
            </a:r>
          </a:p>
          <a:p>
            <a:pPr marL="457200" lvl="1" indent="0">
              <a:buNone/>
            </a:pPr>
            <a:r>
              <a:rPr lang="en-US" b="0" i="0" dirty="0">
                <a:solidFill>
                  <a:srgbClr val="000000"/>
                </a:solidFill>
                <a:effectLst/>
              </a:rPr>
              <a:t>A null pointer is a kind of pointer that does not point to any memory location. This is used to initialize a pointer variable.</a:t>
            </a:r>
          </a:p>
          <a:p>
            <a:pPr marL="457200" lvl="1" indent="0">
              <a:buNone/>
            </a:pPr>
            <a:r>
              <a:rPr lang="en-IN" dirty="0"/>
              <a:t>Syntax</a:t>
            </a:r>
          </a:p>
          <a:p>
            <a:pPr marL="914400" lvl="2" indent="0">
              <a:buNone/>
            </a:pPr>
            <a:r>
              <a:rPr lang="en-IN" dirty="0"/>
              <a:t>int *</a:t>
            </a:r>
            <a:r>
              <a:rPr lang="en-IN" dirty="0" err="1"/>
              <a:t>ptr</a:t>
            </a:r>
            <a:r>
              <a:rPr lang="en-IN" dirty="0"/>
              <a:t>=NULL;</a:t>
            </a:r>
          </a:p>
        </p:txBody>
      </p:sp>
    </p:spTree>
    <p:extLst>
      <p:ext uri="{BB962C8B-B14F-4D97-AF65-F5344CB8AC3E}">
        <p14:creationId xmlns:p14="http://schemas.microsoft.com/office/powerpoint/2010/main" val="2318298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BDB2-F0BA-4720-A4EB-208C56C42863}"/>
              </a:ext>
            </a:extLst>
          </p:cNvPr>
          <p:cNvSpPr>
            <a:spLocks noGrp="1"/>
          </p:cNvSpPr>
          <p:nvPr>
            <p:ph type="title"/>
          </p:nvPr>
        </p:nvSpPr>
        <p:spPr/>
        <p:txBody>
          <a:bodyPr/>
          <a:lstStyle/>
          <a:p>
            <a:r>
              <a:rPr lang="en-US" dirty="0"/>
              <a:t>Delete at the End</a:t>
            </a:r>
            <a:endParaRPr lang="en-IN" dirty="0"/>
          </a:p>
        </p:txBody>
      </p:sp>
      <p:sp>
        <p:nvSpPr>
          <p:cNvPr id="3" name="Content Placeholder 2">
            <a:extLst>
              <a:ext uri="{FF2B5EF4-FFF2-40B4-BE49-F238E27FC236}">
                <a16:creationId xmlns:a16="http://schemas.microsoft.com/office/drawing/2014/main" id="{8DBCF75D-DFE4-49A1-AFD4-F80138B67346}"/>
              </a:ext>
            </a:extLst>
          </p:cNvPr>
          <p:cNvSpPr>
            <a:spLocks noGrp="1"/>
          </p:cNvSpPr>
          <p:nvPr>
            <p:ph idx="1"/>
          </p:nvPr>
        </p:nvSpPr>
        <p:spPr/>
        <p:txBody>
          <a:bodyPr/>
          <a:lstStyle/>
          <a:p>
            <a:r>
              <a:rPr lang="en-US" dirty="0"/>
              <a:t>Keep two pointers, one pointer(</a:t>
            </a:r>
            <a:r>
              <a:rPr lang="en-US" dirty="0" err="1"/>
              <a:t>ptr</a:t>
            </a:r>
            <a:r>
              <a:rPr lang="en-US" dirty="0"/>
              <a:t>) for traversing the list and the other pointer(</a:t>
            </a:r>
            <a:r>
              <a:rPr lang="en-US" dirty="0" err="1"/>
              <a:t>preptr</a:t>
            </a:r>
            <a:r>
              <a:rPr lang="en-US" dirty="0"/>
              <a:t>) always pointing to the node before it. Once last node is reached, connect </a:t>
            </a:r>
            <a:r>
              <a:rPr lang="en-US" dirty="0" err="1"/>
              <a:t>preptr</a:t>
            </a:r>
            <a:r>
              <a:rPr lang="en-US" dirty="0"/>
              <a:t> to NULL and free </a:t>
            </a:r>
            <a:r>
              <a:rPr lang="en-US" dirty="0" err="1"/>
              <a:t>ptr</a:t>
            </a:r>
            <a:endParaRPr lang="en-IN" dirty="0"/>
          </a:p>
        </p:txBody>
      </p:sp>
      <p:sp>
        <p:nvSpPr>
          <p:cNvPr id="4" name="Rectangle 3">
            <a:extLst>
              <a:ext uri="{FF2B5EF4-FFF2-40B4-BE49-F238E27FC236}">
                <a16:creationId xmlns:a16="http://schemas.microsoft.com/office/drawing/2014/main" id="{D856B3CE-B910-46A8-AFE8-21B4B22F5ECD}"/>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6C45550C-4966-42E3-BCF3-D5DDB319396E}"/>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p>
        </p:txBody>
      </p:sp>
      <p:sp>
        <p:nvSpPr>
          <p:cNvPr id="6" name="Rectangle 5">
            <a:extLst>
              <a:ext uri="{FF2B5EF4-FFF2-40B4-BE49-F238E27FC236}">
                <a16:creationId xmlns:a16="http://schemas.microsoft.com/office/drawing/2014/main" id="{E54E1CBF-4A53-4EB6-A935-4971F10D0575}"/>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p>
        </p:txBody>
      </p:sp>
      <p:sp>
        <p:nvSpPr>
          <p:cNvPr id="7" name="Rectangle 6">
            <a:extLst>
              <a:ext uri="{FF2B5EF4-FFF2-40B4-BE49-F238E27FC236}">
                <a16:creationId xmlns:a16="http://schemas.microsoft.com/office/drawing/2014/main" id="{85C3CAB5-D9A9-42ED-B923-E70031FC5861}"/>
              </a:ext>
            </a:extLst>
          </p:cNvPr>
          <p:cNvSpPr/>
          <p:nvPr/>
        </p:nvSpPr>
        <p:spPr>
          <a:xfrm>
            <a:off x="6636596" y="3407805"/>
            <a:ext cx="165908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      	NULL</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23E78988-48C7-46B3-9E36-02ACD65B8470}"/>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B0E8AE3B-BB48-4654-A793-A66281039ECE}"/>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5040A4B-98C4-4EDC-A2A2-65073B4AF054}"/>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78D781A-8894-478E-8672-275AEF41B91F}"/>
              </a:ext>
            </a:extLst>
          </p:cNvPr>
          <p:cNvCxnSpPr>
            <a:cxnSpLocks/>
          </p:cNvCxnSpPr>
          <p:nvPr/>
        </p:nvCxnSpPr>
        <p:spPr>
          <a:xfrm flipV="1">
            <a:off x="7620000" y="342114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238C986-450A-414F-AA19-1E2B8F1ADD97}"/>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03B6042-C484-4571-A3BD-44A72CBB6F96}"/>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8B8067A-FB29-492E-B182-245F7DBACED3}"/>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0529584-AF7F-493A-8D61-0B1393CE93C5}"/>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1E8A6BCA-F267-4F18-8493-B08992E42192}"/>
              </a:ext>
            </a:extLst>
          </p:cNvPr>
          <p:cNvCxnSpPr>
            <a:cxnSpLocks/>
          </p:cNvCxnSpPr>
          <p:nvPr/>
        </p:nvCxnSpPr>
        <p:spPr>
          <a:xfrm>
            <a:off x="6193608" y="3913971"/>
            <a:ext cx="44298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91C2FBB-7C29-443D-A500-F98467DAA3D0}"/>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A0331E56-BA50-47DF-B4BA-1F8FEFFBC729}"/>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E374FD-BAB0-4A6E-A8DB-142E83FEC8BD}"/>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891CE8-43E3-4FAB-9D54-112F2BBC5412}"/>
              </a:ext>
            </a:extLst>
          </p:cNvPr>
          <p:cNvCxnSpPr>
            <a:cxnSpLocks/>
          </p:cNvCxnSpPr>
          <p:nvPr/>
        </p:nvCxnSpPr>
        <p:spPr>
          <a:xfrm>
            <a:off x="10968828" y="4680821"/>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E880D8E-0EF1-4042-8EA7-2E761133B823}"/>
              </a:ext>
            </a:extLst>
          </p:cNvPr>
          <p:cNvSpPr txBox="1"/>
          <p:nvPr/>
        </p:nvSpPr>
        <p:spPr>
          <a:xfrm>
            <a:off x="676275" y="4536753"/>
            <a:ext cx="1425575" cy="923330"/>
          </a:xfrm>
          <a:prstGeom prst="rect">
            <a:avLst/>
          </a:prstGeom>
          <a:noFill/>
        </p:spPr>
        <p:txBody>
          <a:bodyPr wrap="square" rtlCol="0">
            <a:spAutoFit/>
          </a:bodyPr>
          <a:lstStyle/>
          <a:p>
            <a:pPr algn="ctr"/>
            <a:r>
              <a:rPr lang="en-US" dirty="0"/>
              <a:t>START</a:t>
            </a:r>
          </a:p>
          <a:p>
            <a:pPr algn="ctr"/>
            <a:r>
              <a:rPr lang="en-US" dirty="0"/>
              <a:t>PTR</a:t>
            </a:r>
          </a:p>
          <a:p>
            <a:pPr algn="ctr"/>
            <a:r>
              <a:rPr lang="en-US" dirty="0"/>
              <a:t>PREPTR</a:t>
            </a:r>
            <a:endParaRPr lang="en-IN" dirty="0"/>
          </a:p>
        </p:txBody>
      </p:sp>
      <p:sp>
        <p:nvSpPr>
          <p:cNvPr id="22" name="TextBox 21">
            <a:extLst>
              <a:ext uri="{FF2B5EF4-FFF2-40B4-BE49-F238E27FC236}">
                <a16:creationId xmlns:a16="http://schemas.microsoft.com/office/drawing/2014/main" id="{51BDD9D8-2CFE-497F-94A3-2D7256E3E044}"/>
              </a:ext>
            </a:extLst>
          </p:cNvPr>
          <p:cNvSpPr txBox="1"/>
          <p:nvPr/>
        </p:nvSpPr>
        <p:spPr>
          <a:xfrm>
            <a:off x="9151218" y="4415909"/>
            <a:ext cx="1196103" cy="369332"/>
          </a:xfrm>
          <a:prstGeom prst="rect">
            <a:avLst/>
          </a:prstGeom>
          <a:noFill/>
        </p:spPr>
        <p:txBody>
          <a:bodyPr wrap="square" rtlCol="0">
            <a:spAutoFit/>
          </a:bodyPr>
          <a:lstStyle/>
          <a:p>
            <a:pPr algn="ctr"/>
            <a:r>
              <a:rPr lang="en-US" dirty="0"/>
              <a:t>PTR</a:t>
            </a:r>
            <a:endParaRPr lang="en-IN" dirty="0"/>
          </a:p>
        </p:txBody>
      </p:sp>
      <p:sp>
        <p:nvSpPr>
          <p:cNvPr id="23" name="TextBox 22">
            <a:extLst>
              <a:ext uri="{FF2B5EF4-FFF2-40B4-BE49-F238E27FC236}">
                <a16:creationId xmlns:a16="http://schemas.microsoft.com/office/drawing/2014/main" id="{BA722B47-6319-4270-9842-864DA1E3BAF8}"/>
              </a:ext>
            </a:extLst>
          </p:cNvPr>
          <p:cNvSpPr txBox="1"/>
          <p:nvPr/>
        </p:nvSpPr>
        <p:spPr>
          <a:xfrm>
            <a:off x="7044129" y="4581525"/>
            <a:ext cx="1196103" cy="369332"/>
          </a:xfrm>
          <a:prstGeom prst="rect">
            <a:avLst/>
          </a:prstGeom>
          <a:noFill/>
        </p:spPr>
        <p:txBody>
          <a:bodyPr wrap="square" rtlCol="0">
            <a:spAutoFit/>
          </a:bodyPr>
          <a:lstStyle/>
          <a:p>
            <a:pPr algn="ctr"/>
            <a:r>
              <a:rPr lang="en-US" dirty="0"/>
              <a:t>PREPTR</a:t>
            </a:r>
            <a:endParaRPr lang="en-IN" dirty="0"/>
          </a:p>
        </p:txBody>
      </p:sp>
      <p:cxnSp>
        <p:nvCxnSpPr>
          <p:cNvPr id="30" name="Connector: Elbow 29">
            <a:extLst>
              <a:ext uri="{FF2B5EF4-FFF2-40B4-BE49-F238E27FC236}">
                <a16:creationId xmlns:a16="http://schemas.microsoft.com/office/drawing/2014/main" id="{708279DD-2350-4C1C-9B21-CFDEF6A37F0D}"/>
              </a:ext>
            </a:extLst>
          </p:cNvPr>
          <p:cNvCxnSpPr>
            <a:cxnSpLocks/>
          </p:cNvCxnSpPr>
          <p:nvPr/>
        </p:nvCxnSpPr>
        <p:spPr>
          <a:xfrm>
            <a:off x="8226176" y="397216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F0E497-D570-4763-ACFB-020BEBC565BD}"/>
              </a:ext>
            </a:extLst>
          </p:cNvPr>
          <p:cNvCxnSpPr>
            <a:cxnSpLocks/>
          </p:cNvCxnSpPr>
          <p:nvPr/>
        </p:nvCxnSpPr>
        <p:spPr>
          <a:xfrm>
            <a:off x="8493993" y="4691297"/>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104EB69-C881-460B-AC81-02029DB8CA7B}"/>
              </a:ext>
            </a:extLst>
          </p:cNvPr>
          <p:cNvCxnSpPr>
            <a:cxnSpLocks/>
          </p:cNvCxnSpPr>
          <p:nvPr/>
        </p:nvCxnSpPr>
        <p:spPr>
          <a:xfrm>
            <a:off x="8650287" y="4785241"/>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Multiplication Sign 32">
            <a:extLst>
              <a:ext uri="{FF2B5EF4-FFF2-40B4-BE49-F238E27FC236}">
                <a16:creationId xmlns:a16="http://schemas.microsoft.com/office/drawing/2014/main" id="{F6C8D5AC-673E-4494-9E35-1FDF56CF1ED0}"/>
              </a:ext>
            </a:extLst>
          </p:cNvPr>
          <p:cNvSpPr/>
          <p:nvPr/>
        </p:nvSpPr>
        <p:spPr>
          <a:xfrm>
            <a:off x="8493993" y="3620456"/>
            <a:ext cx="385938" cy="351701"/>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4" name="Multiplication Sign 33">
            <a:extLst>
              <a:ext uri="{FF2B5EF4-FFF2-40B4-BE49-F238E27FC236}">
                <a16:creationId xmlns:a16="http://schemas.microsoft.com/office/drawing/2014/main" id="{9892D7E0-F4CC-45A5-8CDA-F18B4AF7000C}"/>
              </a:ext>
            </a:extLst>
          </p:cNvPr>
          <p:cNvSpPr/>
          <p:nvPr/>
        </p:nvSpPr>
        <p:spPr>
          <a:xfrm>
            <a:off x="7568022" y="3491864"/>
            <a:ext cx="385938" cy="351701"/>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617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5B35-6868-4C45-8F15-080BF859B6E7}"/>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439DD2CE-56DC-4FDA-8724-A92CF04A804E}"/>
              </a:ext>
            </a:extLst>
          </p:cNvPr>
          <p:cNvSpPr>
            <a:spLocks noGrp="1"/>
          </p:cNvSpPr>
          <p:nvPr>
            <p:ph sz="half" idx="1"/>
          </p:nvPr>
        </p:nvSpPr>
        <p:spPr/>
        <p:txBody>
          <a:bodyPr>
            <a:normAutofit/>
          </a:bodyPr>
          <a:lstStyle/>
          <a:p>
            <a:pPr marL="0" indent="0">
              <a:buNone/>
            </a:pPr>
            <a:r>
              <a:rPr lang="en-US" dirty="0"/>
              <a:t>struct node* </a:t>
            </a:r>
            <a:r>
              <a:rPr lang="en-US" dirty="0" err="1"/>
              <a:t>del_End</a:t>
            </a:r>
            <a:r>
              <a:rPr lang="en-US" dirty="0"/>
              <a:t>(struct node* start){</a:t>
            </a:r>
          </a:p>
          <a:p>
            <a:pPr marL="0" indent="0">
              <a:buNone/>
            </a:pPr>
            <a:r>
              <a:rPr lang="en-US" dirty="0"/>
              <a:t> struct node *</a:t>
            </a:r>
            <a:r>
              <a:rPr lang="en-US" dirty="0" err="1"/>
              <a:t>ptr</a:t>
            </a:r>
            <a:r>
              <a:rPr lang="en-US" dirty="0"/>
              <a:t>, *</a:t>
            </a:r>
            <a:r>
              <a:rPr lang="en-US" dirty="0" err="1"/>
              <a:t>preptr</a:t>
            </a:r>
            <a:r>
              <a:rPr lang="en-US" dirty="0"/>
              <a:t>;</a:t>
            </a:r>
          </a:p>
          <a:p>
            <a:pPr marL="0" indent="0">
              <a:buNone/>
            </a:pPr>
            <a:r>
              <a:rPr lang="en-US" dirty="0"/>
              <a:t> </a:t>
            </a:r>
            <a:r>
              <a:rPr lang="en-US" dirty="0" err="1"/>
              <a:t>ptr</a:t>
            </a:r>
            <a:r>
              <a:rPr lang="en-US" dirty="0"/>
              <a:t> =start;</a:t>
            </a:r>
          </a:p>
          <a:p>
            <a:pPr marL="0" indent="0">
              <a:buNone/>
            </a:pPr>
            <a:r>
              <a:rPr lang="en-US" dirty="0"/>
              <a:t> while(</a:t>
            </a:r>
            <a:r>
              <a:rPr lang="en-US" dirty="0" err="1"/>
              <a:t>ptr</a:t>
            </a:r>
            <a:r>
              <a:rPr lang="en-US" dirty="0"/>
              <a:t>-&gt;next!=NULL){</a:t>
            </a:r>
          </a:p>
          <a:p>
            <a:pPr marL="0" indent="0">
              <a:buNone/>
            </a:pPr>
            <a:r>
              <a:rPr lang="en-US" dirty="0"/>
              <a:t>	</a:t>
            </a:r>
            <a:r>
              <a:rPr lang="en-US" dirty="0" err="1"/>
              <a:t>preptr</a:t>
            </a:r>
            <a:r>
              <a:rPr lang="en-US" dirty="0"/>
              <a:t>=</a:t>
            </a:r>
            <a:r>
              <a:rPr lang="en-US" dirty="0" err="1"/>
              <a:t>ptr</a:t>
            </a:r>
            <a:r>
              <a:rPr lang="en-US" dirty="0"/>
              <a:t>;  	</a:t>
            </a:r>
          </a:p>
          <a:p>
            <a:pPr marL="0" indent="0">
              <a:buNone/>
            </a:pPr>
            <a:r>
              <a:rPr lang="en-US" dirty="0"/>
              <a:t>	</a:t>
            </a:r>
            <a:r>
              <a:rPr lang="en-US" dirty="0" err="1"/>
              <a:t>ptr</a:t>
            </a:r>
            <a:r>
              <a:rPr lang="en-US" dirty="0"/>
              <a:t>=</a:t>
            </a:r>
            <a:r>
              <a:rPr lang="en-US" dirty="0" err="1"/>
              <a:t>ptr</a:t>
            </a:r>
            <a:r>
              <a:rPr lang="en-US" dirty="0"/>
              <a:t>-&gt;next;</a:t>
            </a:r>
          </a:p>
          <a:p>
            <a:pPr marL="0" indent="0">
              <a:buNone/>
            </a:pPr>
            <a:r>
              <a:rPr lang="en-US" dirty="0"/>
              <a:t>}</a:t>
            </a:r>
          </a:p>
          <a:p>
            <a:pPr marL="0" indent="0">
              <a:buNone/>
            </a:pPr>
            <a:endParaRPr lang="en-US" dirty="0"/>
          </a:p>
          <a:p>
            <a:pPr marL="0" indent="0">
              <a:buNone/>
            </a:pPr>
            <a:endParaRPr lang="en-US" dirty="0"/>
          </a:p>
          <a:p>
            <a:pPr marL="0" indent="0">
              <a:buNone/>
            </a:pPr>
            <a:endParaRPr lang="en-IN" dirty="0"/>
          </a:p>
        </p:txBody>
      </p:sp>
      <p:sp>
        <p:nvSpPr>
          <p:cNvPr id="4" name="Content Placeholder 3">
            <a:extLst>
              <a:ext uri="{FF2B5EF4-FFF2-40B4-BE49-F238E27FC236}">
                <a16:creationId xmlns:a16="http://schemas.microsoft.com/office/drawing/2014/main" id="{22EDD242-1CEF-4AC4-AF02-DA670C988340}"/>
              </a:ext>
            </a:extLst>
          </p:cNvPr>
          <p:cNvSpPr>
            <a:spLocks noGrp="1"/>
          </p:cNvSpPr>
          <p:nvPr>
            <p:ph sz="half" idx="2"/>
          </p:nvPr>
        </p:nvSpPr>
        <p:spPr/>
        <p:txBody>
          <a:bodyPr>
            <a:normAutofit/>
          </a:bodyPr>
          <a:lstStyle/>
          <a:p>
            <a:pPr marL="0" indent="0">
              <a:buNone/>
            </a:pPr>
            <a:r>
              <a:rPr lang="en-US" dirty="0" err="1"/>
              <a:t>preptr</a:t>
            </a:r>
            <a:r>
              <a:rPr lang="en-US" dirty="0"/>
              <a:t>-&gt;next = NULL;</a:t>
            </a:r>
          </a:p>
          <a:p>
            <a:pPr marL="0" indent="0">
              <a:buNone/>
            </a:pPr>
            <a:r>
              <a:rPr lang="en-US" dirty="0"/>
              <a:t>free(</a:t>
            </a:r>
            <a:r>
              <a:rPr lang="en-US" dirty="0" err="1"/>
              <a:t>ptr</a:t>
            </a:r>
            <a:r>
              <a:rPr lang="en-US" dirty="0"/>
              <a:t>);</a:t>
            </a:r>
          </a:p>
          <a:p>
            <a:pPr marL="0" indent="0">
              <a:buNone/>
            </a:pPr>
            <a:r>
              <a:rPr lang="en-US" dirty="0"/>
              <a:t>}</a:t>
            </a:r>
            <a:endParaRPr lang="en-IN" dirty="0"/>
          </a:p>
        </p:txBody>
      </p:sp>
    </p:spTree>
    <p:extLst>
      <p:ext uri="{BB962C8B-B14F-4D97-AF65-F5344CB8AC3E}">
        <p14:creationId xmlns:p14="http://schemas.microsoft.com/office/powerpoint/2010/main" val="2971984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27E8-6F15-4AA2-B303-9151B750702C}"/>
              </a:ext>
            </a:extLst>
          </p:cNvPr>
          <p:cNvSpPr>
            <a:spLocks noGrp="1"/>
          </p:cNvSpPr>
          <p:nvPr>
            <p:ph type="title"/>
          </p:nvPr>
        </p:nvSpPr>
        <p:spPr/>
        <p:txBody>
          <a:bodyPr/>
          <a:lstStyle/>
          <a:p>
            <a:r>
              <a:rPr lang="en-US" dirty="0"/>
              <a:t>Delete a particular node</a:t>
            </a:r>
            <a:endParaRPr lang="en-IN" dirty="0"/>
          </a:p>
        </p:txBody>
      </p:sp>
      <p:sp>
        <p:nvSpPr>
          <p:cNvPr id="3" name="Content Placeholder 2">
            <a:extLst>
              <a:ext uri="{FF2B5EF4-FFF2-40B4-BE49-F238E27FC236}">
                <a16:creationId xmlns:a16="http://schemas.microsoft.com/office/drawing/2014/main" id="{E1175A66-01E1-4904-9DB0-CE83AFC76BAB}"/>
              </a:ext>
            </a:extLst>
          </p:cNvPr>
          <p:cNvSpPr>
            <a:spLocks noGrp="1"/>
          </p:cNvSpPr>
          <p:nvPr>
            <p:ph idx="1"/>
          </p:nvPr>
        </p:nvSpPr>
        <p:spPr/>
        <p:txBody>
          <a:bodyPr/>
          <a:lstStyle/>
          <a:p>
            <a:r>
              <a:rPr lang="en-US" dirty="0"/>
              <a:t>Maintain two pointers, one pointer(</a:t>
            </a:r>
            <a:r>
              <a:rPr lang="en-US" dirty="0" err="1"/>
              <a:t>ptr</a:t>
            </a:r>
            <a:r>
              <a:rPr lang="en-US" dirty="0"/>
              <a:t>) to search for the desired value and the other pointer(</a:t>
            </a:r>
            <a:r>
              <a:rPr lang="en-US" dirty="0" err="1"/>
              <a:t>preptr</a:t>
            </a:r>
            <a:r>
              <a:rPr lang="en-US" dirty="0"/>
              <a:t>) to always keep track of the node before it, connect </a:t>
            </a:r>
            <a:r>
              <a:rPr lang="en-US" dirty="0" err="1"/>
              <a:t>preptr</a:t>
            </a:r>
            <a:r>
              <a:rPr lang="en-US" dirty="0"/>
              <a:t> to the next node of </a:t>
            </a:r>
            <a:r>
              <a:rPr lang="en-US" dirty="0" err="1"/>
              <a:t>ptr</a:t>
            </a:r>
            <a:r>
              <a:rPr lang="en-US" dirty="0"/>
              <a:t> and free </a:t>
            </a:r>
            <a:r>
              <a:rPr lang="en-US" dirty="0" err="1"/>
              <a:t>ptr</a:t>
            </a:r>
            <a:r>
              <a:rPr lang="en-US" dirty="0"/>
              <a:t>.</a:t>
            </a:r>
            <a:endParaRPr lang="en-IN" dirty="0"/>
          </a:p>
        </p:txBody>
      </p:sp>
      <p:sp>
        <p:nvSpPr>
          <p:cNvPr id="4" name="Rectangle 3">
            <a:extLst>
              <a:ext uri="{FF2B5EF4-FFF2-40B4-BE49-F238E27FC236}">
                <a16:creationId xmlns:a16="http://schemas.microsoft.com/office/drawing/2014/main" id="{A46EEF0F-4A2A-4791-8683-C2D3C5221245}"/>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B969BD7C-E727-4786-9DD3-34C288C0FE2F}"/>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p>
        </p:txBody>
      </p:sp>
      <p:sp>
        <p:nvSpPr>
          <p:cNvPr id="6" name="Rectangle 5">
            <a:extLst>
              <a:ext uri="{FF2B5EF4-FFF2-40B4-BE49-F238E27FC236}">
                <a16:creationId xmlns:a16="http://schemas.microsoft.com/office/drawing/2014/main" id="{66E6D24B-F714-4207-9854-DDAD611A6608}"/>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p>
          <a:p>
            <a:r>
              <a:rPr lang="en-US" b="1" dirty="0">
                <a:ln w="22225">
                  <a:solidFill>
                    <a:schemeClr val="accent2"/>
                  </a:solidFill>
                  <a:prstDash val="solid"/>
                </a:ln>
                <a:solidFill>
                  <a:schemeClr val="bg1"/>
                </a:solidFill>
              </a:rPr>
              <a:t>	40</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BB2F934A-F9A3-4000-8896-2CD7B83E7FFF}"/>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B591BFCF-EC6A-4557-B963-35B79722D0C2}"/>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95E96473-F5C6-42F5-BD83-89B3AEDAA193}"/>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34D75FD-3D60-4DDD-AC2F-B7776B31D226}"/>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FBDDC0F-2260-4B50-BBF9-CD3933D571CB}"/>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8500503-2822-40BE-8219-5DF95361D625}"/>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8CDB6D8-759B-478F-AD33-9E68B38F6D09}"/>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9A3357B-BBB8-4C90-930F-3AE96154983B}"/>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1F97A43B-D836-4163-8542-7BDFFA6281B1}"/>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E2FF583E-8E24-456D-B7C6-92F1FE57840F}"/>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8F5310E4-2945-48B5-A615-C691B7EA4D5B}"/>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6E353E8D-1C21-42A6-84B2-913E243EA37F}"/>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E479A6-0D5A-459E-A5D5-75AEE8D79000}"/>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0ACB37-63F6-4C13-A95F-4C953D1A56AC}"/>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762B5E-55CC-4849-972A-5295374A1D5F}"/>
              </a:ext>
            </a:extLst>
          </p:cNvPr>
          <p:cNvSpPr txBox="1"/>
          <p:nvPr/>
        </p:nvSpPr>
        <p:spPr>
          <a:xfrm>
            <a:off x="676275" y="4536753"/>
            <a:ext cx="1425575" cy="923330"/>
          </a:xfrm>
          <a:prstGeom prst="rect">
            <a:avLst/>
          </a:prstGeom>
          <a:noFill/>
        </p:spPr>
        <p:txBody>
          <a:bodyPr wrap="square" rtlCol="0">
            <a:spAutoFit/>
          </a:bodyPr>
          <a:lstStyle/>
          <a:p>
            <a:pPr algn="ctr"/>
            <a:r>
              <a:rPr lang="en-US" dirty="0"/>
              <a:t>START</a:t>
            </a:r>
          </a:p>
          <a:p>
            <a:pPr algn="ctr"/>
            <a:r>
              <a:rPr lang="en-US" dirty="0"/>
              <a:t>PTR</a:t>
            </a:r>
          </a:p>
          <a:p>
            <a:pPr algn="ctr"/>
            <a:r>
              <a:rPr lang="en-US" dirty="0"/>
              <a:t>PREPTR</a:t>
            </a:r>
            <a:endParaRPr lang="en-IN" dirty="0"/>
          </a:p>
        </p:txBody>
      </p:sp>
      <p:sp>
        <p:nvSpPr>
          <p:cNvPr id="22" name="TextBox 21">
            <a:extLst>
              <a:ext uri="{FF2B5EF4-FFF2-40B4-BE49-F238E27FC236}">
                <a16:creationId xmlns:a16="http://schemas.microsoft.com/office/drawing/2014/main" id="{B58EA5CC-B245-4FEE-A143-86AC2CBA9897}"/>
              </a:ext>
            </a:extLst>
          </p:cNvPr>
          <p:cNvSpPr txBox="1"/>
          <p:nvPr/>
        </p:nvSpPr>
        <p:spPr>
          <a:xfrm>
            <a:off x="7184233" y="4572922"/>
            <a:ext cx="1196103" cy="369332"/>
          </a:xfrm>
          <a:prstGeom prst="rect">
            <a:avLst/>
          </a:prstGeom>
          <a:noFill/>
        </p:spPr>
        <p:txBody>
          <a:bodyPr wrap="square" rtlCol="0">
            <a:spAutoFit/>
          </a:bodyPr>
          <a:lstStyle/>
          <a:p>
            <a:pPr algn="ctr"/>
            <a:r>
              <a:rPr lang="en-US" dirty="0"/>
              <a:t>PTR</a:t>
            </a:r>
            <a:endParaRPr lang="en-IN" dirty="0"/>
          </a:p>
        </p:txBody>
      </p:sp>
      <p:sp>
        <p:nvSpPr>
          <p:cNvPr id="23" name="TextBox 22">
            <a:extLst>
              <a:ext uri="{FF2B5EF4-FFF2-40B4-BE49-F238E27FC236}">
                <a16:creationId xmlns:a16="http://schemas.microsoft.com/office/drawing/2014/main" id="{EBBFE431-A465-4898-848E-BD84BFFCFE11}"/>
              </a:ext>
            </a:extLst>
          </p:cNvPr>
          <p:cNvSpPr txBox="1"/>
          <p:nvPr/>
        </p:nvSpPr>
        <p:spPr>
          <a:xfrm>
            <a:off x="5065554" y="4600575"/>
            <a:ext cx="1196103" cy="369332"/>
          </a:xfrm>
          <a:prstGeom prst="rect">
            <a:avLst/>
          </a:prstGeom>
          <a:noFill/>
        </p:spPr>
        <p:txBody>
          <a:bodyPr wrap="square" rtlCol="0">
            <a:spAutoFit/>
          </a:bodyPr>
          <a:lstStyle/>
          <a:p>
            <a:pPr algn="ctr"/>
            <a:r>
              <a:rPr lang="en-US" dirty="0"/>
              <a:t>PREPTR</a:t>
            </a:r>
            <a:endParaRPr lang="en-IN" dirty="0"/>
          </a:p>
        </p:txBody>
      </p:sp>
      <p:sp>
        <p:nvSpPr>
          <p:cNvPr id="28" name="Multiplication Sign 27">
            <a:extLst>
              <a:ext uri="{FF2B5EF4-FFF2-40B4-BE49-F238E27FC236}">
                <a16:creationId xmlns:a16="http://schemas.microsoft.com/office/drawing/2014/main" id="{180F43A3-AD6A-41D5-BA77-5DE005E5728C}"/>
              </a:ext>
            </a:extLst>
          </p:cNvPr>
          <p:cNvSpPr/>
          <p:nvPr/>
        </p:nvSpPr>
        <p:spPr>
          <a:xfrm>
            <a:off x="5806782" y="3578111"/>
            <a:ext cx="193374" cy="23982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37" name="Straight Connector 36">
            <a:extLst>
              <a:ext uri="{FF2B5EF4-FFF2-40B4-BE49-F238E27FC236}">
                <a16:creationId xmlns:a16="http://schemas.microsoft.com/office/drawing/2014/main" id="{709D3D92-5305-4A22-8C16-C4AAA76D84F0}"/>
              </a:ext>
            </a:extLst>
          </p:cNvPr>
          <p:cNvCxnSpPr>
            <a:cxnSpLocks/>
          </p:cNvCxnSpPr>
          <p:nvPr/>
        </p:nvCxnSpPr>
        <p:spPr>
          <a:xfrm flipV="1">
            <a:off x="5903469" y="2828925"/>
            <a:ext cx="0" cy="582693"/>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CEA14A4-6D55-4BC5-B86E-708FC24B4674}"/>
              </a:ext>
            </a:extLst>
          </p:cNvPr>
          <p:cNvCxnSpPr>
            <a:cxnSpLocks/>
          </p:cNvCxnSpPr>
          <p:nvPr/>
        </p:nvCxnSpPr>
        <p:spPr>
          <a:xfrm>
            <a:off x="5903469" y="2858487"/>
            <a:ext cx="3316731"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4B72431-AE52-450F-8F17-DED920FC860D}"/>
              </a:ext>
            </a:extLst>
          </p:cNvPr>
          <p:cNvCxnSpPr/>
          <p:nvPr/>
        </p:nvCxnSpPr>
        <p:spPr>
          <a:xfrm>
            <a:off x="9229725" y="2870875"/>
            <a:ext cx="0" cy="498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Multiplication Sign 45">
            <a:extLst>
              <a:ext uri="{FF2B5EF4-FFF2-40B4-BE49-F238E27FC236}">
                <a16:creationId xmlns:a16="http://schemas.microsoft.com/office/drawing/2014/main" id="{B3481FAB-1635-4D08-B5F2-A257685ADDC9}"/>
              </a:ext>
            </a:extLst>
          </p:cNvPr>
          <p:cNvSpPr/>
          <p:nvPr/>
        </p:nvSpPr>
        <p:spPr>
          <a:xfrm>
            <a:off x="6397334" y="3748550"/>
            <a:ext cx="265646" cy="33084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7" name="Multiplication Sign 46">
            <a:extLst>
              <a:ext uri="{FF2B5EF4-FFF2-40B4-BE49-F238E27FC236}">
                <a16:creationId xmlns:a16="http://schemas.microsoft.com/office/drawing/2014/main" id="{A2C23B6E-48BE-45EF-ABDC-EA234FB47FA0}"/>
              </a:ext>
            </a:extLst>
          </p:cNvPr>
          <p:cNvSpPr/>
          <p:nvPr/>
        </p:nvSpPr>
        <p:spPr>
          <a:xfrm>
            <a:off x="8527532" y="3698022"/>
            <a:ext cx="265646" cy="33084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50573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4734-F07F-4724-BE5D-3A69BFD0A042}"/>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D3E74D37-E416-4429-A472-19F1D6743EE3}"/>
              </a:ext>
            </a:extLst>
          </p:cNvPr>
          <p:cNvSpPr>
            <a:spLocks noGrp="1"/>
          </p:cNvSpPr>
          <p:nvPr>
            <p:ph sz="half" idx="1"/>
          </p:nvPr>
        </p:nvSpPr>
        <p:spPr/>
        <p:txBody>
          <a:bodyPr>
            <a:normAutofit fontScale="85000" lnSpcReduction="20000"/>
          </a:bodyPr>
          <a:lstStyle/>
          <a:p>
            <a:pPr marL="0" indent="0">
              <a:buNone/>
            </a:pPr>
            <a:r>
              <a:rPr lang="en-US" dirty="0"/>
              <a:t>struct node* </a:t>
            </a:r>
            <a:r>
              <a:rPr lang="en-US" dirty="0" err="1"/>
              <a:t>del_node</a:t>
            </a:r>
            <a:r>
              <a:rPr lang="en-US" dirty="0"/>
              <a:t>(struct node* start){</a:t>
            </a:r>
          </a:p>
          <a:p>
            <a:pPr marL="0" indent="0">
              <a:buNone/>
            </a:pPr>
            <a:r>
              <a:rPr lang="en-US" dirty="0"/>
              <a:t> struct node *</a:t>
            </a:r>
            <a:r>
              <a:rPr lang="en-US" dirty="0" err="1"/>
              <a:t>ptr</a:t>
            </a:r>
            <a:r>
              <a:rPr lang="en-US" dirty="0"/>
              <a:t>, *</a:t>
            </a:r>
            <a:r>
              <a:rPr lang="en-US" dirty="0" err="1"/>
              <a:t>preptr</a:t>
            </a:r>
            <a:r>
              <a:rPr lang="en-US" dirty="0"/>
              <a:t>;</a:t>
            </a:r>
          </a:p>
          <a:p>
            <a:pPr marL="0" indent="0">
              <a:buNone/>
            </a:pPr>
            <a:r>
              <a:rPr lang="en-US" dirty="0"/>
              <a:t>Int </a:t>
            </a:r>
            <a:r>
              <a:rPr lang="en-US" dirty="0" err="1"/>
              <a:t>val</a:t>
            </a:r>
            <a:r>
              <a:rPr lang="en-US" dirty="0"/>
              <a:t>;</a:t>
            </a:r>
          </a:p>
          <a:p>
            <a:pPr marL="0" indent="0">
              <a:buNone/>
            </a:pPr>
            <a:r>
              <a:rPr lang="en-US" dirty="0" err="1"/>
              <a:t>scanf</a:t>
            </a:r>
            <a:r>
              <a:rPr lang="en-US" dirty="0"/>
              <a:t>(“%d”,&amp;</a:t>
            </a:r>
            <a:r>
              <a:rPr lang="en-US" dirty="0" err="1"/>
              <a:t>val</a:t>
            </a:r>
            <a:r>
              <a:rPr lang="en-US" dirty="0"/>
              <a:t>);</a:t>
            </a:r>
          </a:p>
          <a:p>
            <a:pPr marL="0" indent="0">
              <a:buNone/>
            </a:pPr>
            <a:r>
              <a:rPr lang="en-US" dirty="0"/>
              <a:t> </a:t>
            </a:r>
            <a:r>
              <a:rPr lang="en-US" dirty="0" err="1"/>
              <a:t>ptr</a:t>
            </a:r>
            <a:r>
              <a:rPr lang="en-US" dirty="0"/>
              <a:t> =start;</a:t>
            </a:r>
          </a:p>
          <a:p>
            <a:pPr marL="0" indent="0">
              <a:buNone/>
            </a:pPr>
            <a:r>
              <a:rPr lang="en-US" dirty="0"/>
              <a:t> if(</a:t>
            </a:r>
            <a:r>
              <a:rPr lang="en-US" dirty="0" err="1"/>
              <a:t>ptr</a:t>
            </a:r>
            <a:r>
              <a:rPr lang="en-US" dirty="0"/>
              <a:t>-&gt;data == </a:t>
            </a:r>
            <a:r>
              <a:rPr lang="en-US" dirty="0" err="1"/>
              <a:t>val</a:t>
            </a:r>
            <a:r>
              <a:rPr lang="en-US" dirty="0"/>
              <a:t>){</a:t>
            </a:r>
          </a:p>
          <a:p>
            <a:pPr marL="0" indent="0">
              <a:buNone/>
            </a:pPr>
            <a:r>
              <a:rPr lang="en-US" dirty="0"/>
              <a:t>	start = </a:t>
            </a:r>
            <a:r>
              <a:rPr lang="en-US" dirty="0" err="1"/>
              <a:t>del_Begin</a:t>
            </a:r>
            <a:r>
              <a:rPr lang="en-US" dirty="0"/>
              <a:t>(start);</a:t>
            </a:r>
          </a:p>
          <a:p>
            <a:pPr marL="0" indent="0">
              <a:buNone/>
            </a:pPr>
            <a:r>
              <a:rPr lang="en-US" dirty="0"/>
              <a:t>	return start;</a:t>
            </a:r>
          </a:p>
          <a:p>
            <a:pPr marL="0" indent="0">
              <a:buNone/>
            </a:pPr>
            <a:r>
              <a:rPr lang="en-US" dirty="0"/>
              <a:t>} else{</a:t>
            </a:r>
          </a:p>
          <a:p>
            <a:pPr marL="0" indent="0">
              <a:buNone/>
            </a:pPr>
            <a:r>
              <a:rPr lang="en-US" dirty="0"/>
              <a:t> </a:t>
            </a:r>
            <a:endParaRPr lang="en-IN" dirty="0"/>
          </a:p>
        </p:txBody>
      </p:sp>
      <p:sp>
        <p:nvSpPr>
          <p:cNvPr id="4" name="Content Placeholder 3">
            <a:extLst>
              <a:ext uri="{FF2B5EF4-FFF2-40B4-BE49-F238E27FC236}">
                <a16:creationId xmlns:a16="http://schemas.microsoft.com/office/drawing/2014/main" id="{599ED93A-215D-4D78-8F67-74E40629EBEF}"/>
              </a:ext>
            </a:extLst>
          </p:cNvPr>
          <p:cNvSpPr>
            <a:spLocks noGrp="1"/>
          </p:cNvSpPr>
          <p:nvPr>
            <p:ph sz="half" idx="2"/>
          </p:nvPr>
        </p:nvSpPr>
        <p:spPr/>
        <p:txBody>
          <a:bodyPr>
            <a:normAutofit fontScale="85000" lnSpcReduction="20000"/>
          </a:bodyPr>
          <a:lstStyle/>
          <a:p>
            <a:pPr marL="0" indent="0">
              <a:buNone/>
            </a:pPr>
            <a:r>
              <a:rPr lang="en-US" dirty="0"/>
              <a:t>while(</a:t>
            </a:r>
            <a:r>
              <a:rPr lang="en-US" dirty="0" err="1"/>
              <a:t>ptr</a:t>
            </a:r>
            <a:r>
              <a:rPr lang="en-US" dirty="0"/>
              <a:t>-&gt;data!=</a:t>
            </a:r>
            <a:r>
              <a:rPr lang="en-US" dirty="0" err="1"/>
              <a:t>val</a:t>
            </a:r>
            <a:r>
              <a:rPr lang="en-US" dirty="0"/>
              <a:t>){</a:t>
            </a:r>
          </a:p>
          <a:p>
            <a:pPr marL="0" indent="0">
              <a:buNone/>
            </a:pPr>
            <a:r>
              <a:rPr lang="en-US" dirty="0"/>
              <a:t>	</a:t>
            </a:r>
            <a:r>
              <a:rPr lang="en-US" dirty="0" err="1"/>
              <a:t>preptr</a:t>
            </a:r>
            <a:r>
              <a:rPr lang="en-US" dirty="0"/>
              <a:t>=</a:t>
            </a:r>
            <a:r>
              <a:rPr lang="en-US" dirty="0" err="1"/>
              <a:t>ptr</a:t>
            </a:r>
            <a:r>
              <a:rPr lang="en-US" dirty="0"/>
              <a:t>;  	</a:t>
            </a:r>
          </a:p>
          <a:p>
            <a:pPr marL="0" indent="0">
              <a:buNone/>
            </a:pPr>
            <a:r>
              <a:rPr lang="en-US" dirty="0"/>
              <a:t>	</a:t>
            </a:r>
            <a:r>
              <a:rPr lang="en-US" dirty="0" err="1"/>
              <a:t>ptr</a:t>
            </a:r>
            <a:r>
              <a:rPr lang="en-US" dirty="0"/>
              <a:t>=</a:t>
            </a:r>
            <a:r>
              <a:rPr lang="en-US" dirty="0" err="1"/>
              <a:t>ptr</a:t>
            </a:r>
            <a:r>
              <a:rPr lang="en-US" dirty="0"/>
              <a:t>-&gt;next;</a:t>
            </a:r>
          </a:p>
          <a:p>
            <a:pPr marL="0" indent="0">
              <a:buNone/>
            </a:pPr>
            <a:r>
              <a:rPr lang="en-US" dirty="0"/>
              <a:t>}</a:t>
            </a:r>
          </a:p>
          <a:p>
            <a:pPr marL="0" indent="0">
              <a:buNone/>
            </a:pPr>
            <a:r>
              <a:rPr lang="en-US" dirty="0"/>
              <a:t> </a:t>
            </a:r>
            <a:r>
              <a:rPr lang="en-US" dirty="0" err="1"/>
              <a:t>preptr</a:t>
            </a:r>
            <a:r>
              <a:rPr lang="en-US" dirty="0"/>
              <a:t>-&gt;next = </a:t>
            </a:r>
            <a:r>
              <a:rPr lang="en-US" dirty="0" err="1"/>
              <a:t>ptr</a:t>
            </a:r>
            <a:r>
              <a:rPr lang="en-US" dirty="0"/>
              <a:t>-&gt;next;</a:t>
            </a:r>
          </a:p>
          <a:p>
            <a:pPr marL="0" indent="0">
              <a:buNone/>
            </a:pPr>
            <a:r>
              <a:rPr lang="en-US" dirty="0"/>
              <a:t> free(</a:t>
            </a:r>
            <a:r>
              <a:rPr lang="en-US" dirty="0" err="1"/>
              <a:t>ptr</a:t>
            </a:r>
            <a:r>
              <a:rPr lang="en-US" dirty="0"/>
              <a:t>);</a:t>
            </a:r>
          </a:p>
          <a:p>
            <a:pPr marL="0" indent="0">
              <a:buNone/>
            </a:pPr>
            <a:r>
              <a:rPr lang="en-US" dirty="0"/>
              <a:t> return start;</a:t>
            </a:r>
          </a:p>
          <a:p>
            <a:pPr marL="0" indent="0">
              <a:buNone/>
            </a:pPr>
            <a:r>
              <a:rPr lang="en-US" dirty="0"/>
              <a:t>}</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3063384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7914-A47A-439B-886E-633080DB6A3C}"/>
              </a:ext>
            </a:extLst>
          </p:cNvPr>
          <p:cNvSpPr>
            <a:spLocks noGrp="1"/>
          </p:cNvSpPr>
          <p:nvPr>
            <p:ph type="title"/>
          </p:nvPr>
        </p:nvSpPr>
        <p:spPr/>
        <p:txBody>
          <a:bodyPr/>
          <a:lstStyle/>
          <a:p>
            <a:r>
              <a:rPr lang="en-US" dirty="0"/>
              <a:t>Delete After a particular Node</a:t>
            </a:r>
            <a:endParaRPr lang="en-IN" dirty="0"/>
          </a:p>
        </p:txBody>
      </p:sp>
      <p:sp>
        <p:nvSpPr>
          <p:cNvPr id="3" name="Content Placeholder 2">
            <a:extLst>
              <a:ext uri="{FF2B5EF4-FFF2-40B4-BE49-F238E27FC236}">
                <a16:creationId xmlns:a16="http://schemas.microsoft.com/office/drawing/2014/main" id="{48A28DAB-E896-42C0-9608-0D2A2C2A0A8D}"/>
              </a:ext>
            </a:extLst>
          </p:cNvPr>
          <p:cNvSpPr>
            <a:spLocks noGrp="1"/>
          </p:cNvSpPr>
          <p:nvPr>
            <p:ph idx="1"/>
          </p:nvPr>
        </p:nvSpPr>
        <p:spPr/>
        <p:txBody>
          <a:bodyPr/>
          <a:lstStyle/>
          <a:p>
            <a:r>
              <a:rPr lang="en-US" dirty="0"/>
              <a:t>Maintain two pointers, one pointer(</a:t>
            </a:r>
            <a:r>
              <a:rPr lang="en-US" dirty="0" err="1"/>
              <a:t>preptr</a:t>
            </a:r>
            <a:r>
              <a:rPr lang="en-US" dirty="0"/>
              <a:t>) to search for the desired value and the other pointer(</a:t>
            </a:r>
            <a:r>
              <a:rPr lang="en-US" dirty="0" err="1"/>
              <a:t>ptr</a:t>
            </a:r>
            <a:r>
              <a:rPr lang="en-US" dirty="0"/>
              <a:t>) to always keep track of the node after it, connect </a:t>
            </a:r>
            <a:r>
              <a:rPr lang="en-US" dirty="0" err="1"/>
              <a:t>preptr</a:t>
            </a:r>
            <a:r>
              <a:rPr lang="en-US" dirty="0"/>
              <a:t> to the next node of </a:t>
            </a:r>
            <a:r>
              <a:rPr lang="en-US" dirty="0" err="1"/>
              <a:t>ptr</a:t>
            </a:r>
            <a:r>
              <a:rPr lang="en-US" dirty="0"/>
              <a:t> and free </a:t>
            </a:r>
            <a:r>
              <a:rPr lang="en-US" dirty="0" err="1"/>
              <a:t>ptr</a:t>
            </a:r>
            <a:r>
              <a:rPr lang="en-US" dirty="0"/>
              <a:t>.</a:t>
            </a:r>
            <a:endParaRPr lang="en-IN" dirty="0"/>
          </a:p>
          <a:p>
            <a:endParaRPr lang="en-IN" dirty="0"/>
          </a:p>
        </p:txBody>
      </p:sp>
      <p:sp>
        <p:nvSpPr>
          <p:cNvPr id="4" name="Rectangle 3">
            <a:extLst>
              <a:ext uri="{FF2B5EF4-FFF2-40B4-BE49-F238E27FC236}">
                <a16:creationId xmlns:a16="http://schemas.microsoft.com/office/drawing/2014/main" id="{1748B59E-529C-4EE3-B167-6CD8343DF238}"/>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20E61E2C-5760-4120-A320-F414A8D24AA1}"/>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p>
        </p:txBody>
      </p:sp>
      <p:sp>
        <p:nvSpPr>
          <p:cNvPr id="6" name="Rectangle 5">
            <a:extLst>
              <a:ext uri="{FF2B5EF4-FFF2-40B4-BE49-F238E27FC236}">
                <a16:creationId xmlns:a16="http://schemas.microsoft.com/office/drawing/2014/main" id="{5EF81BDF-9523-402A-9138-981B9EB3F548}"/>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p>
          <a:p>
            <a:r>
              <a:rPr lang="en-US" b="1" dirty="0">
                <a:ln w="22225">
                  <a:solidFill>
                    <a:schemeClr val="accent2"/>
                  </a:solidFill>
                  <a:prstDash val="solid"/>
                </a:ln>
                <a:solidFill>
                  <a:schemeClr val="bg1"/>
                </a:solidFill>
              </a:rPr>
              <a:t>	40</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1BC06EBA-E14F-4039-8AF1-7EA42F50FA08}"/>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1A31667E-202F-459B-A97A-B068737F751C}"/>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A1A89967-BEE3-4FFC-A3DC-A18095897405}"/>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DA2E87B-DBF9-4E2E-AF94-0531AA106F61}"/>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6B317B9-2641-4662-9FAB-3CC0215F18C4}"/>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DE6F9C1-82EA-4199-9D3E-DC87AFB4FD75}"/>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9E99485-9195-4702-8F17-30680860819D}"/>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4F8622B-52FE-4CDA-8586-A10323407738}"/>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2135E73B-CDEF-4039-9499-2EEF2C395BFE}"/>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18BA54A5-B35F-499A-B8EC-F24D119401E5}"/>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5D1626CE-932F-444A-BBD3-C8A876596ABB}"/>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0547B04B-5C90-4B0F-9243-2965C2E05B5C}"/>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3CB2A0-2C4B-4D1D-9DCA-1DB380B4E063}"/>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259239-C27A-4CD9-99F2-3A1C609DB05F}"/>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D287679-581F-42D1-8CBC-7B7DB0016A9B}"/>
              </a:ext>
            </a:extLst>
          </p:cNvPr>
          <p:cNvSpPr txBox="1"/>
          <p:nvPr/>
        </p:nvSpPr>
        <p:spPr>
          <a:xfrm>
            <a:off x="676275" y="4536753"/>
            <a:ext cx="1425575" cy="923330"/>
          </a:xfrm>
          <a:prstGeom prst="rect">
            <a:avLst/>
          </a:prstGeom>
          <a:noFill/>
        </p:spPr>
        <p:txBody>
          <a:bodyPr wrap="square" rtlCol="0">
            <a:spAutoFit/>
          </a:bodyPr>
          <a:lstStyle/>
          <a:p>
            <a:pPr algn="ctr"/>
            <a:r>
              <a:rPr lang="en-US" dirty="0"/>
              <a:t>START</a:t>
            </a:r>
          </a:p>
          <a:p>
            <a:pPr algn="ctr"/>
            <a:r>
              <a:rPr lang="en-US" dirty="0"/>
              <a:t>PTR</a:t>
            </a:r>
          </a:p>
          <a:p>
            <a:pPr algn="ctr"/>
            <a:r>
              <a:rPr lang="en-US" dirty="0"/>
              <a:t>PREPTR</a:t>
            </a:r>
            <a:endParaRPr lang="en-IN" dirty="0"/>
          </a:p>
        </p:txBody>
      </p:sp>
      <p:sp>
        <p:nvSpPr>
          <p:cNvPr id="22" name="TextBox 21">
            <a:extLst>
              <a:ext uri="{FF2B5EF4-FFF2-40B4-BE49-F238E27FC236}">
                <a16:creationId xmlns:a16="http://schemas.microsoft.com/office/drawing/2014/main" id="{891F4517-C0CA-4423-9C46-FCB67604C359}"/>
              </a:ext>
            </a:extLst>
          </p:cNvPr>
          <p:cNvSpPr txBox="1"/>
          <p:nvPr/>
        </p:nvSpPr>
        <p:spPr>
          <a:xfrm>
            <a:off x="7184233" y="4572922"/>
            <a:ext cx="1196103" cy="369332"/>
          </a:xfrm>
          <a:prstGeom prst="rect">
            <a:avLst/>
          </a:prstGeom>
          <a:noFill/>
        </p:spPr>
        <p:txBody>
          <a:bodyPr wrap="square" rtlCol="0">
            <a:spAutoFit/>
          </a:bodyPr>
          <a:lstStyle/>
          <a:p>
            <a:pPr algn="ctr"/>
            <a:r>
              <a:rPr lang="en-US" dirty="0"/>
              <a:t>PTR</a:t>
            </a:r>
            <a:endParaRPr lang="en-IN" dirty="0"/>
          </a:p>
        </p:txBody>
      </p:sp>
      <p:sp>
        <p:nvSpPr>
          <p:cNvPr id="23" name="TextBox 22">
            <a:extLst>
              <a:ext uri="{FF2B5EF4-FFF2-40B4-BE49-F238E27FC236}">
                <a16:creationId xmlns:a16="http://schemas.microsoft.com/office/drawing/2014/main" id="{C2AFC893-B112-4AD5-8FE5-70F205F905C1}"/>
              </a:ext>
            </a:extLst>
          </p:cNvPr>
          <p:cNvSpPr txBox="1"/>
          <p:nvPr/>
        </p:nvSpPr>
        <p:spPr>
          <a:xfrm>
            <a:off x="5065554" y="4600575"/>
            <a:ext cx="1196103" cy="369332"/>
          </a:xfrm>
          <a:prstGeom prst="rect">
            <a:avLst/>
          </a:prstGeom>
          <a:noFill/>
        </p:spPr>
        <p:txBody>
          <a:bodyPr wrap="square" rtlCol="0">
            <a:spAutoFit/>
          </a:bodyPr>
          <a:lstStyle/>
          <a:p>
            <a:pPr algn="ctr"/>
            <a:r>
              <a:rPr lang="en-US" dirty="0"/>
              <a:t>PREPTR</a:t>
            </a:r>
            <a:endParaRPr lang="en-IN" dirty="0"/>
          </a:p>
        </p:txBody>
      </p:sp>
      <p:sp>
        <p:nvSpPr>
          <p:cNvPr id="24" name="Multiplication Sign 23">
            <a:extLst>
              <a:ext uri="{FF2B5EF4-FFF2-40B4-BE49-F238E27FC236}">
                <a16:creationId xmlns:a16="http://schemas.microsoft.com/office/drawing/2014/main" id="{C87B66D6-83E7-4958-96F9-0B608435F9A0}"/>
              </a:ext>
            </a:extLst>
          </p:cNvPr>
          <p:cNvSpPr/>
          <p:nvPr/>
        </p:nvSpPr>
        <p:spPr>
          <a:xfrm>
            <a:off x="5806782" y="3578111"/>
            <a:ext cx="193374" cy="23982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25" name="Straight Connector 24">
            <a:extLst>
              <a:ext uri="{FF2B5EF4-FFF2-40B4-BE49-F238E27FC236}">
                <a16:creationId xmlns:a16="http://schemas.microsoft.com/office/drawing/2014/main" id="{F282359F-D142-4C18-886D-3657DDDFDFA2}"/>
              </a:ext>
            </a:extLst>
          </p:cNvPr>
          <p:cNvCxnSpPr>
            <a:cxnSpLocks/>
          </p:cNvCxnSpPr>
          <p:nvPr/>
        </p:nvCxnSpPr>
        <p:spPr>
          <a:xfrm flipV="1">
            <a:off x="5903469" y="2828925"/>
            <a:ext cx="0" cy="582693"/>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4EEF52D-8C52-4598-9C40-A642F7E4DE10}"/>
              </a:ext>
            </a:extLst>
          </p:cNvPr>
          <p:cNvCxnSpPr>
            <a:cxnSpLocks/>
          </p:cNvCxnSpPr>
          <p:nvPr/>
        </p:nvCxnSpPr>
        <p:spPr>
          <a:xfrm>
            <a:off x="5903469" y="2858487"/>
            <a:ext cx="3316731"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4E2CA6A-A075-40DE-893D-D3585D5CBD24}"/>
              </a:ext>
            </a:extLst>
          </p:cNvPr>
          <p:cNvCxnSpPr/>
          <p:nvPr/>
        </p:nvCxnSpPr>
        <p:spPr>
          <a:xfrm>
            <a:off x="9229725" y="2870875"/>
            <a:ext cx="0" cy="498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Multiplication Sign 27">
            <a:extLst>
              <a:ext uri="{FF2B5EF4-FFF2-40B4-BE49-F238E27FC236}">
                <a16:creationId xmlns:a16="http://schemas.microsoft.com/office/drawing/2014/main" id="{D0C45B6E-D07F-4A87-BA86-8149D1CB59A5}"/>
              </a:ext>
            </a:extLst>
          </p:cNvPr>
          <p:cNvSpPr/>
          <p:nvPr/>
        </p:nvSpPr>
        <p:spPr>
          <a:xfrm>
            <a:off x="6397334" y="3748550"/>
            <a:ext cx="265646" cy="33084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9" name="Multiplication Sign 28">
            <a:extLst>
              <a:ext uri="{FF2B5EF4-FFF2-40B4-BE49-F238E27FC236}">
                <a16:creationId xmlns:a16="http://schemas.microsoft.com/office/drawing/2014/main" id="{BB67EC7D-937B-4BC6-B315-0C755BAD47CC}"/>
              </a:ext>
            </a:extLst>
          </p:cNvPr>
          <p:cNvSpPr/>
          <p:nvPr/>
        </p:nvSpPr>
        <p:spPr>
          <a:xfrm>
            <a:off x="8527532" y="3698022"/>
            <a:ext cx="265646" cy="33084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29833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FACB-53A3-4656-A3DC-13A44E09589A}"/>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F30F999C-725A-4E4F-8224-BCFAF7D01946}"/>
              </a:ext>
            </a:extLst>
          </p:cNvPr>
          <p:cNvSpPr>
            <a:spLocks noGrp="1"/>
          </p:cNvSpPr>
          <p:nvPr>
            <p:ph sz="half" idx="1"/>
          </p:nvPr>
        </p:nvSpPr>
        <p:spPr/>
        <p:txBody>
          <a:bodyPr>
            <a:normAutofit lnSpcReduction="10000"/>
          </a:bodyPr>
          <a:lstStyle/>
          <a:p>
            <a:pPr marL="0" indent="0">
              <a:buNone/>
            </a:pPr>
            <a:r>
              <a:rPr lang="en-US" dirty="0"/>
              <a:t>struct node* </a:t>
            </a:r>
            <a:r>
              <a:rPr lang="en-US" dirty="0" err="1"/>
              <a:t>del_after</a:t>
            </a:r>
            <a:r>
              <a:rPr lang="en-US" dirty="0"/>
              <a:t>(struct node* start){</a:t>
            </a:r>
          </a:p>
          <a:p>
            <a:pPr marL="0" indent="0">
              <a:buNone/>
            </a:pPr>
            <a:r>
              <a:rPr lang="en-US" dirty="0"/>
              <a:t> struct node *</a:t>
            </a:r>
            <a:r>
              <a:rPr lang="en-US" dirty="0" err="1"/>
              <a:t>ptr</a:t>
            </a:r>
            <a:r>
              <a:rPr lang="en-US" dirty="0"/>
              <a:t>, *</a:t>
            </a:r>
            <a:r>
              <a:rPr lang="en-US" dirty="0" err="1"/>
              <a:t>preptr</a:t>
            </a:r>
            <a:r>
              <a:rPr lang="en-US" dirty="0"/>
              <a:t>;</a:t>
            </a:r>
          </a:p>
          <a:p>
            <a:pPr marL="0" indent="0">
              <a:buNone/>
            </a:pPr>
            <a:r>
              <a:rPr lang="en-US" dirty="0"/>
              <a:t>Int </a:t>
            </a:r>
            <a:r>
              <a:rPr lang="en-US" dirty="0" err="1"/>
              <a:t>val</a:t>
            </a:r>
            <a:r>
              <a:rPr lang="en-US" dirty="0"/>
              <a:t>;</a:t>
            </a:r>
          </a:p>
          <a:p>
            <a:pPr marL="0" indent="0">
              <a:buNone/>
            </a:pPr>
            <a:r>
              <a:rPr lang="en-US" dirty="0" err="1"/>
              <a:t>scanf</a:t>
            </a:r>
            <a:r>
              <a:rPr lang="en-US" dirty="0"/>
              <a:t>(“%d”,&amp;</a:t>
            </a:r>
            <a:r>
              <a:rPr lang="en-US" dirty="0" err="1"/>
              <a:t>val</a:t>
            </a:r>
            <a:r>
              <a:rPr lang="en-US" dirty="0"/>
              <a:t>);</a:t>
            </a:r>
          </a:p>
          <a:p>
            <a:pPr marL="0" indent="0">
              <a:buNone/>
            </a:pPr>
            <a:r>
              <a:rPr lang="en-US" dirty="0"/>
              <a:t> </a:t>
            </a:r>
            <a:r>
              <a:rPr lang="en-US" dirty="0" err="1"/>
              <a:t>ptr</a:t>
            </a:r>
            <a:r>
              <a:rPr lang="en-US" dirty="0"/>
              <a:t> =start;</a:t>
            </a:r>
          </a:p>
          <a:p>
            <a:pPr marL="0" indent="0">
              <a:buNone/>
            </a:pPr>
            <a:r>
              <a:rPr lang="en-US" dirty="0"/>
              <a:t> </a:t>
            </a:r>
            <a:r>
              <a:rPr lang="en-US" dirty="0" err="1"/>
              <a:t>preptr</a:t>
            </a:r>
            <a:r>
              <a:rPr lang="en-US" dirty="0"/>
              <a:t>=</a:t>
            </a:r>
            <a:r>
              <a:rPr lang="en-US" dirty="0" err="1"/>
              <a:t>ptr</a:t>
            </a:r>
            <a:r>
              <a:rPr lang="en-US" dirty="0"/>
              <a:t>;</a:t>
            </a:r>
            <a:endParaRPr lang="en-IN" dirty="0"/>
          </a:p>
        </p:txBody>
      </p:sp>
      <p:sp>
        <p:nvSpPr>
          <p:cNvPr id="4" name="Content Placeholder 3">
            <a:extLst>
              <a:ext uri="{FF2B5EF4-FFF2-40B4-BE49-F238E27FC236}">
                <a16:creationId xmlns:a16="http://schemas.microsoft.com/office/drawing/2014/main" id="{8F8FE29B-7A36-4E0F-87D0-8607E2A20878}"/>
              </a:ext>
            </a:extLst>
          </p:cNvPr>
          <p:cNvSpPr>
            <a:spLocks noGrp="1"/>
          </p:cNvSpPr>
          <p:nvPr>
            <p:ph sz="half" idx="2"/>
          </p:nvPr>
        </p:nvSpPr>
        <p:spPr/>
        <p:txBody>
          <a:bodyPr>
            <a:normAutofit lnSpcReduction="10000"/>
          </a:bodyPr>
          <a:lstStyle/>
          <a:p>
            <a:pPr marL="0" indent="0">
              <a:buNone/>
            </a:pPr>
            <a:r>
              <a:rPr lang="en-US" dirty="0"/>
              <a:t>while(</a:t>
            </a:r>
            <a:r>
              <a:rPr lang="en-US" dirty="0" err="1"/>
              <a:t>preptr</a:t>
            </a:r>
            <a:r>
              <a:rPr lang="en-US" dirty="0"/>
              <a:t>-&gt;data!=</a:t>
            </a:r>
            <a:r>
              <a:rPr lang="en-US" dirty="0" err="1"/>
              <a:t>val</a:t>
            </a:r>
            <a:r>
              <a:rPr lang="en-US" dirty="0"/>
              <a:t>){</a:t>
            </a:r>
          </a:p>
          <a:p>
            <a:pPr marL="0" indent="0">
              <a:buNone/>
            </a:pPr>
            <a:r>
              <a:rPr lang="en-US" dirty="0"/>
              <a:t>	</a:t>
            </a:r>
            <a:r>
              <a:rPr lang="en-US" dirty="0" err="1"/>
              <a:t>preptr</a:t>
            </a:r>
            <a:r>
              <a:rPr lang="en-US" dirty="0"/>
              <a:t>=</a:t>
            </a:r>
            <a:r>
              <a:rPr lang="en-US" dirty="0" err="1"/>
              <a:t>ptr</a:t>
            </a:r>
            <a:r>
              <a:rPr lang="en-US" dirty="0"/>
              <a:t>;  	</a:t>
            </a:r>
          </a:p>
          <a:p>
            <a:pPr marL="0" indent="0">
              <a:buNone/>
            </a:pPr>
            <a:r>
              <a:rPr lang="en-US" dirty="0"/>
              <a:t>	</a:t>
            </a:r>
            <a:r>
              <a:rPr lang="en-US" dirty="0" err="1"/>
              <a:t>ptr</a:t>
            </a:r>
            <a:r>
              <a:rPr lang="en-US" dirty="0"/>
              <a:t>=</a:t>
            </a:r>
            <a:r>
              <a:rPr lang="en-US" dirty="0" err="1"/>
              <a:t>ptr</a:t>
            </a:r>
            <a:r>
              <a:rPr lang="en-US" dirty="0"/>
              <a:t>-&gt;next;</a:t>
            </a:r>
          </a:p>
          <a:p>
            <a:pPr marL="0" indent="0">
              <a:buNone/>
            </a:pPr>
            <a:r>
              <a:rPr lang="en-US" dirty="0"/>
              <a:t>}</a:t>
            </a:r>
          </a:p>
          <a:p>
            <a:pPr marL="0" indent="0">
              <a:buNone/>
            </a:pPr>
            <a:r>
              <a:rPr lang="en-US" dirty="0"/>
              <a:t> </a:t>
            </a:r>
            <a:r>
              <a:rPr lang="en-US" dirty="0" err="1"/>
              <a:t>preptr</a:t>
            </a:r>
            <a:r>
              <a:rPr lang="en-US" dirty="0"/>
              <a:t>-&gt;next = </a:t>
            </a:r>
            <a:r>
              <a:rPr lang="en-US" dirty="0" err="1"/>
              <a:t>ptr</a:t>
            </a:r>
            <a:r>
              <a:rPr lang="en-US" dirty="0"/>
              <a:t>-&gt;next;</a:t>
            </a:r>
          </a:p>
          <a:p>
            <a:pPr marL="0" indent="0">
              <a:buNone/>
            </a:pPr>
            <a:r>
              <a:rPr lang="en-US" dirty="0"/>
              <a:t> free(</a:t>
            </a:r>
            <a:r>
              <a:rPr lang="en-US" dirty="0" err="1"/>
              <a:t>ptr</a:t>
            </a:r>
            <a:r>
              <a:rPr lang="en-US" dirty="0"/>
              <a:t>);</a:t>
            </a:r>
          </a:p>
          <a:p>
            <a:pPr marL="0" indent="0">
              <a:buNone/>
            </a:pPr>
            <a:r>
              <a:rPr lang="en-US" dirty="0"/>
              <a:t> return start;</a:t>
            </a:r>
          </a:p>
          <a:p>
            <a:pPr marL="0" indent="0">
              <a:buNone/>
            </a:pPr>
            <a:r>
              <a:rPr lang="en-US" dirty="0"/>
              <a:t>}</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2879789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8E0B-6533-4278-BAE4-B6E1CCDCD101}"/>
              </a:ext>
            </a:extLst>
          </p:cNvPr>
          <p:cNvSpPr>
            <a:spLocks noGrp="1"/>
          </p:cNvSpPr>
          <p:nvPr>
            <p:ph type="title"/>
          </p:nvPr>
        </p:nvSpPr>
        <p:spPr/>
        <p:txBody>
          <a:bodyPr/>
          <a:lstStyle/>
          <a:p>
            <a:r>
              <a:rPr lang="en-US" dirty="0"/>
              <a:t>Display the List</a:t>
            </a:r>
            <a:endParaRPr lang="en-IN" dirty="0"/>
          </a:p>
        </p:txBody>
      </p:sp>
      <p:sp>
        <p:nvSpPr>
          <p:cNvPr id="3" name="Content Placeholder 2">
            <a:extLst>
              <a:ext uri="{FF2B5EF4-FFF2-40B4-BE49-F238E27FC236}">
                <a16:creationId xmlns:a16="http://schemas.microsoft.com/office/drawing/2014/main" id="{870182B5-1659-4AA5-8A52-377D6B682DE4}"/>
              </a:ext>
            </a:extLst>
          </p:cNvPr>
          <p:cNvSpPr>
            <a:spLocks noGrp="1"/>
          </p:cNvSpPr>
          <p:nvPr>
            <p:ph idx="1"/>
          </p:nvPr>
        </p:nvSpPr>
        <p:spPr/>
        <p:txBody>
          <a:bodyPr/>
          <a:lstStyle/>
          <a:p>
            <a:r>
              <a:rPr lang="en-US" dirty="0"/>
              <a:t>Take </a:t>
            </a:r>
            <a:r>
              <a:rPr lang="en-US" dirty="0" err="1"/>
              <a:t>ptr</a:t>
            </a:r>
            <a:r>
              <a:rPr lang="en-US" dirty="0"/>
              <a:t>, and traverse the entire list, till </a:t>
            </a:r>
            <a:r>
              <a:rPr lang="en-US" dirty="0" err="1"/>
              <a:t>ptr</a:t>
            </a:r>
            <a:r>
              <a:rPr lang="en-US" dirty="0"/>
              <a:t>-&gt;next is not Null, and keep printing </a:t>
            </a:r>
            <a:r>
              <a:rPr lang="en-US" dirty="0" err="1"/>
              <a:t>ptr</a:t>
            </a:r>
            <a:r>
              <a:rPr lang="en-US" dirty="0"/>
              <a:t>-&gt;data while traversal.</a:t>
            </a:r>
            <a:endParaRPr lang="en-IN" dirty="0"/>
          </a:p>
        </p:txBody>
      </p:sp>
      <p:sp>
        <p:nvSpPr>
          <p:cNvPr id="14" name="Rectangle 13">
            <a:extLst>
              <a:ext uri="{FF2B5EF4-FFF2-40B4-BE49-F238E27FC236}">
                <a16:creationId xmlns:a16="http://schemas.microsoft.com/office/drawing/2014/main" id="{006EBCE5-AC11-44AB-A367-5E9D53B40D49}"/>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15" name="Rectangle 14">
            <a:extLst>
              <a:ext uri="{FF2B5EF4-FFF2-40B4-BE49-F238E27FC236}">
                <a16:creationId xmlns:a16="http://schemas.microsoft.com/office/drawing/2014/main" id="{3C39AF7B-BC52-40A6-BE4D-848EF7ECCC3D}"/>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endParaRPr lang="en-IN" b="1" dirty="0">
              <a:ln w="22225">
                <a:solidFill>
                  <a:schemeClr val="accent2"/>
                </a:solidFill>
                <a:prstDash val="solid"/>
              </a:ln>
              <a:solidFill>
                <a:schemeClr val="bg1"/>
              </a:solidFill>
            </a:endParaRPr>
          </a:p>
        </p:txBody>
      </p:sp>
      <p:sp>
        <p:nvSpPr>
          <p:cNvPr id="16" name="Rectangle 15">
            <a:extLst>
              <a:ext uri="{FF2B5EF4-FFF2-40B4-BE49-F238E27FC236}">
                <a16:creationId xmlns:a16="http://schemas.microsoft.com/office/drawing/2014/main" id="{552E7329-1D44-4B6E-838C-63CBC04B45A0}"/>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endParaRPr lang="en-IN" b="1" dirty="0">
              <a:ln w="22225">
                <a:solidFill>
                  <a:schemeClr val="accent2"/>
                </a:solidFill>
                <a:prstDash val="solid"/>
              </a:ln>
              <a:solidFill>
                <a:schemeClr val="bg1"/>
              </a:solidFill>
            </a:endParaRPr>
          </a:p>
        </p:txBody>
      </p:sp>
      <p:sp>
        <p:nvSpPr>
          <p:cNvPr id="17" name="Rectangle 16">
            <a:extLst>
              <a:ext uri="{FF2B5EF4-FFF2-40B4-BE49-F238E27FC236}">
                <a16:creationId xmlns:a16="http://schemas.microsoft.com/office/drawing/2014/main" id="{4988D9AD-EBBD-4B54-8957-697224FC61CF}"/>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18" name="Rectangle 17">
            <a:extLst>
              <a:ext uri="{FF2B5EF4-FFF2-40B4-BE49-F238E27FC236}">
                <a16:creationId xmlns:a16="http://schemas.microsoft.com/office/drawing/2014/main" id="{3CA87662-D011-45B7-86AE-4677FF075C7C}"/>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19" name="Straight Connector 18">
            <a:extLst>
              <a:ext uri="{FF2B5EF4-FFF2-40B4-BE49-F238E27FC236}">
                <a16:creationId xmlns:a16="http://schemas.microsoft.com/office/drawing/2014/main" id="{AEBA30AB-2586-4D27-B156-727BAFDD2B37}"/>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E82DE91-207B-4F22-BC49-7E7506FE5A16}"/>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949456-C28B-466F-B228-D12D798906F6}"/>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BE33517-780A-43A0-8991-5512467B0475}"/>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B6D37BA-74F3-4D1C-8A8A-6AE419894433}"/>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09365DE-C49A-40AF-9F5B-FD31547C802B}"/>
              </a:ext>
            </a:extLst>
          </p:cNvPr>
          <p:cNvCxnSpPr>
            <a:cxnSpLocks/>
            <a:stCxn id="1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A2E05E6A-3A16-44A9-A9D2-46749F53847E}"/>
              </a:ext>
            </a:extLst>
          </p:cNvPr>
          <p:cNvCxnSpPr>
            <a:cxnSpLocks/>
            <a:endCxn id="1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D10A18D3-D721-4A9B-9F93-DCC2D4F45BC2}"/>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EFEB044-D204-445E-957B-61AC9E86409B}"/>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Connector: Elbow 27">
            <a:extLst>
              <a:ext uri="{FF2B5EF4-FFF2-40B4-BE49-F238E27FC236}">
                <a16:creationId xmlns:a16="http://schemas.microsoft.com/office/drawing/2014/main" id="{1EEBD945-3003-407E-947F-DD31786F239C}"/>
              </a:ext>
            </a:extLst>
          </p:cNvPr>
          <p:cNvCxnSpPr>
            <a:cxnSpLocks/>
            <a:stCxn id="1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130055-928E-44F2-8B48-D9476A8E45A6}"/>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328F832-D3DC-4D28-A0F1-BC20AB3A7327}"/>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719B46F-FB86-4ED8-A12D-15633162A8C1}"/>
              </a:ext>
            </a:extLst>
          </p:cNvPr>
          <p:cNvSpPr txBox="1"/>
          <p:nvPr/>
        </p:nvSpPr>
        <p:spPr>
          <a:xfrm>
            <a:off x="676276" y="4657725"/>
            <a:ext cx="1425575" cy="369332"/>
          </a:xfrm>
          <a:prstGeom prst="rect">
            <a:avLst/>
          </a:prstGeom>
          <a:noFill/>
        </p:spPr>
        <p:txBody>
          <a:bodyPr wrap="square" rtlCol="0">
            <a:spAutoFit/>
          </a:bodyPr>
          <a:lstStyle/>
          <a:p>
            <a:r>
              <a:rPr lang="en-US" dirty="0"/>
              <a:t>START NODE</a:t>
            </a:r>
            <a:endParaRPr lang="en-IN" dirty="0"/>
          </a:p>
        </p:txBody>
      </p:sp>
    </p:spTree>
    <p:extLst>
      <p:ext uri="{BB962C8B-B14F-4D97-AF65-F5344CB8AC3E}">
        <p14:creationId xmlns:p14="http://schemas.microsoft.com/office/powerpoint/2010/main" val="1307453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3B84-B84E-4557-8EF1-3C34A03E061C}"/>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73CA8E19-81C0-4475-978F-FE8D39415F5E}"/>
              </a:ext>
            </a:extLst>
          </p:cNvPr>
          <p:cNvSpPr>
            <a:spLocks noGrp="1"/>
          </p:cNvSpPr>
          <p:nvPr>
            <p:ph sz="half" idx="1"/>
          </p:nvPr>
        </p:nvSpPr>
        <p:spPr/>
        <p:txBody>
          <a:bodyPr>
            <a:normAutofit fontScale="92500" lnSpcReduction="10000"/>
          </a:bodyPr>
          <a:lstStyle/>
          <a:p>
            <a:pPr marL="0" indent="0">
              <a:buNone/>
            </a:pPr>
            <a:r>
              <a:rPr lang="en-US" dirty="0"/>
              <a:t>struct node* display(struct node* start){</a:t>
            </a:r>
          </a:p>
          <a:p>
            <a:pPr marL="0" indent="0">
              <a:buNone/>
            </a:pPr>
            <a:r>
              <a:rPr lang="en-US" dirty="0"/>
              <a:t> struct node *</a:t>
            </a:r>
            <a:r>
              <a:rPr lang="en-US" dirty="0" err="1"/>
              <a:t>ptr</a:t>
            </a:r>
            <a:r>
              <a:rPr lang="en-US" dirty="0"/>
              <a:t>, *</a:t>
            </a:r>
            <a:r>
              <a:rPr lang="en-US" dirty="0" err="1"/>
              <a:t>preptr</a:t>
            </a:r>
            <a:r>
              <a:rPr lang="en-US" dirty="0"/>
              <a:t>;</a:t>
            </a:r>
          </a:p>
          <a:p>
            <a:pPr marL="0" indent="0">
              <a:buNone/>
            </a:pPr>
            <a:r>
              <a:rPr lang="en-US" dirty="0"/>
              <a:t> </a:t>
            </a:r>
            <a:r>
              <a:rPr lang="en-US" dirty="0" err="1"/>
              <a:t>ptr</a:t>
            </a:r>
            <a:r>
              <a:rPr lang="en-US" dirty="0"/>
              <a:t> =start;</a:t>
            </a:r>
          </a:p>
          <a:p>
            <a:pPr marL="0" indent="0">
              <a:buNone/>
            </a:pPr>
            <a:r>
              <a:rPr lang="en-US" dirty="0"/>
              <a:t> while(</a:t>
            </a:r>
            <a:r>
              <a:rPr lang="en-US" dirty="0" err="1"/>
              <a:t>ptr</a:t>
            </a:r>
            <a:r>
              <a:rPr lang="en-US" dirty="0"/>
              <a:t>-&gt;next!=NULL){</a:t>
            </a:r>
          </a:p>
          <a:p>
            <a:pPr marL="0" indent="0">
              <a:buNone/>
            </a:pPr>
            <a:r>
              <a:rPr lang="en-US" dirty="0"/>
              <a:t>	</a:t>
            </a:r>
            <a:r>
              <a:rPr lang="en-US" dirty="0" err="1"/>
              <a:t>printf</a:t>
            </a:r>
            <a:r>
              <a:rPr lang="en-US" dirty="0"/>
              <a:t>(“%d”, </a:t>
            </a:r>
            <a:r>
              <a:rPr lang="en-US" dirty="0" err="1"/>
              <a:t>ptr</a:t>
            </a:r>
            <a:r>
              <a:rPr lang="en-US" dirty="0"/>
              <a:t>-&gt;data);</a:t>
            </a:r>
          </a:p>
          <a:p>
            <a:pPr marL="0" indent="0">
              <a:buNone/>
            </a:pPr>
            <a:r>
              <a:rPr lang="en-US" dirty="0"/>
              <a:t>	</a:t>
            </a:r>
            <a:r>
              <a:rPr lang="en-US" dirty="0" err="1"/>
              <a:t>ptr</a:t>
            </a:r>
            <a:r>
              <a:rPr lang="en-US" dirty="0"/>
              <a:t>=</a:t>
            </a:r>
            <a:r>
              <a:rPr lang="en-US" dirty="0" err="1"/>
              <a:t>ptr</a:t>
            </a:r>
            <a:r>
              <a:rPr lang="en-US" dirty="0"/>
              <a:t>-&gt;next;</a:t>
            </a:r>
          </a:p>
          <a:p>
            <a:pPr marL="0" indent="0">
              <a:buNone/>
            </a:pPr>
            <a:r>
              <a:rPr lang="en-US" dirty="0"/>
              <a:t>} </a:t>
            </a:r>
          </a:p>
          <a:p>
            <a:pPr marL="0" indent="0">
              <a:buNone/>
            </a:pPr>
            <a:r>
              <a:rPr lang="en-US" dirty="0"/>
              <a:t> return start;</a:t>
            </a:r>
          </a:p>
          <a:p>
            <a:pPr marL="0" indent="0">
              <a:buNone/>
            </a:pPr>
            <a:r>
              <a:rPr lang="en-US" dirty="0"/>
              <a:t>}</a:t>
            </a:r>
            <a:endParaRPr lang="en-IN" dirty="0"/>
          </a:p>
          <a:p>
            <a:endParaRPr lang="en-IN" dirty="0"/>
          </a:p>
        </p:txBody>
      </p:sp>
      <p:sp>
        <p:nvSpPr>
          <p:cNvPr id="4" name="Content Placeholder 3">
            <a:extLst>
              <a:ext uri="{FF2B5EF4-FFF2-40B4-BE49-F238E27FC236}">
                <a16:creationId xmlns:a16="http://schemas.microsoft.com/office/drawing/2014/main" id="{FA20E32E-74F4-4B26-B41E-0668EFEF42DE}"/>
              </a:ext>
            </a:extLst>
          </p:cNvPr>
          <p:cNvSpPr>
            <a:spLocks noGrp="1"/>
          </p:cNvSpPr>
          <p:nvPr>
            <p:ph sz="half" idx="2"/>
          </p:nvPr>
        </p:nvSpPr>
        <p:spPr/>
        <p:txBody>
          <a:bodyPr>
            <a:normAutofit fontScale="92500" lnSpcReduction="10000"/>
          </a:bodyPr>
          <a:lstStyle/>
          <a:p>
            <a:pPr marL="0" indent="0">
              <a:buNone/>
            </a:pPr>
            <a:endParaRPr lang="en-IN" dirty="0"/>
          </a:p>
        </p:txBody>
      </p:sp>
    </p:spTree>
    <p:extLst>
      <p:ext uri="{BB962C8B-B14F-4D97-AF65-F5344CB8AC3E}">
        <p14:creationId xmlns:p14="http://schemas.microsoft.com/office/powerpoint/2010/main" val="11215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05E2-E095-4A75-9FB1-05B7F965F1A8}"/>
              </a:ext>
            </a:extLst>
          </p:cNvPr>
          <p:cNvSpPr>
            <a:spLocks noGrp="1"/>
          </p:cNvSpPr>
          <p:nvPr>
            <p:ph type="title"/>
          </p:nvPr>
        </p:nvSpPr>
        <p:spPr/>
        <p:txBody>
          <a:bodyPr/>
          <a:lstStyle/>
          <a:p>
            <a:r>
              <a:rPr lang="en-US" dirty="0"/>
              <a:t>Sort the List</a:t>
            </a:r>
            <a:endParaRPr lang="en-IN" dirty="0"/>
          </a:p>
        </p:txBody>
      </p:sp>
      <p:sp>
        <p:nvSpPr>
          <p:cNvPr id="3" name="Content Placeholder 2">
            <a:extLst>
              <a:ext uri="{FF2B5EF4-FFF2-40B4-BE49-F238E27FC236}">
                <a16:creationId xmlns:a16="http://schemas.microsoft.com/office/drawing/2014/main" id="{91125FF4-DEB4-4B9D-B70F-C5A1ABD48C87}"/>
              </a:ext>
            </a:extLst>
          </p:cNvPr>
          <p:cNvSpPr>
            <a:spLocks noGrp="1"/>
          </p:cNvSpPr>
          <p:nvPr>
            <p:ph idx="1"/>
          </p:nvPr>
        </p:nvSpPr>
        <p:spPr/>
        <p:txBody>
          <a:bodyPr/>
          <a:lstStyle/>
          <a:p>
            <a:r>
              <a:rPr lang="en-US" dirty="0"/>
              <a:t>Compare the values of the adjacent nodes, if not in order then swap</a:t>
            </a:r>
            <a:endParaRPr lang="en-IN" dirty="0"/>
          </a:p>
        </p:txBody>
      </p:sp>
      <p:sp>
        <p:nvSpPr>
          <p:cNvPr id="4" name="Rectangle 3">
            <a:extLst>
              <a:ext uri="{FF2B5EF4-FFF2-40B4-BE49-F238E27FC236}">
                <a16:creationId xmlns:a16="http://schemas.microsoft.com/office/drawing/2014/main" id="{F886B2E8-C472-4EF5-9CC9-ED4FFE524317}"/>
              </a:ext>
            </a:extLst>
          </p:cNvPr>
          <p:cNvSpPr/>
          <p:nvPr/>
        </p:nvSpPr>
        <p:spPr>
          <a:xfrm>
            <a:off x="676276" y="346805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1       10</a:t>
            </a:r>
            <a:endParaRPr lang="en-IN" b="1" dirty="0">
              <a:ln w="22225">
                <a:solidFill>
                  <a:schemeClr val="accent2"/>
                </a:solidFill>
                <a:prstDash val="solid"/>
              </a:ln>
              <a:solidFill>
                <a:schemeClr val="bg1"/>
              </a:solidFill>
            </a:endParaRPr>
          </a:p>
        </p:txBody>
      </p:sp>
      <p:sp>
        <p:nvSpPr>
          <p:cNvPr id="5" name="Rectangle 4">
            <a:extLst>
              <a:ext uri="{FF2B5EF4-FFF2-40B4-BE49-F238E27FC236}">
                <a16:creationId xmlns:a16="http://schemas.microsoft.com/office/drawing/2014/main" id="{CAAE9A64-4EFF-4EB0-BAF5-9CA43CFE46E5}"/>
              </a:ext>
            </a:extLst>
          </p:cNvPr>
          <p:cNvSpPr/>
          <p:nvPr/>
        </p:nvSpPr>
        <p:spPr>
          <a:xfrm>
            <a:off x="2767885"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2        20</a:t>
            </a:r>
            <a:endParaRPr lang="en-IN" b="1" dirty="0">
              <a:ln w="22225">
                <a:solidFill>
                  <a:schemeClr val="accent2"/>
                </a:solidFill>
                <a:prstDash val="solid"/>
              </a:ln>
              <a:solidFill>
                <a:schemeClr val="bg1"/>
              </a:solidFill>
            </a:endParaRPr>
          </a:p>
        </p:txBody>
      </p:sp>
      <p:sp>
        <p:nvSpPr>
          <p:cNvPr id="6" name="Rectangle 5">
            <a:extLst>
              <a:ext uri="{FF2B5EF4-FFF2-40B4-BE49-F238E27FC236}">
                <a16:creationId xmlns:a16="http://schemas.microsoft.com/office/drawing/2014/main" id="{AE0EDEF1-F0C5-430D-972E-CF0B0A70C888}"/>
              </a:ext>
            </a:extLst>
          </p:cNvPr>
          <p:cNvSpPr/>
          <p:nvPr/>
        </p:nvSpPr>
        <p:spPr>
          <a:xfrm>
            <a:off x="4790776" y="343447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3        30</a:t>
            </a:r>
            <a:endParaRPr lang="en-IN" b="1" dirty="0">
              <a:ln w="22225">
                <a:solidFill>
                  <a:schemeClr val="accent2"/>
                </a:solidFill>
                <a:prstDash val="solid"/>
              </a:ln>
              <a:solidFill>
                <a:schemeClr val="bg1"/>
              </a:solidFill>
            </a:endParaRPr>
          </a:p>
        </p:txBody>
      </p:sp>
      <p:sp>
        <p:nvSpPr>
          <p:cNvPr id="7" name="Rectangle 6">
            <a:extLst>
              <a:ext uri="{FF2B5EF4-FFF2-40B4-BE49-F238E27FC236}">
                <a16:creationId xmlns:a16="http://schemas.microsoft.com/office/drawing/2014/main" id="{50D57215-B391-400F-B8C7-3EE52D7E1B1C}"/>
              </a:ext>
            </a:extLst>
          </p:cNvPr>
          <p:cNvSpPr/>
          <p:nvPr/>
        </p:nvSpPr>
        <p:spPr>
          <a:xfrm>
            <a:off x="6870106" y="3407805"/>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4        40</a:t>
            </a:r>
            <a:endParaRPr lang="en-IN" b="1" dirty="0">
              <a:ln w="22225">
                <a:solidFill>
                  <a:schemeClr val="accent2"/>
                </a:solidFill>
                <a:prstDash val="solid"/>
              </a:ln>
              <a:solidFill>
                <a:schemeClr val="bg1"/>
              </a:solidFill>
            </a:endParaRPr>
          </a:p>
        </p:txBody>
      </p:sp>
      <p:sp>
        <p:nvSpPr>
          <p:cNvPr id="8" name="Rectangle 7">
            <a:extLst>
              <a:ext uri="{FF2B5EF4-FFF2-40B4-BE49-F238E27FC236}">
                <a16:creationId xmlns:a16="http://schemas.microsoft.com/office/drawing/2014/main" id="{08EC4F59-3201-41E6-A9A7-222116F73502}"/>
              </a:ext>
            </a:extLst>
          </p:cNvPr>
          <p:cNvSpPr/>
          <p:nvPr/>
        </p:nvSpPr>
        <p:spPr>
          <a:xfrm>
            <a:off x="8978900" y="3403916"/>
            <a:ext cx="1520822"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Val  5       Null       </a:t>
            </a:r>
            <a:endParaRPr lang="en-IN" b="1" dirty="0">
              <a:ln w="22225">
                <a:solidFill>
                  <a:schemeClr val="accent2"/>
                </a:solidFill>
                <a:prstDash val="solid"/>
              </a:ln>
              <a:solidFill>
                <a:schemeClr val="bg1"/>
              </a:solidFill>
            </a:endParaRPr>
          </a:p>
        </p:txBody>
      </p:sp>
      <p:cxnSp>
        <p:nvCxnSpPr>
          <p:cNvPr id="9" name="Straight Connector 8">
            <a:extLst>
              <a:ext uri="{FF2B5EF4-FFF2-40B4-BE49-F238E27FC236}">
                <a16:creationId xmlns:a16="http://schemas.microsoft.com/office/drawing/2014/main" id="{EA8E9C73-3865-4E6B-ACF3-6B8C7FA1B1C2}"/>
              </a:ext>
            </a:extLst>
          </p:cNvPr>
          <p:cNvCxnSpPr>
            <a:cxnSpLocks/>
          </p:cNvCxnSpPr>
          <p:nvPr/>
        </p:nvCxnSpPr>
        <p:spPr>
          <a:xfrm flipV="1">
            <a:off x="1552444" y="3491864"/>
            <a:ext cx="19050" cy="79882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E51B08F-D52A-469B-A5FC-C0ADFB8CBC68}"/>
              </a:ext>
            </a:extLst>
          </p:cNvPr>
          <p:cNvCxnSpPr>
            <a:cxnSpLocks/>
          </p:cNvCxnSpPr>
          <p:nvPr/>
        </p:nvCxnSpPr>
        <p:spPr>
          <a:xfrm flipV="1">
            <a:off x="9826622" y="3414472"/>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39D949-BD4B-4A1B-9772-504D25E05889}"/>
              </a:ext>
            </a:extLst>
          </p:cNvPr>
          <p:cNvCxnSpPr>
            <a:cxnSpLocks/>
          </p:cNvCxnSpPr>
          <p:nvPr/>
        </p:nvCxnSpPr>
        <p:spPr>
          <a:xfrm flipV="1">
            <a:off x="7781925" y="3437808"/>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714362F-3152-4DC7-B0D6-403A4296ACC9}"/>
              </a:ext>
            </a:extLst>
          </p:cNvPr>
          <p:cNvCxnSpPr>
            <a:cxnSpLocks/>
          </p:cNvCxnSpPr>
          <p:nvPr/>
        </p:nvCxnSpPr>
        <p:spPr>
          <a:xfrm>
            <a:off x="5663606" y="3411618"/>
            <a:ext cx="0" cy="8559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1EF2E54-3AE3-45FA-95BA-DE8AB9F91CF6}"/>
              </a:ext>
            </a:extLst>
          </p:cNvPr>
          <p:cNvCxnSpPr>
            <a:cxnSpLocks/>
          </p:cNvCxnSpPr>
          <p:nvPr/>
        </p:nvCxnSpPr>
        <p:spPr>
          <a:xfrm flipV="1">
            <a:off x="3733800" y="3468050"/>
            <a:ext cx="0" cy="8197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7346222-A35F-4A0B-915D-2E105E3F2EA6}"/>
              </a:ext>
            </a:extLst>
          </p:cNvPr>
          <p:cNvCxnSpPr>
            <a:cxnSpLocks/>
            <a:stCxn id="4" idx="3"/>
          </p:cNvCxnSpPr>
          <p:nvPr/>
        </p:nvCxnSpPr>
        <p:spPr>
          <a:xfrm>
            <a:off x="2101851" y="3884611"/>
            <a:ext cx="655340" cy="66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49B68029-AB59-439D-B5BF-C79E4BB5E105}"/>
              </a:ext>
            </a:extLst>
          </p:cNvPr>
          <p:cNvCxnSpPr>
            <a:cxnSpLocks/>
            <a:endCxn id="6" idx="1"/>
          </p:cNvCxnSpPr>
          <p:nvPr/>
        </p:nvCxnSpPr>
        <p:spPr>
          <a:xfrm>
            <a:off x="4115178" y="3845200"/>
            <a:ext cx="675598" cy="58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32CE88F-E26A-4759-A763-D5723960585B}"/>
              </a:ext>
            </a:extLst>
          </p:cNvPr>
          <p:cNvCxnSpPr>
            <a:cxnSpLocks/>
          </p:cNvCxnSpPr>
          <p:nvPr/>
        </p:nvCxnSpPr>
        <p:spPr>
          <a:xfrm>
            <a:off x="6193608" y="3913971"/>
            <a:ext cx="67649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0D971AF-60D0-40A5-A9FB-877501C8B5F5}"/>
              </a:ext>
            </a:extLst>
          </p:cNvPr>
          <p:cNvCxnSpPr>
            <a:cxnSpLocks/>
          </p:cNvCxnSpPr>
          <p:nvPr/>
        </p:nvCxnSpPr>
        <p:spPr>
          <a:xfrm flipV="1">
            <a:off x="8300539" y="3847701"/>
            <a:ext cx="719633" cy="666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1DA55A2C-AC20-4F16-BD9F-2AA80A8909F3}"/>
              </a:ext>
            </a:extLst>
          </p:cNvPr>
          <p:cNvCxnSpPr>
            <a:cxnSpLocks/>
            <a:stCxn id="8" idx="3"/>
          </p:cNvCxnSpPr>
          <p:nvPr/>
        </p:nvCxnSpPr>
        <p:spPr>
          <a:xfrm>
            <a:off x="10499722" y="3807141"/>
            <a:ext cx="60960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A714A41-6699-4719-8ED3-4C5FB54FF19F}"/>
              </a:ext>
            </a:extLst>
          </p:cNvPr>
          <p:cNvCxnSpPr>
            <a:cxnSpLocks/>
          </p:cNvCxnSpPr>
          <p:nvPr/>
        </p:nvCxnSpPr>
        <p:spPr>
          <a:xfrm>
            <a:off x="10804523" y="4515801"/>
            <a:ext cx="657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3A9B8F-A956-4DCF-A605-F62D6544BBB4}"/>
              </a:ext>
            </a:extLst>
          </p:cNvPr>
          <p:cNvCxnSpPr>
            <a:cxnSpLocks/>
          </p:cNvCxnSpPr>
          <p:nvPr/>
        </p:nvCxnSpPr>
        <p:spPr>
          <a:xfrm>
            <a:off x="10952953" y="4657725"/>
            <a:ext cx="32861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6276DC-A5FC-44F9-B3AD-20B9808E10E5}"/>
              </a:ext>
            </a:extLst>
          </p:cNvPr>
          <p:cNvSpPr txBox="1"/>
          <p:nvPr/>
        </p:nvSpPr>
        <p:spPr>
          <a:xfrm>
            <a:off x="676276" y="4657725"/>
            <a:ext cx="1425575" cy="646331"/>
          </a:xfrm>
          <a:prstGeom prst="rect">
            <a:avLst/>
          </a:prstGeom>
          <a:noFill/>
        </p:spPr>
        <p:txBody>
          <a:bodyPr wrap="square" rtlCol="0">
            <a:spAutoFit/>
          </a:bodyPr>
          <a:lstStyle/>
          <a:p>
            <a:r>
              <a:rPr lang="en-US" dirty="0"/>
              <a:t>START NODE</a:t>
            </a:r>
          </a:p>
          <a:p>
            <a:pPr algn="ctr"/>
            <a:r>
              <a:rPr lang="en-US" dirty="0"/>
              <a:t>PTR1</a:t>
            </a:r>
            <a:endParaRPr lang="en-IN" dirty="0"/>
          </a:p>
        </p:txBody>
      </p:sp>
      <p:sp>
        <p:nvSpPr>
          <p:cNvPr id="22" name="TextBox 21">
            <a:extLst>
              <a:ext uri="{FF2B5EF4-FFF2-40B4-BE49-F238E27FC236}">
                <a16:creationId xmlns:a16="http://schemas.microsoft.com/office/drawing/2014/main" id="{93DFBF40-BA00-403F-8258-F59D2994078B}"/>
              </a:ext>
            </a:extLst>
          </p:cNvPr>
          <p:cNvSpPr txBox="1"/>
          <p:nvPr/>
        </p:nvSpPr>
        <p:spPr>
          <a:xfrm>
            <a:off x="2638425" y="4707154"/>
            <a:ext cx="1978026" cy="369332"/>
          </a:xfrm>
          <a:prstGeom prst="rect">
            <a:avLst/>
          </a:prstGeom>
          <a:noFill/>
        </p:spPr>
        <p:txBody>
          <a:bodyPr wrap="square" rtlCol="0">
            <a:spAutoFit/>
          </a:bodyPr>
          <a:lstStyle/>
          <a:p>
            <a:pPr algn="ctr"/>
            <a:r>
              <a:rPr lang="en-US" dirty="0"/>
              <a:t>PTR2</a:t>
            </a:r>
            <a:endParaRPr lang="en-IN" dirty="0"/>
          </a:p>
        </p:txBody>
      </p:sp>
    </p:spTree>
    <p:extLst>
      <p:ext uri="{BB962C8B-B14F-4D97-AF65-F5344CB8AC3E}">
        <p14:creationId xmlns:p14="http://schemas.microsoft.com/office/powerpoint/2010/main" val="2694246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EE3B-08C9-4D12-B058-3ECD873848B1}"/>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87F5A88C-6412-4005-844C-F68963E819E4}"/>
              </a:ext>
            </a:extLst>
          </p:cNvPr>
          <p:cNvSpPr>
            <a:spLocks noGrp="1"/>
          </p:cNvSpPr>
          <p:nvPr>
            <p:ph sz="half" idx="1"/>
          </p:nvPr>
        </p:nvSpPr>
        <p:spPr/>
        <p:txBody>
          <a:bodyPr>
            <a:normAutofit fontScale="92500" lnSpcReduction="10000"/>
          </a:bodyPr>
          <a:lstStyle/>
          <a:p>
            <a:pPr marL="0" indent="0">
              <a:buNone/>
            </a:pPr>
            <a:r>
              <a:rPr lang="en-US" dirty="0"/>
              <a:t>struct node* sort(struct node* start){</a:t>
            </a:r>
          </a:p>
          <a:p>
            <a:pPr marL="0" indent="0">
              <a:buNone/>
            </a:pPr>
            <a:r>
              <a:rPr lang="en-US" dirty="0"/>
              <a:t> struct node *ptr1, *ptr2;</a:t>
            </a:r>
          </a:p>
          <a:p>
            <a:pPr marL="0" indent="0">
              <a:buNone/>
            </a:pPr>
            <a:r>
              <a:rPr lang="en-US" dirty="0"/>
              <a:t> ptr1=start;</a:t>
            </a:r>
          </a:p>
          <a:p>
            <a:pPr marL="0" indent="0">
              <a:buNone/>
            </a:pPr>
            <a:r>
              <a:rPr lang="en-US" dirty="0"/>
              <a:t> while(ptr1-&gt;next!=NULL){</a:t>
            </a:r>
          </a:p>
          <a:p>
            <a:pPr marL="0" indent="0">
              <a:buNone/>
            </a:pPr>
            <a:r>
              <a:rPr lang="en-US" dirty="0"/>
              <a:t>	ptr2=ptr1-&gt;next;</a:t>
            </a:r>
          </a:p>
          <a:p>
            <a:pPr marL="0" indent="0">
              <a:buNone/>
            </a:pPr>
            <a:r>
              <a:rPr lang="en-US" dirty="0"/>
              <a:t>		while(ptr2!=Null){</a:t>
            </a:r>
          </a:p>
          <a:p>
            <a:pPr marL="0" indent="0">
              <a:buNone/>
            </a:pPr>
            <a:endParaRPr lang="en-US" dirty="0"/>
          </a:p>
          <a:p>
            <a:pPr marL="0" indent="0">
              <a:buNone/>
            </a:pPr>
            <a:endParaRPr lang="en-IN" dirty="0"/>
          </a:p>
        </p:txBody>
      </p:sp>
      <p:sp>
        <p:nvSpPr>
          <p:cNvPr id="4" name="Content Placeholder 3">
            <a:extLst>
              <a:ext uri="{FF2B5EF4-FFF2-40B4-BE49-F238E27FC236}">
                <a16:creationId xmlns:a16="http://schemas.microsoft.com/office/drawing/2014/main" id="{87B41DA0-B4E4-4A93-9241-B1A252ECE8EF}"/>
              </a:ext>
            </a:extLst>
          </p:cNvPr>
          <p:cNvSpPr>
            <a:spLocks noGrp="1"/>
          </p:cNvSpPr>
          <p:nvPr>
            <p:ph sz="half" idx="2"/>
          </p:nvPr>
        </p:nvSpPr>
        <p:spPr/>
        <p:txBody>
          <a:bodyPr>
            <a:normAutofit fontScale="92500" lnSpcReduction="10000"/>
          </a:bodyPr>
          <a:lstStyle/>
          <a:p>
            <a:pPr marL="457200" lvl="1" indent="0">
              <a:buNone/>
            </a:pPr>
            <a:r>
              <a:rPr lang="en-US" dirty="0"/>
              <a:t>If(ptr1-&gt;data &gt; ptr2-&gt;data){</a:t>
            </a:r>
          </a:p>
          <a:p>
            <a:pPr marL="457200" lvl="1" indent="0">
              <a:buNone/>
            </a:pPr>
            <a:r>
              <a:rPr lang="en-US" dirty="0"/>
              <a:t>	int temp = ptr1-&gt;data;</a:t>
            </a:r>
          </a:p>
          <a:p>
            <a:pPr marL="457200" lvl="1" indent="0">
              <a:buNone/>
            </a:pPr>
            <a:r>
              <a:rPr lang="en-US" dirty="0"/>
              <a:t>	ptr1-&gt;data = ptr2-&gt;data;</a:t>
            </a:r>
          </a:p>
          <a:p>
            <a:pPr marL="457200" lvl="1" indent="0">
              <a:buNone/>
            </a:pPr>
            <a:r>
              <a:rPr lang="en-US" dirty="0"/>
              <a:t>	ptr2-&gt;data = temp;</a:t>
            </a:r>
          </a:p>
          <a:p>
            <a:pPr marL="457200" lvl="1" indent="0">
              <a:buNone/>
            </a:pPr>
            <a:r>
              <a:rPr lang="en-US" dirty="0"/>
              <a:t>}</a:t>
            </a:r>
          </a:p>
          <a:p>
            <a:pPr marL="457200" lvl="1" indent="0">
              <a:buNone/>
            </a:pPr>
            <a:r>
              <a:rPr lang="en-US" dirty="0"/>
              <a:t>ptr2=ptr2-&gt;next;</a:t>
            </a:r>
          </a:p>
          <a:p>
            <a:pPr marL="457200" lvl="1" indent="0">
              <a:buNone/>
            </a:pPr>
            <a:r>
              <a:rPr lang="en-US" dirty="0"/>
              <a:t>}</a:t>
            </a:r>
            <a:endParaRPr lang="en-IN" dirty="0"/>
          </a:p>
          <a:p>
            <a:pPr marL="0" indent="0">
              <a:buNone/>
            </a:pPr>
            <a:r>
              <a:rPr lang="en-IN" dirty="0"/>
              <a:t>ptr1=ptr1-&gt;next;</a:t>
            </a:r>
          </a:p>
          <a:p>
            <a:pPr marL="0" indent="0">
              <a:buNone/>
            </a:pPr>
            <a:r>
              <a:rPr lang="en-IN" dirty="0"/>
              <a:t>}</a:t>
            </a:r>
          </a:p>
          <a:p>
            <a:pPr marL="0" indent="0">
              <a:buNone/>
            </a:pPr>
            <a:r>
              <a:rPr lang="en-IN" dirty="0"/>
              <a:t>return start;</a:t>
            </a:r>
          </a:p>
          <a:p>
            <a:pPr marL="0" indent="0">
              <a:buNone/>
            </a:pPr>
            <a:r>
              <a:rPr lang="en-IN" dirty="0"/>
              <a:t>}</a:t>
            </a:r>
            <a:endParaRPr lang="en-US" dirty="0"/>
          </a:p>
        </p:txBody>
      </p:sp>
    </p:spTree>
    <p:extLst>
      <p:ext uri="{BB962C8B-B14F-4D97-AF65-F5344CB8AC3E}">
        <p14:creationId xmlns:p14="http://schemas.microsoft.com/office/powerpoint/2010/main" val="407713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5E2D-19E1-49F9-AF65-42C84B4B7E53}"/>
              </a:ext>
            </a:extLst>
          </p:cNvPr>
          <p:cNvSpPr>
            <a:spLocks noGrp="1"/>
          </p:cNvSpPr>
          <p:nvPr>
            <p:ph type="title"/>
          </p:nvPr>
        </p:nvSpPr>
        <p:spPr/>
        <p:txBody>
          <a:bodyPr/>
          <a:lstStyle/>
          <a:p>
            <a:r>
              <a:rPr lang="en-US" dirty="0"/>
              <a:t>Special Types of Pointer</a:t>
            </a:r>
            <a:endParaRPr lang="en-IN" dirty="0"/>
          </a:p>
        </p:txBody>
      </p:sp>
      <p:sp>
        <p:nvSpPr>
          <p:cNvPr id="3" name="Content Placeholder 2">
            <a:extLst>
              <a:ext uri="{FF2B5EF4-FFF2-40B4-BE49-F238E27FC236}">
                <a16:creationId xmlns:a16="http://schemas.microsoft.com/office/drawing/2014/main" id="{C8C402F6-F5B7-4899-BB89-7309F1D01EA1}"/>
              </a:ext>
            </a:extLst>
          </p:cNvPr>
          <p:cNvSpPr>
            <a:spLocks noGrp="1"/>
          </p:cNvSpPr>
          <p:nvPr>
            <p:ph idx="1"/>
          </p:nvPr>
        </p:nvSpPr>
        <p:spPr/>
        <p:txBody>
          <a:bodyPr>
            <a:normAutofit fontScale="85000" lnSpcReduction="20000"/>
          </a:bodyPr>
          <a:lstStyle/>
          <a:p>
            <a:r>
              <a:rPr lang="en-US" dirty="0"/>
              <a:t>Dangling Pointer</a:t>
            </a:r>
          </a:p>
          <a:p>
            <a:pPr marL="457200" lvl="1" indent="0">
              <a:buNone/>
            </a:pPr>
            <a:r>
              <a:rPr lang="en-US" b="1" i="0" dirty="0">
                <a:solidFill>
                  <a:srgbClr val="202124"/>
                </a:solidFill>
                <a:effectLst/>
              </a:rPr>
              <a:t>The pointers pointing to a deallocated memory block</a:t>
            </a:r>
            <a:r>
              <a:rPr lang="en-US" b="0" i="0" dirty="0">
                <a:solidFill>
                  <a:srgbClr val="202124"/>
                </a:solidFill>
                <a:effectLst/>
              </a:rPr>
              <a:t> are known as Dangling Pointers. This condition generates an error known as Dangling Pointer Problem. Dangling Pointer occurs when a pointer pointing to a variable goes out of scope or when an object/variable's memory gets deallocated</a:t>
            </a:r>
          </a:p>
          <a:p>
            <a:pPr marL="457200" lvl="1" indent="0">
              <a:buNone/>
            </a:pPr>
            <a:r>
              <a:rPr lang="en-US" dirty="0">
                <a:solidFill>
                  <a:srgbClr val="202124"/>
                </a:solidFill>
              </a:rPr>
              <a:t>Example</a:t>
            </a:r>
          </a:p>
          <a:p>
            <a:pPr marL="914400" lvl="2" indent="0">
              <a:buNone/>
            </a:pPr>
            <a:r>
              <a:rPr lang="en-US" dirty="0">
                <a:solidFill>
                  <a:srgbClr val="202124"/>
                </a:solidFill>
              </a:rPr>
              <a:t>int a=10;</a:t>
            </a:r>
          </a:p>
          <a:p>
            <a:pPr marL="914400" lvl="2" indent="0">
              <a:buNone/>
            </a:pPr>
            <a:r>
              <a:rPr lang="en-US" dirty="0">
                <a:solidFill>
                  <a:srgbClr val="202124"/>
                </a:solidFill>
              </a:rPr>
              <a:t>int *</a:t>
            </a:r>
            <a:r>
              <a:rPr lang="en-US" dirty="0" err="1">
                <a:solidFill>
                  <a:srgbClr val="202124"/>
                </a:solidFill>
              </a:rPr>
              <a:t>ptr</a:t>
            </a:r>
            <a:r>
              <a:rPr lang="en-US" dirty="0">
                <a:solidFill>
                  <a:srgbClr val="202124"/>
                </a:solidFill>
              </a:rPr>
              <a:t>=&amp;a;</a:t>
            </a:r>
          </a:p>
          <a:p>
            <a:pPr marL="914400" lvl="2" indent="0">
              <a:buNone/>
            </a:pPr>
            <a:r>
              <a:rPr lang="en-US" dirty="0">
                <a:solidFill>
                  <a:srgbClr val="202124"/>
                </a:solidFill>
              </a:rPr>
              <a:t>free(</a:t>
            </a:r>
            <a:r>
              <a:rPr lang="en-US" dirty="0" err="1">
                <a:solidFill>
                  <a:srgbClr val="202124"/>
                </a:solidFill>
              </a:rPr>
              <a:t>ptr</a:t>
            </a:r>
            <a:r>
              <a:rPr lang="en-US" dirty="0">
                <a:solidFill>
                  <a:srgbClr val="202124"/>
                </a:solidFill>
              </a:rPr>
              <a:t>);</a:t>
            </a:r>
          </a:p>
          <a:p>
            <a:pPr marL="457200" lvl="1" indent="0">
              <a:buNone/>
            </a:pPr>
            <a:r>
              <a:rPr lang="en-US" dirty="0">
                <a:solidFill>
                  <a:srgbClr val="202124"/>
                </a:solidFill>
              </a:rPr>
              <a:t>The pointer still holds the address but the memory is freed, this kind of a pointer is a dangling pointer.</a:t>
            </a:r>
          </a:p>
          <a:p>
            <a:pPr marL="457200" lvl="1" indent="0">
              <a:buNone/>
            </a:pPr>
            <a:r>
              <a:rPr lang="en-US" dirty="0">
                <a:solidFill>
                  <a:srgbClr val="202124"/>
                </a:solidFill>
              </a:rPr>
              <a:t>To avoid a dangling pointer, we have to reassign the pointer to Null after we free the memory.</a:t>
            </a:r>
          </a:p>
          <a:p>
            <a:pPr marL="457200" lvl="1" indent="0">
              <a:buNone/>
            </a:pPr>
            <a:r>
              <a:rPr lang="en-US" dirty="0">
                <a:solidFill>
                  <a:srgbClr val="202124"/>
                </a:solidFill>
              </a:rPr>
              <a:t>Example</a:t>
            </a:r>
          </a:p>
          <a:p>
            <a:pPr marL="914400" lvl="2" indent="0">
              <a:buNone/>
            </a:pPr>
            <a:r>
              <a:rPr lang="en-US" dirty="0">
                <a:solidFill>
                  <a:srgbClr val="202124"/>
                </a:solidFill>
              </a:rPr>
              <a:t>int a=10;</a:t>
            </a:r>
          </a:p>
          <a:p>
            <a:pPr marL="914400" lvl="2" indent="0">
              <a:buNone/>
            </a:pPr>
            <a:r>
              <a:rPr lang="en-US" dirty="0">
                <a:solidFill>
                  <a:srgbClr val="202124"/>
                </a:solidFill>
              </a:rPr>
              <a:t>int *</a:t>
            </a:r>
            <a:r>
              <a:rPr lang="en-US" dirty="0" err="1">
                <a:solidFill>
                  <a:srgbClr val="202124"/>
                </a:solidFill>
              </a:rPr>
              <a:t>ptr</a:t>
            </a:r>
            <a:r>
              <a:rPr lang="en-US" dirty="0">
                <a:solidFill>
                  <a:srgbClr val="202124"/>
                </a:solidFill>
              </a:rPr>
              <a:t>=&amp;a;</a:t>
            </a:r>
          </a:p>
          <a:p>
            <a:pPr marL="914400" lvl="2" indent="0">
              <a:buNone/>
            </a:pPr>
            <a:r>
              <a:rPr lang="en-US" dirty="0">
                <a:solidFill>
                  <a:srgbClr val="202124"/>
                </a:solidFill>
              </a:rPr>
              <a:t>free(</a:t>
            </a:r>
            <a:r>
              <a:rPr lang="en-US" dirty="0" err="1">
                <a:solidFill>
                  <a:srgbClr val="202124"/>
                </a:solidFill>
              </a:rPr>
              <a:t>ptr</a:t>
            </a:r>
            <a:r>
              <a:rPr lang="en-US" dirty="0">
                <a:solidFill>
                  <a:srgbClr val="202124"/>
                </a:solidFill>
              </a:rPr>
              <a:t>);</a:t>
            </a:r>
          </a:p>
          <a:p>
            <a:pPr marL="914400" lvl="2" indent="0">
              <a:buNone/>
            </a:pPr>
            <a:r>
              <a:rPr lang="en-US" dirty="0" err="1">
                <a:solidFill>
                  <a:srgbClr val="202124"/>
                </a:solidFill>
              </a:rPr>
              <a:t>Ptr</a:t>
            </a:r>
            <a:r>
              <a:rPr lang="en-US" dirty="0">
                <a:solidFill>
                  <a:srgbClr val="202124"/>
                </a:solidFill>
              </a:rPr>
              <a:t>=NULL</a:t>
            </a:r>
          </a:p>
          <a:p>
            <a:pPr marL="457200" lvl="1" indent="0">
              <a:buNone/>
            </a:pPr>
            <a:endParaRPr lang="en-US" dirty="0">
              <a:solidFill>
                <a:srgbClr val="202124"/>
              </a:solidFill>
            </a:endParaRPr>
          </a:p>
          <a:p>
            <a:pPr marL="914400" lvl="2" indent="0">
              <a:buNone/>
            </a:pPr>
            <a:endParaRPr lang="en-IN" dirty="0"/>
          </a:p>
        </p:txBody>
      </p:sp>
    </p:spTree>
    <p:extLst>
      <p:ext uri="{BB962C8B-B14F-4D97-AF65-F5344CB8AC3E}">
        <p14:creationId xmlns:p14="http://schemas.microsoft.com/office/powerpoint/2010/main" val="927283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BB67-6EE8-4911-ACA3-089313797A4D}"/>
              </a:ext>
            </a:extLst>
          </p:cNvPr>
          <p:cNvSpPr>
            <a:spLocks noGrp="1"/>
          </p:cNvSpPr>
          <p:nvPr>
            <p:ph type="title"/>
          </p:nvPr>
        </p:nvSpPr>
        <p:spPr/>
        <p:txBody>
          <a:bodyPr/>
          <a:lstStyle/>
          <a:p>
            <a:r>
              <a:rPr lang="en-US" dirty="0"/>
              <a:t>Application of Linked List </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DAB755-8E47-4646-8F76-33566F9E2644}"/>
                  </a:ext>
                </a:extLst>
              </p:cNvPr>
              <p:cNvSpPr>
                <a:spLocks noGrp="1"/>
              </p:cNvSpPr>
              <p:nvPr>
                <p:ph idx="1"/>
              </p:nvPr>
            </p:nvSpPr>
            <p:spPr/>
            <p:txBody>
              <a:bodyPr/>
              <a:lstStyle/>
              <a:p>
                <a:r>
                  <a:rPr lang="en-US" dirty="0"/>
                  <a:t>Polynomial representation</a:t>
                </a:r>
              </a:p>
              <a:p>
                <a:r>
                  <a:rPr lang="en-US" dirty="0"/>
                  <a:t>Each polynomial can be stored in terms of its coefficient and exponent</a:t>
                </a:r>
              </a:p>
              <a:p>
                <a:r>
                  <a:rPr lang="en-US" dirty="0"/>
                  <a:t>The link is made from the highest order of the polynomial to the lowest order</a:t>
                </a:r>
              </a:p>
              <a:p>
                <a:r>
                  <a:rPr lang="en-US" dirty="0"/>
                  <a:t>Ex- 3</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-2x+1</a:t>
                </a:r>
              </a:p>
              <a:p>
                <a:pPr marL="0" indent="0">
                  <a:buNone/>
                </a:pPr>
                <a:endParaRPr lang="en-IN" dirty="0"/>
              </a:p>
            </p:txBody>
          </p:sp>
        </mc:Choice>
        <mc:Fallback>
          <p:sp>
            <p:nvSpPr>
              <p:cNvPr id="3" name="Content Placeholder 2">
                <a:extLst>
                  <a:ext uri="{FF2B5EF4-FFF2-40B4-BE49-F238E27FC236}">
                    <a16:creationId xmlns:a16="http://schemas.microsoft.com/office/drawing/2014/main" id="{A2DAB755-8E47-4646-8F76-33566F9E264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1EF89AF3-BDC3-4FA9-B66D-B0A49ACD8CA5}"/>
              </a:ext>
            </a:extLst>
          </p:cNvPr>
          <p:cNvSpPr/>
          <p:nvPr/>
        </p:nvSpPr>
        <p:spPr>
          <a:xfrm>
            <a:off x="1388270" y="5267643"/>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3       2       10</a:t>
            </a:r>
            <a:endParaRPr lang="en-IN" b="1" dirty="0">
              <a:ln w="22225">
                <a:solidFill>
                  <a:schemeClr val="accent2"/>
                </a:solidFill>
                <a:prstDash val="solid"/>
              </a:ln>
              <a:solidFill>
                <a:schemeClr val="bg1"/>
              </a:solidFill>
            </a:endParaRPr>
          </a:p>
        </p:txBody>
      </p:sp>
      <p:cxnSp>
        <p:nvCxnSpPr>
          <p:cNvPr id="6" name="Straight Connector 5">
            <a:extLst>
              <a:ext uri="{FF2B5EF4-FFF2-40B4-BE49-F238E27FC236}">
                <a16:creationId xmlns:a16="http://schemas.microsoft.com/office/drawing/2014/main" id="{BCF2A92D-4A76-471E-BDB0-1DD691F34355}"/>
              </a:ext>
            </a:extLst>
          </p:cNvPr>
          <p:cNvCxnSpPr>
            <a:cxnSpLocks/>
          </p:cNvCxnSpPr>
          <p:nvPr/>
        </p:nvCxnSpPr>
        <p:spPr>
          <a:xfrm flipV="1">
            <a:off x="1781175" y="5267643"/>
            <a:ext cx="0" cy="83312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1FD2A3C-0052-4C49-9ED7-233BBD5365F8}"/>
              </a:ext>
            </a:extLst>
          </p:cNvPr>
          <p:cNvCxnSpPr>
            <a:cxnSpLocks/>
          </p:cNvCxnSpPr>
          <p:nvPr/>
        </p:nvCxnSpPr>
        <p:spPr>
          <a:xfrm flipV="1">
            <a:off x="2314575" y="5267643"/>
            <a:ext cx="0" cy="833120"/>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BFE57999-4BE5-4E12-A70E-B19257F02086}"/>
              </a:ext>
            </a:extLst>
          </p:cNvPr>
          <p:cNvSpPr/>
          <p:nvPr/>
        </p:nvSpPr>
        <p:spPr>
          <a:xfrm>
            <a:off x="3627438" y="5267961"/>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-2       1      20</a:t>
            </a:r>
            <a:endParaRPr lang="en-IN" b="1" dirty="0">
              <a:ln w="22225">
                <a:solidFill>
                  <a:schemeClr val="accent2"/>
                </a:solidFill>
                <a:prstDash val="solid"/>
              </a:ln>
              <a:solidFill>
                <a:schemeClr val="bg1"/>
              </a:solidFill>
            </a:endParaRPr>
          </a:p>
        </p:txBody>
      </p:sp>
      <p:sp>
        <p:nvSpPr>
          <p:cNvPr id="13" name="Rectangle 12">
            <a:extLst>
              <a:ext uri="{FF2B5EF4-FFF2-40B4-BE49-F238E27FC236}">
                <a16:creationId xmlns:a16="http://schemas.microsoft.com/office/drawing/2014/main" id="{B646D435-A30C-4259-9E01-A13585EA535A}"/>
              </a:ext>
            </a:extLst>
          </p:cNvPr>
          <p:cNvSpPr/>
          <p:nvPr/>
        </p:nvSpPr>
        <p:spPr>
          <a:xfrm>
            <a:off x="5713414" y="5267643"/>
            <a:ext cx="1425575"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22225">
                  <a:solidFill>
                    <a:schemeClr val="accent2"/>
                  </a:solidFill>
                  <a:prstDash val="solid"/>
                </a:ln>
                <a:solidFill>
                  <a:schemeClr val="bg1"/>
                </a:solidFill>
              </a:rPr>
              <a:t>1      0   NULL</a:t>
            </a:r>
            <a:endParaRPr lang="en-IN" b="1" dirty="0">
              <a:ln w="22225">
                <a:solidFill>
                  <a:schemeClr val="accent2"/>
                </a:solidFill>
                <a:prstDash val="solid"/>
              </a:ln>
              <a:solidFill>
                <a:schemeClr val="bg1"/>
              </a:solidFill>
            </a:endParaRPr>
          </a:p>
        </p:txBody>
      </p:sp>
      <p:cxnSp>
        <p:nvCxnSpPr>
          <p:cNvPr id="14" name="Straight Connector 13">
            <a:extLst>
              <a:ext uri="{FF2B5EF4-FFF2-40B4-BE49-F238E27FC236}">
                <a16:creationId xmlns:a16="http://schemas.microsoft.com/office/drawing/2014/main" id="{D15A61DA-5006-486B-AB93-91ED6B973A7F}"/>
              </a:ext>
            </a:extLst>
          </p:cNvPr>
          <p:cNvCxnSpPr>
            <a:cxnSpLocks/>
          </p:cNvCxnSpPr>
          <p:nvPr/>
        </p:nvCxnSpPr>
        <p:spPr>
          <a:xfrm flipV="1">
            <a:off x="4114800" y="5267643"/>
            <a:ext cx="0" cy="83312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094D70D-D485-4C09-8AC6-11BFB583C194}"/>
              </a:ext>
            </a:extLst>
          </p:cNvPr>
          <p:cNvCxnSpPr>
            <a:cxnSpLocks/>
          </p:cNvCxnSpPr>
          <p:nvPr/>
        </p:nvCxnSpPr>
        <p:spPr>
          <a:xfrm flipV="1">
            <a:off x="4581525" y="5267643"/>
            <a:ext cx="0" cy="83312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A64ACCB-AE44-4AF4-B43F-544C3651242B}"/>
              </a:ext>
            </a:extLst>
          </p:cNvPr>
          <p:cNvCxnSpPr>
            <a:cxnSpLocks/>
          </p:cNvCxnSpPr>
          <p:nvPr/>
        </p:nvCxnSpPr>
        <p:spPr>
          <a:xfrm flipV="1">
            <a:off x="6096000" y="5267643"/>
            <a:ext cx="0" cy="83312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DFC5BC-4FF3-40F5-9335-BCDF754924A8}"/>
              </a:ext>
            </a:extLst>
          </p:cNvPr>
          <p:cNvCxnSpPr>
            <a:cxnSpLocks/>
          </p:cNvCxnSpPr>
          <p:nvPr/>
        </p:nvCxnSpPr>
        <p:spPr>
          <a:xfrm flipV="1">
            <a:off x="6426201" y="5267643"/>
            <a:ext cx="0" cy="83312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CFD97EF-B25C-4D46-887F-CA1D0595AC20}"/>
              </a:ext>
            </a:extLst>
          </p:cNvPr>
          <p:cNvCxnSpPr>
            <a:stCxn id="4" idx="3"/>
            <a:endCxn id="10" idx="1"/>
          </p:cNvCxnSpPr>
          <p:nvPr/>
        </p:nvCxnSpPr>
        <p:spPr>
          <a:xfrm>
            <a:off x="2813845" y="5684203"/>
            <a:ext cx="813593" cy="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99E799D-6861-4856-A55F-9547BD06FB84}"/>
              </a:ext>
            </a:extLst>
          </p:cNvPr>
          <p:cNvCxnSpPr>
            <a:cxnSpLocks/>
            <a:stCxn id="10" idx="3"/>
            <a:endCxn id="13" idx="1"/>
          </p:cNvCxnSpPr>
          <p:nvPr/>
        </p:nvCxnSpPr>
        <p:spPr>
          <a:xfrm flipV="1">
            <a:off x="5053013" y="5684203"/>
            <a:ext cx="660401" cy="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DCA4370-7C86-46A8-A1DC-7940FCFE9D9F}"/>
              </a:ext>
            </a:extLst>
          </p:cNvPr>
          <p:cNvCxnSpPr/>
          <p:nvPr/>
        </p:nvCxnSpPr>
        <p:spPr>
          <a:xfrm flipV="1">
            <a:off x="2181225" y="4038600"/>
            <a:ext cx="1446213" cy="133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0090BB6B-E30D-46F5-BCC3-85DFED9411A2}"/>
              </a:ext>
            </a:extLst>
          </p:cNvPr>
          <p:cNvSpPr txBox="1"/>
          <p:nvPr/>
        </p:nvSpPr>
        <p:spPr>
          <a:xfrm>
            <a:off x="3664743" y="3771900"/>
            <a:ext cx="1305720" cy="374888"/>
          </a:xfrm>
          <a:prstGeom prst="rect">
            <a:avLst/>
          </a:prstGeom>
          <a:noFill/>
        </p:spPr>
        <p:txBody>
          <a:bodyPr wrap="square" rtlCol="0">
            <a:spAutoFit/>
          </a:bodyPr>
          <a:lstStyle/>
          <a:p>
            <a:r>
              <a:rPr lang="en-US" dirty="0"/>
              <a:t>Exponent</a:t>
            </a:r>
            <a:endParaRPr lang="en-IN" dirty="0"/>
          </a:p>
        </p:txBody>
      </p:sp>
      <p:cxnSp>
        <p:nvCxnSpPr>
          <p:cNvPr id="29" name="Straight Arrow Connector 28">
            <a:extLst>
              <a:ext uri="{FF2B5EF4-FFF2-40B4-BE49-F238E27FC236}">
                <a16:creationId xmlns:a16="http://schemas.microsoft.com/office/drawing/2014/main" id="{EB489280-35E8-41DB-9B8E-20156DCE6C62}"/>
              </a:ext>
            </a:extLst>
          </p:cNvPr>
          <p:cNvCxnSpPr>
            <a:cxnSpLocks/>
          </p:cNvCxnSpPr>
          <p:nvPr/>
        </p:nvCxnSpPr>
        <p:spPr>
          <a:xfrm>
            <a:off x="1781175" y="4457700"/>
            <a:ext cx="0" cy="354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067851D2-058B-4E82-865C-86A8F3890CAA}"/>
              </a:ext>
            </a:extLst>
          </p:cNvPr>
          <p:cNvSpPr txBox="1"/>
          <p:nvPr/>
        </p:nvSpPr>
        <p:spPr>
          <a:xfrm>
            <a:off x="1388270" y="4825287"/>
            <a:ext cx="1305720" cy="374888"/>
          </a:xfrm>
          <a:prstGeom prst="rect">
            <a:avLst/>
          </a:prstGeom>
          <a:noFill/>
        </p:spPr>
        <p:txBody>
          <a:bodyPr wrap="square" rtlCol="0">
            <a:spAutoFit/>
          </a:bodyPr>
          <a:lstStyle/>
          <a:p>
            <a:r>
              <a:rPr lang="en-US" dirty="0"/>
              <a:t>Coefficient</a:t>
            </a:r>
            <a:endParaRPr lang="en-IN" dirty="0"/>
          </a:p>
        </p:txBody>
      </p:sp>
    </p:spTree>
    <p:extLst>
      <p:ext uri="{BB962C8B-B14F-4D97-AF65-F5344CB8AC3E}">
        <p14:creationId xmlns:p14="http://schemas.microsoft.com/office/powerpoint/2010/main" val="699438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E476-9C1C-431B-8AE6-7652318F83ED}"/>
              </a:ext>
            </a:extLst>
          </p:cNvPr>
          <p:cNvSpPr>
            <a:spLocks noGrp="1"/>
          </p:cNvSpPr>
          <p:nvPr>
            <p:ph type="title"/>
          </p:nvPr>
        </p:nvSpPr>
        <p:spPr/>
        <p:txBody>
          <a:bodyPr/>
          <a:lstStyle/>
          <a:p>
            <a:r>
              <a:rPr lang="en-US" dirty="0"/>
              <a:t>Code for creating such a struct</a:t>
            </a:r>
            <a:endParaRPr lang="en-IN" dirty="0"/>
          </a:p>
        </p:txBody>
      </p:sp>
      <p:sp>
        <p:nvSpPr>
          <p:cNvPr id="3" name="Content Placeholder 2">
            <a:extLst>
              <a:ext uri="{FF2B5EF4-FFF2-40B4-BE49-F238E27FC236}">
                <a16:creationId xmlns:a16="http://schemas.microsoft.com/office/drawing/2014/main" id="{AF5C93D3-2B60-4744-8812-FA5CE2E3C78A}"/>
              </a:ext>
            </a:extLst>
          </p:cNvPr>
          <p:cNvSpPr>
            <a:spLocks noGrp="1"/>
          </p:cNvSpPr>
          <p:nvPr>
            <p:ph sz="half" idx="1"/>
          </p:nvPr>
        </p:nvSpPr>
        <p:spPr/>
        <p:txBody>
          <a:bodyPr/>
          <a:lstStyle/>
          <a:p>
            <a:pPr marL="0" indent="0">
              <a:buNone/>
            </a:pPr>
            <a:r>
              <a:rPr lang="en-US" dirty="0"/>
              <a:t>struct polynomial{</a:t>
            </a:r>
          </a:p>
          <a:p>
            <a:pPr marL="0" indent="0">
              <a:buNone/>
            </a:pPr>
            <a:r>
              <a:rPr lang="en-US" dirty="0"/>
              <a:t>	int exp;</a:t>
            </a:r>
          </a:p>
          <a:p>
            <a:pPr marL="0" indent="0">
              <a:buNone/>
            </a:pPr>
            <a:r>
              <a:rPr lang="en-US" dirty="0"/>
              <a:t>	float </a:t>
            </a:r>
            <a:r>
              <a:rPr lang="en-US" dirty="0" err="1"/>
              <a:t>coeff</a:t>
            </a:r>
            <a:r>
              <a:rPr lang="en-US" dirty="0"/>
              <a:t>;</a:t>
            </a:r>
          </a:p>
          <a:p>
            <a:pPr marL="0" indent="0">
              <a:buNone/>
            </a:pPr>
            <a:r>
              <a:rPr lang="en-US" dirty="0"/>
              <a:t>	struct polynomial *next;</a:t>
            </a:r>
          </a:p>
          <a:p>
            <a:pPr marL="0" indent="0">
              <a:buNone/>
            </a:pPr>
            <a:r>
              <a:rPr lang="en-US" dirty="0"/>
              <a:t>}</a:t>
            </a:r>
            <a:endParaRPr lang="en-IN" dirty="0"/>
          </a:p>
        </p:txBody>
      </p:sp>
      <p:sp>
        <p:nvSpPr>
          <p:cNvPr id="4" name="Content Placeholder 3">
            <a:extLst>
              <a:ext uri="{FF2B5EF4-FFF2-40B4-BE49-F238E27FC236}">
                <a16:creationId xmlns:a16="http://schemas.microsoft.com/office/drawing/2014/main" id="{C6AC8136-09E3-486D-BA84-76F99DC6E51B}"/>
              </a:ext>
            </a:extLst>
          </p:cNvPr>
          <p:cNvSpPr>
            <a:spLocks noGrp="1"/>
          </p:cNvSpPr>
          <p:nvPr>
            <p:ph sz="half" idx="2"/>
          </p:nvPr>
        </p:nvSpPr>
        <p:spPr/>
        <p:txBody>
          <a:bodyPr/>
          <a:lstStyle/>
          <a:p>
            <a:pPr marL="0" indent="0">
              <a:buNone/>
            </a:pPr>
            <a:endParaRPr lang="en-IN" dirty="0"/>
          </a:p>
        </p:txBody>
      </p:sp>
    </p:spTree>
    <p:extLst>
      <p:ext uri="{BB962C8B-B14F-4D97-AF65-F5344CB8AC3E}">
        <p14:creationId xmlns:p14="http://schemas.microsoft.com/office/powerpoint/2010/main" val="3829446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CB2E-9D0F-4F91-A2C3-C8A74AF6B196}"/>
              </a:ext>
            </a:extLst>
          </p:cNvPr>
          <p:cNvSpPr>
            <a:spLocks noGrp="1"/>
          </p:cNvSpPr>
          <p:nvPr>
            <p:ph type="title"/>
          </p:nvPr>
        </p:nvSpPr>
        <p:spPr/>
        <p:txBody>
          <a:bodyPr/>
          <a:lstStyle/>
          <a:p>
            <a:r>
              <a:rPr lang="en-US" dirty="0"/>
              <a:t>Stack</a:t>
            </a:r>
            <a:endParaRPr lang="en-IN" dirty="0"/>
          </a:p>
        </p:txBody>
      </p:sp>
      <p:sp>
        <p:nvSpPr>
          <p:cNvPr id="3" name="Content Placeholder 2">
            <a:extLst>
              <a:ext uri="{FF2B5EF4-FFF2-40B4-BE49-F238E27FC236}">
                <a16:creationId xmlns:a16="http://schemas.microsoft.com/office/drawing/2014/main" id="{6D898C9C-5B65-44F2-B06F-EDFCCC1F5A3D}"/>
              </a:ext>
            </a:extLst>
          </p:cNvPr>
          <p:cNvSpPr>
            <a:spLocks noGrp="1"/>
          </p:cNvSpPr>
          <p:nvPr>
            <p:ph idx="1"/>
          </p:nvPr>
        </p:nvSpPr>
        <p:spPr/>
        <p:txBody>
          <a:bodyPr>
            <a:normAutofit lnSpcReduction="10000"/>
          </a:bodyPr>
          <a:lstStyle/>
          <a:p>
            <a:r>
              <a:rPr lang="en-US" dirty="0"/>
              <a:t>It is a linear data structure that contains data of the same type and performs operations in a particular order –LIFO(Last In First Out)</a:t>
            </a:r>
          </a:p>
          <a:p>
            <a:r>
              <a:rPr lang="en-US" dirty="0"/>
              <a:t>Example-</a:t>
            </a:r>
          </a:p>
          <a:p>
            <a:pPr lvl="1"/>
            <a:r>
              <a:rPr lang="en-US" dirty="0"/>
              <a:t>A stack of Books</a:t>
            </a:r>
          </a:p>
          <a:p>
            <a:r>
              <a:rPr lang="en-IN" dirty="0"/>
              <a:t>Operations on stack</a:t>
            </a:r>
          </a:p>
          <a:p>
            <a:pPr lvl="1"/>
            <a:r>
              <a:rPr lang="en-IN" dirty="0"/>
              <a:t>Push-Inserting an element at the end of the stack</a:t>
            </a:r>
          </a:p>
          <a:p>
            <a:pPr lvl="1"/>
            <a:r>
              <a:rPr lang="en-IN" dirty="0"/>
              <a:t>Pop- removing an element from the beginning of the stack</a:t>
            </a:r>
          </a:p>
          <a:p>
            <a:pPr lvl="1"/>
            <a:r>
              <a:rPr lang="en-IN" dirty="0"/>
              <a:t>Peek/Top-Returns the top most element in the stack</a:t>
            </a:r>
            <a:endParaRPr lang="en-US" dirty="0"/>
          </a:p>
          <a:p>
            <a:r>
              <a:rPr lang="en-US" dirty="0"/>
              <a:t>Limiting Conditions</a:t>
            </a:r>
          </a:p>
          <a:p>
            <a:pPr lvl="1"/>
            <a:r>
              <a:rPr lang="en-US" dirty="0"/>
              <a:t>Overflow-When stack is full and u cannot push anymore elements</a:t>
            </a:r>
          </a:p>
          <a:p>
            <a:pPr lvl="1"/>
            <a:r>
              <a:rPr lang="en-US" dirty="0"/>
              <a:t>Underflow-When stack is empty and u cannot pop anymore elements</a:t>
            </a:r>
            <a:endParaRPr lang="en-IN" dirty="0"/>
          </a:p>
        </p:txBody>
      </p:sp>
    </p:spTree>
    <p:extLst>
      <p:ext uri="{BB962C8B-B14F-4D97-AF65-F5344CB8AC3E}">
        <p14:creationId xmlns:p14="http://schemas.microsoft.com/office/powerpoint/2010/main" val="2999604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A045BE0-12B9-4959-8549-C43CDEF2197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Stack Representation</a:t>
            </a:r>
          </a:p>
        </p:txBody>
      </p:sp>
      <p:pic>
        <p:nvPicPr>
          <p:cNvPr id="1028" name="Picture 4" descr="DS Stack - javatpoint">
            <a:extLst>
              <a:ext uri="{FF2B5EF4-FFF2-40B4-BE49-F238E27FC236}">
                <a16:creationId xmlns:a16="http://schemas.microsoft.com/office/drawing/2014/main" id="{A8C989DD-7479-49A0-BD98-5E24AB28F2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905415"/>
            <a:ext cx="6780700" cy="504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50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1098-32DE-4DEF-84DF-DA61AB6EF2F6}"/>
              </a:ext>
            </a:extLst>
          </p:cNvPr>
          <p:cNvSpPr>
            <a:spLocks noGrp="1"/>
          </p:cNvSpPr>
          <p:nvPr>
            <p:ph type="title"/>
          </p:nvPr>
        </p:nvSpPr>
        <p:spPr/>
        <p:txBody>
          <a:bodyPr/>
          <a:lstStyle/>
          <a:p>
            <a:r>
              <a:rPr lang="en-US" dirty="0"/>
              <a:t>Stack using Array-Push and Pop</a:t>
            </a:r>
            <a:endParaRPr lang="en-IN" dirty="0"/>
          </a:p>
        </p:txBody>
      </p:sp>
      <p:sp>
        <p:nvSpPr>
          <p:cNvPr id="3" name="Content Placeholder 2">
            <a:extLst>
              <a:ext uri="{FF2B5EF4-FFF2-40B4-BE49-F238E27FC236}">
                <a16:creationId xmlns:a16="http://schemas.microsoft.com/office/drawing/2014/main" id="{6B200098-6776-41CF-A71D-F3E2687BBD33}"/>
              </a:ext>
            </a:extLst>
          </p:cNvPr>
          <p:cNvSpPr>
            <a:spLocks noGrp="1"/>
          </p:cNvSpPr>
          <p:nvPr>
            <p:ph sz="half" idx="1"/>
          </p:nvPr>
        </p:nvSpPr>
        <p:spPr/>
        <p:txBody>
          <a:bodyPr>
            <a:normAutofit fontScale="62500" lnSpcReduction="20000"/>
          </a:bodyPr>
          <a:lstStyle/>
          <a:p>
            <a:pPr marL="0" indent="0">
              <a:buNone/>
            </a:pPr>
            <a:r>
              <a:rPr lang="en-US" dirty="0"/>
              <a:t>Void push(int stack[], int value)</a:t>
            </a:r>
          </a:p>
          <a:p>
            <a:pPr marL="0" indent="0">
              <a:buNone/>
            </a:pPr>
            <a:r>
              <a:rPr lang="en-US" dirty="0"/>
              <a:t>{</a:t>
            </a:r>
          </a:p>
          <a:p>
            <a:pPr marL="0" indent="0">
              <a:buNone/>
            </a:pPr>
            <a:r>
              <a:rPr lang="en-US" dirty="0"/>
              <a:t>	if(top == </a:t>
            </a:r>
            <a:r>
              <a:rPr lang="en-US" dirty="0" err="1"/>
              <a:t>stack.length</a:t>
            </a:r>
            <a:r>
              <a:rPr lang="en-US" dirty="0"/>
              <a:t> -1){</a:t>
            </a:r>
          </a:p>
          <a:p>
            <a:pPr marL="0" indent="0">
              <a:buNone/>
            </a:pPr>
            <a:r>
              <a:rPr lang="en-US" dirty="0"/>
              <a:t>		</a:t>
            </a:r>
            <a:r>
              <a:rPr lang="en-US" dirty="0" err="1"/>
              <a:t>printf</a:t>
            </a:r>
            <a:r>
              <a:rPr lang="en-US" dirty="0"/>
              <a:t>(“Overflow”);</a:t>
            </a:r>
          </a:p>
          <a:p>
            <a:pPr marL="0" indent="0">
              <a:buNone/>
            </a:pPr>
            <a:r>
              <a:rPr lang="en-US" dirty="0"/>
              <a:t>	}</a:t>
            </a:r>
          </a:p>
          <a:p>
            <a:pPr marL="0" indent="0">
              <a:buNone/>
            </a:pPr>
            <a:r>
              <a:rPr lang="en-US" dirty="0"/>
              <a:t>	 else{</a:t>
            </a:r>
          </a:p>
          <a:p>
            <a:pPr marL="0" indent="0">
              <a:buNone/>
            </a:pPr>
            <a:r>
              <a:rPr lang="en-US" dirty="0"/>
              <a:t>		top++;</a:t>
            </a:r>
          </a:p>
          <a:p>
            <a:pPr marL="0" indent="0">
              <a:buNone/>
            </a:pPr>
            <a:r>
              <a:rPr lang="en-US" dirty="0"/>
              <a:t> 		stack[top] = value;</a:t>
            </a:r>
          </a:p>
          <a:p>
            <a:pPr marL="0" indent="0">
              <a:buNone/>
            </a:pPr>
            <a:r>
              <a:rPr lang="en-US" dirty="0"/>
              <a:t>	}</a:t>
            </a:r>
          </a:p>
          <a:p>
            <a:pPr marL="0" indent="0">
              <a:buNone/>
            </a:pPr>
            <a:r>
              <a:rPr lang="en-US" dirty="0"/>
              <a:t>}</a:t>
            </a:r>
            <a:endParaRPr lang="en-IN" dirty="0"/>
          </a:p>
        </p:txBody>
      </p:sp>
      <p:sp>
        <p:nvSpPr>
          <p:cNvPr id="4" name="Content Placeholder 3">
            <a:extLst>
              <a:ext uri="{FF2B5EF4-FFF2-40B4-BE49-F238E27FC236}">
                <a16:creationId xmlns:a16="http://schemas.microsoft.com/office/drawing/2014/main" id="{4C0D44CF-0CC8-4132-9B4E-964187E87D60}"/>
              </a:ext>
            </a:extLst>
          </p:cNvPr>
          <p:cNvSpPr>
            <a:spLocks noGrp="1"/>
          </p:cNvSpPr>
          <p:nvPr>
            <p:ph sz="half" idx="2"/>
          </p:nvPr>
        </p:nvSpPr>
        <p:spPr/>
        <p:txBody>
          <a:bodyPr>
            <a:normAutofit fontScale="62500" lnSpcReduction="20000"/>
          </a:bodyPr>
          <a:lstStyle/>
          <a:p>
            <a:pPr marL="0" indent="0">
              <a:buNone/>
            </a:pPr>
            <a:r>
              <a:rPr lang="en-US" dirty="0"/>
              <a:t>int pop(int stack[])</a:t>
            </a:r>
          </a:p>
          <a:p>
            <a:pPr marL="0" indent="0">
              <a:buNone/>
            </a:pPr>
            <a:r>
              <a:rPr lang="en-US" dirty="0"/>
              <a:t>{</a:t>
            </a:r>
          </a:p>
          <a:p>
            <a:pPr marL="0" indent="0">
              <a:buNone/>
            </a:pPr>
            <a:r>
              <a:rPr lang="en-US" dirty="0"/>
              <a:t>	int </a:t>
            </a:r>
            <a:r>
              <a:rPr lang="en-US" dirty="0" err="1"/>
              <a:t>val</a:t>
            </a:r>
            <a:r>
              <a:rPr lang="en-US" dirty="0"/>
              <a:t>;</a:t>
            </a:r>
          </a:p>
          <a:p>
            <a:pPr marL="0" indent="0">
              <a:buNone/>
            </a:pPr>
            <a:r>
              <a:rPr lang="en-US" dirty="0"/>
              <a:t>	if(top == -1) </a:t>
            </a:r>
          </a:p>
          <a:p>
            <a:pPr marL="0" indent="0">
              <a:buNone/>
            </a:pPr>
            <a:r>
              <a:rPr lang="en-US" dirty="0"/>
              <a:t>	{	</a:t>
            </a:r>
          </a:p>
          <a:p>
            <a:pPr marL="0" indent="0">
              <a:buNone/>
            </a:pPr>
            <a:r>
              <a:rPr lang="en-US" dirty="0"/>
              <a:t>		</a:t>
            </a:r>
            <a:r>
              <a:rPr lang="en-US" dirty="0" err="1"/>
              <a:t>printf</a:t>
            </a:r>
            <a:r>
              <a:rPr lang="en-US" dirty="0"/>
              <a:t>(“Underflow”);</a:t>
            </a:r>
          </a:p>
          <a:p>
            <a:pPr marL="0" indent="0">
              <a:buNone/>
            </a:pPr>
            <a:r>
              <a:rPr lang="en-US" dirty="0"/>
              <a:t>		return -1;</a:t>
            </a:r>
          </a:p>
          <a:p>
            <a:pPr marL="0" indent="0">
              <a:buNone/>
            </a:pPr>
            <a:r>
              <a:rPr lang="en-US" dirty="0"/>
              <a:t>	} else {</a:t>
            </a:r>
          </a:p>
          <a:p>
            <a:pPr marL="0" indent="0">
              <a:buNone/>
            </a:pPr>
            <a:r>
              <a:rPr lang="en-US" dirty="0"/>
              <a:t>		</a:t>
            </a:r>
            <a:r>
              <a:rPr lang="en-US" dirty="0" err="1"/>
              <a:t>val</a:t>
            </a:r>
            <a:r>
              <a:rPr lang="en-US" dirty="0"/>
              <a:t> = stack[top];</a:t>
            </a:r>
          </a:p>
          <a:p>
            <a:pPr marL="0" indent="0">
              <a:buNone/>
            </a:pPr>
            <a:r>
              <a:rPr lang="en-US" dirty="0"/>
              <a:t>		top--;</a:t>
            </a:r>
          </a:p>
          <a:p>
            <a:pPr marL="0" indent="0">
              <a:buNone/>
            </a:pPr>
            <a:r>
              <a:rPr lang="en-US" dirty="0"/>
              <a:t>		return </a:t>
            </a:r>
            <a:r>
              <a:rPr lang="en-US" dirty="0" err="1"/>
              <a:t>val</a:t>
            </a:r>
            <a:r>
              <a:rPr lang="en-US" dirty="0"/>
              <a:t>;</a:t>
            </a:r>
          </a:p>
          <a:p>
            <a:pPr marL="0" indent="0">
              <a:buNone/>
            </a:pPr>
            <a:r>
              <a:rPr lang="en-US" dirty="0"/>
              <a:t>	}</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3047825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FA750D-E9FF-4686-BDE0-FC09D26CDCBE}"/>
              </a:ext>
            </a:extLst>
          </p:cNvPr>
          <p:cNvSpPr>
            <a:spLocks noGrp="1"/>
          </p:cNvSpPr>
          <p:nvPr>
            <p:ph type="title"/>
          </p:nvPr>
        </p:nvSpPr>
        <p:spPr/>
        <p:txBody>
          <a:bodyPr/>
          <a:lstStyle/>
          <a:p>
            <a:r>
              <a:rPr lang="en-US" dirty="0"/>
              <a:t>Stack Using Array-Peek and Display</a:t>
            </a:r>
            <a:endParaRPr lang="en-IN" dirty="0"/>
          </a:p>
        </p:txBody>
      </p:sp>
      <p:sp>
        <p:nvSpPr>
          <p:cNvPr id="5" name="Content Placeholder 4">
            <a:extLst>
              <a:ext uri="{FF2B5EF4-FFF2-40B4-BE49-F238E27FC236}">
                <a16:creationId xmlns:a16="http://schemas.microsoft.com/office/drawing/2014/main" id="{6B95A769-15AA-43CE-911D-25BE120CFBEC}"/>
              </a:ext>
            </a:extLst>
          </p:cNvPr>
          <p:cNvSpPr>
            <a:spLocks noGrp="1"/>
          </p:cNvSpPr>
          <p:nvPr>
            <p:ph sz="half" idx="1"/>
          </p:nvPr>
        </p:nvSpPr>
        <p:spPr/>
        <p:txBody>
          <a:bodyPr>
            <a:normAutofit fontScale="92500" lnSpcReduction="20000"/>
          </a:bodyPr>
          <a:lstStyle/>
          <a:p>
            <a:pPr marL="0" indent="0">
              <a:buNone/>
            </a:pPr>
            <a:r>
              <a:rPr lang="en-US" dirty="0"/>
              <a:t>int peek(int stack[]){</a:t>
            </a:r>
          </a:p>
          <a:p>
            <a:pPr marL="0" indent="0">
              <a:buNone/>
            </a:pPr>
            <a:r>
              <a:rPr lang="en-IN" dirty="0"/>
              <a:t>	if(top == -1){</a:t>
            </a:r>
          </a:p>
          <a:p>
            <a:pPr marL="0" indent="0">
              <a:buNone/>
            </a:pPr>
            <a:r>
              <a:rPr lang="en-IN" dirty="0"/>
              <a:t>		</a:t>
            </a:r>
            <a:r>
              <a:rPr lang="en-IN" dirty="0" err="1"/>
              <a:t>printf</a:t>
            </a:r>
            <a:r>
              <a:rPr lang="en-IN" dirty="0"/>
              <a:t>(“Empty”);</a:t>
            </a:r>
          </a:p>
          <a:p>
            <a:pPr marL="0" indent="0">
              <a:buNone/>
            </a:pPr>
            <a:r>
              <a:rPr lang="en-IN" dirty="0"/>
              <a:t>		return -1;</a:t>
            </a:r>
          </a:p>
          <a:p>
            <a:pPr marL="0" indent="0">
              <a:buNone/>
            </a:pPr>
            <a:r>
              <a:rPr lang="en-IN" dirty="0"/>
              <a:t>	}</a:t>
            </a:r>
          </a:p>
          <a:p>
            <a:pPr marL="0" indent="0">
              <a:buNone/>
            </a:pPr>
            <a:r>
              <a:rPr lang="en-IN" dirty="0"/>
              <a:t>	else{</a:t>
            </a:r>
          </a:p>
          <a:p>
            <a:pPr marL="0" indent="0">
              <a:buNone/>
            </a:pPr>
            <a:r>
              <a:rPr lang="en-IN" dirty="0"/>
              <a:t>		return stack[top];</a:t>
            </a:r>
          </a:p>
          <a:p>
            <a:pPr marL="0" indent="0">
              <a:buNone/>
            </a:pPr>
            <a:r>
              <a:rPr lang="en-IN" dirty="0"/>
              <a:t>	}</a:t>
            </a:r>
          </a:p>
          <a:p>
            <a:pPr marL="0" indent="0">
              <a:buNone/>
            </a:pPr>
            <a:r>
              <a:rPr lang="en-IN" dirty="0"/>
              <a:t>}</a:t>
            </a:r>
          </a:p>
        </p:txBody>
      </p:sp>
      <p:sp>
        <p:nvSpPr>
          <p:cNvPr id="6" name="Content Placeholder 5">
            <a:extLst>
              <a:ext uri="{FF2B5EF4-FFF2-40B4-BE49-F238E27FC236}">
                <a16:creationId xmlns:a16="http://schemas.microsoft.com/office/drawing/2014/main" id="{884AD79F-7C80-4A37-B103-D6AE3C801D92}"/>
              </a:ext>
            </a:extLst>
          </p:cNvPr>
          <p:cNvSpPr>
            <a:spLocks noGrp="1"/>
          </p:cNvSpPr>
          <p:nvPr>
            <p:ph sz="half" idx="2"/>
          </p:nvPr>
        </p:nvSpPr>
        <p:spPr/>
        <p:txBody>
          <a:bodyPr>
            <a:normAutofit fontScale="92500" lnSpcReduction="20000"/>
          </a:bodyPr>
          <a:lstStyle/>
          <a:p>
            <a:pPr marL="0" indent="0">
              <a:buNone/>
            </a:pPr>
            <a:r>
              <a:rPr lang="en-US" dirty="0"/>
              <a:t>void display(int stack[]){</a:t>
            </a:r>
          </a:p>
          <a:p>
            <a:pPr marL="0" indent="0">
              <a:buNone/>
            </a:pPr>
            <a:r>
              <a:rPr lang="en-US" dirty="0"/>
              <a:t>	if(top == -1)</a:t>
            </a:r>
            <a:r>
              <a:rPr lang="en-IN" dirty="0"/>
              <a:t> {</a:t>
            </a:r>
          </a:p>
          <a:p>
            <a:pPr marL="0" indent="0">
              <a:buNone/>
            </a:pPr>
            <a:r>
              <a:rPr lang="en-IN" dirty="0"/>
              <a:t>		</a:t>
            </a:r>
            <a:r>
              <a:rPr lang="en-IN" dirty="0" err="1"/>
              <a:t>printf</a:t>
            </a:r>
            <a:r>
              <a:rPr lang="en-IN" dirty="0"/>
              <a:t>(“Empty”);</a:t>
            </a:r>
          </a:p>
          <a:p>
            <a:pPr marL="0" indent="0">
              <a:buNone/>
            </a:pPr>
            <a:r>
              <a:rPr lang="en-IN" dirty="0"/>
              <a:t>	}</a:t>
            </a:r>
          </a:p>
          <a:p>
            <a:pPr marL="0" indent="0">
              <a:buNone/>
            </a:pPr>
            <a:r>
              <a:rPr lang="en-IN" dirty="0"/>
              <a:t>	else{</a:t>
            </a:r>
          </a:p>
          <a:p>
            <a:pPr marL="0" indent="0">
              <a:buNone/>
            </a:pPr>
            <a:r>
              <a:rPr lang="en-IN" dirty="0"/>
              <a:t>	for(int </a:t>
            </a:r>
            <a:r>
              <a:rPr lang="en-IN" dirty="0" err="1"/>
              <a:t>i</a:t>
            </a:r>
            <a:r>
              <a:rPr lang="en-IN" dirty="0"/>
              <a:t>=</a:t>
            </a:r>
            <a:r>
              <a:rPr lang="en-IN" dirty="0" err="1"/>
              <a:t>top;i</a:t>
            </a:r>
            <a:r>
              <a:rPr lang="en-IN" dirty="0"/>
              <a:t>&gt;=0;i--){</a:t>
            </a:r>
          </a:p>
          <a:p>
            <a:pPr marL="0" indent="0">
              <a:buNone/>
            </a:pPr>
            <a:r>
              <a:rPr lang="en-IN" dirty="0"/>
              <a:t>		</a:t>
            </a:r>
            <a:r>
              <a:rPr lang="en-IN" dirty="0" err="1"/>
              <a:t>printf</a:t>
            </a:r>
            <a:r>
              <a:rPr lang="en-IN" dirty="0"/>
              <a:t>(“%d”, stack[</a:t>
            </a:r>
            <a:r>
              <a:rPr lang="en-IN" dirty="0" err="1"/>
              <a:t>i</a:t>
            </a:r>
            <a:r>
              <a:rPr lang="en-IN" dirty="0"/>
              <a:t>]);</a:t>
            </a:r>
          </a:p>
          <a:p>
            <a:pPr marL="0" indent="0">
              <a:buNone/>
            </a:pPr>
            <a:r>
              <a:rPr lang="en-IN" dirty="0"/>
              <a:t>	}</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15244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29533A-69FF-4A81-A4B5-69CC2723E3AE}"/>
              </a:ext>
            </a:extLst>
          </p:cNvPr>
          <p:cNvSpPr>
            <a:spLocks noGrp="1"/>
          </p:cNvSpPr>
          <p:nvPr>
            <p:ph type="title"/>
          </p:nvPr>
        </p:nvSpPr>
        <p:spPr/>
        <p:txBody>
          <a:bodyPr/>
          <a:lstStyle/>
          <a:p>
            <a:r>
              <a:rPr lang="en-US" dirty="0"/>
              <a:t>Stack Using LinkedList-Push(same as inserting at the beginning)</a:t>
            </a:r>
            <a:endParaRPr lang="en-IN" dirty="0"/>
          </a:p>
        </p:txBody>
      </p:sp>
      <p:sp>
        <p:nvSpPr>
          <p:cNvPr id="8" name="Content Placeholder 7">
            <a:extLst>
              <a:ext uri="{FF2B5EF4-FFF2-40B4-BE49-F238E27FC236}">
                <a16:creationId xmlns:a16="http://schemas.microsoft.com/office/drawing/2014/main" id="{096089FF-281F-440D-A563-59E23B55327A}"/>
              </a:ext>
            </a:extLst>
          </p:cNvPr>
          <p:cNvSpPr>
            <a:spLocks noGrp="1"/>
          </p:cNvSpPr>
          <p:nvPr>
            <p:ph sz="half" idx="1"/>
          </p:nvPr>
        </p:nvSpPr>
        <p:spPr/>
        <p:txBody>
          <a:bodyPr>
            <a:normAutofit fontScale="92500" lnSpcReduction="10000"/>
          </a:bodyPr>
          <a:lstStyle/>
          <a:p>
            <a:pPr marL="0" indent="0">
              <a:buNone/>
            </a:pPr>
            <a:r>
              <a:rPr lang="en-US" dirty="0"/>
              <a:t>struct node *push(struck node *top, int </a:t>
            </a:r>
            <a:r>
              <a:rPr lang="en-US" dirty="0" err="1"/>
              <a:t>val</a:t>
            </a:r>
            <a:r>
              <a:rPr lang="en-US" dirty="0"/>
              <a:t>){</a:t>
            </a:r>
          </a:p>
          <a:p>
            <a:pPr marL="0" indent="0">
              <a:buNone/>
            </a:pPr>
            <a:r>
              <a:rPr lang="en-US" dirty="0"/>
              <a:t>struct node *</a:t>
            </a:r>
            <a:r>
              <a:rPr lang="en-US" dirty="0" err="1"/>
              <a:t>newnode</a:t>
            </a:r>
            <a:r>
              <a:rPr lang="en-US" dirty="0"/>
              <a:t>;</a:t>
            </a:r>
          </a:p>
          <a:p>
            <a:pPr marL="0" indent="0">
              <a:buNone/>
            </a:pPr>
            <a:r>
              <a:rPr lang="en-US" dirty="0" err="1"/>
              <a:t>newnode</a:t>
            </a:r>
            <a:r>
              <a:rPr lang="en-US" dirty="0"/>
              <a:t> = (struct node *) malloc(</a:t>
            </a:r>
            <a:r>
              <a:rPr lang="en-US" dirty="0" err="1"/>
              <a:t>sizeof</a:t>
            </a:r>
            <a:r>
              <a:rPr lang="en-US" dirty="0"/>
              <a:t>(struct node));</a:t>
            </a:r>
          </a:p>
          <a:p>
            <a:pPr marL="0" indent="0">
              <a:buNone/>
            </a:pPr>
            <a:r>
              <a:rPr lang="en-US" dirty="0" err="1"/>
              <a:t>newnode</a:t>
            </a:r>
            <a:r>
              <a:rPr lang="en-US" dirty="0"/>
              <a:t>-&gt;data=</a:t>
            </a:r>
            <a:r>
              <a:rPr lang="en-US" dirty="0" err="1"/>
              <a:t>val</a:t>
            </a:r>
            <a:r>
              <a:rPr lang="en-US" dirty="0"/>
              <a:t>;</a:t>
            </a:r>
          </a:p>
          <a:p>
            <a:pPr marL="0" indent="0">
              <a:buNone/>
            </a:pPr>
            <a:r>
              <a:rPr lang="en-US" dirty="0"/>
              <a:t>If(top == NULL){</a:t>
            </a:r>
          </a:p>
          <a:p>
            <a:pPr marL="0" indent="0">
              <a:buNone/>
            </a:pPr>
            <a:r>
              <a:rPr lang="en-US" dirty="0"/>
              <a:t>	</a:t>
            </a:r>
            <a:r>
              <a:rPr lang="en-US" dirty="0" err="1"/>
              <a:t>newnode</a:t>
            </a:r>
            <a:r>
              <a:rPr lang="en-US" dirty="0"/>
              <a:t>-&gt;next = NULL;</a:t>
            </a:r>
          </a:p>
          <a:p>
            <a:pPr marL="0" indent="0">
              <a:buNone/>
            </a:pPr>
            <a:r>
              <a:rPr lang="en-US" dirty="0"/>
              <a:t>	top = </a:t>
            </a:r>
            <a:r>
              <a:rPr lang="en-US" dirty="0" err="1"/>
              <a:t>newnode</a:t>
            </a:r>
            <a:r>
              <a:rPr lang="en-US" dirty="0"/>
              <a:t>;</a:t>
            </a:r>
          </a:p>
          <a:p>
            <a:pPr marL="0" indent="0">
              <a:buNone/>
            </a:pPr>
            <a:r>
              <a:rPr lang="en-US" dirty="0"/>
              <a:t>}</a:t>
            </a:r>
            <a:endParaRPr lang="en-IN" dirty="0"/>
          </a:p>
        </p:txBody>
      </p:sp>
      <p:sp>
        <p:nvSpPr>
          <p:cNvPr id="9" name="Content Placeholder 8">
            <a:extLst>
              <a:ext uri="{FF2B5EF4-FFF2-40B4-BE49-F238E27FC236}">
                <a16:creationId xmlns:a16="http://schemas.microsoft.com/office/drawing/2014/main" id="{1B0B1A48-D17E-4BBC-9A4C-8FF0EA73C548}"/>
              </a:ext>
            </a:extLst>
          </p:cNvPr>
          <p:cNvSpPr>
            <a:spLocks noGrp="1"/>
          </p:cNvSpPr>
          <p:nvPr>
            <p:ph sz="half" idx="2"/>
          </p:nvPr>
        </p:nvSpPr>
        <p:spPr/>
        <p:txBody>
          <a:bodyPr>
            <a:normAutofit fontScale="92500" lnSpcReduction="10000"/>
          </a:bodyPr>
          <a:lstStyle/>
          <a:p>
            <a:pPr marL="0" indent="0">
              <a:buNone/>
            </a:pPr>
            <a:r>
              <a:rPr lang="en-US" dirty="0"/>
              <a:t>else{</a:t>
            </a:r>
          </a:p>
          <a:p>
            <a:pPr marL="0" indent="0">
              <a:buNone/>
            </a:pPr>
            <a:r>
              <a:rPr lang="en-US" dirty="0"/>
              <a:t>	</a:t>
            </a:r>
            <a:r>
              <a:rPr lang="en-US" dirty="0" err="1"/>
              <a:t>newnode</a:t>
            </a:r>
            <a:r>
              <a:rPr lang="en-US" dirty="0"/>
              <a:t>-&gt;next = top;</a:t>
            </a:r>
          </a:p>
          <a:p>
            <a:pPr marL="0" indent="0">
              <a:buNone/>
            </a:pPr>
            <a:r>
              <a:rPr lang="en-US" dirty="0"/>
              <a:t>	top = </a:t>
            </a:r>
            <a:r>
              <a:rPr lang="en-US" dirty="0" err="1"/>
              <a:t>newnode</a:t>
            </a:r>
            <a:r>
              <a:rPr lang="en-US" dirty="0"/>
              <a:t>;</a:t>
            </a:r>
          </a:p>
          <a:p>
            <a:pPr marL="0" indent="0">
              <a:buNone/>
            </a:pPr>
            <a:r>
              <a:rPr lang="en-US" dirty="0"/>
              <a:t>}</a:t>
            </a:r>
          </a:p>
          <a:p>
            <a:pPr marL="0" indent="0">
              <a:buNone/>
            </a:pPr>
            <a:r>
              <a:rPr lang="en-US" dirty="0"/>
              <a:t>return top;</a:t>
            </a:r>
          </a:p>
          <a:p>
            <a:pPr marL="0" indent="0">
              <a:buNone/>
            </a:pPr>
            <a:r>
              <a:rPr lang="en-US" dirty="0"/>
              <a:t>}</a:t>
            </a:r>
            <a:endParaRPr lang="en-IN" dirty="0"/>
          </a:p>
        </p:txBody>
      </p:sp>
    </p:spTree>
    <p:extLst>
      <p:ext uri="{BB962C8B-B14F-4D97-AF65-F5344CB8AC3E}">
        <p14:creationId xmlns:p14="http://schemas.microsoft.com/office/powerpoint/2010/main" val="3379652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8983-1AF9-4803-8569-852D6F2E78DB}"/>
              </a:ext>
            </a:extLst>
          </p:cNvPr>
          <p:cNvSpPr>
            <a:spLocks noGrp="1"/>
          </p:cNvSpPr>
          <p:nvPr>
            <p:ph type="title"/>
          </p:nvPr>
        </p:nvSpPr>
        <p:spPr/>
        <p:txBody>
          <a:bodyPr/>
          <a:lstStyle/>
          <a:p>
            <a:r>
              <a:rPr lang="en-US" dirty="0"/>
              <a:t>POP-Deletion at the beginning</a:t>
            </a:r>
            <a:endParaRPr lang="en-IN" dirty="0"/>
          </a:p>
        </p:txBody>
      </p:sp>
      <p:sp>
        <p:nvSpPr>
          <p:cNvPr id="3" name="Content Placeholder 2">
            <a:extLst>
              <a:ext uri="{FF2B5EF4-FFF2-40B4-BE49-F238E27FC236}">
                <a16:creationId xmlns:a16="http://schemas.microsoft.com/office/drawing/2014/main" id="{BCAEB9C9-58A2-43D3-A847-7CE1B89EF170}"/>
              </a:ext>
            </a:extLst>
          </p:cNvPr>
          <p:cNvSpPr>
            <a:spLocks noGrp="1"/>
          </p:cNvSpPr>
          <p:nvPr>
            <p:ph sz="half" idx="1"/>
          </p:nvPr>
        </p:nvSpPr>
        <p:spPr>
          <a:xfrm>
            <a:off x="838200" y="1844675"/>
            <a:ext cx="5181600" cy="4351338"/>
          </a:xfrm>
        </p:spPr>
        <p:txBody>
          <a:bodyPr>
            <a:normAutofit/>
          </a:bodyPr>
          <a:lstStyle/>
          <a:p>
            <a:pPr marL="0" indent="0">
              <a:buNone/>
            </a:pPr>
            <a:r>
              <a:rPr lang="en-US" dirty="0"/>
              <a:t>struct node *pop(struck node *top){</a:t>
            </a:r>
          </a:p>
          <a:p>
            <a:pPr marL="0" indent="0">
              <a:buNone/>
            </a:pPr>
            <a:r>
              <a:rPr lang="en-US" dirty="0"/>
              <a:t>struct node *</a:t>
            </a:r>
            <a:r>
              <a:rPr lang="en-US" dirty="0" err="1"/>
              <a:t>ptr</a:t>
            </a:r>
            <a:r>
              <a:rPr lang="en-US" dirty="0"/>
              <a:t>;</a:t>
            </a:r>
          </a:p>
          <a:p>
            <a:pPr marL="0" indent="0">
              <a:buNone/>
            </a:pPr>
            <a:r>
              <a:rPr lang="en-US" dirty="0" err="1"/>
              <a:t>ptr</a:t>
            </a:r>
            <a:r>
              <a:rPr lang="en-US" dirty="0"/>
              <a:t> =top;</a:t>
            </a:r>
          </a:p>
          <a:p>
            <a:pPr marL="0" indent="0">
              <a:buNone/>
            </a:pPr>
            <a:r>
              <a:rPr lang="en-US" dirty="0"/>
              <a:t>If(top == NULL){</a:t>
            </a:r>
          </a:p>
          <a:p>
            <a:pPr marL="0" indent="0">
              <a:buNone/>
            </a:pPr>
            <a:r>
              <a:rPr lang="en-US" dirty="0"/>
              <a:t>	</a:t>
            </a:r>
            <a:r>
              <a:rPr lang="en-US" dirty="0" err="1"/>
              <a:t>printf</a:t>
            </a:r>
            <a:r>
              <a:rPr lang="en-US" dirty="0"/>
              <a:t>(“Underflow”);</a:t>
            </a:r>
          </a:p>
          <a:p>
            <a:pPr marL="0" indent="0">
              <a:buNone/>
            </a:pPr>
            <a:r>
              <a:rPr lang="en-US" dirty="0"/>
              <a:t>}</a:t>
            </a:r>
            <a:endParaRPr lang="en-IN" dirty="0"/>
          </a:p>
        </p:txBody>
      </p:sp>
      <p:sp>
        <p:nvSpPr>
          <p:cNvPr id="4" name="Content Placeholder 3">
            <a:extLst>
              <a:ext uri="{FF2B5EF4-FFF2-40B4-BE49-F238E27FC236}">
                <a16:creationId xmlns:a16="http://schemas.microsoft.com/office/drawing/2014/main" id="{96C6B79A-9EA6-4178-90F5-A7B4D08F8487}"/>
              </a:ext>
            </a:extLst>
          </p:cNvPr>
          <p:cNvSpPr>
            <a:spLocks noGrp="1"/>
          </p:cNvSpPr>
          <p:nvPr>
            <p:ph sz="half" idx="2"/>
          </p:nvPr>
        </p:nvSpPr>
        <p:spPr/>
        <p:txBody>
          <a:bodyPr>
            <a:normAutofit/>
          </a:bodyPr>
          <a:lstStyle/>
          <a:p>
            <a:pPr marL="0" indent="0">
              <a:buNone/>
            </a:pPr>
            <a:r>
              <a:rPr lang="en-US" dirty="0"/>
              <a:t>else{</a:t>
            </a:r>
          </a:p>
          <a:p>
            <a:pPr marL="0" indent="0">
              <a:buNone/>
            </a:pPr>
            <a:r>
              <a:rPr lang="en-US" dirty="0"/>
              <a:t>	top = top-&gt;next;</a:t>
            </a:r>
          </a:p>
          <a:p>
            <a:pPr marL="0" indent="0">
              <a:buNone/>
            </a:pPr>
            <a:r>
              <a:rPr lang="en-US" dirty="0"/>
              <a:t>	</a:t>
            </a:r>
            <a:r>
              <a:rPr lang="en-US" dirty="0" err="1"/>
              <a:t>printf</a:t>
            </a:r>
            <a:r>
              <a:rPr lang="en-US" dirty="0"/>
              <a:t>(“%d”, </a:t>
            </a:r>
            <a:r>
              <a:rPr lang="en-US" dirty="0" err="1"/>
              <a:t>ptr</a:t>
            </a:r>
            <a:r>
              <a:rPr lang="en-US" dirty="0"/>
              <a:t>-&gt;data);</a:t>
            </a:r>
          </a:p>
          <a:p>
            <a:pPr marL="0" indent="0">
              <a:buNone/>
            </a:pPr>
            <a:r>
              <a:rPr lang="en-US" dirty="0"/>
              <a:t>	free(</a:t>
            </a:r>
            <a:r>
              <a:rPr lang="en-US" dirty="0" err="1"/>
              <a:t>ptr</a:t>
            </a:r>
            <a:r>
              <a:rPr lang="en-US" dirty="0"/>
              <a:t>);</a:t>
            </a:r>
          </a:p>
          <a:p>
            <a:pPr marL="0" indent="0">
              <a:buNone/>
            </a:pPr>
            <a:r>
              <a:rPr lang="en-US" dirty="0"/>
              <a:t>}</a:t>
            </a:r>
          </a:p>
          <a:p>
            <a:pPr marL="0" indent="0">
              <a:buNone/>
            </a:pPr>
            <a:r>
              <a:rPr lang="en-US" dirty="0"/>
              <a:t>return top;</a:t>
            </a:r>
          </a:p>
          <a:p>
            <a:pPr marL="0" indent="0">
              <a:buNone/>
            </a:pPr>
            <a:r>
              <a:rPr lang="en-US" dirty="0"/>
              <a:t>}</a:t>
            </a:r>
            <a:endParaRPr lang="en-IN" dirty="0"/>
          </a:p>
        </p:txBody>
      </p:sp>
    </p:spTree>
    <p:extLst>
      <p:ext uri="{BB962C8B-B14F-4D97-AF65-F5344CB8AC3E}">
        <p14:creationId xmlns:p14="http://schemas.microsoft.com/office/powerpoint/2010/main" val="1557744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2701-A2E8-4741-819F-9A1742FC7833}"/>
              </a:ext>
            </a:extLst>
          </p:cNvPr>
          <p:cNvSpPr>
            <a:spLocks noGrp="1"/>
          </p:cNvSpPr>
          <p:nvPr>
            <p:ph type="title"/>
          </p:nvPr>
        </p:nvSpPr>
        <p:spPr/>
        <p:txBody>
          <a:bodyPr/>
          <a:lstStyle/>
          <a:p>
            <a:r>
              <a:rPr lang="en-US" dirty="0"/>
              <a:t>Peek and Display</a:t>
            </a:r>
            <a:endParaRPr lang="en-IN" dirty="0"/>
          </a:p>
        </p:txBody>
      </p:sp>
      <p:sp>
        <p:nvSpPr>
          <p:cNvPr id="3" name="Content Placeholder 2">
            <a:extLst>
              <a:ext uri="{FF2B5EF4-FFF2-40B4-BE49-F238E27FC236}">
                <a16:creationId xmlns:a16="http://schemas.microsoft.com/office/drawing/2014/main" id="{EC6BA508-8782-4F15-B8F2-1BDD12559E66}"/>
              </a:ext>
            </a:extLst>
          </p:cNvPr>
          <p:cNvSpPr>
            <a:spLocks noGrp="1"/>
          </p:cNvSpPr>
          <p:nvPr>
            <p:ph sz="half" idx="1"/>
          </p:nvPr>
        </p:nvSpPr>
        <p:spPr/>
        <p:txBody>
          <a:bodyPr>
            <a:normAutofit fontScale="77500" lnSpcReduction="20000"/>
          </a:bodyPr>
          <a:lstStyle/>
          <a:p>
            <a:pPr marL="0" indent="0">
              <a:buNone/>
            </a:pPr>
            <a:r>
              <a:rPr lang="en-US" dirty="0"/>
              <a:t>int peek(struck node *top){</a:t>
            </a:r>
          </a:p>
          <a:p>
            <a:pPr marL="0" indent="0">
              <a:buNone/>
            </a:pPr>
            <a:r>
              <a:rPr lang="en-US" dirty="0"/>
              <a:t>If(top == NULL){</a:t>
            </a:r>
          </a:p>
          <a:p>
            <a:pPr marL="0" indent="0">
              <a:buNone/>
            </a:pPr>
            <a:r>
              <a:rPr lang="en-US" dirty="0"/>
              <a:t>	</a:t>
            </a:r>
            <a:r>
              <a:rPr lang="en-US" dirty="0" err="1"/>
              <a:t>printf</a:t>
            </a:r>
            <a:r>
              <a:rPr lang="en-US" dirty="0"/>
              <a:t>(“Underflow”);</a:t>
            </a:r>
          </a:p>
          <a:p>
            <a:pPr marL="0" indent="0">
              <a:buNone/>
            </a:pPr>
            <a:r>
              <a:rPr lang="en-US" dirty="0"/>
              <a:t>	return -1;</a:t>
            </a:r>
          </a:p>
          <a:p>
            <a:pPr marL="0" indent="0">
              <a:buNone/>
            </a:pPr>
            <a:r>
              <a:rPr lang="en-US" dirty="0"/>
              <a:t>}</a:t>
            </a:r>
            <a:endParaRPr lang="en-IN" dirty="0"/>
          </a:p>
          <a:p>
            <a:pPr marL="0" indent="0">
              <a:buNone/>
            </a:pPr>
            <a:r>
              <a:rPr lang="en-IN" dirty="0"/>
              <a:t>	else{</a:t>
            </a:r>
          </a:p>
          <a:p>
            <a:pPr marL="0" indent="0">
              <a:buNone/>
            </a:pPr>
            <a:r>
              <a:rPr lang="en-IN" dirty="0"/>
              <a:t>	return top-&gt;data;</a:t>
            </a:r>
          </a:p>
          <a:p>
            <a:pPr marL="0" indent="0">
              <a:buNone/>
            </a:pPr>
            <a:r>
              <a:rPr lang="en-IN" dirty="0"/>
              <a:t>	}</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FA4363E0-61E1-4928-85C4-1B5512776E5C}"/>
              </a:ext>
            </a:extLst>
          </p:cNvPr>
          <p:cNvSpPr>
            <a:spLocks noGrp="1"/>
          </p:cNvSpPr>
          <p:nvPr>
            <p:ph sz="half" idx="2"/>
          </p:nvPr>
        </p:nvSpPr>
        <p:spPr/>
        <p:txBody>
          <a:bodyPr>
            <a:normAutofit fontScale="77500" lnSpcReduction="20000"/>
          </a:bodyPr>
          <a:lstStyle/>
          <a:p>
            <a:pPr marL="0" indent="0">
              <a:buNone/>
            </a:pPr>
            <a:r>
              <a:rPr lang="en-US" dirty="0"/>
              <a:t>struct node *display(struck node *top){</a:t>
            </a:r>
          </a:p>
          <a:p>
            <a:pPr marL="0" indent="0">
              <a:buNone/>
            </a:pPr>
            <a:r>
              <a:rPr lang="en-US" dirty="0"/>
              <a:t>struct node *</a:t>
            </a:r>
            <a:r>
              <a:rPr lang="en-US" dirty="0" err="1"/>
              <a:t>ptr</a:t>
            </a:r>
            <a:r>
              <a:rPr lang="en-US" dirty="0"/>
              <a:t>;</a:t>
            </a:r>
          </a:p>
          <a:p>
            <a:pPr marL="0" indent="0">
              <a:buNone/>
            </a:pPr>
            <a:r>
              <a:rPr lang="en-US" dirty="0" err="1"/>
              <a:t>ptr</a:t>
            </a:r>
            <a:r>
              <a:rPr lang="en-US" dirty="0"/>
              <a:t> =top;</a:t>
            </a:r>
          </a:p>
          <a:p>
            <a:pPr marL="0" indent="0">
              <a:buNone/>
            </a:pPr>
            <a:r>
              <a:rPr lang="en-US" dirty="0"/>
              <a:t>If(top == NULL){</a:t>
            </a:r>
          </a:p>
          <a:p>
            <a:pPr marL="0" indent="0">
              <a:buNone/>
            </a:pPr>
            <a:r>
              <a:rPr lang="en-US" dirty="0"/>
              <a:t>	</a:t>
            </a:r>
            <a:r>
              <a:rPr lang="en-US" dirty="0" err="1"/>
              <a:t>printf</a:t>
            </a:r>
            <a:r>
              <a:rPr lang="en-US" dirty="0"/>
              <a:t>(“Empty”);</a:t>
            </a:r>
          </a:p>
          <a:p>
            <a:pPr marL="0" indent="0">
              <a:buNone/>
            </a:pPr>
            <a:r>
              <a:rPr lang="en-US" dirty="0"/>
              <a:t>} else{</a:t>
            </a:r>
          </a:p>
          <a:p>
            <a:pPr marL="0" indent="0">
              <a:buNone/>
            </a:pPr>
            <a:r>
              <a:rPr lang="en-US" dirty="0"/>
              <a:t>	while(</a:t>
            </a:r>
            <a:r>
              <a:rPr lang="en-US" dirty="0" err="1"/>
              <a:t>ptr</a:t>
            </a:r>
            <a:r>
              <a:rPr lang="en-US" dirty="0"/>
              <a:t>-&gt;next!=NULL){</a:t>
            </a:r>
          </a:p>
          <a:p>
            <a:pPr marL="0" indent="0">
              <a:buNone/>
            </a:pPr>
            <a:r>
              <a:rPr lang="en-US" dirty="0"/>
              <a:t>		</a:t>
            </a:r>
            <a:r>
              <a:rPr lang="en-US" dirty="0" err="1"/>
              <a:t>printf</a:t>
            </a:r>
            <a:r>
              <a:rPr lang="en-US" dirty="0"/>
              <a:t>(“%d”, </a:t>
            </a:r>
            <a:r>
              <a:rPr lang="en-US" dirty="0" err="1"/>
              <a:t>ptr</a:t>
            </a:r>
            <a:r>
              <a:rPr lang="en-US" dirty="0"/>
              <a:t>-&gt;data);</a:t>
            </a:r>
          </a:p>
          <a:p>
            <a:pPr marL="0" indent="0">
              <a:buNone/>
            </a:pPr>
            <a:r>
              <a:rPr lang="en-US" dirty="0"/>
              <a:t>		</a:t>
            </a:r>
            <a:r>
              <a:rPr lang="en-US" dirty="0" err="1"/>
              <a:t>ptr</a:t>
            </a:r>
            <a:r>
              <a:rPr lang="en-US" dirty="0"/>
              <a:t>=</a:t>
            </a:r>
            <a:r>
              <a:rPr lang="en-US" dirty="0" err="1"/>
              <a:t>ptr</a:t>
            </a:r>
            <a:r>
              <a:rPr lang="en-US" dirty="0"/>
              <a:t>-&gt;next;</a:t>
            </a:r>
          </a:p>
          <a:p>
            <a:pPr marL="0" indent="0">
              <a:buNone/>
            </a:pPr>
            <a:r>
              <a:rPr lang="en-US" dirty="0"/>
              <a:t>	}</a:t>
            </a:r>
          </a:p>
          <a:p>
            <a:pPr marL="0" indent="0">
              <a:buNone/>
            </a:pPr>
            <a:r>
              <a:rPr lang="en-US" dirty="0"/>
              <a:t>}</a:t>
            </a:r>
          </a:p>
          <a:p>
            <a:pPr marL="0" indent="0">
              <a:buNone/>
            </a:pPr>
            <a:r>
              <a:rPr lang="en-US" dirty="0"/>
              <a:t>return top;}</a:t>
            </a:r>
            <a:endParaRPr lang="en-IN" dirty="0"/>
          </a:p>
          <a:p>
            <a:pPr marL="0" indent="0">
              <a:buNone/>
            </a:pPr>
            <a:endParaRPr lang="en-IN" dirty="0"/>
          </a:p>
        </p:txBody>
      </p:sp>
    </p:spTree>
    <p:extLst>
      <p:ext uri="{BB962C8B-B14F-4D97-AF65-F5344CB8AC3E}">
        <p14:creationId xmlns:p14="http://schemas.microsoft.com/office/powerpoint/2010/main" val="2487177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C7C952-5C44-4339-96EE-6AAD108BD163}"/>
              </a:ext>
            </a:extLst>
          </p:cNvPr>
          <p:cNvSpPr>
            <a:spLocks noGrp="1"/>
          </p:cNvSpPr>
          <p:nvPr>
            <p:ph type="title"/>
          </p:nvPr>
        </p:nvSpPr>
        <p:spPr/>
        <p:txBody>
          <a:bodyPr/>
          <a:lstStyle/>
          <a:p>
            <a:r>
              <a:rPr lang="en-US" dirty="0"/>
              <a:t>Application of Stacks</a:t>
            </a:r>
            <a:endParaRPr lang="en-IN" dirty="0"/>
          </a:p>
        </p:txBody>
      </p:sp>
      <p:sp>
        <p:nvSpPr>
          <p:cNvPr id="6" name="Content Placeholder 5">
            <a:extLst>
              <a:ext uri="{FF2B5EF4-FFF2-40B4-BE49-F238E27FC236}">
                <a16:creationId xmlns:a16="http://schemas.microsoft.com/office/drawing/2014/main" id="{2E60139B-EE6F-44EC-A6B5-DA7AE3AF4034}"/>
              </a:ext>
            </a:extLst>
          </p:cNvPr>
          <p:cNvSpPr>
            <a:spLocks noGrp="1"/>
          </p:cNvSpPr>
          <p:nvPr>
            <p:ph idx="1"/>
          </p:nvPr>
        </p:nvSpPr>
        <p:spPr/>
        <p:txBody>
          <a:bodyPr/>
          <a:lstStyle/>
          <a:p>
            <a:r>
              <a:rPr lang="en-US" dirty="0"/>
              <a:t>Infix to Postfix Transition</a:t>
            </a:r>
          </a:p>
          <a:p>
            <a:r>
              <a:rPr lang="en-US" dirty="0"/>
              <a:t>Evaluation of Postfix expression</a:t>
            </a:r>
            <a:endParaRPr lang="en-IN" dirty="0"/>
          </a:p>
        </p:txBody>
      </p:sp>
    </p:spTree>
    <p:extLst>
      <p:ext uri="{BB962C8B-B14F-4D97-AF65-F5344CB8AC3E}">
        <p14:creationId xmlns:p14="http://schemas.microsoft.com/office/powerpoint/2010/main" val="147301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3168-655E-40B1-9F21-0180BB48B63E}"/>
              </a:ext>
            </a:extLst>
          </p:cNvPr>
          <p:cNvSpPr>
            <a:spLocks noGrp="1"/>
          </p:cNvSpPr>
          <p:nvPr>
            <p:ph type="title"/>
          </p:nvPr>
        </p:nvSpPr>
        <p:spPr/>
        <p:txBody>
          <a:bodyPr/>
          <a:lstStyle/>
          <a:p>
            <a:r>
              <a:rPr lang="en-US" dirty="0"/>
              <a:t>Wild Pointer</a:t>
            </a:r>
            <a:endParaRPr lang="en-IN" dirty="0"/>
          </a:p>
        </p:txBody>
      </p:sp>
      <p:sp>
        <p:nvSpPr>
          <p:cNvPr id="3" name="Content Placeholder 2">
            <a:extLst>
              <a:ext uri="{FF2B5EF4-FFF2-40B4-BE49-F238E27FC236}">
                <a16:creationId xmlns:a16="http://schemas.microsoft.com/office/drawing/2014/main" id="{EB58258D-2F40-4D43-B37A-5D894188DFC7}"/>
              </a:ext>
            </a:extLst>
          </p:cNvPr>
          <p:cNvSpPr>
            <a:spLocks noGrp="1"/>
          </p:cNvSpPr>
          <p:nvPr>
            <p:ph idx="1"/>
          </p:nvPr>
        </p:nvSpPr>
        <p:spPr/>
        <p:txBody>
          <a:bodyPr>
            <a:normAutofit fontScale="92500" lnSpcReduction="20000"/>
          </a:bodyPr>
          <a:lstStyle/>
          <a:p>
            <a:r>
              <a:rPr lang="en-US" dirty="0"/>
              <a:t>A pointer that is declared but not initialized is called a wild pointer.</a:t>
            </a:r>
          </a:p>
          <a:p>
            <a:r>
              <a:rPr lang="en-US" dirty="0"/>
              <a:t>They point to some arbitrary memory and may cause the program to crash later on</a:t>
            </a:r>
          </a:p>
          <a:p>
            <a:pPr marL="457200" lvl="1" indent="0">
              <a:buNone/>
            </a:pPr>
            <a:r>
              <a:rPr lang="en-US" dirty="0"/>
              <a:t>Example</a:t>
            </a:r>
          </a:p>
          <a:p>
            <a:pPr marL="914400" lvl="2" indent="0">
              <a:buNone/>
            </a:pPr>
            <a:r>
              <a:rPr lang="en-US" dirty="0"/>
              <a:t>int *</a:t>
            </a:r>
            <a:r>
              <a:rPr lang="en-US" dirty="0" err="1"/>
              <a:t>arr</a:t>
            </a:r>
            <a:r>
              <a:rPr lang="en-US" dirty="0"/>
              <a:t>;</a:t>
            </a:r>
          </a:p>
          <a:p>
            <a:pPr marL="914400" lvl="2" indent="0">
              <a:buNone/>
            </a:pPr>
            <a:r>
              <a:rPr lang="en-US" dirty="0"/>
              <a:t>for(int </a:t>
            </a:r>
            <a:r>
              <a:rPr lang="en-US" dirty="0" err="1"/>
              <a:t>i</a:t>
            </a:r>
            <a:r>
              <a:rPr lang="en-US" dirty="0"/>
              <a:t>=0;i&lt;5;i++){</a:t>
            </a:r>
          </a:p>
          <a:p>
            <a:pPr marL="914400" lvl="2" indent="0">
              <a:buNone/>
            </a:pPr>
            <a:r>
              <a:rPr lang="en-US" dirty="0"/>
              <a:t> </a:t>
            </a:r>
            <a:r>
              <a:rPr lang="en-US" dirty="0" err="1"/>
              <a:t>printf</a:t>
            </a:r>
            <a:r>
              <a:rPr lang="en-US" dirty="0"/>
              <a:t>(“%d”, </a:t>
            </a:r>
            <a:r>
              <a:rPr lang="en-US" dirty="0" err="1"/>
              <a:t>arr</a:t>
            </a:r>
            <a:r>
              <a:rPr lang="en-US" dirty="0"/>
              <a:t>[</a:t>
            </a:r>
            <a:r>
              <a:rPr lang="en-US" dirty="0" err="1"/>
              <a:t>i</a:t>
            </a:r>
            <a:r>
              <a:rPr lang="en-US" dirty="0"/>
              <a:t>]);</a:t>
            </a:r>
          </a:p>
          <a:p>
            <a:pPr marL="914400" lvl="2" indent="0">
              <a:buNone/>
            </a:pPr>
            <a:r>
              <a:rPr lang="en-US" dirty="0"/>
              <a:t>}</a:t>
            </a:r>
          </a:p>
          <a:p>
            <a:pPr marL="914400" lvl="2" indent="0">
              <a:buNone/>
            </a:pPr>
            <a:r>
              <a:rPr lang="en-US" dirty="0"/>
              <a:t>Output- 89999 71666 0 2 766</a:t>
            </a:r>
          </a:p>
          <a:p>
            <a:pPr marL="914400" lvl="2" indent="0">
              <a:buNone/>
            </a:pPr>
            <a:r>
              <a:rPr lang="en-US" dirty="0"/>
              <a:t>//Random values</a:t>
            </a:r>
          </a:p>
          <a:p>
            <a:pPr marL="914400" lvl="2" indent="0">
              <a:buNone/>
            </a:pPr>
            <a:endParaRPr lang="en-US" dirty="0"/>
          </a:p>
          <a:p>
            <a:r>
              <a:rPr lang="en-US" dirty="0"/>
              <a:t>To avoid wild pointers initialize pointers to NULL while declaration</a:t>
            </a:r>
          </a:p>
          <a:p>
            <a:pPr marL="457200" lvl="1" indent="0">
              <a:buNone/>
            </a:pPr>
            <a:r>
              <a:rPr lang="en-US" dirty="0"/>
              <a:t>Ex-</a:t>
            </a:r>
          </a:p>
          <a:p>
            <a:pPr marL="457200" lvl="1" indent="0">
              <a:buNone/>
            </a:pPr>
            <a:r>
              <a:rPr lang="en-US" dirty="0"/>
              <a:t> int *</a:t>
            </a:r>
            <a:r>
              <a:rPr lang="en-US" dirty="0" err="1"/>
              <a:t>arr</a:t>
            </a:r>
            <a:r>
              <a:rPr lang="en-US" dirty="0"/>
              <a:t>= NULL; </a:t>
            </a:r>
          </a:p>
          <a:p>
            <a:endParaRPr lang="en-IN" dirty="0"/>
          </a:p>
        </p:txBody>
      </p:sp>
    </p:spTree>
    <p:extLst>
      <p:ext uri="{BB962C8B-B14F-4D97-AF65-F5344CB8AC3E}">
        <p14:creationId xmlns:p14="http://schemas.microsoft.com/office/powerpoint/2010/main" val="236650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BE54-C711-4966-95E5-53F068669F0C}"/>
              </a:ext>
            </a:extLst>
          </p:cNvPr>
          <p:cNvSpPr>
            <a:spLocks noGrp="1"/>
          </p:cNvSpPr>
          <p:nvPr>
            <p:ph type="title"/>
          </p:nvPr>
        </p:nvSpPr>
        <p:spPr/>
        <p:txBody>
          <a:bodyPr/>
          <a:lstStyle/>
          <a:p>
            <a:r>
              <a:rPr lang="en-US" dirty="0"/>
              <a:t>Infix, Prefix and Postfix</a:t>
            </a:r>
            <a:endParaRPr lang="en-IN" dirty="0"/>
          </a:p>
        </p:txBody>
      </p:sp>
      <p:sp>
        <p:nvSpPr>
          <p:cNvPr id="3" name="Content Placeholder 2">
            <a:extLst>
              <a:ext uri="{FF2B5EF4-FFF2-40B4-BE49-F238E27FC236}">
                <a16:creationId xmlns:a16="http://schemas.microsoft.com/office/drawing/2014/main" id="{B76D4DAA-4B51-4E2E-8851-A4A1134ECA1E}"/>
              </a:ext>
            </a:extLst>
          </p:cNvPr>
          <p:cNvSpPr>
            <a:spLocks noGrp="1"/>
          </p:cNvSpPr>
          <p:nvPr>
            <p:ph idx="1"/>
          </p:nvPr>
        </p:nvSpPr>
        <p:spPr/>
        <p:txBody>
          <a:bodyPr/>
          <a:lstStyle/>
          <a:p>
            <a:r>
              <a:rPr lang="en-US" dirty="0"/>
              <a:t>Infix expression</a:t>
            </a:r>
          </a:p>
          <a:p>
            <a:pPr lvl="1"/>
            <a:r>
              <a:rPr lang="en-US" dirty="0"/>
              <a:t>Where operators appear in between operands</a:t>
            </a:r>
          </a:p>
          <a:p>
            <a:pPr lvl="1"/>
            <a:r>
              <a:rPr lang="en-US" dirty="0"/>
              <a:t>Ex- A+B</a:t>
            </a:r>
          </a:p>
          <a:p>
            <a:r>
              <a:rPr lang="en-IN" dirty="0" err="1"/>
              <a:t>PostFix</a:t>
            </a:r>
            <a:r>
              <a:rPr lang="en-IN" dirty="0"/>
              <a:t> Expression</a:t>
            </a:r>
          </a:p>
          <a:p>
            <a:pPr lvl="1"/>
            <a:r>
              <a:rPr lang="en-IN" dirty="0"/>
              <a:t>Where operators appear after the operands</a:t>
            </a:r>
          </a:p>
          <a:p>
            <a:pPr lvl="1"/>
            <a:r>
              <a:rPr lang="en-IN" dirty="0"/>
              <a:t>Ex- AB+</a:t>
            </a:r>
          </a:p>
          <a:p>
            <a:r>
              <a:rPr lang="en-IN" dirty="0" err="1"/>
              <a:t>PreFix</a:t>
            </a:r>
            <a:r>
              <a:rPr lang="en-IN" dirty="0"/>
              <a:t> Expression</a:t>
            </a:r>
          </a:p>
          <a:p>
            <a:pPr lvl="1"/>
            <a:r>
              <a:rPr lang="en-IN" dirty="0"/>
              <a:t>Where operators appear before the operands</a:t>
            </a:r>
          </a:p>
          <a:p>
            <a:pPr lvl="1"/>
            <a:r>
              <a:rPr lang="en-IN" dirty="0"/>
              <a:t>Ex- +AB</a:t>
            </a:r>
          </a:p>
          <a:p>
            <a:endParaRPr lang="en-IN" dirty="0"/>
          </a:p>
        </p:txBody>
      </p:sp>
    </p:spTree>
    <p:extLst>
      <p:ext uri="{BB962C8B-B14F-4D97-AF65-F5344CB8AC3E}">
        <p14:creationId xmlns:p14="http://schemas.microsoft.com/office/powerpoint/2010/main" val="188224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96CC-0114-410B-95FC-EADBB27CFA1E}"/>
              </a:ext>
            </a:extLst>
          </p:cNvPr>
          <p:cNvSpPr>
            <a:spLocks noGrp="1"/>
          </p:cNvSpPr>
          <p:nvPr>
            <p:ph type="title"/>
          </p:nvPr>
        </p:nvSpPr>
        <p:spPr/>
        <p:txBody>
          <a:bodyPr/>
          <a:lstStyle/>
          <a:p>
            <a:r>
              <a:rPr lang="en-US" dirty="0"/>
              <a:t>Infix to Postfix using Stack-Algorithm</a:t>
            </a:r>
            <a:endParaRPr lang="en-IN" dirty="0"/>
          </a:p>
        </p:txBody>
      </p:sp>
      <p:sp>
        <p:nvSpPr>
          <p:cNvPr id="3" name="Content Placeholder 2">
            <a:extLst>
              <a:ext uri="{FF2B5EF4-FFF2-40B4-BE49-F238E27FC236}">
                <a16:creationId xmlns:a16="http://schemas.microsoft.com/office/drawing/2014/main" id="{B188888D-0CBC-406D-86C9-872BEC9D3005}"/>
              </a:ext>
            </a:extLst>
          </p:cNvPr>
          <p:cNvSpPr>
            <a:spLocks noGrp="1"/>
          </p:cNvSpPr>
          <p:nvPr>
            <p:ph idx="1"/>
          </p:nvPr>
        </p:nvSpPr>
        <p:spPr/>
        <p:txBody>
          <a:bodyPr>
            <a:normAutofit fontScale="92500" lnSpcReduction="20000"/>
          </a:bodyPr>
          <a:lstStyle/>
          <a:p>
            <a:r>
              <a:rPr lang="en-US" dirty="0"/>
              <a:t>Scan the symbols of the expression from left to right and for each symbol do the following</a:t>
            </a:r>
          </a:p>
          <a:p>
            <a:pPr marL="914400" lvl="1" indent="-457200">
              <a:buFont typeface="+mj-lt"/>
              <a:buAutoNum type="arabicPeriod"/>
            </a:pPr>
            <a:r>
              <a:rPr lang="en-US" dirty="0"/>
              <a:t>If symbol is an operand</a:t>
            </a:r>
          </a:p>
          <a:p>
            <a:pPr lvl="2"/>
            <a:r>
              <a:rPr lang="en-US" dirty="0"/>
              <a:t>Print the symbol onto the screen</a:t>
            </a:r>
          </a:p>
          <a:p>
            <a:pPr marL="914400" lvl="1" indent="-457200">
              <a:buFont typeface="+mj-lt"/>
              <a:buAutoNum type="arabicPeriod"/>
            </a:pPr>
            <a:r>
              <a:rPr lang="en-US" dirty="0"/>
              <a:t>If Symbol is a left parenthesis</a:t>
            </a:r>
          </a:p>
          <a:p>
            <a:pPr lvl="2"/>
            <a:r>
              <a:rPr lang="en-US" dirty="0"/>
              <a:t>Push it onto the stack</a:t>
            </a:r>
          </a:p>
          <a:p>
            <a:pPr marL="914400" lvl="1" indent="-457200">
              <a:buFont typeface="+mj-lt"/>
              <a:buAutoNum type="arabicPeriod"/>
            </a:pPr>
            <a:r>
              <a:rPr lang="en-US" dirty="0"/>
              <a:t>If symbol is a right parenthesis</a:t>
            </a:r>
          </a:p>
          <a:p>
            <a:pPr lvl="2"/>
            <a:r>
              <a:rPr lang="en-US" dirty="0"/>
              <a:t>Pop all the operators from stack </a:t>
            </a:r>
            <a:r>
              <a:rPr lang="en-US" dirty="0" err="1"/>
              <a:t>upto</a:t>
            </a:r>
            <a:r>
              <a:rPr lang="en-US" dirty="0"/>
              <a:t> the first left parenthesis and print them on screen</a:t>
            </a:r>
          </a:p>
          <a:p>
            <a:pPr lvl="2"/>
            <a:r>
              <a:rPr lang="en-US" dirty="0"/>
              <a:t>Discard the left and right parenthesis</a:t>
            </a:r>
          </a:p>
          <a:p>
            <a:pPr marL="914400" lvl="1" indent="-457200">
              <a:buFont typeface="+mj-lt"/>
              <a:buAutoNum type="arabicPeriod"/>
            </a:pPr>
            <a:r>
              <a:rPr lang="en-IN" dirty="0"/>
              <a:t>If symbol is an operator</a:t>
            </a:r>
          </a:p>
          <a:p>
            <a:pPr lvl="2"/>
            <a:r>
              <a:rPr lang="en-IN" dirty="0"/>
              <a:t>if the precedence of the operators in the stack are greater than or equal to the current operator, then</a:t>
            </a:r>
          </a:p>
          <a:p>
            <a:pPr lvl="3"/>
            <a:r>
              <a:rPr lang="en-IN" dirty="0"/>
              <a:t>Pop the operators out of the stack and print them onto the screen  , and push the current operator onto the stack</a:t>
            </a:r>
          </a:p>
          <a:p>
            <a:pPr lvl="2"/>
            <a:r>
              <a:rPr lang="en-IN" dirty="0"/>
              <a:t>else</a:t>
            </a:r>
          </a:p>
          <a:p>
            <a:pPr lvl="3"/>
            <a:r>
              <a:rPr lang="en-IN" dirty="0"/>
              <a:t>Push the current operator onto the stack</a:t>
            </a:r>
          </a:p>
        </p:txBody>
      </p:sp>
    </p:spTree>
    <p:extLst>
      <p:ext uri="{BB962C8B-B14F-4D97-AF65-F5344CB8AC3E}">
        <p14:creationId xmlns:p14="http://schemas.microsoft.com/office/powerpoint/2010/main" val="1359779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E6FC-06D5-4537-8B8E-682DD26575AF}"/>
              </a:ext>
            </a:extLst>
          </p:cNvPr>
          <p:cNvSpPr>
            <a:spLocks noGrp="1"/>
          </p:cNvSpPr>
          <p:nvPr>
            <p:ph type="title"/>
          </p:nvPr>
        </p:nvSpPr>
        <p:spPr/>
        <p:txBody>
          <a:bodyPr/>
          <a:lstStyle/>
          <a:p>
            <a:r>
              <a:rPr lang="en-US" dirty="0"/>
              <a:t>Example</a:t>
            </a:r>
            <a:endParaRPr lang="en-IN" dirty="0"/>
          </a:p>
        </p:txBody>
      </p:sp>
      <p:pic>
        <p:nvPicPr>
          <p:cNvPr id="9" name="Content Placeholder 8" descr="Table&#10;&#10;Description automatically generated">
            <a:extLst>
              <a:ext uri="{FF2B5EF4-FFF2-40B4-BE49-F238E27FC236}">
                <a16:creationId xmlns:a16="http://schemas.microsoft.com/office/drawing/2014/main" id="{5D352F40-FF11-4577-BDBC-F2CD7FD5B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844675"/>
            <a:ext cx="1051559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370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9B3F-0D3A-49D2-8628-CC64E6165047}"/>
              </a:ext>
            </a:extLst>
          </p:cNvPr>
          <p:cNvSpPr>
            <a:spLocks noGrp="1"/>
          </p:cNvSpPr>
          <p:nvPr>
            <p:ph type="title"/>
          </p:nvPr>
        </p:nvSpPr>
        <p:spPr/>
        <p:txBody>
          <a:bodyPr/>
          <a:lstStyle/>
          <a:p>
            <a:r>
              <a:rPr lang="en-US" dirty="0"/>
              <a:t>Evaluation of Postfix expression</a:t>
            </a:r>
            <a:endParaRPr lang="en-IN" dirty="0"/>
          </a:p>
        </p:txBody>
      </p:sp>
      <p:sp>
        <p:nvSpPr>
          <p:cNvPr id="3" name="Content Placeholder 2">
            <a:extLst>
              <a:ext uri="{FF2B5EF4-FFF2-40B4-BE49-F238E27FC236}">
                <a16:creationId xmlns:a16="http://schemas.microsoft.com/office/drawing/2014/main" id="{1BCD48ED-DB71-4487-9148-D64218B18BF8}"/>
              </a:ext>
            </a:extLst>
          </p:cNvPr>
          <p:cNvSpPr>
            <a:spLocks noGrp="1"/>
          </p:cNvSpPr>
          <p:nvPr>
            <p:ph idx="1"/>
          </p:nvPr>
        </p:nvSpPr>
        <p:spPr/>
        <p:txBody>
          <a:bodyPr/>
          <a:lstStyle/>
          <a:p>
            <a:r>
              <a:rPr lang="en-US" dirty="0"/>
              <a:t>Scan the symbols of the given postfix expression from left to right and for each symbol do the following-</a:t>
            </a:r>
          </a:p>
          <a:p>
            <a:pPr marL="914400" lvl="1" indent="-457200">
              <a:buFont typeface="+mj-lt"/>
              <a:buAutoNum type="arabicPeriod"/>
            </a:pPr>
            <a:r>
              <a:rPr lang="en-US" dirty="0"/>
              <a:t>If symbol is an operand</a:t>
            </a:r>
          </a:p>
          <a:p>
            <a:pPr lvl="2"/>
            <a:r>
              <a:rPr lang="en-US" dirty="0"/>
              <a:t>Push it on the stack</a:t>
            </a:r>
          </a:p>
          <a:p>
            <a:pPr marL="914400" lvl="1" indent="-457200">
              <a:buFont typeface="+mj-lt"/>
              <a:buAutoNum type="arabicPeriod"/>
            </a:pPr>
            <a:r>
              <a:rPr lang="en-US" dirty="0"/>
              <a:t>If symbol is an operator</a:t>
            </a:r>
          </a:p>
          <a:p>
            <a:pPr lvl="2"/>
            <a:r>
              <a:rPr lang="en-US" dirty="0"/>
              <a:t>Pop the two symbols out of the stack and apply the operator on these symbols(Ex- if A is at the top of the stack and B is after it , we encounter an operator *, then do B*A)</a:t>
            </a:r>
          </a:p>
          <a:p>
            <a:pPr lvl="2"/>
            <a:r>
              <a:rPr lang="en-US" dirty="0"/>
              <a:t>Push the result on the stack</a:t>
            </a:r>
          </a:p>
          <a:p>
            <a:pPr lvl="1"/>
            <a:r>
              <a:rPr lang="en-US" dirty="0"/>
              <a:t>After scanning all the symbols of the postfix expression, pop the remaining symbol out of the stack and print it on the screen. The remaining symbol is the result obtained after evaluating the postfix expression</a:t>
            </a:r>
            <a:endParaRPr lang="en-IN" dirty="0"/>
          </a:p>
        </p:txBody>
      </p:sp>
    </p:spTree>
    <p:extLst>
      <p:ext uri="{BB962C8B-B14F-4D97-AF65-F5344CB8AC3E}">
        <p14:creationId xmlns:p14="http://schemas.microsoft.com/office/powerpoint/2010/main" val="2667451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377E-6AD5-4864-8739-84BDBCA59625}"/>
              </a:ext>
            </a:extLst>
          </p:cNvPr>
          <p:cNvSpPr>
            <a:spLocks noGrp="1"/>
          </p:cNvSpPr>
          <p:nvPr>
            <p:ph type="title"/>
          </p:nvPr>
        </p:nvSpPr>
        <p:spPr/>
        <p:txBody>
          <a:bodyPr/>
          <a:lstStyle/>
          <a:p>
            <a:r>
              <a:rPr lang="en-US" dirty="0"/>
              <a:t>Example</a:t>
            </a:r>
            <a:endParaRPr lang="en-IN" dirty="0"/>
          </a:p>
        </p:txBody>
      </p:sp>
      <p:pic>
        <p:nvPicPr>
          <p:cNvPr id="3074" name="Picture 2" descr="evaluation of postfix expression - evaluation of postfix expressions by  stack">
            <a:extLst>
              <a:ext uri="{FF2B5EF4-FFF2-40B4-BE49-F238E27FC236}">
                <a16:creationId xmlns:a16="http://schemas.microsoft.com/office/drawing/2014/main" id="{041EB175-B5DD-4E4F-837A-371FD2D42A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2378" y="1825625"/>
            <a:ext cx="55672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1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3425-326E-4E0F-B1B2-43C7231CE074}"/>
              </a:ext>
            </a:extLst>
          </p:cNvPr>
          <p:cNvSpPr>
            <a:spLocks noGrp="1"/>
          </p:cNvSpPr>
          <p:nvPr>
            <p:ph type="title"/>
          </p:nvPr>
        </p:nvSpPr>
        <p:spPr/>
        <p:txBody>
          <a:bodyPr/>
          <a:lstStyle/>
          <a:p>
            <a:r>
              <a:rPr lang="en-US" dirty="0"/>
              <a:t>Dereferencing a Pointer</a:t>
            </a:r>
            <a:endParaRPr lang="en-IN" dirty="0"/>
          </a:p>
        </p:txBody>
      </p:sp>
      <p:sp>
        <p:nvSpPr>
          <p:cNvPr id="3" name="Content Placeholder 2">
            <a:extLst>
              <a:ext uri="{FF2B5EF4-FFF2-40B4-BE49-F238E27FC236}">
                <a16:creationId xmlns:a16="http://schemas.microsoft.com/office/drawing/2014/main" id="{62B98B15-5B87-47AA-AACC-09631F828123}"/>
              </a:ext>
            </a:extLst>
          </p:cNvPr>
          <p:cNvSpPr>
            <a:spLocks noGrp="1"/>
          </p:cNvSpPr>
          <p:nvPr>
            <p:ph idx="1"/>
          </p:nvPr>
        </p:nvSpPr>
        <p:spPr/>
        <p:txBody>
          <a:bodyPr>
            <a:normAutofit fontScale="77500" lnSpcReduction="20000"/>
          </a:bodyPr>
          <a:lstStyle/>
          <a:p>
            <a:r>
              <a:rPr lang="en-US" dirty="0"/>
              <a:t>Dereferencing a pointer means to </a:t>
            </a:r>
            <a:r>
              <a:rPr lang="en-US" b="0" i="0" dirty="0" err="1">
                <a:solidFill>
                  <a:srgbClr val="000000"/>
                </a:solidFill>
                <a:effectLst/>
                <a:latin typeface="inter-regular"/>
              </a:rPr>
              <a:t>to</a:t>
            </a:r>
            <a:r>
              <a:rPr lang="en-US" b="0" i="0" dirty="0">
                <a:solidFill>
                  <a:srgbClr val="000000"/>
                </a:solidFill>
                <a:effectLst/>
                <a:latin typeface="inter-regular"/>
              </a:rPr>
              <a:t> access or manipulate the data stored at the memory location, which is pointed by the pointer.</a:t>
            </a:r>
          </a:p>
          <a:p>
            <a:r>
              <a:rPr lang="en-US" b="0" i="0" dirty="0">
                <a:solidFill>
                  <a:srgbClr val="000000"/>
                </a:solidFill>
                <a:effectLst/>
                <a:latin typeface="inter-regular"/>
              </a:rPr>
              <a:t>Any operation applied to the dereferenced pointer will directly affect the value of the variable that it points to.</a:t>
            </a:r>
          </a:p>
          <a:p>
            <a:r>
              <a:rPr lang="en-US" dirty="0">
                <a:solidFill>
                  <a:srgbClr val="000000"/>
                </a:solidFill>
                <a:latin typeface="inter-regular"/>
              </a:rPr>
              <a:t>Dereferencing</a:t>
            </a:r>
            <a:r>
              <a:rPr lang="en-IN" dirty="0">
                <a:solidFill>
                  <a:srgbClr val="000000"/>
                </a:solidFill>
                <a:latin typeface="inter-regular"/>
              </a:rPr>
              <a:t> operator= *</a:t>
            </a:r>
          </a:p>
          <a:p>
            <a:r>
              <a:rPr lang="en-IN" b="0" i="0" dirty="0">
                <a:solidFill>
                  <a:srgbClr val="000000"/>
                </a:solidFill>
                <a:effectLst/>
                <a:latin typeface="inter-regular"/>
              </a:rPr>
              <a:t>Ex</a:t>
            </a:r>
          </a:p>
          <a:p>
            <a:pPr marL="457200" lvl="1" indent="0">
              <a:buNone/>
            </a:pPr>
            <a:r>
              <a:rPr lang="en-IN" dirty="0">
                <a:solidFill>
                  <a:srgbClr val="000000"/>
                </a:solidFill>
                <a:latin typeface="inter-regular"/>
              </a:rPr>
              <a:t>int a=10;</a:t>
            </a:r>
          </a:p>
          <a:p>
            <a:pPr marL="457200" lvl="1" indent="0">
              <a:buNone/>
            </a:pPr>
            <a:r>
              <a:rPr lang="en-IN" dirty="0">
                <a:solidFill>
                  <a:srgbClr val="000000"/>
                </a:solidFill>
                <a:latin typeface="inter-regular"/>
              </a:rPr>
              <a:t>i</a:t>
            </a:r>
            <a:r>
              <a:rPr lang="en-IN" b="0" i="0" dirty="0">
                <a:solidFill>
                  <a:srgbClr val="000000"/>
                </a:solidFill>
                <a:effectLst/>
                <a:latin typeface="inter-regular"/>
              </a:rPr>
              <a:t>nt *</a:t>
            </a:r>
            <a:r>
              <a:rPr lang="en-IN" b="0" i="0" dirty="0" err="1">
                <a:solidFill>
                  <a:srgbClr val="000000"/>
                </a:solidFill>
                <a:effectLst/>
                <a:latin typeface="inter-regular"/>
              </a:rPr>
              <a:t>ptr</a:t>
            </a:r>
            <a:r>
              <a:rPr lang="en-IN" b="0" i="0" dirty="0">
                <a:solidFill>
                  <a:srgbClr val="000000"/>
                </a:solidFill>
                <a:effectLst/>
                <a:latin typeface="inter-regular"/>
              </a:rPr>
              <a:t> = &amp;a;</a:t>
            </a:r>
          </a:p>
          <a:p>
            <a:pPr marL="457200" lvl="1" indent="0">
              <a:buNone/>
            </a:pPr>
            <a:r>
              <a:rPr lang="en-IN" dirty="0" err="1">
                <a:solidFill>
                  <a:srgbClr val="000000"/>
                </a:solidFill>
                <a:latin typeface="inter-regular"/>
              </a:rPr>
              <a:t>printf</a:t>
            </a:r>
            <a:r>
              <a:rPr lang="en-IN" dirty="0">
                <a:solidFill>
                  <a:srgbClr val="000000"/>
                </a:solidFill>
                <a:latin typeface="inter-regular"/>
              </a:rPr>
              <a:t>(“%d”, *</a:t>
            </a:r>
            <a:r>
              <a:rPr lang="en-IN" dirty="0" err="1">
                <a:solidFill>
                  <a:srgbClr val="000000"/>
                </a:solidFill>
                <a:latin typeface="inter-regular"/>
              </a:rPr>
              <a:t>ptr</a:t>
            </a:r>
            <a:r>
              <a:rPr lang="en-IN" dirty="0">
                <a:solidFill>
                  <a:srgbClr val="000000"/>
                </a:solidFill>
                <a:latin typeface="inter-regular"/>
              </a:rPr>
              <a:t>);</a:t>
            </a:r>
          </a:p>
          <a:p>
            <a:pPr marL="457200" lvl="1" indent="0">
              <a:buNone/>
            </a:pPr>
            <a:r>
              <a:rPr lang="en-IN" dirty="0">
                <a:solidFill>
                  <a:srgbClr val="000000"/>
                </a:solidFill>
                <a:latin typeface="inter-regular"/>
              </a:rPr>
              <a:t>//Output=10</a:t>
            </a:r>
          </a:p>
          <a:p>
            <a:pPr marL="457200" lvl="1" indent="0">
              <a:buNone/>
            </a:pPr>
            <a:r>
              <a:rPr lang="en-IN" dirty="0" err="1">
                <a:solidFill>
                  <a:srgbClr val="000000"/>
                </a:solidFill>
                <a:latin typeface="inter-regular"/>
              </a:rPr>
              <a:t>printf</a:t>
            </a:r>
            <a:r>
              <a:rPr lang="en-IN" dirty="0">
                <a:solidFill>
                  <a:srgbClr val="000000"/>
                </a:solidFill>
                <a:latin typeface="inter-regular"/>
              </a:rPr>
              <a:t>(“%d”, (*</a:t>
            </a:r>
            <a:r>
              <a:rPr lang="en-IN" dirty="0" err="1">
                <a:solidFill>
                  <a:srgbClr val="000000"/>
                </a:solidFill>
                <a:latin typeface="inter-regular"/>
              </a:rPr>
              <a:t>ptr</a:t>
            </a:r>
            <a:r>
              <a:rPr lang="en-IN" dirty="0">
                <a:solidFill>
                  <a:srgbClr val="000000"/>
                </a:solidFill>
                <a:latin typeface="inter-regular"/>
              </a:rPr>
              <a:t>) +10);</a:t>
            </a:r>
          </a:p>
          <a:p>
            <a:pPr marL="457200" lvl="1" indent="0">
              <a:buNone/>
            </a:pPr>
            <a:r>
              <a:rPr lang="en-IN" dirty="0">
                <a:solidFill>
                  <a:srgbClr val="000000"/>
                </a:solidFill>
                <a:latin typeface="inter-regular"/>
              </a:rPr>
              <a:t>//Output=20</a:t>
            </a:r>
          </a:p>
          <a:p>
            <a:pPr marL="457200" lvl="1" indent="0">
              <a:buNone/>
            </a:pPr>
            <a:r>
              <a:rPr lang="en-IN" dirty="0">
                <a:solidFill>
                  <a:srgbClr val="000000"/>
                </a:solidFill>
                <a:latin typeface="inter-regular"/>
              </a:rPr>
              <a:t>*</a:t>
            </a:r>
            <a:r>
              <a:rPr lang="en-IN" dirty="0" err="1">
                <a:solidFill>
                  <a:srgbClr val="000000"/>
                </a:solidFill>
                <a:latin typeface="inter-regular"/>
              </a:rPr>
              <a:t>ptr</a:t>
            </a:r>
            <a:r>
              <a:rPr lang="en-IN" dirty="0">
                <a:solidFill>
                  <a:srgbClr val="000000"/>
                </a:solidFill>
                <a:latin typeface="inter-regular"/>
              </a:rPr>
              <a:t> = 5;</a:t>
            </a:r>
          </a:p>
          <a:p>
            <a:pPr marL="457200" lvl="1" indent="0">
              <a:buNone/>
            </a:pPr>
            <a:r>
              <a:rPr lang="en-IN" dirty="0" err="1">
                <a:solidFill>
                  <a:srgbClr val="000000"/>
                </a:solidFill>
                <a:latin typeface="inter-regular"/>
              </a:rPr>
              <a:t>printf</a:t>
            </a:r>
            <a:r>
              <a:rPr lang="en-IN" dirty="0">
                <a:solidFill>
                  <a:srgbClr val="000000"/>
                </a:solidFill>
                <a:latin typeface="inter-regular"/>
              </a:rPr>
              <a:t>(“%d”, a);</a:t>
            </a:r>
          </a:p>
          <a:p>
            <a:pPr marL="457200" lvl="1" indent="0">
              <a:buNone/>
            </a:pPr>
            <a:r>
              <a:rPr lang="en-IN" dirty="0">
                <a:solidFill>
                  <a:srgbClr val="000000"/>
                </a:solidFill>
                <a:latin typeface="inter-regular"/>
              </a:rPr>
              <a:t>//Output=5</a:t>
            </a:r>
          </a:p>
          <a:p>
            <a:pPr marL="457200" lvl="1" indent="0">
              <a:buNone/>
            </a:pPr>
            <a:endParaRPr lang="en-IN" dirty="0">
              <a:solidFill>
                <a:srgbClr val="000000"/>
              </a:solidFill>
              <a:latin typeface="inter-regular"/>
            </a:endParaRPr>
          </a:p>
          <a:p>
            <a:pPr marL="457200" lvl="1" indent="0">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224803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7813-05B7-46CD-A655-661E360F0D34}"/>
              </a:ext>
            </a:extLst>
          </p:cNvPr>
          <p:cNvSpPr>
            <a:spLocks noGrp="1"/>
          </p:cNvSpPr>
          <p:nvPr>
            <p:ph type="title"/>
          </p:nvPr>
        </p:nvSpPr>
        <p:spPr/>
        <p:txBody>
          <a:bodyPr/>
          <a:lstStyle/>
          <a:p>
            <a:r>
              <a:rPr lang="en-US" dirty="0"/>
              <a:t>Static Memory Allocation</a:t>
            </a:r>
            <a:endParaRPr lang="en-IN" dirty="0"/>
          </a:p>
        </p:txBody>
      </p:sp>
      <p:sp>
        <p:nvSpPr>
          <p:cNvPr id="3" name="Content Placeholder 2">
            <a:extLst>
              <a:ext uri="{FF2B5EF4-FFF2-40B4-BE49-F238E27FC236}">
                <a16:creationId xmlns:a16="http://schemas.microsoft.com/office/drawing/2014/main" id="{E1B3FE9E-A604-49FB-A41C-219C5FDFCA53}"/>
              </a:ext>
            </a:extLst>
          </p:cNvPr>
          <p:cNvSpPr>
            <a:spLocks noGrp="1"/>
          </p:cNvSpPr>
          <p:nvPr>
            <p:ph idx="1"/>
          </p:nvPr>
        </p:nvSpPr>
        <p:spPr/>
        <p:txBody>
          <a:bodyPr/>
          <a:lstStyle/>
          <a:p>
            <a:r>
              <a:rPr lang="en-US" dirty="0"/>
              <a:t>Static memory allocation is the process of allocating memory during compile time. There is no way of increasing or decreasing the size of memory allocated during compile time</a:t>
            </a:r>
            <a:r>
              <a:rPr lang="en-US"/>
              <a:t>, it is fixed</a:t>
            </a:r>
            <a:endParaRPr lang="en-US" dirty="0"/>
          </a:p>
          <a:p>
            <a:r>
              <a:rPr lang="en-US" dirty="0"/>
              <a:t>Like a static array</a:t>
            </a:r>
            <a:endParaRPr lang="en-IN" dirty="0"/>
          </a:p>
          <a:p>
            <a:pPr marL="914400" lvl="2" indent="0">
              <a:buNone/>
            </a:pPr>
            <a:r>
              <a:rPr lang="en-IN" dirty="0" err="1"/>
              <a:t>arr</a:t>
            </a:r>
            <a:r>
              <a:rPr lang="en-IN" dirty="0"/>
              <a:t>[5]=[1,2,3,4,5]</a:t>
            </a:r>
            <a:endParaRPr lang="en-US" dirty="0"/>
          </a:p>
          <a:p>
            <a:r>
              <a:rPr lang="en-US" dirty="0"/>
              <a:t>In this case, if the user enters only 4 elements in the array, memory wastage takes place</a:t>
            </a:r>
          </a:p>
          <a:p>
            <a:r>
              <a:rPr lang="en-US" dirty="0"/>
              <a:t>If the user tries to enter more than 5 elements, there is an array index out of bounds error.</a:t>
            </a:r>
            <a:endParaRPr lang="en-IN" dirty="0"/>
          </a:p>
        </p:txBody>
      </p:sp>
    </p:spTree>
    <p:extLst>
      <p:ext uri="{BB962C8B-B14F-4D97-AF65-F5344CB8AC3E}">
        <p14:creationId xmlns:p14="http://schemas.microsoft.com/office/powerpoint/2010/main" val="20640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49A8-2B44-4D63-944B-1F36BFC2EE48}"/>
              </a:ext>
            </a:extLst>
          </p:cNvPr>
          <p:cNvSpPr>
            <a:spLocks noGrp="1"/>
          </p:cNvSpPr>
          <p:nvPr>
            <p:ph type="title"/>
          </p:nvPr>
        </p:nvSpPr>
        <p:spPr/>
        <p:txBody>
          <a:bodyPr/>
          <a:lstStyle/>
          <a:p>
            <a:r>
              <a:rPr lang="en-US" dirty="0"/>
              <a:t>Dynamic Memory Allocation</a:t>
            </a:r>
            <a:endParaRPr lang="en-IN" dirty="0"/>
          </a:p>
        </p:txBody>
      </p:sp>
      <p:sp>
        <p:nvSpPr>
          <p:cNvPr id="3" name="Content Placeholder 2">
            <a:extLst>
              <a:ext uri="{FF2B5EF4-FFF2-40B4-BE49-F238E27FC236}">
                <a16:creationId xmlns:a16="http://schemas.microsoft.com/office/drawing/2014/main" id="{FAB49652-D33B-442E-9E00-B3DE35FF4B3D}"/>
              </a:ext>
            </a:extLst>
          </p:cNvPr>
          <p:cNvSpPr>
            <a:spLocks noGrp="1"/>
          </p:cNvSpPr>
          <p:nvPr>
            <p:ph idx="1"/>
          </p:nvPr>
        </p:nvSpPr>
        <p:spPr/>
        <p:txBody>
          <a:bodyPr/>
          <a:lstStyle/>
          <a:p>
            <a:r>
              <a:rPr lang="en-US" dirty="0"/>
              <a:t>The process of allocating Memory during run-time is called Dynamic Memory Allocation</a:t>
            </a:r>
          </a:p>
          <a:p>
            <a:r>
              <a:rPr lang="en-US" dirty="0"/>
              <a:t>The memory is allocated in Heap segment of the memory</a:t>
            </a:r>
          </a:p>
          <a:p>
            <a:r>
              <a:rPr lang="en-US" dirty="0"/>
              <a:t>The pre-defined Functions for dynamic memory allocation and deallocation are</a:t>
            </a:r>
          </a:p>
          <a:p>
            <a:pPr lvl="1"/>
            <a:r>
              <a:rPr lang="en-US" dirty="0"/>
              <a:t>Malloc</a:t>
            </a:r>
          </a:p>
          <a:p>
            <a:pPr lvl="1"/>
            <a:r>
              <a:rPr lang="en-US" dirty="0" err="1"/>
              <a:t>Calloc</a:t>
            </a:r>
            <a:endParaRPr lang="en-US" dirty="0"/>
          </a:p>
          <a:p>
            <a:pPr lvl="1"/>
            <a:r>
              <a:rPr lang="en-US" dirty="0"/>
              <a:t>Free</a:t>
            </a:r>
            <a:endParaRPr lang="en-IN" dirty="0"/>
          </a:p>
        </p:txBody>
      </p:sp>
    </p:spTree>
    <p:extLst>
      <p:ext uri="{BB962C8B-B14F-4D97-AF65-F5344CB8AC3E}">
        <p14:creationId xmlns:p14="http://schemas.microsoft.com/office/powerpoint/2010/main" val="76821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F409-0D1D-4262-953C-C40E5F2E6929}"/>
              </a:ext>
            </a:extLst>
          </p:cNvPr>
          <p:cNvSpPr>
            <a:spLocks noGrp="1"/>
          </p:cNvSpPr>
          <p:nvPr>
            <p:ph type="title"/>
          </p:nvPr>
        </p:nvSpPr>
        <p:spPr/>
        <p:txBody>
          <a:bodyPr/>
          <a:lstStyle/>
          <a:p>
            <a:r>
              <a:rPr lang="en-US" dirty="0"/>
              <a:t>Malloc</a:t>
            </a:r>
            <a:endParaRPr lang="en-IN" dirty="0"/>
          </a:p>
        </p:txBody>
      </p:sp>
      <p:sp>
        <p:nvSpPr>
          <p:cNvPr id="3" name="Content Placeholder 2">
            <a:extLst>
              <a:ext uri="{FF2B5EF4-FFF2-40B4-BE49-F238E27FC236}">
                <a16:creationId xmlns:a16="http://schemas.microsoft.com/office/drawing/2014/main" id="{BC6A1159-BE62-41A2-8EE2-5945463F9890}"/>
              </a:ext>
            </a:extLst>
          </p:cNvPr>
          <p:cNvSpPr>
            <a:spLocks noGrp="1"/>
          </p:cNvSpPr>
          <p:nvPr>
            <p:ph idx="1"/>
          </p:nvPr>
        </p:nvSpPr>
        <p:spPr/>
        <p:txBody>
          <a:bodyPr>
            <a:normAutofit lnSpcReduction="10000"/>
          </a:bodyPr>
          <a:lstStyle/>
          <a:p>
            <a:r>
              <a:rPr lang="en-US" b="0" i="0" dirty="0">
                <a:solidFill>
                  <a:srgbClr val="273239"/>
                </a:solidFill>
                <a:effectLst/>
                <a:latin typeface="urw-din"/>
              </a:rPr>
              <a:t>The </a:t>
            </a:r>
            <a:r>
              <a:rPr lang="en-US" b="1" i="0" dirty="0">
                <a:solidFill>
                  <a:srgbClr val="273239"/>
                </a:solidFill>
                <a:effectLst/>
                <a:latin typeface="urw-din"/>
              </a:rPr>
              <a:t>“malloc”</a:t>
            </a:r>
            <a:r>
              <a:rPr lang="en-US" b="0" i="0" dirty="0">
                <a:solidFill>
                  <a:srgbClr val="273239"/>
                </a:solidFill>
                <a:effectLst/>
                <a:latin typeface="urw-din"/>
              </a:rPr>
              <a:t> or </a:t>
            </a:r>
            <a:r>
              <a:rPr lang="en-US" b="1" i="0" dirty="0">
                <a:solidFill>
                  <a:srgbClr val="273239"/>
                </a:solidFill>
                <a:effectLst/>
                <a:latin typeface="urw-din"/>
              </a:rPr>
              <a:t>“memory allocation”</a:t>
            </a:r>
            <a:r>
              <a:rPr lang="en-US" b="0" i="0" dirty="0">
                <a:solidFill>
                  <a:srgbClr val="273239"/>
                </a:solidFill>
                <a:effectLst/>
                <a:latin typeface="urw-din"/>
              </a:rPr>
              <a:t> method in C is used to dynamically allocate a single large block of memory with the specified size</a:t>
            </a:r>
          </a:p>
          <a:p>
            <a:r>
              <a:rPr lang="en-US" dirty="0">
                <a:solidFill>
                  <a:srgbClr val="273239"/>
                </a:solidFill>
                <a:latin typeface="urw-din"/>
              </a:rPr>
              <a:t>It returns a void pointer pointing to the first location of the memory, the void pointer has to be </a:t>
            </a:r>
            <a:r>
              <a:rPr lang="en-US" dirty="0" err="1">
                <a:solidFill>
                  <a:srgbClr val="273239"/>
                </a:solidFill>
                <a:latin typeface="urw-din"/>
              </a:rPr>
              <a:t>typecasted</a:t>
            </a:r>
            <a:r>
              <a:rPr lang="en-US" dirty="0">
                <a:solidFill>
                  <a:srgbClr val="273239"/>
                </a:solidFill>
                <a:latin typeface="urw-din"/>
              </a:rPr>
              <a:t> to desired type</a:t>
            </a:r>
          </a:p>
          <a:p>
            <a:r>
              <a:rPr lang="en-US" dirty="0">
                <a:solidFill>
                  <a:srgbClr val="273239"/>
                </a:solidFill>
                <a:latin typeface="urw-din"/>
              </a:rPr>
              <a:t>It does not initialize memory at allocation, hence memory allocated has garbage value at the time of creation</a:t>
            </a:r>
          </a:p>
          <a:p>
            <a:r>
              <a:rPr lang="en-US" dirty="0">
                <a:solidFill>
                  <a:srgbClr val="273239"/>
                </a:solidFill>
                <a:latin typeface="urw-din"/>
              </a:rPr>
              <a:t>Returns a null pointer if memory is not available</a:t>
            </a:r>
          </a:p>
          <a:p>
            <a:r>
              <a:rPr lang="en-US" dirty="0">
                <a:solidFill>
                  <a:srgbClr val="273239"/>
                </a:solidFill>
                <a:latin typeface="urw-din"/>
              </a:rPr>
              <a:t>Syntax-To create an integer array of size 5</a:t>
            </a:r>
          </a:p>
          <a:p>
            <a:pPr marL="457200" lvl="1" indent="0">
              <a:buNone/>
            </a:pPr>
            <a:r>
              <a:rPr lang="en-US" dirty="0">
                <a:solidFill>
                  <a:srgbClr val="273239"/>
                </a:solidFill>
                <a:latin typeface="urw-din"/>
              </a:rPr>
              <a:t>int *</a:t>
            </a:r>
            <a:r>
              <a:rPr lang="en-US" dirty="0" err="1">
                <a:solidFill>
                  <a:srgbClr val="273239"/>
                </a:solidFill>
                <a:latin typeface="urw-din"/>
              </a:rPr>
              <a:t>arr</a:t>
            </a:r>
            <a:r>
              <a:rPr lang="en-US" dirty="0">
                <a:solidFill>
                  <a:srgbClr val="273239"/>
                </a:solidFill>
                <a:latin typeface="urw-din"/>
              </a:rPr>
              <a:t> = (int *)malloc(5*</a:t>
            </a:r>
            <a:r>
              <a:rPr lang="en-US" dirty="0" err="1">
                <a:solidFill>
                  <a:srgbClr val="273239"/>
                </a:solidFill>
                <a:latin typeface="urw-din"/>
              </a:rPr>
              <a:t>sizeof</a:t>
            </a:r>
            <a:r>
              <a:rPr lang="en-US" dirty="0">
                <a:solidFill>
                  <a:srgbClr val="273239"/>
                </a:solidFill>
                <a:latin typeface="urw-din"/>
              </a:rPr>
              <a:t>(int))</a:t>
            </a:r>
            <a:endParaRPr lang="en-IN" dirty="0"/>
          </a:p>
        </p:txBody>
      </p:sp>
    </p:spTree>
    <p:extLst>
      <p:ext uri="{BB962C8B-B14F-4D97-AF65-F5344CB8AC3E}">
        <p14:creationId xmlns:p14="http://schemas.microsoft.com/office/powerpoint/2010/main" val="888391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3702</Words>
  <Application>Microsoft Office PowerPoint</Application>
  <PresentationFormat>Widescreen</PresentationFormat>
  <Paragraphs>610</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Cambria Math</vt:lpstr>
      <vt:lpstr>inter-regular</vt:lpstr>
      <vt:lpstr>Source Sans Pro</vt:lpstr>
      <vt:lpstr>urw-din</vt:lpstr>
      <vt:lpstr>Office Theme</vt:lpstr>
      <vt:lpstr>Linked List</vt:lpstr>
      <vt:lpstr>Pointers</vt:lpstr>
      <vt:lpstr>Special types of Pointers</vt:lpstr>
      <vt:lpstr>Special Types of Pointer</vt:lpstr>
      <vt:lpstr>Wild Pointer</vt:lpstr>
      <vt:lpstr>Dereferencing a Pointer</vt:lpstr>
      <vt:lpstr>Static Memory Allocation</vt:lpstr>
      <vt:lpstr>Dynamic Memory Allocation</vt:lpstr>
      <vt:lpstr>Malloc</vt:lpstr>
      <vt:lpstr>Calloc</vt:lpstr>
      <vt:lpstr>Free</vt:lpstr>
      <vt:lpstr>Struct in C</vt:lpstr>
      <vt:lpstr>Self Referential Structure</vt:lpstr>
      <vt:lpstr>Linked List</vt:lpstr>
      <vt:lpstr>Linked List Representation</vt:lpstr>
      <vt:lpstr>Code to Create the struct for Singly Linked List and start node</vt:lpstr>
      <vt:lpstr>Creating a Linked List (Logic 1)</vt:lpstr>
      <vt:lpstr>Creating a Linked List (Logic 2)</vt:lpstr>
      <vt:lpstr>Code to Create a LinkedList</vt:lpstr>
      <vt:lpstr>Inserting a Newnode in a linked list</vt:lpstr>
      <vt:lpstr>Insert at the Beginning</vt:lpstr>
      <vt:lpstr>Code</vt:lpstr>
      <vt:lpstr>Inserting Before a particular Node</vt:lpstr>
      <vt:lpstr>Code </vt:lpstr>
      <vt:lpstr>Inserting After a particular node</vt:lpstr>
      <vt:lpstr>Code</vt:lpstr>
      <vt:lpstr>Deletion</vt:lpstr>
      <vt:lpstr>Delete at the Beginning</vt:lpstr>
      <vt:lpstr>Code</vt:lpstr>
      <vt:lpstr>Delete at the End</vt:lpstr>
      <vt:lpstr>Code</vt:lpstr>
      <vt:lpstr>Delete a particular node</vt:lpstr>
      <vt:lpstr>Code</vt:lpstr>
      <vt:lpstr>Delete After a particular Node</vt:lpstr>
      <vt:lpstr>Code</vt:lpstr>
      <vt:lpstr>Display the List</vt:lpstr>
      <vt:lpstr>Code</vt:lpstr>
      <vt:lpstr>Sort the List</vt:lpstr>
      <vt:lpstr>Code</vt:lpstr>
      <vt:lpstr>Application of Linked List </vt:lpstr>
      <vt:lpstr>Code for creating such a struct</vt:lpstr>
      <vt:lpstr>Stack</vt:lpstr>
      <vt:lpstr>Stack Representation</vt:lpstr>
      <vt:lpstr>Stack using Array-Push and Pop</vt:lpstr>
      <vt:lpstr>Stack Using Array-Peek and Display</vt:lpstr>
      <vt:lpstr>Stack Using LinkedList-Push(same as inserting at the beginning)</vt:lpstr>
      <vt:lpstr>POP-Deletion at the beginning</vt:lpstr>
      <vt:lpstr>Peek and Display</vt:lpstr>
      <vt:lpstr>Application of Stacks</vt:lpstr>
      <vt:lpstr>Infix, Prefix and Postfix</vt:lpstr>
      <vt:lpstr>Infix to Postfix using Stack-Algorithm</vt:lpstr>
      <vt:lpstr>Example</vt:lpstr>
      <vt:lpstr>Evaluation of Postfix expression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Mukherjee, Poulami (Cognizant)</dc:creator>
  <cp:lastModifiedBy>Mukherjee, Poulami (Cognizant)</cp:lastModifiedBy>
  <cp:revision>1</cp:revision>
  <dcterms:created xsi:type="dcterms:W3CDTF">2022-09-08T14:13:12Z</dcterms:created>
  <dcterms:modified xsi:type="dcterms:W3CDTF">2022-09-09T13:46:42Z</dcterms:modified>
</cp:coreProperties>
</file>