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 Experts Data Management System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0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Introductions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Windows Application.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Web Application.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469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 -207  SAIT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Team </a:t>
            </a:r>
            <a:r>
              <a:rPr lang="en-US" dirty="0" smtClean="0"/>
              <a:t>4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Team </a:t>
            </a:r>
            <a:r>
              <a:rPr lang="en-US" sz="2400" b="1" dirty="0" smtClean="0"/>
              <a:t>Members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dirty="0" err="1" smtClean="0"/>
              <a:t>Paruhang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Colin </a:t>
            </a:r>
          </a:p>
          <a:p>
            <a:endParaRPr lang="en-US" dirty="0" smtClean="0"/>
          </a:p>
          <a:p>
            <a:r>
              <a:rPr lang="en-US" dirty="0" smtClean="0"/>
              <a:t>Adnan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74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Purpose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80263"/>
            <a:ext cx="8946541" cy="419548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Demonstrate a </a:t>
            </a:r>
            <a:r>
              <a:rPr lang="en-US" b="1" dirty="0" smtClean="0"/>
              <a:t>Windows Desktop Application </a:t>
            </a:r>
            <a:r>
              <a:rPr lang="en-US" dirty="0" smtClean="0"/>
              <a:t>for Travel experts  Agents use.</a:t>
            </a:r>
          </a:p>
          <a:p>
            <a:endParaRPr lang="en-US" dirty="0" smtClean="0"/>
          </a:p>
          <a:p>
            <a:r>
              <a:rPr lang="en-US" dirty="0" smtClean="0"/>
              <a:t>Agents can easily manipulate the data about different travel packages.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anage the suppliers and products.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Purpose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Demonstrate </a:t>
            </a:r>
            <a:r>
              <a:rPr lang="en-US" b="1" dirty="0" smtClean="0"/>
              <a:t>Web Application </a:t>
            </a:r>
            <a:r>
              <a:rPr lang="en-US" dirty="0" smtClean="0"/>
              <a:t>for Customer access to the system</a:t>
            </a:r>
          </a:p>
          <a:p>
            <a:endParaRPr lang="en-US" dirty="0" smtClean="0"/>
          </a:p>
          <a:p>
            <a:r>
              <a:rPr lang="en-US" dirty="0" smtClean="0"/>
              <a:t>Customers  can view and select their desired packages.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9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 smtClean="0"/>
              <a:t>We are now open to receive any questions.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100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</TotalTime>
  <Words>84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Travel Experts Data Management System</vt:lpstr>
      <vt:lpstr>Presentation Layout</vt:lpstr>
      <vt:lpstr>PROJ -207  SAIT  Team 4  </vt:lpstr>
      <vt:lpstr>Presentation Purpose</vt:lpstr>
      <vt:lpstr>Presentation Purpose</vt:lpstr>
      <vt:lpstr>Conclusion</vt:lpstr>
    </vt:vector>
  </TitlesOfParts>
  <Company>SAIT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Experts Data Management System</dc:title>
  <dc:creator>Adnan Abbasi</dc:creator>
  <cp:lastModifiedBy>Adnan Abbasi</cp:lastModifiedBy>
  <cp:revision>5</cp:revision>
  <dcterms:created xsi:type="dcterms:W3CDTF">2019-04-08T15:19:41Z</dcterms:created>
  <dcterms:modified xsi:type="dcterms:W3CDTF">2019-04-08T18:11:22Z</dcterms:modified>
</cp:coreProperties>
</file>