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259" r:id="rId2"/>
    <p:sldId id="299" r:id="rId3"/>
    <p:sldId id="308" r:id="rId4"/>
    <p:sldId id="307" r:id="rId5"/>
    <p:sldId id="315" r:id="rId6"/>
    <p:sldId id="316" r:id="rId7"/>
    <p:sldId id="317" r:id="rId8"/>
    <p:sldId id="318" r:id="rId9"/>
  </p:sldIdLst>
  <p:sldSz cx="10693400" cy="7561263"/>
  <p:notesSz cx="7315200" cy="96012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8D2F"/>
    <a:srgbClr val="0033CC"/>
    <a:srgbClr val="008000"/>
    <a:srgbClr val="FFFF66"/>
    <a:srgbClr val="E19900"/>
    <a:srgbClr val="808000"/>
    <a:srgbClr val="FF9900"/>
    <a:srgbClr val="FFFF00"/>
    <a:srgbClr val="33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2966" autoAdjust="0"/>
  </p:normalViewPr>
  <p:slideViewPr>
    <p:cSldViewPr snapToGrid="0">
      <p:cViewPr>
        <p:scale>
          <a:sx n="100" d="100"/>
          <a:sy n="100" d="100"/>
        </p:scale>
        <p:origin x="-1746" y="-12"/>
      </p:cViewPr>
      <p:guideLst>
        <p:guide orient="horz" pos="4186"/>
        <p:guide orient="horz" pos="805"/>
        <p:guide orient="horz" pos="1734"/>
        <p:guide orient="horz" pos="4457"/>
        <p:guide orient="horz" pos="4627"/>
        <p:guide orient="horz" pos="4229"/>
        <p:guide orient="horz" pos="556"/>
        <p:guide orient="horz" pos="647"/>
        <p:guide pos="6508"/>
        <p:guide pos="5183"/>
        <p:guide pos="228"/>
        <p:guide pos="1550"/>
        <p:guide pos="5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2178" y="-102"/>
      </p:cViewPr>
      <p:guideLst>
        <p:guide orient="horz" pos="3024"/>
        <p:guide orient="horz" pos="5874"/>
        <p:guide orient="horz" pos="5970"/>
        <p:guide pos="2305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3E43E7-935D-4726-847D-0747C12F73B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ECAA43B-4B3B-4BEE-B861-EA1A018215BB}">
      <dgm:prSet phldrT="[Text]"/>
      <dgm:spPr>
        <a:noFill/>
        <a:ln>
          <a:solidFill>
            <a:schemeClr val="tx1"/>
          </a:solidFill>
        </a:ln>
      </dgm:spPr>
      <dgm:t>
        <a:bodyPr anchor="t" anchorCtr="0"/>
        <a:lstStyle/>
        <a:p>
          <a:pPr algn="ctr"/>
          <a:r>
            <a:rPr lang="en-US" dirty="0" smtClean="0">
              <a:ln>
                <a:solidFill>
                  <a:schemeClr val="tx1"/>
                </a:solidFill>
              </a:ln>
            </a:rPr>
            <a:t>Continuous</a:t>
          </a:r>
          <a:r>
            <a:rPr lang="en-US" dirty="0" smtClean="0"/>
            <a:t> </a:t>
          </a:r>
          <a:r>
            <a:rPr lang="en-US" dirty="0" smtClean="0">
              <a:ln>
                <a:solidFill>
                  <a:schemeClr val="tx1"/>
                </a:solidFill>
              </a:ln>
            </a:rPr>
            <a:t>Integration</a:t>
          </a:r>
          <a:endParaRPr lang="de-DE" dirty="0">
            <a:ln>
              <a:solidFill>
                <a:schemeClr val="tx1"/>
              </a:solidFill>
            </a:ln>
          </a:endParaRPr>
        </a:p>
      </dgm:t>
    </dgm:pt>
    <dgm:pt modelId="{54F30DBE-01CF-4E8C-8B4C-6E9ECF0CFA31}" type="parTrans" cxnId="{EA242159-6F80-4065-BB82-988E392494A7}">
      <dgm:prSet/>
      <dgm:spPr/>
      <dgm:t>
        <a:bodyPr/>
        <a:lstStyle/>
        <a:p>
          <a:endParaRPr lang="de-DE"/>
        </a:p>
      </dgm:t>
    </dgm:pt>
    <dgm:pt modelId="{1315967D-6D6A-47A0-AF54-46204D1D5B88}" type="sibTrans" cxnId="{EA242159-6F80-4065-BB82-988E392494A7}">
      <dgm:prSet/>
      <dgm:spPr/>
      <dgm:t>
        <a:bodyPr/>
        <a:lstStyle/>
        <a:p>
          <a:endParaRPr lang="de-DE"/>
        </a:p>
      </dgm:t>
    </dgm:pt>
    <dgm:pt modelId="{1393A9DA-B459-4A07-853B-022ED1EA36F0}">
      <dgm:prSet phldrT="[Text]"/>
      <dgm:spPr>
        <a:solidFill>
          <a:schemeClr val="tx1"/>
        </a:solidFill>
      </dgm:spPr>
      <dgm:t>
        <a:bodyPr/>
        <a:lstStyle/>
        <a:p>
          <a:r>
            <a:rPr lang="en-US" noProof="0" dirty="0" smtClean="0"/>
            <a:t>Component CI</a:t>
          </a:r>
          <a:r>
            <a:rPr lang="de-DE" dirty="0" smtClean="0"/>
            <a:t> (B1)</a:t>
          </a:r>
          <a:endParaRPr lang="de-DE" dirty="0"/>
        </a:p>
      </dgm:t>
    </dgm:pt>
    <dgm:pt modelId="{3813AB05-67A7-4FAE-8084-2B1773D7B082}" type="parTrans" cxnId="{C9C7870A-E696-44B2-8A4C-4BDADE323289}">
      <dgm:prSet/>
      <dgm:spPr/>
      <dgm:t>
        <a:bodyPr/>
        <a:lstStyle/>
        <a:p>
          <a:endParaRPr lang="de-DE"/>
        </a:p>
      </dgm:t>
    </dgm:pt>
    <dgm:pt modelId="{5706E56E-AE6F-4973-AFD5-847556763077}" type="sibTrans" cxnId="{C9C7870A-E696-44B2-8A4C-4BDADE323289}">
      <dgm:prSet/>
      <dgm:spPr/>
      <dgm:t>
        <a:bodyPr/>
        <a:lstStyle/>
        <a:p>
          <a:endParaRPr lang="de-DE"/>
        </a:p>
      </dgm:t>
    </dgm:pt>
    <dgm:pt modelId="{3665BDA5-2823-4EDD-B2A4-40E78F0074D2}">
      <dgm:prSet phldrT="[Text]"/>
      <dgm:spPr>
        <a:solidFill>
          <a:schemeClr val="tx1"/>
        </a:solidFill>
      </dgm:spPr>
      <dgm:t>
        <a:bodyPr/>
        <a:lstStyle/>
        <a:p>
          <a:r>
            <a:rPr lang="en-US" noProof="0" dirty="0" smtClean="0"/>
            <a:t>Algorithms</a:t>
          </a:r>
        </a:p>
        <a:p>
          <a:r>
            <a:rPr lang="de-DE" dirty="0" smtClean="0"/>
            <a:t>CI (B2)</a:t>
          </a:r>
          <a:endParaRPr lang="de-DE" dirty="0"/>
        </a:p>
      </dgm:t>
    </dgm:pt>
    <dgm:pt modelId="{3E07B866-A2FB-4556-88F0-8CDFD126C2B5}" type="parTrans" cxnId="{7FB384DE-1F7D-45C6-AF70-1351973B89A6}">
      <dgm:prSet/>
      <dgm:spPr/>
      <dgm:t>
        <a:bodyPr/>
        <a:lstStyle/>
        <a:p>
          <a:endParaRPr lang="de-DE"/>
        </a:p>
      </dgm:t>
    </dgm:pt>
    <dgm:pt modelId="{6B157274-9F64-4377-A77B-26C93AC2EB7D}" type="sibTrans" cxnId="{7FB384DE-1F7D-45C6-AF70-1351973B89A6}">
      <dgm:prSet/>
      <dgm:spPr/>
      <dgm:t>
        <a:bodyPr/>
        <a:lstStyle/>
        <a:p>
          <a:endParaRPr lang="de-DE"/>
        </a:p>
      </dgm:t>
    </dgm:pt>
    <dgm:pt modelId="{04AD5B7E-1F8C-4074-BD79-D214E824C763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500" baseline="0" noProof="0" dirty="0" smtClean="0"/>
            <a:t>SW</a:t>
          </a:r>
        </a:p>
        <a:p>
          <a:r>
            <a:rPr lang="de-DE" sz="1500" baseline="0" dirty="0" smtClean="0"/>
            <a:t>CI (B3)</a:t>
          </a:r>
          <a:endParaRPr lang="de-DE" sz="1500" baseline="0" dirty="0"/>
        </a:p>
      </dgm:t>
    </dgm:pt>
    <dgm:pt modelId="{EF4EB318-77C5-4CDF-9881-65E6AB8D7C9D}" type="parTrans" cxnId="{43CA3BFB-FDC5-45DE-8F69-7743ACB9C7B4}">
      <dgm:prSet/>
      <dgm:spPr/>
      <dgm:t>
        <a:bodyPr/>
        <a:lstStyle/>
        <a:p>
          <a:endParaRPr lang="de-DE"/>
        </a:p>
      </dgm:t>
    </dgm:pt>
    <dgm:pt modelId="{B440F3E2-254F-42FD-8007-C5D291EF8D83}" type="sibTrans" cxnId="{43CA3BFB-FDC5-45DE-8F69-7743ACB9C7B4}">
      <dgm:prSet/>
      <dgm:spPr/>
      <dgm:t>
        <a:bodyPr/>
        <a:lstStyle/>
        <a:p>
          <a:endParaRPr lang="de-DE"/>
        </a:p>
      </dgm:t>
    </dgm:pt>
    <dgm:pt modelId="{5486C07A-A90F-4317-B867-AB96141D6C82}" type="pres">
      <dgm:prSet presAssocID="{C23E43E7-935D-4726-847D-0747C12F73B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F8900F9F-C20C-4C26-9F8D-105F9388A82F}" type="pres">
      <dgm:prSet presAssocID="{0ECAA43B-4B3B-4BEE-B861-EA1A018215BB}" presName="vertOne" presStyleCnt="0"/>
      <dgm:spPr/>
    </dgm:pt>
    <dgm:pt modelId="{977E72F3-5C27-4BD3-9586-6400C14BAACE}" type="pres">
      <dgm:prSet presAssocID="{0ECAA43B-4B3B-4BEE-B861-EA1A018215BB}" presName="txOne" presStyleLbl="node0" presStyleIdx="0" presStyleCnt="2" custScaleX="147977" custScaleY="304201" custLinFactY="69387" custLinFactNeighborX="23065" custLinFactNeighborY="100000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9C2FE5EC-B7A9-4DA1-A98F-8D8985422BB9}" type="pres">
      <dgm:prSet presAssocID="{0ECAA43B-4B3B-4BEE-B861-EA1A018215BB}" presName="parTransOne" presStyleCnt="0"/>
      <dgm:spPr/>
    </dgm:pt>
    <dgm:pt modelId="{FE153914-A818-4F2C-A311-E9D10C308EFF}" type="pres">
      <dgm:prSet presAssocID="{0ECAA43B-4B3B-4BEE-B861-EA1A018215BB}" presName="horzOne" presStyleCnt="0"/>
      <dgm:spPr/>
    </dgm:pt>
    <dgm:pt modelId="{39DBFA5C-F2CF-4772-9776-22C7063C5787}" type="pres">
      <dgm:prSet presAssocID="{1393A9DA-B459-4A07-853B-022ED1EA36F0}" presName="vertTwo" presStyleCnt="0"/>
      <dgm:spPr/>
    </dgm:pt>
    <dgm:pt modelId="{1997E9F1-39EB-433B-A4DE-08B66F246F2F}" type="pres">
      <dgm:prSet presAssocID="{1393A9DA-B459-4A07-853B-022ED1EA36F0}" presName="txTwo" presStyleLbl="node2" presStyleIdx="0" presStyleCnt="2" custScaleX="30035" custLinFactNeighborX="-6923" custLinFactNeighborY="-49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2134BEB-FD3F-4649-B871-695E045DE4E2}" type="pres">
      <dgm:prSet presAssocID="{1393A9DA-B459-4A07-853B-022ED1EA36F0}" presName="horzTwo" presStyleCnt="0"/>
      <dgm:spPr/>
    </dgm:pt>
    <dgm:pt modelId="{92542540-C22C-4E85-B7BF-D11E7085FAF4}" type="pres">
      <dgm:prSet presAssocID="{5706E56E-AE6F-4973-AFD5-847556763077}" presName="sibSpaceTwo" presStyleCnt="0"/>
      <dgm:spPr/>
    </dgm:pt>
    <dgm:pt modelId="{013C1406-6F46-442D-9E6F-71EA579FE262}" type="pres">
      <dgm:prSet presAssocID="{3665BDA5-2823-4EDD-B2A4-40E78F0074D2}" presName="vertTwo" presStyleCnt="0"/>
      <dgm:spPr/>
    </dgm:pt>
    <dgm:pt modelId="{625BDB18-E997-435D-A573-A248DF099F68}" type="pres">
      <dgm:prSet presAssocID="{3665BDA5-2823-4EDD-B2A4-40E78F0074D2}" presName="txTwo" presStyleLbl="node2" presStyleIdx="1" presStyleCnt="2" custScaleX="31022" custLinFactNeighborX="7095" custLinFactNeighborY="-5148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39B3D0F-E6E9-4326-A0E2-D823B1F558B2}" type="pres">
      <dgm:prSet presAssocID="{3665BDA5-2823-4EDD-B2A4-40E78F0074D2}" presName="horzTwo" presStyleCnt="0"/>
      <dgm:spPr/>
    </dgm:pt>
    <dgm:pt modelId="{6CBE128B-9A1A-4658-91CF-87C792DE3882}" type="pres">
      <dgm:prSet presAssocID="{1315967D-6D6A-47A0-AF54-46204D1D5B88}" presName="sibSpaceOne" presStyleCnt="0"/>
      <dgm:spPr/>
    </dgm:pt>
    <dgm:pt modelId="{9CA5E560-0564-459C-B432-10C206B20127}" type="pres">
      <dgm:prSet presAssocID="{04AD5B7E-1F8C-4074-BD79-D214E824C763}" presName="vertOne" presStyleCnt="0"/>
      <dgm:spPr/>
    </dgm:pt>
    <dgm:pt modelId="{F6FDC7C9-CDC9-4290-9193-6AF618AA9466}" type="pres">
      <dgm:prSet presAssocID="{04AD5B7E-1F8C-4074-BD79-D214E824C763}" presName="txOne" presStyleLbl="node0" presStyleIdx="1" presStyleCnt="2" custScaleX="31022" custLinFactY="100000" custLinFactNeighborX="-34179" custLinFactNeighborY="15722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71C23EF-DBA0-4B57-BF10-5872F0144303}" type="pres">
      <dgm:prSet presAssocID="{04AD5B7E-1F8C-4074-BD79-D214E824C763}" presName="horzOne" presStyleCnt="0"/>
      <dgm:spPr/>
    </dgm:pt>
  </dgm:ptLst>
  <dgm:cxnLst>
    <dgm:cxn modelId="{8DF8E1FF-0C91-45D4-9D98-566CDE2D2E6D}" type="presOf" srcId="{04AD5B7E-1F8C-4074-BD79-D214E824C763}" destId="{F6FDC7C9-CDC9-4290-9193-6AF618AA9466}" srcOrd="0" destOrd="0" presId="urn:microsoft.com/office/officeart/2005/8/layout/hierarchy4"/>
    <dgm:cxn modelId="{7FB384DE-1F7D-45C6-AF70-1351973B89A6}" srcId="{0ECAA43B-4B3B-4BEE-B861-EA1A018215BB}" destId="{3665BDA5-2823-4EDD-B2A4-40E78F0074D2}" srcOrd="1" destOrd="0" parTransId="{3E07B866-A2FB-4556-88F0-8CDFD126C2B5}" sibTransId="{6B157274-9F64-4377-A77B-26C93AC2EB7D}"/>
    <dgm:cxn modelId="{3FEB54BD-6473-436D-A9E5-20508056DD7A}" type="presOf" srcId="{1393A9DA-B459-4A07-853B-022ED1EA36F0}" destId="{1997E9F1-39EB-433B-A4DE-08B66F246F2F}" srcOrd="0" destOrd="0" presId="urn:microsoft.com/office/officeart/2005/8/layout/hierarchy4"/>
    <dgm:cxn modelId="{6B544006-EAF7-4774-B4A4-460D1246C5A3}" type="presOf" srcId="{0ECAA43B-4B3B-4BEE-B861-EA1A018215BB}" destId="{977E72F3-5C27-4BD3-9586-6400C14BAACE}" srcOrd="0" destOrd="0" presId="urn:microsoft.com/office/officeart/2005/8/layout/hierarchy4"/>
    <dgm:cxn modelId="{43CA3BFB-FDC5-45DE-8F69-7743ACB9C7B4}" srcId="{C23E43E7-935D-4726-847D-0747C12F73B9}" destId="{04AD5B7E-1F8C-4074-BD79-D214E824C763}" srcOrd="1" destOrd="0" parTransId="{EF4EB318-77C5-4CDF-9881-65E6AB8D7C9D}" sibTransId="{B440F3E2-254F-42FD-8007-C5D291EF8D83}"/>
    <dgm:cxn modelId="{0DFECA0A-C002-4C57-8EF8-253DD947BA14}" type="presOf" srcId="{C23E43E7-935D-4726-847D-0747C12F73B9}" destId="{5486C07A-A90F-4317-B867-AB96141D6C82}" srcOrd="0" destOrd="0" presId="urn:microsoft.com/office/officeart/2005/8/layout/hierarchy4"/>
    <dgm:cxn modelId="{3F5E8FE9-59C1-41A3-B94E-1940311B1510}" type="presOf" srcId="{3665BDA5-2823-4EDD-B2A4-40E78F0074D2}" destId="{625BDB18-E997-435D-A573-A248DF099F68}" srcOrd="0" destOrd="0" presId="urn:microsoft.com/office/officeart/2005/8/layout/hierarchy4"/>
    <dgm:cxn modelId="{C9C7870A-E696-44B2-8A4C-4BDADE323289}" srcId="{0ECAA43B-4B3B-4BEE-B861-EA1A018215BB}" destId="{1393A9DA-B459-4A07-853B-022ED1EA36F0}" srcOrd="0" destOrd="0" parTransId="{3813AB05-67A7-4FAE-8084-2B1773D7B082}" sibTransId="{5706E56E-AE6F-4973-AFD5-847556763077}"/>
    <dgm:cxn modelId="{EA242159-6F80-4065-BB82-988E392494A7}" srcId="{C23E43E7-935D-4726-847D-0747C12F73B9}" destId="{0ECAA43B-4B3B-4BEE-B861-EA1A018215BB}" srcOrd="0" destOrd="0" parTransId="{54F30DBE-01CF-4E8C-8B4C-6E9ECF0CFA31}" sibTransId="{1315967D-6D6A-47A0-AF54-46204D1D5B88}"/>
    <dgm:cxn modelId="{2D7F2BFA-C7A8-4DC4-A362-3C5A059FF613}" type="presParOf" srcId="{5486C07A-A90F-4317-B867-AB96141D6C82}" destId="{F8900F9F-C20C-4C26-9F8D-105F9388A82F}" srcOrd="0" destOrd="0" presId="urn:microsoft.com/office/officeart/2005/8/layout/hierarchy4"/>
    <dgm:cxn modelId="{0DF5809C-2ED3-46E0-86CE-8754DA0A0086}" type="presParOf" srcId="{F8900F9F-C20C-4C26-9F8D-105F9388A82F}" destId="{977E72F3-5C27-4BD3-9586-6400C14BAACE}" srcOrd="0" destOrd="0" presId="urn:microsoft.com/office/officeart/2005/8/layout/hierarchy4"/>
    <dgm:cxn modelId="{1860896A-60CB-4DE6-8EA4-4CDF1F9990D8}" type="presParOf" srcId="{F8900F9F-C20C-4C26-9F8D-105F9388A82F}" destId="{9C2FE5EC-B7A9-4DA1-A98F-8D8985422BB9}" srcOrd="1" destOrd="0" presId="urn:microsoft.com/office/officeart/2005/8/layout/hierarchy4"/>
    <dgm:cxn modelId="{11AC9498-99BB-41C7-8143-9515114E6625}" type="presParOf" srcId="{F8900F9F-C20C-4C26-9F8D-105F9388A82F}" destId="{FE153914-A818-4F2C-A311-E9D10C308EFF}" srcOrd="2" destOrd="0" presId="urn:microsoft.com/office/officeart/2005/8/layout/hierarchy4"/>
    <dgm:cxn modelId="{599695C9-388D-48FB-9947-30BAB992406A}" type="presParOf" srcId="{FE153914-A818-4F2C-A311-E9D10C308EFF}" destId="{39DBFA5C-F2CF-4772-9776-22C7063C5787}" srcOrd="0" destOrd="0" presId="urn:microsoft.com/office/officeart/2005/8/layout/hierarchy4"/>
    <dgm:cxn modelId="{4F7FAA1E-3D49-4F8D-8377-C327B7123E14}" type="presParOf" srcId="{39DBFA5C-F2CF-4772-9776-22C7063C5787}" destId="{1997E9F1-39EB-433B-A4DE-08B66F246F2F}" srcOrd="0" destOrd="0" presId="urn:microsoft.com/office/officeart/2005/8/layout/hierarchy4"/>
    <dgm:cxn modelId="{4BCE7B89-D9C6-4FC4-9072-A2565B763B2A}" type="presParOf" srcId="{39DBFA5C-F2CF-4772-9776-22C7063C5787}" destId="{52134BEB-FD3F-4649-B871-695E045DE4E2}" srcOrd="1" destOrd="0" presId="urn:microsoft.com/office/officeart/2005/8/layout/hierarchy4"/>
    <dgm:cxn modelId="{73C629EB-EC37-4947-BF44-39B6EB77DCCD}" type="presParOf" srcId="{FE153914-A818-4F2C-A311-E9D10C308EFF}" destId="{92542540-C22C-4E85-B7BF-D11E7085FAF4}" srcOrd="1" destOrd="0" presId="urn:microsoft.com/office/officeart/2005/8/layout/hierarchy4"/>
    <dgm:cxn modelId="{7D45FC10-8E1A-486A-8DC1-6A068FEF51BD}" type="presParOf" srcId="{FE153914-A818-4F2C-A311-E9D10C308EFF}" destId="{013C1406-6F46-442D-9E6F-71EA579FE262}" srcOrd="2" destOrd="0" presId="urn:microsoft.com/office/officeart/2005/8/layout/hierarchy4"/>
    <dgm:cxn modelId="{261B1B0C-EAD9-46D1-8BED-D63989B2CB12}" type="presParOf" srcId="{013C1406-6F46-442D-9E6F-71EA579FE262}" destId="{625BDB18-E997-435D-A573-A248DF099F68}" srcOrd="0" destOrd="0" presId="urn:microsoft.com/office/officeart/2005/8/layout/hierarchy4"/>
    <dgm:cxn modelId="{4E48A1AA-DA59-4F6D-B06B-642BDD066F53}" type="presParOf" srcId="{013C1406-6F46-442D-9E6F-71EA579FE262}" destId="{439B3D0F-E6E9-4326-A0E2-D823B1F558B2}" srcOrd="1" destOrd="0" presId="urn:microsoft.com/office/officeart/2005/8/layout/hierarchy4"/>
    <dgm:cxn modelId="{FBC55291-102A-41D6-9480-EF79990967B7}" type="presParOf" srcId="{5486C07A-A90F-4317-B867-AB96141D6C82}" destId="{6CBE128B-9A1A-4658-91CF-87C792DE3882}" srcOrd="1" destOrd="0" presId="urn:microsoft.com/office/officeart/2005/8/layout/hierarchy4"/>
    <dgm:cxn modelId="{48913EF5-BC5F-46A3-BF40-63186C307583}" type="presParOf" srcId="{5486C07A-A90F-4317-B867-AB96141D6C82}" destId="{9CA5E560-0564-459C-B432-10C206B20127}" srcOrd="2" destOrd="0" presId="urn:microsoft.com/office/officeart/2005/8/layout/hierarchy4"/>
    <dgm:cxn modelId="{9F61FC55-1A08-4575-9097-5F9D64D67866}" type="presParOf" srcId="{9CA5E560-0564-459C-B432-10C206B20127}" destId="{F6FDC7C9-CDC9-4290-9193-6AF618AA9466}" srcOrd="0" destOrd="0" presId="urn:microsoft.com/office/officeart/2005/8/layout/hierarchy4"/>
    <dgm:cxn modelId="{36958766-3FEF-4735-9C85-2009C9F49369}" type="presParOf" srcId="{9CA5E560-0564-459C-B432-10C206B20127}" destId="{471C23EF-DBA0-4B57-BF10-5872F014430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F2519D-0408-4143-B97A-7F0DFC27D30C}" type="doc">
      <dgm:prSet loTypeId="urn:microsoft.com/office/officeart/2005/8/layout/gear1" loCatId="cycle" qsTypeId="urn:microsoft.com/office/officeart/2005/8/quickstyle/simple1" qsCatId="simple" csTypeId="urn:microsoft.com/office/officeart/2005/8/colors/colorful4" csCatId="colorful" phldr="1"/>
      <dgm:spPr/>
    </dgm:pt>
    <dgm:pt modelId="{73F15DBA-68DA-4CDB-803F-D7BD6EC25DAB}">
      <dgm:prSet phldrT="[Text]"/>
      <dgm:spPr/>
      <dgm:t>
        <a:bodyPr/>
        <a:lstStyle/>
        <a:p>
          <a:r>
            <a:rPr lang="en-US" noProof="0" dirty="0" smtClean="0"/>
            <a:t>Software</a:t>
          </a:r>
          <a:endParaRPr lang="en-US" noProof="0" dirty="0"/>
        </a:p>
      </dgm:t>
    </dgm:pt>
    <dgm:pt modelId="{D220C11E-BBCE-4220-A757-28CAC5D01A9B}" type="parTrans" cxnId="{BAE6B4E2-B96A-4091-947E-0114514F1728}">
      <dgm:prSet/>
      <dgm:spPr/>
      <dgm:t>
        <a:bodyPr/>
        <a:lstStyle/>
        <a:p>
          <a:endParaRPr lang="de-DE"/>
        </a:p>
      </dgm:t>
    </dgm:pt>
    <dgm:pt modelId="{4ACF141A-B258-452A-8389-0FFA269CBAD5}" type="sibTrans" cxnId="{BAE6B4E2-B96A-4091-947E-0114514F1728}">
      <dgm:prSet/>
      <dgm:spPr/>
      <dgm:t>
        <a:bodyPr/>
        <a:lstStyle/>
        <a:p>
          <a:endParaRPr lang="en-US" noProof="0"/>
        </a:p>
      </dgm:t>
    </dgm:pt>
    <dgm:pt modelId="{7716BC7A-08EC-434D-80AD-527DF9F0326C}">
      <dgm:prSet phldrT="[Text]"/>
      <dgm:spPr/>
      <dgm:t>
        <a:bodyPr/>
        <a:lstStyle/>
        <a:p>
          <a:r>
            <a:rPr lang="en-US" noProof="0" dirty="0" smtClean="0"/>
            <a:t>Algorithms</a:t>
          </a:r>
          <a:endParaRPr lang="en-US" noProof="0" dirty="0"/>
        </a:p>
      </dgm:t>
    </dgm:pt>
    <dgm:pt modelId="{B8641BD5-73FA-46AC-87F3-D87E100411E2}" type="parTrans" cxnId="{C1847B6A-6E6B-4511-AB49-600530DB17B6}">
      <dgm:prSet/>
      <dgm:spPr/>
      <dgm:t>
        <a:bodyPr/>
        <a:lstStyle/>
        <a:p>
          <a:endParaRPr lang="de-DE"/>
        </a:p>
      </dgm:t>
    </dgm:pt>
    <dgm:pt modelId="{100E48DB-9647-4675-A35D-E735516424B6}" type="sibTrans" cxnId="{C1847B6A-6E6B-4511-AB49-600530DB17B6}">
      <dgm:prSet/>
      <dgm:spPr/>
      <dgm:t>
        <a:bodyPr/>
        <a:lstStyle/>
        <a:p>
          <a:endParaRPr lang="en-US" noProof="0"/>
        </a:p>
      </dgm:t>
    </dgm:pt>
    <dgm:pt modelId="{A45991D8-5E62-499A-B10A-F1C4E9C5F3DC}">
      <dgm:prSet phldrT="[Text]"/>
      <dgm:spPr/>
      <dgm:t>
        <a:bodyPr/>
        <a:lstStyle/>
        <a:p>
          <a:r>
            <a:rPr lang="en-US" noProof="0" dirty="0" smtClean="0"/>
            <a:t>Component</a:t>
          </a:r>
          <a:endParaRPr lang="en-US" noProof="0" dirty="0"/>
        </a:p>
      </dgm:t>
    </dgm:pt>
    <dgm:pt modelId="{5E51C868-3EF0-42D8-A8E5-B58978B937C8}" type="parTrans" cxnId="{B4EDAF49-6B55-43FD-A67A-D9E85222753B}">
      <dgm:prSet/>
      <dgm:spPr/>
      <dgm:t>
        <a:bodyPr/>
        <a:lstStyle/>
        <a:p>
          <a:endParaRPr lang="de-DE"/>
        </a:p>
      </dgm:t>
    </dgm:pt>
    <dgm:pt modelId="{EFB0D653-8C23-4E38-81A2-DCD5317BBBCF}" type="sibTrans" cxnId="{B4EDAF49-6B55-43FD-A67A-D9E85222753B}">
      <dgm:prSet/>
      <dgm:spPr/>
      <dgm:t>
        <a:bodyPr/>
        <a:lstStyle/>
        <a:p>
          <a:endParaRPr lang="en-US" noProof="0"/>
        </a:p>
      </dgm:t>
    </dgm:pt>
    <dgm:pt modelId="{FEC531D6-E96F-4D28-A901-DD0D0D6897C7}">
      <dgm:prSet phldrT="[Text]"/>
      <dgm:spPr/>
      <dgm:t>
        <a:bodyPr/>
        <a:lstStyle/>
        <a:p>
          <a:endParaRPr lang="de-DE"/>
        </a:p>
      </dgm:t>
    </dgm:pt>
    <dgm:pt modelId="{B0BA25DE-F354-4FB5-BF32-EFB1AFAA41BC}" type="parTrans" cxnId="{3CF24AD4-06A5-47F9-9F7E-1885919DDBF2}">
      <dgm:prSet/>
      <dgm:spPr/>
      <dgm:t>
        <a:bodyPr/>
        <a:lstStyle/>
        <a:p>
          <a:endParaRPr lang="de-DE"/>
        </a:p>
      </dgm:t>
    </dgm:pt>
    <dgm:pt modelId="{3CA68E10-8857-4A7F-8DF6-FD72AFE46497}" type="sibTrans" cxnId="{3CF24AD4-06A5-47F9-9F7E-1885919DDBF2}">
      <dgm:prSet/>
      <dgm:spPr/>
      <dgm:t>
        <a:bodyPr/>
        <a:lstStyle/>
        <a:p>
          <a:endParaRPr lang="de-DE"/>
        </a:p>
      </dgm:t>
    </dgm:pt>
    <dgm:pt modelId="{59763432-3EA1-4CEF-B3C5-14F6422D3618}">
      <dgm:prSet phldrT="[Text]"/>
      <dgm:spPr/>
      <dgm:t>
        <a:bodyPr/>
        <a:lstStyle/>
        <a:p>
          <a:endParaRPr lang="de-DE"/>
        </a:p>
      </dgm:t>
    </dgm:pt>
    <dgm:pt modelId="{FD593987-2801-49B9-9C65-FADCC133C40B}" type="parTrans" cxnId="{FB75B313-12A0-4859-A3F5-F6E1811D659D}">
      <dgm:prSet/>
      <dgm:spPr/>
      <dgm:t>
        <a:bodyPr/>
        <a:lstStyle/>
        <a:p>
          <a:endParaRPr lang="de-DE"/>
        </a:p>
      </dgm:t>
    </dgm:pt>
    <dgm:pt modelId="{F25028DA-410C-411D-B728-1092A5DD8EB1}" type="sibTrans" cxnId="{FB75B313-12A0-4859-A3F5-F6E1811D659D}">
      <dgm:prSet/>
      <dgm:spPr/>
      <dgm:t>
        <a:bodyPr/>
        <a:lstStyle/>
        <a:p>
          <a:endParaRPr lang="de-DE"/>
        </a:p>
      </dgm:t>
    </dgm:pt>
    <dgm:pt modelId="{A8C24375-6EEC-4655-AFA5-DF32DB06902E}" type="pres">
      <dgm:prSet presAssocID="{30F2519D-0408-4143-B97A-7F0DFC27D30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7FF9ED0-9AB0-437B-A83E-C873E2C65178}" type="pres">
      <dgm:prSet presAssocID="{73F15DBA-68DA-4CDB-803F-D7BD6EC25DA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6DE8114-57FE-446F-83E2-C94E2A39499C}" type="pres">
      <dgm:prSet presAssocID="{73F15DBA-68DA-4CDB-803F-D7BD6EC25DAB}" presName="gear1srcNode" presStyleLbl="node1" presStyleIdx="0" presStyleCnt="3"/>
      <dgm:spPr/>
      <dgm:t>
        <a:bodyPr/>
        <a:lstStyle/>
        <a:p>
          <a:endParaRPr lang="de-DE"/>
        </a:p>
      </dgm:t>
    </dgm:pt>
    <dgm:pt modelId="{F23834B5-485D-416B-BD48-DF29247D6751}" type="pres">
      <dgm:prSet presAssocID="{73F15DBA-68DA-4CDB-803F-D7BD6EC25DAB}" presName="gear1dstNode" presStyleLbl="node1" presStyleIdx="0" presStyleCnt="3"/>
      <dgm:spPr/>
      <dgm:t>
        <a:bodyPr/>
        <a:lstStyle/>
        <a:p>
          <a:endParaRPr lang="de-DE"/>
        </a:p>
      </dgm:t>
    </dgm:pt>
    <dgm:pt modelId="{2D65DFDE-0D60-4025-8FE0-74A7E34CCAF3}" type="pres">
      <dgm:prSet presAssocID="{7716BC7A-08EC-434D-80AD-527DF9F0326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38EBD63-7BFF-480D-9C3B-320556856465}" type="pres">
      <dgm:prSet presAssocID="{7716BC7A-08EC-434D-80AD-527DF9F0326C}" presName="gear2srcNode" presStyleLbl="node1" presStyleIdx="1" presStyleCnt="3"/>
      <dgm:spPr/>
      <dgm:t>
        <a:bodyPr/>
        <a:lstStyle/>
        <a:p>
          <a:endParaRPr lang="de-DE"/>
        </a:p>
      </dgm:t>
    </dgm:pt>
    <dgm:pt modelId="{0671998E-A9A6-4C8A-B225-41FD88B6F4AA}" type="pres">
      <dgm:prSet presAssocID="{7716BC7A-08EC-434D-80AD-527DF9F0326C}" presName="gear2dstNode" presStyleLbl="node1" presStyleIdx="1" presStyleCnt="3"/>
      <dgm:spPr/>
      <dgm:t>
        <a:bodyPr/>
        <a:lstStyle/>
        <a:p>
          <a:endParaRPr lang="de-DE"/>
        </a:p>
      </dgm:t>
    </dgm:pt>
    <dgm:pt modelId="{18F405B5-562D-414E-8BFA-5C11D4DA9CE2}" type="pres">
      <dgm:prSet presAssocID="{A45991D8-5E62-499A-B10A-F1C4E9C5F3DC}" presName="gear3" presStyleLbl="node1" presStyleIdx="2" presStyleCnt="3" custLinFactNeighborX="-1253" custLinFactNeighborY="-1253"/>
      <dgm:spPr/>
      <dgm:t>
        <a:bodyPr/>
        <a:lstStyle/>
        <a:p>
          <a:endParaRPr lang="de-DE"/>
        </a:p>
      </dgm:t>
    </dgm:pt>
    <dgm:pt modelId="{C9C747E1-5E11-4D91-BFFE-521038CCAC5F}" type="pres">
      <dgm:prSet presAssocID="{A45991D8-5E62-499A-B10A-F1C4E9C5F3D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E97238E-3B58-44AB-89D5-8DF12A4ED19D}" type="pres">
      <dgm:prSet presAssocID="{A45991D8-5E62-499A-B10A-F1C4E9C5F3DC}" presName="gear3srcNode" presStyleLbl="node1" presStyleIdx="2" presStyleCnt="3"/>
      <dgm:spPr/>
      <dgm:t>
        <a:bodyPr/>
        <a:lstStyle/>
        <a:p>
          <a:endParaRPr lang="de-DE"/>
        </a:p>
      </dgm:t>
    </dgm:pt>
    <dgm:pt modelId="{07663F42-0331-494B-92F1-D02B3068EECE}" type="pres">
      <dgm:prSet presAssocID="{A45991D8-5E62-499A-B10A-F1C4E9C5F3DC}" presName="gear3dstNode" presStyleLbl="node1" presStyleIdx="2" presStyleCnt="3"/>
      <dgm:spPr/>
      <dgm:t>
        <a:bodyPr/>
        <a:lstStyle/>
        <a:p>
          <a:endParaRPr lang="de-DE"/>
        </a:p>
      </dgm:t>
    </dgm:pt>
    <dgm:pt modelId="{4C01863A-BDF2-4E84-B570-9B167657656A}" type="pres">
      <dgm:prSet presAssocID="{4ACF141A-B258-452A-8389-0FFA269CBAD5}" presName="connector1" presStyleLbl="sibTrans2D1" presStyleIdx="0" presStyleCnt="3"/>
      <dgm:spPr/>
      <dgm:t>
        <a:bodyPr/>
        <a:lstStyle/>
        <a:p>
          <a:endParaRPr lang="de-DE"/>
        </a:p>
      </dgm:t>
    </dgm:pt>
    <dgm:pt modelId="{293E8B12-7172-42E0-B69F-B19ED5B302F7}" type="pres">
      <dgm:prSet presAssocID="{100E48DB-9647-4675-A35D-E735516424B6}" presName="connector2" presStyleLbl="sibTrans2D1" presStyleIdx="1" presStyleCnt="3"/>
      <dgm:spPr/>
      <dgm:t>
        <a:bodyPr/>
        <a:lstStyle/>
        <a:p>
          <a:endParaRPr lang="de-DE"/>
        </a:p>
      </dgm:t>
    </dgm:pt>
    <dgm:pt modelId="{722CB153-A880-4F25-A0CE-FA3ADC50BF8C}" type="pres">
      <dgm:prSet presAssocID="{EFB0D653-8C23-4E38-81A2-DCD5317BBBCF}" presName="connector3" presStyleLbl="sibTrans2D1" presStyleIdx="2" presStyleCnt="3"/>
      <dgm:spPr/>
      <dgm:t>
        <a:bodyPr/>
        <a:lstStyle/>
        <a:p>
          <a:endParaRPr lang="de-DE"/>
        </a:p>
      </dgm:t>
    </dgm:pt>
  </dgm:ptLst>
  <dgm:cxnLst>
    <dgm:cxn modelId="{D8593923-46A6-4B6D-98DF-06E1106ED5A4}" type="presOf" srcId="{A45991D8-5E62-499A-B10A-F1C4E9C5F3DC}" destId="{C9C747E1-5E11-4D91-BFFE-521038CCAC5F}" srcOrd="1" destOrd="0" presId="urn:microsoft.com/office/officeart/2005/8/layout/gear1"/>
    <dgm:cxn modelId="{F754679A-263F-48C4-A85A-9AFEF6B90AF2}" type="presOf" srcId="{30F2519D-0408-4143-B97A-7F0DFC27D30C}" destId="{A8C24375-6EEC-4655-AFA5-DF32DB06902E}" srcOrd="0" destOrd="0" presId="urn:microsoft.com/office/officeart/2005/8/layout/gear1"/>
    <dgm:cxn modelId="{3B6BB12D-CB88-4754-8594-AFD38947B3A7}" type="presOf" srcId="{100E48DB-9647-4675-A35D-E735516424B6}" destId="{293E8B12-7172-42E0-B69F-B19ED5B302F7}" srcOrd="0" destOrd="0" presId="urn:microsoft.com/office/officeart/2005/8/layout/gear1"/>
    <dgm:cxn modelId="{7A4238A6-8BBA-4DE5-965C-71FCC4FB5E45}" type="presOf" srcId="{A45991D8-5E62-499A-B10A-F1C4E9C5F3DC}" destId="{07663F42-0331-494B-92F1-D02B3068EECE}" srcOrd="3" destOrd="0" presId="urn:microsoft.com/office/officeart/2005/8/layout/gear1"/>
    <dgm:cxn modelId="{F02B4C85-6766-458F-967C-E8B8439239CE}" type="presOf" srcId="{7716BC7A-08EC-434D-80AD-527DF9F0326C}" destId="{D38EBD63-7BFF-480D-9C3B-320556856465}" srcOrd="1" destOrd="0" presId="urn:microsoft.com/office/officeart/2005/8/layout/gear1"/>
    <dgm:cxn modelId="{88CD62B4-B53C-478F-8005-2D00C6BCB0C2}" type="presOf" srcId="{7716BC7A-08EC-434D-80AD-527DF9F0326C}" destId="{2D65DFDE-0D60-4025-8FE0-74A7E34CCAF3}" srcOrd="0" destOrd="0" presId="urn:microsoft.com/office/officeart/2005/8/layout/gear1"/>
    <dgm:cxn modelId="{FB75B313-12A0-4859-A3F5-F6E1811D659D}" srcId="{30F2519D-0408-4143-B97A-7F0DFC27D30C}" destId="{59763432-3EA1-4CEF-B3C5-14F6422D3618}" srcOrd="4" destOrd="0" parTransId="{FD593987-2801-49B9-9C65-FADCC133C40B}" sibTransId="{F25028DA-410C-411D-B728-1092A5DD8EB1}"/>
    <dgm:cxn modelId="{ED9F486E-EACC-4384-9E44-90352EB989C3}" type="presOf" srcId="{4ACF141A-B258-452A-8389-0FFA269CBAD5}" destId="{4C01863A-BDF2-4E84-B570-9B167657656A}" srcOrd="0" destOrd="0" presId="urn:microsoft.com/office/officeart/2005/8/layout/gear1"/>
    <dgm:cxn modelId="{1D8D5305-6545-4827-8D12-D03810DD6E96}" type="presOf" srcId="{A45991D8-5E62-499A-B10A-F1C4E9C5F3DC}" destId="{18F405B5-562D-414E-8BFA-5C11D4DA9CE2}" srcOrd="0" destOrd="0" presId="urn:microsoft.com/office/officeart/2005/8/layout/gear1"/>
    <dgm:cxn modelId="{944D45D7-FE05-4833-B42F-2967D74689ED}" type="presOf" srcId="{7716BC7A-08EC-434D-80AD-527DF9F0326C}" destId="{0671998E-A9A6-4C8A-B225-41FD88B6F4AA}" srcOrd="2" destOrd="0" presId="urn:microsoft.com/office/officeart/2005/8/layout/gear1"/>
    <dgm:cxn modelId="{CC3897E9-F952-4A04-8346-644C78BDB3D8}" type="presOf" srcId="{73F15DBA-68DA-4CDB-803F-D7BD6EC25DAB}" destId="{86DE8114-57FE-446F-83E2-C94E2A39499C}" srcOrd="1" destOrd="0" presId="urn:microsoft.com/office/officeart/2005/8/layout/gear1"/>
    <dgm:cxn modelId="{5BD7B025-5D3B-4FE7-A1D5-4DF7E49FF177}" type="presOf" srcId="{EFB0D653-8C23-4E38-81A2-DCD5317BBBCF}" destId="{722CB153-A880-4F25-A0CE-FA3ADC50BF8C}" srcOrd="0" destOrd="0" presId="urn:microsoft.com/office/officeart/2005/8/layout/gear1"/>
    <dgm:cxn modelId="{81DDE37B-DCE0-46F6-BAF8-849927294F08}" type="presOf" srcId="{73F15DBA-68DA-4CDB-803F-D7BD6EC25DAB}" destId="{F23834B5-485D-416B-BD48-DF29247D6751}" srcOrd="2" destOrd="0" presId="urn:microsoft.com/office/officeart/2005/8/layout/gear1"/>
    <dgm:cxn modelId="{B4EDAF49-6B55-43FD-A67A-D9E85222753B}" srcId="{30F2519D-0408-4143-B97A-7F0DFC27D30C}" destId="{A45991D8-5E62-499A-B10A-F1C4E9C5F3DC}" srcOrd="2" destOrd="0" parTransId="{5E51C868-3EF0-42D8-A8E5-B58978B937C8}" sibTransId="{EFB0D653-8C23-4E38-81A2-DCD5317BBBCF}"/>
    <dgm:cxn modelId="{C1847B6A-6E6B-4511-AB49-600530DB17B6}" srcId="{30F2519D-0408-4143-B97A-7F0DFC27D30C}" destId="{7716BC7A-08EC-434D-80AD-527DF9F0326C}" srcOrd="1" destOrd="0" parTransId="{B8641BD5-73FA-46AC-87F3-D87E100411E2}" sibTransId="{100E48DB-9647-4675-A35D-E735516424B6}"/>
    <dgm:cxn modelId="{3CF24AD4-06A5-47F9-9F7E-1885919DDBF2}" srcId="{30F2519D-0408-4143-B97A-7F0DFC27D30C}" destId="{FEC531D6-E96F-4D28-A901-DD0D0D6897C7}" srcOrd="3" destOrd="0" parTransId="{B0BA25DE-F354-4FB5-BF32-EFB1AFAA41BC}" sibTransId="{3CA68E10-8857-4A7F-8DF6-FD72AFE46497}"/>
    <dgm:cxn modelId="{3B1C5EE8-F655-415A-9D06-9A61870CC789}" type="presOf" srcId="{73F15DBA-68DA-4CDB-803F-D7BD6EC25DAB}" destId="{97FF9ED0-9AB0-437B-A83E-C873E2C65178}" srcOrd="0" destOrd="0" presId="urn:microsoft.com/office/officeart/2005/8/layout/gear1"/>
    <dgm:cxn modelId="{355C8FF6-4907-4471-8462-8AB73312F3F5}" type="presOf" srcId="{A45991D8-5E62-499A-B10A-F1C4E9C5F3DC}" destId="{1E97238E-3B58-44AB-89D5-8DF12A4ED19D}" srcOrd="2" destOrd="0" presId="urn:microsoft.com/office/officeart/2005/8/layout/gear1"/>
    <dgm:cxn modelId="{BAE6B4E2-B96A-4091-947E-0114514F1728}" srcId="{30F2519D-0408-4143-B97A-7F0DFC27D30C}" destId="{73F15DBA-68DA-4CDB-803F-D7BD6EC25DAB}" srcOrd="0" destOrd="0" parTransId="{D220C11E-BBCE-4220-A757-28CAC5D01A9B}" sibTransId="{4ACF141A-B258-452A-8389-0FFA269CBAD5}"/>
    <dgm:cxn modelId="{BE85F06B-AD1B-4181-9B21-FAE834044866}" type="presParOf" srcId="{A8C24375-6EEC-4655-AFA5-DF32DB06902E}" destId="{97FF9ED0-9AB0-437B-A83E-C873E2C65178}" srcOrd="0" destOrd="0" presId="urn:microsoft.com/office/officeart/2005/8/layout/gear1"/>
    <dgm:cxn modelId="{D5DFA0E8-4B5F-4AD1-B0C2-7DE76FBD36FB}" type="presParOf" srcId="{A8C24375-6EEC-4655-AFA5-DF32DB06902E}" destId="{86DE8114-57FE-446F-83E2-C94E2A39499C}" srcOrd="1" destOrd="0" presId="urn:microsoft.com/office/officeart/2005/8/layout/gear1"/>
    <dgm:cxn modelId="{FD1FEE07-193C-45BB-A366-B3A0960E35D3}" type="presParOf" srcId="{A8C24375-6EEC-4655-AFA5-DF32DB06902E}" destId="{F23834B5-485D-416B-BD48-DF29247D6751}" srcOrd="2" destOrd="0" presId="urn:microsoft.com/office/officeart/2005/8/layout/gear1"/>
    <dgm:cxn modelId="{666D0064-BC55-4E18-9810-26B6256082CC}" type="presParOf" srcId="{A8C24375-6EEC-4655-AFA5-DF32DB06902E}" destId="{2D65DFDE-0D60-4025-8FE0-74A7E34CCAF3}" srcOrd="3" destOrd="0" presId="urn:microsoft.com/office/officeart/2005/8/layout/gear1"/>
    <dgm:cxn modelId="{C6438FD2-9A4B-479B-A949-F2C195185BE3}" type="presParOf" srcId="{A8C24375-6EEC-4655-AFA5-DF32DB06902E}" destId="{D38EBD63-7BFF-480D-9C3B-320556856465}" srcOrd="4" destOrd="0" presId="urn:microsoft.com/office/officeart/2005/8/layout/gear1"/>
    <dgm:cxn modelId="{7CB18877-AB2D-42B4-AC42-361BC26D1618}" type="presParOf" srcId="{A8C24375-6EEC-4655-AFA5-DF32DB06902E}" destId="{0671998E-A9A6-4C8A-B225-41FD88B6F4AA}" srcOrd="5" destOrd="0" presId="urn:microsoft.com/office/officeart/2005/8/layout/gear1"/>
    <dgm:cxn modelId="{ED0DD0F9-A9DD-4302-BD4F-A47C92A410AB}" type="presParOf" srcId="{A8C24375-6EEC-4655-AFA5-DF32DB06902E}" destId="{18F405B5-562D-414E-8BFA-5C11D4DA9CE2}" srcOrd="6" destOrd="0" presId="urn:microsoft.com/office/officeart/2005/8/layout/gear1"/>
    <dgm:cxn modelId="{B8A9336A-F13B-4C73-8F76-8BF402F3377E}" type="presParOf" srcId="{A8C24375-6EEC-4655-AFA5-DF32DB06902E}" destId="{C9C747E1-5E11-4D91-BFFE-521038CCAC5F}" srcOrd="7" destOrd="0" presId="urn:microsoft.com/office/officeart/2005/8/layout/gear1"/>
    <dgm:cxn modelId="{1F633669-46D4-4505-96C9-C1769E71E959}" type="presParOf" srcId="{A8C24375-6EEC-4655-AFA5-DF32DB06902E}" destId="{1E97238E-3B58-44AB-89D5-8DF12A4ED19D}" srcOrd="8" destOrd="0" presId="urn:microsoft.com/office/officeart/2005/8/layout/gear1"/>
    <dgm:cxn modelId="{15918FED-0FE7-4748-8F07-4D666A91637A}" type="presParOf" srcId="{A8C24375-6EEC-4655-AFA5-DF32DB06902E}" destId="{07663F42-0331-494B-92F1-D02B3068EECE}" srcOrd="9" destOrd="0" presId="urn:microsoft.com/office/officeart/2005/8/layout/gear1"/>
    <dgm:cxn modelId="{0452ED07-89CF-4541-8CCB-ACC7DA986944}" type="presParOf" srcId="{A8C24375-6EEC-4655-AFA5-DF32DB06902E}" destId="{4C01863A-BDF2-4E84-B570-9B167657656A}" srcOrd="10" destOrd="0" presId="urn:microsoft.com/office/officeart/2005/8/layout/gear1"/>
    <dgm:cxn modelId="{BE3F0BFC-DA66-42CB-B8A8-A837AD7C5231}" type="presParOf" srcId="{A8C24375-6EEC-4655-AFA5-DF32DB06902E}" destId="{293E8B12-7172-42E0-B69F-B19ED5B302F7}" srcOrd="11" destOrd="0" presId="urn:microsoft.com/office/officeart/2005/8/layout/gear1"/>
    <dgm:cxn modelId="{91E292A0-9C67-407E-ACE4-6FFC27B36445}" type="presParOf" srcId="{A8C24375-6EEC-4655-AFA5-DF32DB06902E}" destId="{722CB153-A880-4F25-A0CE-FA3ADC50BF8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77E72F3-5C27-4BD3-9586-6400C14BAACE}">
      <dsp:nvSpPr>
        <dsp:cNvPr id="0" name=""/>
        <dsp:cNvSpPr/>
      </dsp:nvSpPr>
      <dsp:spPr>
        <a:xfrm>
          <a:off x="1141315" y="924364"/>
          <a:ext cx="7264084" cy="3476723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ln>
                <a:solidFill>
                  <a:schemeClr val="tx1"/>
                </a:solidFill>
              </a:ln>
            </a:rPr>
            <a:t>Continuous</a:t>
          </a:r>
          <a:r>
            <a:rPr lang="en-US" sz="6500" kern="1200" dirty="0" smtClean="0"/>
            <a:t> </a:t>
          </a:r>
          <a:r>
            <a:rPr lang="en-US" sz="6500" kern="1200" dirty="0" smtClean="0">
              <a:ln>
                <a:solidFill>
                  <a:schemeClr val="tx1"/>
                </a:solidFill>
              </a:ln>
            </a:rPr>
            <a:t>Integration</a:t>
          </a:r>
          <a:endParaRPr lang="de-DE" sz="6500" kern="1200" dirty="0">
            <a:ln>
              <a:solidFill>
                <a:schemeClr val="tx1"/>
              </a:solidFill>
            </a:ln>
          </a:endParaRPr>
        </a:p>
      </dsp:txBody>
      <dsp:txXfrm>
        <a:off x="1141315" y="924364"/>
        <a:ext cx="7264084" cy="3476723"/>
      </dsp:txXfrm>
    </dsp:sp>
    <dsp:sp modelId="{1997E9F1-39EB-433B-A4DE-08B66F246F2F}">
      <dsp:nvSpPr>
        <dsp:cNvPr id="0" name=""/>
        <dsp:cNvSpPr/>
      </dsp:nvSpPr>
      <dsp:spPr>
        <a:xfrm>
          <a:off x="1596471" y="3048039"/>
          <a:ext cx="1474396" cy="1142903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Component CI</a:t>
          </a:r>
          <a:r>
            <a:rPr lang="de-DE" sz="1800" kern="1200" dirty="0" smtClean="0"/>
            <a:t> (B1)</a:t>
          </a:r>
          <a:endParaRPr lang="de-DE" sz="1800" kern="1200" dirty="0"/>
        </a:p>
      </dsp:txBody>
      <dsp:txXfrm>
        <a:off x="1596471" y="3048039"/>
        <a:ext cx="1474396" cy="1142903"/>
      </dsp:txXfrm>
    </dsp:sp>
    <dsp:sp modelId="{625BDB18-E997-435D-A573-A248DF099F68}">
      <dsp:nvSpPr>
        <dsp:cNvPr id="0" name=""/>
        <dsp:cNvSpPr/>
      </dsp:nvSpPr>
      <dsp:spPr>
        <a:xfrm>
          <a:off x="4171351" y="3019672"/>
          <a:ext cx="1522847" cy="1142903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Algorithms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CI (B2)</a:t>
          </a:r>
          <a:endParaRPr lang="de-DE" sz="1800" kern="1200" dirty="0"/>
        </a:p>
      </dsp:txBody>
      <dsp:txXfrm>
        <a:off x="4171351" y="3019672"/>
        <a:ext cx="1522847" cy="1142903"/>
      </dsp:txXfrm>
    </dsp:sp>
    <dsp:sp modelId="{F6FDC7C9-CDC9-4290-9193-6AF618AA9466}">
      <dsp:nvSpPr>
        <dsp:cNvPr id="0" name=""/>
        <dsp:cNvSpPr/>
      </dsp:nvSpPr>
      <dsp:spPr>
        <a:xfrm>
          <a:off x="6420033" y="2941478"/>
          <a:ext cx="1522847" cy="1142903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noProof="0" dirty="0" smtClean="0"/>
            <a:t>SW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baseline="0" dirty="0" smtClean="0"/>
            <a:t>CI (B3)</a:t>
          </a:r>
          <a:endParaRPr lang="de-DE" sz="1500" kern="1200" baseline="0" dirty="0"/>
        </a:p>
      </dsp:txBody>
      <dsp:txXfrm>
        <a:off x="6420033" y="2941478"/>
        <a:ext cx="1522847" cy="114290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7FF9ED0-9AB0-437B-A83E-C873E2C65178}">
      <dsp:nvSpPr>
        <dsp:cNvPr id="0" name=""/>
        <dsp:cNvSpPr/>
      </dsp:nvSpPr>
      <dsp:spPr>
        <a:xfrm>
          <a:off x="3326835" y="2138679"/>
          <a:ext cx="2613942" cy="2613942"/>
        </a:xfrm>
        <a:prstGeom prst="gear9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Software</a:t>
          </a:r>
          <a:endParaRPr lang="en-US" sz="1500" kern="1200" noProof="0" dirty="0"/>
        </a:p>
      </dsp:txBody>
      <dsp:txXfrm>
        <a:off x="3326835" y="2138679"/>
        <a:ext cx="2613942" cy="2613942"/>
      </dsp:txXfrm>
    </dsp:sp>
    <dsp:sp modelId="{2D65DFDE-0D60-4025-8FE0-74A7E34CCAF3}">
      <dsp:nvSpPr>
        <dsp:cNvPr id="0" name=""/>
        <dsp:cNvSpPr/>
      </dsp:nvSpPr>
      <dsp:spPr>
        <a:xfrm>
          <a:off x="1805996" y="1520839"/>
          <a:ext cx="1901048" cy="1901048"/>
        </a:xfrm>
        <a:prstGeom prst="gear6">
          <a:avLst/>
        </a:prstGeom>
        <a:solidFill>
          <a:schemeClr val="accent4">
            <a:hueOff val="0"/>
            <a:satOff val="0"/>
            <a:lumOff val="4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Algorithms</a:t>
          </a:r>
          <a:endParaRPr lang="en-US" sz="1500" kern="1200" noProof="0" dirty="0"/>
        </a:p>
      </dsp:txBody>
      <dsp:txXfrm>
        <a:off x="1805996" y="1520839"/>
        <a:ext cx="1901048" cy="1901048"/>
      </dsp:txXfrm>
    </dsp:sp>
    <dsp:sp modelId="{18F405B5-562D-414E-8BFA-5C11D4DA9CE2}">
      <dsp:nvSpPr>
        <dsp:cNvPr id="0" name=""/>
        <dsp:cNvSpPr/>
      </dsp:nvSpPr>
      <dsp:spPr>
        <a:xfrm rot="20700000">
          <a:off x="2842193" y="209309"/>
          <a:ext cx="1862639" cy="1862639"/>
        </a:xfrm>
        <a:prstGeom prst="gear6">
          <a:avLst/>
        </a:prstGeom>
        <a:solidFill>
          <a:schemeClr val="accent4">
            <a:hueOff val="0"/>
            <a:satOff val="0"/>
            <a:lumOff val="9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Component</a:t>
          </a:r>
          <a:endParaRPr lang="en-US" sz="1500" kern="1200" noProof="0" dirty="0"/>
        </a:p>
      </dsp:txBody>
      <dsp:txXfrm>
        <a:off x="3250725" y="617840"/>
        <a:ext cx="1045576" cy="1045576"/>
      </dsp:txXfrm>
    </dsp:sp>
    <dsp:sp modelId="{4C01863A-BDF2-4E84-B570-9B167657656A}">
      <dsp:nvSpPr>
        <dsp:cNvPr id="0" name=""/>
        <dsp:cNvSpPr/>
      </dsp:nvSpPr>
      <dsp:spPr>
        <a:xfrm>
          <a:off x="3132015" y="1740719"/>
          <a:ext cx="3345845" cy="3345845"/>
        </a:xfrm>
        <a:prstGeom prst="circularArrow">
          <a:avLst>
            <a:gd name="adj1" fmla="val 4687"/>
            <a:gd name="adj2" fmla="val 299029"/>
            <a:gd name="adj3" fmla="val 2528059"/>
            <a:gd name="adj4" fmla="val 15835889"/>
            <a:gd name="adj5" fmla="val 546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E8B12-7172-42E0-B69F-B19ED5B302F7}">
      <dsp:nvSpPr>
        <dsp:cNvPr id="0" name=""/>
        <dsp:cNvSpPr/>
      </dsp:nvSpPr>
      <dsp:spPr>
        <a:xfrm>
          <a:off x="1469324" y="1097812"/>
          <a:ext cx="2430966" cy="243096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>
            <a:hueOff val="0"/>
            <a:satOff val="0"/>
            <a:lumOff val="460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CB153-A880-4F25-A0CE-FA3ADC50BF8C}">
      <dsp:nvSpPr>
        <dsp:cNvPr id="0" name=""/>
        <dsp:cNvSpPr/>
      </dsp:nvSpPr>
      <dsp:spPr>
        <a:xfrm>
          <a:off x="2439929" y="-201074"/>
          <a:ext cx="2621071" cy="262107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9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2" descr="continental_255_153_0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7927" y="9120602"/>
            <a:ext cx="2396569" cy="356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322448" y="9046900"/>
            <a:ext cx="667204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pPr>
              <a:defRPr/>
            </a:pPr>
            <a:endParaRPr lang="fr-FR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77782" y="9263400"/>
            <a:ext cx="805264" cy="26156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 wrap="none" lIns="106638" tIns="53319" rIns="106638" bIns="53319">
            <a:spAutoFit/>
          </a:bodyPr>
          <a:lstStyle/>
          <a:p>
            <a:pPr algn="l" defTabSz="909638" eaLnBrk="0" hangingPunct="0">
              <a:spcBef>
                <a:spcPct val="50000"/>
              </a:spcBef>
              <a:defRPr/>
            </a:pPr>
            <a:r>
              <a:rPr lang="de-DE" sz="1000" b="0"/>
              <a:t>Page </a:t>
            </a:r>
            <a:fld id="{F87720D4-D357-48B9-A1B9-9629D27F1C30}" type="slidenum">
              <a:rPr lang="de-DE" sz="1000" b="0"/>
              <a:pPr algn="l" defTabSz="909638" eaLnBrk="0" hangingPunct="0">
                <a:spcBef>
                  <a:spcPct val="50000"/>
                </a:spcBef>
                <a:defRPr/>
              </a:pPr>
              <a:t>‹Nr.›</a:t>
            </a:fld>
            <a:endParaRPr lang="de-DE" sz="1000" b="0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318962" y="597292"/>
            <a:ext cx="667204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pPr>
              <a:defRPr/>
            </a:pPr>
            <a:endParaRPr lang="fr-FR"/>
          </a:p>
        </p:txBody>
      </p:sp>
      <p:sp>
        <p:nvSpPr>
          <p:cNvPr id="2868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29420" y="0"/>
            <a:ext cx="6673790" cy="51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03288" eaLnBrk="0" hangingPunct="0"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2838" y="720725"/>
            <a:ext cx="5091112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43" y="4560302"/>
            <a:ext cx="5851114" cy="432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70" tIns="45135" rIns="90270" bIns="451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pic>
        <p:nvPicPr>
          <p:cNvPr id="15364" name="Picture 11" descr="continental_255_153_0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7927" y="9120602"/>
            <a:ext cx="2396569" cy="356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322448" y="9046900"/>
            <a:ext cx="667204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pPr>
              <a:defRPr/>
            </a:pPr>
            <a:endParaRPr lang="fr-FR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177782" y="9263400"/>
            <a:ext cx="805264" cy="26156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 wrap="none" lIns="106638" tIns="53319" rIns="106638" bIns="53319">
            <a:spAutoFit/>
          </a:bodyPr>
          <a:lstStyle/>
          <a:p>
            <a:pPr algn="l" defTabSz="909638" eaLnBrk="0" hangingPunct="0">
              <a:spcBef>
                <a:spcPct val="50000"/>
              </a:spcBef>
              <a:defRPr/>
            </a:pPr>
            <a:r>
              <a:rPr lang="de-DE" sz="1000" b="0"/>
              <a:t>Page </a:t>
            </a:r>
            <a:fld id="{B0543F40-E326-4ABB-8681-C63B7D58754B}" type="slidenum">
              <a:rPr lang="de-DE" sz="1000" b="0"/>
              <a:pPr algn="l" defTabSz="909638" eaLnBrk="0" hangingPunct="0">
                <a:spcBef>
                  <a:spcPct val="50000"/>
                </a:spcBef>
                <a:defRPr/>
              </a:pPr>
              <a:t>‹Nr.›</a:t>
            </a:fld>
            <a:endParaRPr lang="de-DE" sz="1000" b="0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322448" y="4426717"/>
            <a:ext cx="667204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pPr>
              <a:defRPr/>
            </a:pPr>
            <a:endParaRPr lang="fr-FR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318962" y="597292"/>
            <a:ext cx="667204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pPr>
              <a:defRPr/>
            </a:pPr>
            <a:endParaRPr lang="fr-FR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29420" y="0"/>
            <a:ext cx="6673790" cy="51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03288" eaLnBrk="0" hangingPunct="0"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 userDrawn="1"/>
        </p:nvGrpSpPr>
        <p:grpSpPr bwMode="auto">
          <a:xfrm>
            <a:off x="361950" y="987425"/>
            <a:ext cx="9969500" cy="5726113"/>
            <a:chOff x="228" y="622"/>
            <a:chExt cx="6280" cy="3607"/>
          </a:xfrm>
        </p:grpSpPr>
        <p:pic>
          <p:nvPicPr>
            <p:cNvPr id="4" name="Picture 14" descr="g_strich"/>
            <p:cNvPicPr>
              <a:picLocks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" y="622"/>
              <a:ext cx="6280" cy="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15" descr="sg_strich"/>
            <p:cNvPicPr>
              <a:picLocks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" y="4179"/>
              <a:ext cx="6280" cy="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18" descr="continental_255_153_0_RGB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7925" y="1966913"/>
            <a:ext cx="57578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3775" y="4806950"/>
            <a:ext cx="8704263" cy="1620838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/>
              <a:t>Title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5600" y="7200900"/>
            <a:ext cx="3384550" cy="15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0EEB0-75EE-42E0-BE52-63C8AC960261}" type="slidenum">
              <a:rPr lang="de-DE"/>
              <a:pPr>
                <a:defRPr/>
              </a:pPr>
              <a:t>‹Nr.›</a:t>
            </a:fld>
            <a:r>
              <a:rPr lang="de-DE"/>
              <a:t> / Author /  Date   © Continental AG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8DAC8-B1D2-48F7-8744-FE09E5775506}" type="slidenum">
              <a:rPr lang="de-DE"/>
              <a:pPr>
                <a:defRPr/>
              </a:pPr>
              <a:t>‹Nr.›</a:t>
            </a:fld>
            <a:r>
              <a:rPr lang="de-DE"/>
              <a:t> / A. GIRALT, L. BAJARD /  Date   © Continental AG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839075" y="249238"/>
            <a:ext cx="2492375" cy="635476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61950" y="249238"/>
            <a:ext cx="7324725" cy="635476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38F8E-54E9-42E5-B6B0-CFCD4ED16841}" type="slidenum">
              <a:rPr lang="de-DE"/>
              <a:pPr>
                <a:defRPr/>
              </a:pPr>
              <a:t>‹Nr.›</a:t>
            </a:fld>
            <a:r>
              <a:rPr lang="de-DE"/>
              <a:t> / A. GIRALT, L. BAJARD /  Date   © Continental AG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Cliquez</a:t>
            </a:r>
            <a:r>
              <a:rPr lang="en-US" noProof="0" dirty="0" smtClean="0"/>
              <a:t> pour modifier le style du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9A50F-C00E-44EE-B7F8-5253C430561E}" type="slidenum">
              <a:rPr lang="de-DE"/>
              <a:pPr>
                <a:defRPr/>
              </a:pPr>
              <a:t>‹Nr.›</a:t>
            </a:fld>
            <a:r>
              <a:rPr lang="de-DE"/>
              <a:t> / A. GIRALT, L. BAJARD /  Date   © Continental AG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44556-CC37-4C80-B40C-006292CD19CD}" type="slidenum">
              <a:rPr lang="de-DE"/>
              <a:pPr>
                <a:defRPr/>
              </a:pPr>
              <a:t>‹Nr.›</a:t>
            </a:fld>
            <a:r>
              <a:rPr lang="de-DE"/>
              <a:t> / A. GIRALT, L. BAJARD /  Date   © Continental AG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1950" y="1277938"/>
            <a:ext cx="4908550" cy="5326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22900" y="1277938"/>
            <a:ext cx="4908550" cy="5326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D51AF-523C-493E-B484-408CB60C17F3}" type="slidenum">
              <a:rPr lang="de-DE"/>
              <a:pPr>
                <a:defRPr/>
              </a:pPr>
              <a:t>‹Nr.›</a:t>
            </a:fld>
            <a:r>
              <a:rPr lang="de-DE"/>
              <a:t> / A. GIRALT, L. BAJARD /  Date   © Continental AG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84347-656D-44BC-A762-BA27753ABA60}" type="slidenum">
              <a:rPr lang="de-DE"/>
              <a:pPr>
                <a:defRPr/>
              </a:pPr>
              <a:t>‹Nr.›</a:t>
            </a:fld>
            <a:r>
              <a:rPr lang="de-DE"/>
              <a:t> / A. GIRALT, L. BAJARD /  Date   © Continental AG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366AE-C05A-4BBC-8906-9089A24ACFDF}" type="slidenum">
              <a:rPr lang="de-DE"/>
              <a:pPr>
                <a:defRPr/>
              </a:pPr>
              <a:t>‹Nr.›</a:t>
            </a:fld>
            <a:r>
              <a:rPr lang="de-DE"/>
              <a:t> / A. GIRALT, L. BAJARD /  Date   © Continental AG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519AB-FDF5-4657-A9BB-9B488BB81EFA}" type="slidenum">
              <a:rPr lang="de-DE"/>
              <a:pPr>
                <a:defRPr/>
              </a:pPr>
              <a:t>‹Nr.›</a:t>
            </a:fld>
            <a:r>
              <a:rPr lang="de-DE"/>
              <a:t> / A. GIRALT, L. BAJARD /  Date   © Continental AG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0B08C-EF52-4450-86D8-CF6A1331A615}" type="slidenum">
              <a:rPr lang="de-DE"/>
              <a:pPr>
                <a:defRPr/>
              </a:pPr>
              <a:t>‹Nr.›</a:t>
            </a:fld>
            <a:r>
              <a:rPr lang="de-DE"/>
              <a:t> / A. GIRALT, L. BAJARD /  Date   © Continental AG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FABD5-8B36-4037-BC40-8FAD98A34D59}" type="slidenum">
              <a:rPr lang="de-DE"/>
              <a:pPr>
                <a:defRPr/>
              </a:pPr>
              <a:t>‹Nr.›</a:t>
            </a:fld>
            <a:r>
              <a:rPr lang="de-DE"/>
              <a:t> / A. GIRALT, L. BAJARD /  Date   © Continental AG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249238"/>
            <a:ext cx="99695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Headline</a:t>
            </a:r>
            <a:br>
              <a:rPr lang="de-DE" smtClean="0"/>
            </a:br>
            <a:r>
              <a:rPr lang="de-DE" smtClean="0"/>
              <a:t>single- or double lines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277938"/>
            <a:ext cx="9969500" cy="532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First indent setting</a:t>
            </a:r>
          </a:p>
          <a:p>
            <a:pPr lvl="1"/>
            <a:r>
              <a:rPr lang="de-DE" smtClean="0"/>
              <a:t>Second indent setting</a:t>
            </a:r>
          </a:p>
          <a:p>
            <a:pPr lvl="2"/>
            <a:r>
              <a:rPr lang="de-DE" smtClean="0"/>
              <a:t>Third indent setting</a:t>
            </a:r>
          </a:p>
          <a:p>
            <a:pPr lvl="3"/>
            <a:r>
              <a:rPr lang="de-DE" smtClean="0"/>
              <a:t>Fourth indent setting</a:t>
            </a:r>
          </a:p>
          <a:p>
            <a:pPr lvl="4"/>
            <a:r>
              <a:rPr lang="de-DE" smtClean="0"/>
              <a:t>Fifth indent setting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1950" y="7194550"/>
            <a:ext cx="3384550" cy="15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ts val="600"/>
              </a:lnSpc>
              <a:defRPr sz="700" b="0"/>
            </a:lvl1pPr>
          </a:lstStyle>
          <a:p>
            <a:pPr>
              <a:defRPr/>
            </a:pPr>
            <a:fld id="{ED167E6F-EA93-4769-B165-CD652BBA3F33}" type="slidenum">
              <a:rPr lang="de-DE"/>
              <a:pPr>
                <a:defRPr/>
              </a:pPr>
              <a:t>‹Nr.›</a:t>
            </a:fld>
            <a:r>
              <a:rPr lang="de-DE"/>
              <a:t> / A. GIRALT, L. BAJARD /  Date   © Continental AG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39750" y="6184900"/>
            <a:ext cx="32400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996950">
              <a:lnSpc>
                <a:spcPts val="600"/>
              </a:lnSpc>
              <a:defRPr/>
            </a:pPr>
            <a:endParaRPr lang="en-GB" sz="700" b="0">
              <a:solidFill>
                <a:srgbClr val="FF9900"/>
              </a:solidFill>
            </a:endParaRPr>
          </a:p>
        </p:txBody>
      </p:sp>
      <p:pic>
        <p:nvPicPr>
          <p:cNvPr id="1030" name="Picture 16" descr="continental_255_153_0_RGB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4038" y="6792913"/>
            <a:ext cx="2159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1" name="Group 17"/>
          <p:cNvGrpSpPr>
            <a:grpSpLocks/>
          </p:cNvGrpSpPr>
          <p:nvPr userDrawn="1"/>
        </p:nvGrpSpPr>
        <p:grpSpPr bwMode="auto">
          <a:xfrm>
            <a:off x="361950" y="987425"/>
            <a:ext cx="9969500" cy="5726113"/>
            <a:chOff x="228" y="622"/>
            <a:chExt cx="6280" cy="3607"/>
          </a:xfrm>
        </p:grpSpPr>
        <p:pic>
          <p:nvPicPr>
            <p:cNvPr id="1032" name="Picture 18" descr="g_strich"/>
            <p:cNvPicPr>
              <a:picLocks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28" y="622"/>
              <a:ext cx="6280" cy="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19" descr="sg_strich"/>
            <p:cNvPicPr>
              <a:picLocks noChangeArrowheads="1"/>
            </p:cNvPicPr>
            <p:nvPr userDrawn="1"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28" y="4179"/>
              <a:ext cx="6280" cy="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l" defTabSz="996950" rtl="0" eaLnBrk="0" fontAlgn="base" hangingPunct="0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996950" rtl="0" eaLnBrk="0" fontAlgn="base" hangingPunct="0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defTabSz="996950" rtl="0" eaLnBrk="0" fontAlgn="base" hangingPunct="0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defTabSz="996950" rtl="0" eaLnBrk="0" fontAlgn="base" hangingPunct="0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defTabSz="996950" rtl="0" eaLnBrk="0" fontAlgn="base" hangingPunct="0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defTabSz="996950" rtl="0" fontAlgn="base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defTabSz="996950" rtl="0" fontAlgn="base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defTabSz="996950" rtl="0" fontAlgn="base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defTabSz="996950" rtl="0" fontAlgn="base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7800" indent="-177800" algn="l" defTabSz="996950" rtl="0" eaLnBrk="0" fontAlgn="base" hangingPunct="0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180975" algn="l" defTabSz="996950" rtl="0" eaLnBrk="0" fontAlgn="base" hangingPunct="0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</a:defRPr>
      </a:lvl2pPr>
      <a:lvl3pPr marL="895350" indent="-173038" algn="l" defTabSz="996950" rtl="0" eaLnBrk="0" fontAlgn="base" hangingPunct="0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</a:defRPr>
      </a:lvl3pPr>
      <a:lvl4pPr marL="1257300" indent="-179388" algn="l" defTabSz="996950" rtl="0" eaLnBrk="0" fontAlgn="base" hangingPunct="0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</a:defRPr>
      </a:lvl4pPr>
      <a:lvl5pPr marL="1619250" indent="-180975" algn="l" defTabSz="996950" rtl="0" eaLnBrk="0" fontAlgn="base" hangingPunct="0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</a:defRPr>
      </a:lvl5pPr>
      <a:lvl6pPr marL="2076450" indent="-180975" algn="l" defTabSz="996950" rtl="0" fontAlgn="base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</a:defRPr>
      </a:lvl6pPr>
      <a:lvl7pPr marL="2533650" indent="-180975" algn="l" defTabSz="996950" rtl="0" fontAlgn="base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</a:defRPr>
      </a:lvl7pPr>
      <a:lvl8pPr marL="2990850" indent="-180975" algn="l" defTabSz="996950" rtl="0" fontAlgn="base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</a:defRPr>
      </a:lvl8pPr>
      <a:lvl9pPr marL="3448050" indent="-180975" algn="l" defTabSz="996950" rtl="0" fontAlgn="base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1250" y="4356100"/>
            <a:ext cx="8704263" cy="99695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Continuous</a:t>
            </a:r>
            <a:r>
              <a:rPr lang="de-DE" sz="3200" dirty="0" smtClean="0"/>
              <a:t> Integration </a:t>
            </a:r>
            <a:br>
              <a:rPr lang="de-DE" sz="3200" dirty="0" smtClean="0"/>
            </a:br>
            <a:endParaRPr lang="en-US" sz="3200" dirty="0" smtClean="0"/>
          </a:p>
        </p:txBody>
      </p:sp>
      <p:sp>
        <p:nvSpPr>
          <p:cNvPr id="3" name="Textfeld 2"/>
          <p:cNvSpPr txBox="1"/>
          <p:nvPr/>
        </p:nvSpPr>
        <p:spPr>
          <a:xfrm>
            <a:off x="6926768" y="6172200"/>
            <a:ext cx="2714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 dirty="0" smtClean="0"/>
              <a:t>Dipl.-Ing. Medhat HUSSAIN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Continuous Integration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08025" lvl="1" indent="-342900" eaLnBrk="1" hangingPunct="1">
              <a:buFont typeface="+mj-lt"/>
              <a:buAutoNum type="arabicPeriod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100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996950"/>
            <a:r>
              <a:rPr lang="en-US" dirty="0" err="1" smtClean="0"/>
              <a:t>Medhat</a:t>
            </a:r>
            <a:r>
              <a:rPr lang="en-US" smtClean="0"/>
              <a:t> Hussain   © Continental AG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657225" y="1404320"/>
          <a:ext cx="9629775" cy="4752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3752850" y="4981575"/>
            <a:ext cx="990600" cy="95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6391275" y="4943475"/>
            <a:ext cx="685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659825" y="4629150"/>
            <a:ext cx="120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CMPs CPs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6212282" y="4581525"/>
            <a:ext cx="1095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Algo</a:t>
            </a:r>
            <a:r>
              <a:rPr lang="de-DE" dirty="0" smtClean="0"/>
              <a:t> CPs</a:t>
            </a:r>
            <a:endParaRPr lang="de-DE" dirty="0"/>
          </a:p>
        </p:txBody>
      </p:sp>
      <p:sp>
        <p:nvSpPr>
          <p:cNvPr id="12" name="Smiley Face 11"/>
          <p:cNvSpPr/>
          <p:nvPr/>
        </p:nvSpPr>
        <p:spPr bwMode="auto">
          <a:xfrm>
            <a:off x="3962400" y="4343400"/>
            <a:ext cx="409575" cy="333375"/>
          </a:xfrm>
          <a:prstGeom prst="smileyF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4248150" y="4867275"/>
            <a:ext cx="76200" cy="200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Continuous Integration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1950" y="1277938"/>
            <a:ext cx="9969500" cy="293687"/>
          </a:xfrm>
        </p:spPr>
        <p:txBody>
          <a:bodyPr/>
          <a:lstStyle/>
          <a:p>
            <a:pPr marL="708025" lvl="1" indent="-342900" eaLnBrk="1" hangingPunct="1">
              <a:buFont typeface="+mj-lt"/>
              <a:buAutoNum type="arabicPeriod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100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996950"/>
            <a:r>
              <a:rPr lang="de-DE" dirty="0" smtClean="0"/>
              <a:t>Medhat Hussain   © Continental AG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782233" y="1404320"/>
          <a:ext cx="7128933" cy="4752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 bwMode="auto">
          <a:xfrm>
            <a:off x="2990850" y="2286000"/>
            <a:ext cx="5343525" cy="34575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Jenkins Server</a:t>
            </a:r>
          </a:p>
        </p:txBody>
      </p:sp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Continuous Integration B1: Component CI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1950" y="1277938"/>
            <a:ext cx="9969500" cy="931862"/>
          </a:xfrm>
        </p:spPr>
        <p:txBody>
          <a:bodyPr/>
          <a:lstStyle/>
          <a:p>
            <a:pPr marL="708025" lvl="1" indent="-342900" eaLnBrk="1" hangingPunct="1">
              <a:buNone/>
              <a:defRPr/>
            </a:pPr>
            <a:r>
              <a:rPr lang="en-US" smtClean="0">
                <a:ea typeface="+mn-ea"/>
                <a:cs typeface="+mn-cs"/>
              </a:rPr>
              <a:t>Objectives:</a:t>
            </a:r>
          </a:p>
          <a:p>
            <a:pPr marL="708025" lvl="1" indent="-342900" eaLnBrk="1" hangingPunct="1">
              <a:buNone/>
              <a:defRPr/>
            </a:pPr>
            <a:r>
              <a:rPr lang="en-US" smtClean="0">
                <a:ea typeface="+mn-ea"/>
                <a:cs typeface="+mn-cs"/>
              </a:rPr>
              <a:t>Grantee a high quality Components’ CPs and detecting the issues as early as possible, to minimize Checkpoints rejections in late stages</a:t>
            </a:r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4100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996950"/>
            <a:r>
              <a:rPr lang="en-US" smtClean="0"/>
              <a:t>Medhat Hussain   © Continental AG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743075" y="2895600"/>
            <a:ext cx="1019175" cy="60007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Code </a:t>
            </a:r>
          </a:p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modifications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95650" y="2886075"/>
            <a:ext cx="1019175" cy="60007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Module’s test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857875" y="2895600"/>
            <a:ext cx="1019175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Pre-integration </a:t>
            </a:r>
          </a:p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</a:t>
            </a:r>
          </a:p>
        </p:txBody>
      </p:sp>
      <p:sp>
        <p:nvSpPr>
          <p:cNvPr id="9" name="Diamond 8"/>
          <p:cNvSpPr/>
          <p:nvPr/>
        </p:nvSpPr>
        <p:spPr bwMode="auto">
          <a:xfrm>
            <a:off x="4619625" y="2733675"/>
            <a:ext cx="914400" cy="914400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OK</a:t>
            </a:r>
          </a:p>
        </p:txBody>
      </p:sp>
      <p:sp>
        <p:nvSpPr>
          <p:cNvPr id="10" name="Diamond 9"/>
          <p:cNvSpPr/>
          <p:nvPr/>
        </p:nvSpPr>
        <p:spPr bwMode="auto">
          <a:xfrm>
            <a:off x="7296150" y="2743200"/>
            <a:ext cx="914400" cy="914400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OK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477250" y="2905125"/>
            <a:ext cx="1285875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Create Checkpoint</a:t>
            </a:r>
          </a:p>
        </p:txBody>
      </p: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 bwMode="auto">
          <a:xfrm flipV="1">
            <a:off x="2762250" y="3186113"/>
            <a:ext cx="533400" cy="95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3"/>
            <a:endCxn id="9" idx="1"/>
          </p:cNvCxnSpPr>
          <p:nvPr/>
        </p:nvCxnSpPr>
        <p:spPr bwMode="auto">
          <a:xfrm>
            <a:off x="4314825" y="3186113"/>
            <a:ext cx="304800" cy="476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9" idx="3"/>
            <a:endCxn id="7" idx="1"/>
          </p:cNvCxnSpPr>
          <p:nvPr/>
        </p:nvCxnSpPr>
        <p:spPr bwMode="auto">
          <a:xfrm>
            <a:off x="5534025" y="3190875"/>
            <a:ext cx="323850" cy="95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7" idx="3"/>
            <a:endCxn id="10" idx="1"/>
          </p:cNvCxnSpPr>
          <p:nvPr/>
        </p:nvCxnSpPr>
        <p:spPr bwMode="auto">
          <a:xfrm>
            <a:off x="6877050" y="3200400"/>
            <a:ext cx="4191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0" idx="3"/>
            <a:endCxn id="12" idx="1"/>
          </p:cNvCxnSpPr>
          <p:nvPr/>
        </p:nvCxnSpPr>
        <p:spPr bwMode="auto">
          <a:xfrm>
            <a:off x="8210550" y="3200400"/>
            <a:ext cx="266700" cy="95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1752600" y="4257675"/>
            <a:ext cx="1000125" cy="60007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Analysis</a:t>
            </a:r>
          </a:p>
        </p:txBody>
      </p:sp>
      <p:cxnSp>
        <p:nvCxnSpPr>
          <p:cNvPr id="27" name="Shape 26"/>
          <p:cNvCxnSpPr>
            <a:stCxn id="10" idx="2"/>
            <a:endCxn id="25" idx="3"/>
          </p:cNvCxnSpPr>
          <p:nvPr/>
        </p:nvCxnSpPr>
        <p:spPr bwMode="auto">
          <a:xfrm rot="5400000">
            <a:off x="4802982" y="1607344"/>
            <a:ext cx="900113" cy="500062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9" idx="2"/>
          </p:cNvCxnSpPr>
          <p:nvPr/>
        </p:nvCxnSpPr>
        <p:spPr bwMode="auto">
          <a:xfrm flipH="1">
            <a:off x="5067300" y="3648075"/>
            <a:ext cx="9525" cy="9239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Gerade Verbindung mit Pfeil 32"/>
          <p:cNvCxnSpPr>
            <a:stCxn id="25" idx="0"/>
            <a:endCxn id="5" idx="2"/>
          </p:cNvCxnSpPr>
          <p:nvPr/>
        </p:nvCxnSpPr>
        <p:spPr bwMode="auto">
          <a:xfrm flipV="1">
            <a:off x="2252663" y="3495675"/>
            <a:ext cx="0" cy="762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Continuous Integration B1: Component CI 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1950" y="1277938"/>
            <a:ext cx="9969500" cy="3903662"/>
          </a:xfrm>
        </p:spPr>
        <p:txBody>
          <a:bodyPr/>
          <a:lstStyle/>
          <a:p>
            <a:pPr marL="708025" lvl="1" indent="-342900" eaLnBrk="1" hangingPunct="1">
              <a:buNone/>
              <a:defRPr/>
            </a:pPr>
            <a:r>
              <a:rPr lang="en-US" dirty="0" smtClean="0">
                <a:ea typeface="+mn-ea"/>
                <a:cs typeface="+mn-cs"/>
              </a:rPr>
              <a:t>Module Test:</a:t>
            </a:r>
          </a:p>
          <a:p>
            <a:pPr lvl="2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Cantata test</a:t>
            </a:r>
          </a:p>
          <a:p>
            <a:pPr lvl="2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QAC test</a:t>
            </a:r>
          </a:p>
          <a:p>
            <a:pPr lvl="2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…</a:t>
            </a:r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lvl="1" eaLnBrk="1" hangingPunct="1">
              <a:buNone/>
              <a:defRPr/>
            </a:pPr>
            <a:r>
              <a:rPr lang="en-US" dirty="0" smtClean="0"/>
              <a:t>Pre-integration test:</a:t>
            </a:r>
          </a:p>
          <a:p>
            <a:pPr lvl="2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SIL test</a:t>
            </a:r>
          </a:p>
          <a:p>
            <a:pPr lvl="2" eaLnBrk="1" hangingPunct="1">
              <a:buFont typeface="Arial" pitchFamily="34" charset="0"/>
              <a:buChar char="•"/>
              <a:defRPr/>
            </a:pPr>
            <a:r>
              <a:rPr lang="en-US" dirty="0" err="1" smtClean="0"/>
              <a:t>DevGat</a:t>
            </a:r>
            <a:r>
              <a:rPr lang="en-US" dirty="0" smtClean="0"/>
              <a:t> (Component -</a:t>
            </a:r>
            <a:r>
              <a:rPr lang="en-US" dirty="0" err="1" smtClean="0"/>
              <a:t>Algo</a:t>
            </a:r>
            <a:r>
              <a:rPr lang="en-US" dirty="0" smtClean="0"/>
              <a:t>) </a:t>
            </a:r>
          </a:p>
          <a:p>
            <a:pPr lvl="2" eaLnBrk="1" hangingPunct="1">
              <a:buFont typeface="Arial" pitchFamily="34" charset="0"/>
              <a:buChar char="•"/>
              <a:defRPr/>
            </a:pPr>
            <a:r>
              <a:rPr lang="en-US" dirty="0" err="1" smtClean="0"/>
              <a:t>DevGat</a:t>
            </a:r>
            <a:r>
              <a:rPr lang="en-US" dirty="0" smtClean="0"/>
              <a:t> (Component -SW)</a:t>
            </a:r>
          </a:p>
          <a:p>
            <a:pPr lvl="2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….</a:t>
            </a:r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4100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996950"/>
            <a:r>
              <a:rPr lang="en-US" smtClean="0"/>
              <a:t>Medhat Hussain   © Continental AG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Continuous Integration B2: Algorithms CI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1950" y="1277936"/>
            <a:ext cx="9969500" cy="3122613"/>
          </a:xfrm>
        </p:spPr>
        <p:txBody>
          <a:bodyPr/>
          <a:lstStyle/>
          <a:p>
            <a:pPr marL="708025" lvl="1" indent="-342900" eaLnBrk="1" hangingPunct="1">
              <a:buNone/>
              <a:defRPr/>
            </a:pPr>
            <a:r>
              <a:rPr lang="en-US" dirty="0" smtClean="0">
                <a:ea typeface="+mn-ea"/>
                <a:cs typeface="+mn-cs"/>
              </a:rPr>
              <a:t>Objectives:</a:t>
            </a:r>
          </a:p>
          <a:p>
            <a:pPr marL="708025" lvl="1" indent="-342900" eaLnBrk="1" hangingPunct="1">
              <a:buNone/>
              <a:defRPr/>
            </a:pPr>
            <a:r>
              <a:rPr lang="en-US" dirty="0" smtClean="0">
                <a:ea typeface="+mn-ea"/>
                <a:cs typeface="+mn-cs"/>
              </a:rPr>
              <a:t>Grantee a high quality integrated </a:t>
            </a:r>
            <a:r>
              <a:rPr lang="en-US" dirty="0" smtClean="0"/>
              <a:t>Algorithms</a:t>
            </a:r>
            <a:r>
              <a:rPr lang="en-US" dirty="0" smtClean="0">
                <a:ea typeface="+mn-ea"/>
                <a:cs typeface="+mn-cs"/>
              </a:rPr>
              <a:t>’ CP and detecting the issues as early as possible, to minimize Checkpoints rejections in late stages</a:t>
            </a:r>
          </a:p>
          <a:p>
            <a:pPr marL="708025" lvl="1" indent="-342900" eaLnBrk="1" hangingPunct="1">
              <a:buNone/>
              <a:defRPr/>
            </a:pPr>
            <a:r>
              <a:rPr lang="en-US" dirty="0" smtClean="0">
                <a:ea typeface="+mn-ea"/>
                <a:cs typeface="+mn-cs"/>
              </a:rPr>
              <a:t>Input:</a:t>
            </a:r>
          </a:p>
          <a:p>
            <a:pPr marL="708025" lvl="1" indent="-342900"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List Components’ checkpoints .</a:t>
            </a:r>
          </a:p>
          <a:p>
            <a:pPr marL="708025" lvl="1" indent="-342900"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Release ID and RO </a:t>
            </a:r>
          </a:p>
          <a:p>
            <a:pPr marL="708025" lvl="1" indent="-342900" eaLnBrk="1" hangingPunct="1">
              <a:buNone/>
              <a:defRPr/>
            </a:pPr>
            <a:r>
              <a:rPr lang="en-US" dirty="0" smtClean="0">
                <a:ea typeface="+mn-ea"/>
                <a:cs typeface="+mn-cs"/>
              </a:rPr>
              <a:t>Output:</a:t>
            </a:r>
          </a:p>
          <a:p>
            <a:pPr marL="708025" lvl="1" indent="-342900" eaLnBrk="1" hangingPunct="1">
              <a:buFont typeface="Arial" pitchFamily="34" charset="0"/>
              <a:buChar char="•"/>
              <a:defRPr/>
            </a:pPr>
            <a:r>
              <a:rPr lang="en-US" dirty="0" err="1" smtClean="0">
                <a:ea typeface="+mn-ea"/>
                <a:cs typeface="+mn-cs"/>
              </a:rPr>
              <a:t>Algo</a:t>
            </a:r>
            <a:r>
              <a:rPr lang="en-US" dirty="0" smtClean="0">
                <a:ea typeface="+mn-ea"/>
                <a:cs typeface="+mn-cs"/>
              </a:rPr>
              <a:t> integration label.</a:t>
            </a:r>
          </a:p>
          <a:p>
            <a:pPr marL="708025" lvl="1" indent="-342900" eaLnBrk="1" hangingPunct="1">
              <a:buFont typeface="Arial" pitchFamily="34" charset="0"/>
              <a:buChar char="•"/>
              <a:defRPr/>
            </a:pPr>
            <a:r>
              <a:rPr lang="en-US" dirty="0" err="1" smtClean="0">
                <a:ea typeface="+mn-ea"/>
                <a:cs typeface="+mn-cs"/>
              </a:rPr>
              <a:t>Algo</a:t>
            </a:r>
            <a:r>
              <a:rPr lang="en-US" dirty="0" smtClean="0">
                <a:ea typeface="+mn-ea"/>
                <a:cs typeface="+mn-cs"/>
              </a:rPr>
              <a:t> release ID.</a:t>
            </a:r>
          </a:p>
          <a:p>
            <a:pPr marL="708025" lvl="1" indent="-342900" eaLnBrk="1" hangingPunct="1"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708025" lvl="1" indent="-342900" eaLnBrk="1" hangingPunct="1"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100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996950"/>
            <a:r>
              <a:rPr lang="en-US" smtClean="0"/>
              <a:t>Medhat Hussain   © Continental AG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hteck 74"/>
          <p:cNvSpPr/>
          <p:nvPr/>
        </p:nvSpPr>
        <p:spPr bwMode="auto">
          <a:xfrm>
            <a:off x="7734300" y="3981451"/>
            <a:ext cx="2266950" cy="2362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/>
              <a:t>P</a:t>
            </a:r>
            <a:r>
              <a:rPr kumimoji="0" lang="de-DE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</a:t>
            </a: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-Integration </a:t>
            </a: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686050" y="1209675"/>
            <a:ext cx="7439024" cy="530542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Jenkins Server</a:t>
            </a:r>
          </a:p>
        </p:txBody>
      </p:sp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Continuous Integration B2: Algorithms CI </a:t>
            </a:r>
          </a:p>
        </p:txBody>
      </p:sp>
      <p:sp>
        <p:nvSpPr>
          <p:cNvPr id="4100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996950"/>
            <a:r>
              <a:rPr lang="en-US" smtClean="0"/>
              <a:t>Medhat Hussain   © Continental AG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076700" y="1790700"/>
            <a:ext cx="1019175" cy="685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Validate inputs</a:t>
            </a:r>
          </a:p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/>
              <a:t>CMPS CPs</a:t>
            </a:r>
            <a:endParaRPr kumimoji="0" lang="en-US" sz="10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86450" y="1857375"/>
            <a:ext cx="1019175" cy="60007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Change package</a:t>
            </a:r>
          </a:p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/>
              <a:t>Creation</a:t>
            </a:r>
            <a:endParaRPr kumimoji="0" lang="en-US" sz="10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00900" y="1838325"/>
            <a:ext cx="1019175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Configuration</a:t>
            </a:r>
          </a:p>
        </p:txBody>
      </p:sp>
      <p:sp>
        <p:nvSpPr>
          <p:cNvPr id="8" name="Diamond 7"/>
          <p:cNvSpPr/>
          <p:nvPr/>
        </p:nvSpPr>
        <p:spPr bwMode="auto">
          <a:xfrm>
            <a:off x="5238750" y="1981200"/>
            <a:ext cx="533400" cy="361950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OK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152900" y="5810250"/>
            <a:ext cx="1285875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Create Checkpoint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8982075" y="1847850"/>
            <a:ext cx="1000125" cy="60007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Build objects</a:t>
            </a:r>
          </a:p>
        </p:txBody>
      </p:sp>
      <p:sp>
        <p:nvSpPr>
          <p:cNvPr id="26" name="Smiley Face 25"/>
          <p:cNvSpPr/>
          <p:nvPr/>
        </p:nvSpPr>
        <p:spPr bwMode="auto">
          <a:xfrm>
            <a:off x="400050" y="1181100"/>
            <a:ext cx="704850" cy="628650"/>
          </a:xfrm>
          <a:prstGeom prst="smileyF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Cloud 33"/>
          <p:cNvSpPr/>
          <p:nvPr/>
        </p:nvSpPr>
        <p:spPr bwMode="auto">
          <a:xfrm>
            <a:off x="114300" y="2886075"/>
            <a:ext cx="1285875" cy="1514475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Network</a:t>
            </a:r>
          </a:p>
        </p:txBody>
      </p:sp>
      <p:sp>
        <p:nvSpPr>
          <p:cNvPr id="17" name="Diamond 7"/>
          <p:cNvSpPr/>
          <p:nvPr/>
        </p:nvSpPr>
        <p:spPr bwMode="auto">
          <a:xfrm>
            <a:off x="8353425" y="1971675"/>
            <a:ext cx="533400" cy="361950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OK</a:t>
            </a:r>
          </a:p>
        </p:txBody>
      </p:sp>
      <p:sp>
        <p:nvSpPr>
          <p:cNvPr id="18" name="Diamond 7"/>
          <p:cNvSpPr/>
          <p:nvPr/>
        </p:nvSpPr>
        <p:spPr bwMode="auto">
          <a:xfrm>
            <a:off x="9210675" y="2647950"/>
            <a:ext cx="533400" cy="361950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OK</a:t>
            </a:r>
          </a:p>
        </p:txBody>
      </p:sp>
      <p:sp>
        <p:nvSpPr>
          <p:cNvPr id="19" name="Rechteck 18"/>
          <p:cNvSpPr/>
          <p:nvPr/>
        </p:nvSpPr>
        <p:spPr bwMode="auto">
          <a:xfrm>
            <a:off x="2752725" y="1266826"/>
            <a:ext cx="657225" cy="174307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Parse Input</a:t>
            </a:r>
          </a:p>
        </p:txBody>
      </p:sp>
      <p:cxnSp>
        <p:nvCxnSpPr>
          <p:cNvPr id="21" name="Gewinkelte Verbindung 20"/>
          <p:cNvCxnSpPr>
            <a:stCxn id="19" idx="3"/>
            <a:endCxn id="5" idx="1"/>
          </p:cNvCxnSpPr>
          <p:nvPr/>
        </p:nvCxnSpPr>
        <p:spPr bwMode="auto">
          <a:xfrm flipV="1">
            <a:off x="3409950" y="2133600"/>
            <a:ext cx="666750" cy="476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2752725" y="4714876"/>
            <a:ext cx="657225" cy="174307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Mail send</a:t>
            </a:r>
          </a:p>
        </p:txBody>
      </p:sp>
      <p:cxnSp>
        <p:nvCxnSpPr>
          <p:cNvPr id="30" name="Gewinkelte Verbindung 29"/>
          <p:cNvCxnSpPr>
            <a:stCxn id="28" idx="1"/>
            <a:endCxn id="34" idx="1"/>
          </p:cNvCxnSpPr>
          <p:nvPr/>
        </p:nvCxnSpPr>
        <p:spPr bwMode="auto">
          <a:xfrm rot="10800000">
            <a:off x="757239" y="4398937"/>
            <a:ext cx="1995487" cy="11874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Gerade Verbindung mit Pfeil 51"/>
          <p:cNvCxnSpPr>
            <a:stCxn id="26" idx="4"/>
            <a:endCxn id="34" idx="3"/>
          </p:cNvCxnSpPr>
          <p:nvPr/>
        </p:nvCxnSpPr>
        <p:spPr bwMode="auto">
          <a:xfrm>
            <a:off x="752475" y="1809750"/>
            <a:ext cx="4763" cy="116291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lg" len="med"/>
            <a:tailEnd type="arrow"/>
          </a:ln>
          <a:effectLst/>
        </p:spPr>
      </p:cxnSp>
      <p:cxnSp>
        <p:nvCxnSpPr>
          <p:cNvPr id="55" name="Gewinkelte Verbindung 54"/>
          <p:cNvCxnSpPr>
            <a:stCxn id="34" idx="0"/>
            <a:endCxn id="19" idx="1"/>
          </p:cNvCxnSpPr>
          <p:nvPr/>
        </p:nvCxnSpPr>
        <p:spPr bwMode="auto">
          <a:xfrm flipV="1">
            <a:off x="1399103" y="2138363"/>
            <a:ext cx="1353622" cy="150495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9"/>
          <p:cNvSpPr/>
          <p:nvPr/>
        </p:nvSpPr>
        <p:spPr bwMode="auto">
          <a:xfrm>
            <a:off x="4171950" y="4800600"/>
            <a:ext cx="1285875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Error Handling</a:t>
            </a:r>
          </a:p>
        </p:txBody>
      </p:sp>
      <p:cxnSp>
        <p:nvCxnSpPr>
          <p:cNvPr id="67" name="Gewinkelte Verbindung 66"/>
          <p:cNvCxnSpPr>
            <a:stCxn id="65" idx="1"/>
            <a:endCxn id="28" idx="3"/>
          </p:cNvCxnSpPr>
          <p:nvPr/>
        </p:nvCxnSpPr>
        <p:spPr bwMode="auto">
          <a:xfrm rot="10800000" flipV="1">
            <a:off x="3409950" y="5105399"/>
            <a:ext cx="762000" cy="4810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Gewinkelte Verbindung 68"/>
          <p:cNvCxnSpPr>
            <a:stCxn id="10" idx="1"/>
            <a:endCxn id="28" idx="3"/>
          </p:cNvCxnSpPr>
          <p:nvPr/>
        </p:nvCxnSpPr>
        <p:spPr bwMode="auto">
          <a:xfrm rot="10800000">
            <a:off x="3409950" y="5586414"/>
            <a:ext cx="742950" cy="52863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Rechteck 70"/>
          <p:cNvSpPr/>
          <p:nvPr/>
        </p:nvSpPr>
        <p:spPr bwMode="auto">
          <a:xfrm>
            <a:off x="8401050" y="4333875"/>
            <a:ext cx="1076325" cy="55245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MTS</a:t>
            </a:r>
          </a:p>
        </p:txBody>
      </p:sp>
      <p:sp>
        <p:nvSpPr>
          <p:cNvPr id="72" name="Diamond 7"/>
          <p:cNvSpPr/>
          <p:nvPr/>
        </p:nvSpPr>
        <p:spPr bwMode="auto">
          <a:xfrm>
            <a:off x="8677275" y="5114925"/>
            <a:ext cx="533400" cy="361950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OK</a:t>
            </a:r>
          </a:p>
        </p:txBody>
      </p:sp>
      <p:sp>
        <p:nvSpPr>
          <p:cNvPr id="73" name="Rechteck 72"/>
          <p:cNvSpPr/>
          <p:nvPr/>
        </p:nvSpPr>
        <p:spPr bwMode="auto">
          <a:xfrm>
            <a:off x="9001125" y="5695950"/>
            <a:ext cx="962025" cy="5524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Linker Test</a:t>
            </a:r>
          </a:p>
        </p:txBody>
      </p:sp>
      <p:sp>
        <p:nvSpPr>
          <p:cNvPr id="74" name="Rechteck 73"/>
          <p:cNvSpPr/>
          <p:nvPr/>
        </p:nvSpPr>
        <p:spPr bwMode="auto">
          <a:xfrm>
            <a:off x="7820025" y="5724525"/>
            <a:ext cx="1076325" cy="5524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DevGat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Diamond 7"/>
          <p:cNvSpPr/>
          <p:nvPr/>
        </p:nvSpPr>
        <p:spPr bwMode="auto">
          <a:xfrm>
            <a:off x="6924675" y="5448300"/>
            <a:ext cx="533400" cy="361950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OK</a:t>
            </a:r>
          </a:p>
        </p:txBody>
      </p:sp>
      <p:cxnSp>
        <p:nvCxnSpPr>
          <p:cNvPr id="80" name="Form 79"/>
          <p:cNvCxnSpPr>
            <a:stCxn id="76" idx="0"/>
            <a:endCxn id="65" idx="3"/>
          </p:cNvCxnSpPr>
          <p:nvPr/>
        </p:nvCxnSpPr>
        <p:spPr bwMode="auto">
          <a:xfrm rot="16200000" flipV="1">
            <a:off x="6153150" y="4410075"/>
            <a:ext cx="342900" cy="173355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Gewinkelte Verbindung 83"/>
          <p:cNvCxnSpPr>
            <a:stCxn id="75" idx="1"/>
            <a:endCxn id="76" idx="3"/>
          </p:cNvCxnSpPr>
          <p:nvPr/>
        </p:nvCxnSpPr>
        <p:spPr bwMode="auto">
          <a:xfrm rot="10800000" flipV="1">
            <a:off x="7458076" y="5162551"/>
            <a:ext cx="276225" cy="46672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Gerade Verbindung mit Pfeil 100"/>
          <p:cNvCxnSpPr>
            <a:stCxn id="6" idx="3"/>
            <a:endCxn id="7" idx="1"/>
          </p:cNvCxnSpPr>
          <p:nvPr/>
        </p:nvCxnSpPr>
        <p:spPr bwMode="auto">
          <a:xfrm flipV="1">
            <a:off x="6905625" y="2143125"/>
            <a:ext cx="295275" cy="142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Gerade Verbindung mit Pfeil 102"/>
          <p:cNvCxnSpPr>
            <a:stCxn id="7" idx="3"/>
            <a:endCxn id="17" idx="1"/>
          </p:cNvCxnSpPr>
          <p:nvPr/>
        </p:nvCxnSpPr>
        <p:spPr bwMode="auto">
          <a:xfrm>
            <a:off x="8220075" y="2143125"/>
            <a:ext cx="133350" cy="95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Gerade Verbindung mit Pfeil 104"/>
          <p:cNvCxnSpPr>
            <a:stCxn id="17" idx="3"/>
            <a:endCxn id="16" idx="1"/>
          </p:cNvCxnSpPr>
          <p:nvPr/>
        </p:nvCxnSpPr>
        <p:spPr bwMode="auto">
          <a:xfrm flipV="1">
            <a:off x="8886825" y="2147888"/>
            <a:ext cx="95250" cy="476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Gerade Verbindung mit Pfeil 110"/>
          <p:cNvCxnSpPr>
            <a:stCxn id="5" idx="3"/>
            <a:endCxn id="8" idx="1"/>
          </p:cNvCxnSpPr>
          <p:nvPr/>
        </p:nvCxnSpPr>
        <p:spPr bwMode="auto">
          <a:xfrm>
            <a:off x="5095875" y="2133600"/>
            <a:ext cx="142875" cy="285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Gerade Verbindung mit Pfeil 112"/>
          <p:cNvCxnSpPr>
            <a:stCxn id="8" idx="3"/>
            <a:endCxn id="6" idx="1"/>
          </p:cNvCxnSpPr>
          <p:nvPr/>
        </p:nvCxnSpPr>
        <p:spPr bwMode="auto">
          <a:xfrm flipV="1">
            <a:off x="5772150" y="2157413"/>
            <a:ext cx="114300" cy="476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7" name="Gerade Verbindung mit Pfeil 116"/>
          <p:cNvCxnSpPr>
            <a:stCxn id="16" idx="2"/>
            <a:endCxn id="18" idx="0"/>
          </p:cNvCxnSpPr>
          <p:nvPr/>
        </p:nvCxnSpPr>
        <p:spPr bwMode="auto">
          <a:xfrm flipH="1">
            <a:off x="9477375" y="2447925"/>
            <a:ext cx="4763" cy="2000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8" name="Gerade Verbindung 127"/>
          <p:cNvCxnSpPr>
            <a:stCxn id="18" idx="1"/>
          </p:cNvCxnSpPr>
          <p:nvPr/>
        </p:nvCxnSpPr>
        <p:spPr bwMode="auto">
          <a:xfrm flipH="1">
            <a:off x="8620125" y="2828925"/>
            <a:ext cx="59055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Flussdiagramm: Verbindungsstelle 129"/>
          <p:cNvSpPr/>
          <p:nvPr/>
        </p:nvSpPr>
        <p:spPr bwMode="auto">
          <a:xfrm>
            <a:off x="5334000" y="2486025"/>
            <a:ext cx="342900" cy="32385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Error</a:t>
            </a:r>
          </a:p>
        </p:txBody>
      </p:sp>
      <p:sp>
        <p:nvSpPr>
          <p:cNvPr id="131" name="Flussdiagramm: Verbindungsstelle 130"/>
          <p:cNvSpPr/>
          <p:nvPr/>
        </p:nvSpPr>
        <p:spPr bwMode="auto">
          <a:xfrm>
            <a:off x="8467725" y="2676525"/>
            <a:ext cx="342900" cy="32385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Error</a:t>
            </a:r>
          </a:p>
        </p:txBody>
      </p:sp>
      <p:cxnSp>
        <p:nvCxnSpPr>
          <p:cNvPr id="133" name="Gerade Verbindung mit Pfeil 132"/>
          <p:cNvCxnSpPr>
            <a:stCxn id="17" idx="2"/>
            <a:endCxn id="131" idx="0"/>
          </p:cNvCxnSpPr>
          <p:nvPr/>
        </p:nvCxnSpPr>
        <p:spPr bwMode="auto">
          <a:xfrm>
            <a:off x="8620125" y="2333625"/>
            <a:ext cx="19050" cy="3429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6" name="Gerade Verbindung mit Pfeil 135"/>
          <p:cNvCxnSpPr>
            <a:stCxn id="18" idx="1"/>
            <a:endCxn id="131" idx="6"/>
          </p:cNvCxnSpPr>
          <p:nvPr/>
        </p:nvCxnSpPr>
        <p:spPr bwMode="auto">
          <a:xfrm flipH="1">
            <a:off x="8810625" y="2828925"/>
            <a:ext cx="400050" cy="95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8" name="Gerade Verbindung mit Pfeil 137"/>
          <p:cNvCxnSpPr>
            <a:stCxn id="8" idx="2"/>
            <a:endCxn id="130" idx="0"/>
          </p:cNvCxnSpPr>
          <p:nvPr/>
        </p:nvCxnSpPr>
        <p:spPr bwMode="auto">
          <a:xfrm>
            <a:off x="5505450" y="2343150"/>
            <a:ext cx="0" cy="1428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0" name="Flussdiagramm: Verbindungsstelle 139"/>
          <p:cNvSpPr/>
          <p:nvPr/>
        </p:nvSpPr>
        <p:spPr bwMode="auto">
          <a:xfrm>
            <a:off x="4600575" y="4219575"/>
            <a:ext cx="342900" cy="32385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Error</a:t>
            </a:r>
          </a:p>
        </p:txBody>
      </p:sp>
      <p:cxnSp>
        <p:nvCxnSpPr>
          <p:cNvPr id="142" name="Gerade Verbindung mit Pfeil 141"/>
          <p:cNvCxnSpPr>
            <a:stCxn id="140" idx="4"/>
          </p:cNvCxnSpPr>
          <p:nvPr/>
        </p:nvCxnSpPr>
        <p:spPr bwMode="auto">
          <a:xfrm>
            <a:off x="4772025" y="4543425"/>
            <a:ext cx="0" cy="2667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4" name="Gerade Verbindung mit Pfeil 143"/>
          <p:cNvCxnSpPr>
            <a:stCxn id="71" idx="2"/>
            <a:endCxn id="72" idx="0"/>
          </p:cNvCxnSpPr>
          <p:nvPr/>
        </p:nvCxnSpPr>
        <p:spPr bwMode="auto">
          <a:xfrm>
            <a:off x="8939213" y="4886325"/>
            <a:ext cx="4762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7" name="Gewinkelte Verbindung 146"/>
          <p:cNvCxnSpPr>
            <a:stCxn id="72" idx="2"/>
            <a:endCxn id="73" idx="0"/>
          </p:cNvCxnSpPr>
          <p:nvPr/>
        </p:nvCxnSpPr>
        <p:spPr bwMode="auto">
          <a:xfrm rot="16200000" flipH="1">
            <a:off x="9103519" y="5317330"/>
            <a:ext cx="219075" cy="53816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9" name="Gewinkelte Verbindung 148"/>
          <p:cNvCxnSpPr>
            <a:stCxn id="72" idx="2"/>
            <a:endCxn id="74" idx="0"/>
          </p:cNvCxnSpPr>
          <p:nvPr/>
        </p:nvCxnSpPr>
        <p:spPr bwMode="auto">
          <a:xfrm rot="5400000">
            <a:off x="8527257" y="5307807"/>
            <a:ext cx="247650" cy="58578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2" name="Rectangle 9"/>
          <p:cNvSpPr/>
          <p:nvPr/>
        </p:nvSpPr>
        <p:spPr bwMode="auto">
          <a:xfrm>
            <a:off x="8229600" y="3228975"/>
            <a:ext cx="1285875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Check in Targets</a:t>
            </a:r>
          </a:p>
        </p:txBody>
      </p:sp>
      <p:cxnSp>
        <p:nvCxnSpPr>
          <p:cNvPr id="156" name="Form 155"/>
          <p:cNvCxnSpPr>
            <a:stCxn id="18" idx="2"/>
            <a:endCxn id="152" idx="0"/>
          </p:cNvCxnSpPr>
          <p:nvPr/>
        </p:nvCxnSpPr>
        <p:spPr bwMode="auto">
          <a:xfrm rot="5400000">
            <a:off x="9065420" y="2817019"/>
            <a:ext cx="219075" cy="60483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9" name="Gewinkelte Verbindung 158"/>
          <p:cNvCxnSpPr>
            <a:stCxn id="152" idx="2"/>
            <a:endCxn id="75" idx="0"/>
          </p:cNvCxnSpPr>
          <p:nvPr/>
        </p:nvCxnSpPr>
        <p:spPr bwMode="auto">
          <a:xfrm rot="5400000">
            <a:off x="8798719" y="3907632"/>
            <a:ext cx="142876" cy="476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1" name="Form 160"/>
          <p:cNvCxnSpPr>
            <a:stCxn id="76" idx="2"/>
            <a:endCxn id="10" idx="3"/>
          </p:cNvCxnSpPr>
          <p:nvPr/>
        </p:nvCxnSpPr>
        <p:spPr bwMode="auto">
          <a:xfrm rot="5400000">
            <a:off x="6162675" y="5086350"/>
            <a:ext cx="304800" cy="17526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634466" y="2314575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Continuous Integration B3: Software CI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1950" y="1277938"/>
            <a:ext cx="9969500" cy="293687"/>
          </a:xfrm>
        </p:spPr>
        <p:txBody>
          <a:bodyPr/>
          <a:lstStyle/>
          <a:p>
            <a:pPr marL="708025" lvl="1" indent="-342900" eaLnBrk="1" hangingPunct="1">
              <a:buFont typeface="+mj-lt"/>
              <a:buAutoNum type="arabicPeriod"/>
              <a:defRPr/>
            </a:pPr>
            <a:endParaRPr lang="en-US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4100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996950"/>
            <a:r>
              <a:rPr lang="en-US" smtClean="0"/>
              <a:t>Medhat Hussain   © Continental AG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4350" y="1409700"/>
            <a:ext cx="4905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Not in Scope </a:t>
            </a:r>
            <a:endParaRPr 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inental_A4">
  <a:themeElements>
    <a:clrScheme name="Continental_A4 13">
      <a:dk1>
        <a:srgbClr val="000000"/>
      </a:dk1>
      <a:lt1>
        <a:srgbClr val="FFFFFF"/>
      </a:lt1>
      <a:dk2>
        <a:srgbClr val="B2B2B2"/>
      </a:dk2>
      <a:lt2>
        <a:srgbClr val="5F5F5F"/>
      </a:lt2>
      <a:accent1>
        <a:srgbClr val="DDDDDD"/>
      </a:accent1>
      <a:accent2>
        <a:srgbClr val="FF3737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3131"/>
      </a:accent6>
      <a:hlink>
        <a:srgbClr val="FF9900"/>
      </a:hlink>
      <a:folHlink>
        <a:srgbClr val="A7A4E0"/>
      </a:folHlink>
    </a:clrScheme>
    <a:fontScheme name="Continental_A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969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969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ntinental_A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inental_A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inental_A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inental_A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inental_A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inental_A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13">
        <a:dk1>
          <a:srgbClr val="000000"/>
        </a:dk1>
        <a:lt1>
          <a:srgbClr val="FFFFFF"/>
        </a:lt1>
        <a:dk2>
          <a:srgbClr val="B2B2B2"/>
        </a:dk2>
        <a:lt2>
          <a:srgbClr val="5F5F5F"/>
        </a:lt2>
        <a:accent1>
          <a:srgbClr val="DDDDDD"/>
        </a:accent1>
        <a:accent2>
          <a:srgbClr val="FF3737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3131"/>
        </a:accent6>
        <a:hlink>
          <a:srgbClr val="FF9900"/>
        </a:hlink>
        <a:folHlink>
          <a:srgbClr val="A7A4E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254</Words>
  <Application>Microsoft Office PowerPoint</Application>
  <PresentationFormat>Benutzerdefiniert</PresentationFormat>
  <Paragraphs>85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Continental_A4</vt:lpstr>
      <vt:lpstr>Continuous Integration  </vt:lpstr>
      <vt:lpstr>Continuous Integration </vt:lpstr>
      <vt:lpstr>Continuous Integration</vt:lpstr>
      <vt:lpstr>Continuous Integration B1: Component CI </vt:lpstr>
      <vt:lpstr>Continuous Integration B1: Component CI  </vt:lpstr>
      <vt:lpstr>Continuous Integration B2: Algorithms CI </vt:lpstr>
      <vt:lpstr>Continuous Integration B2: Algorithms CI </vt:lpstr>
      <vt:lpstr>Continuous Integration B3: Software CI </vt:lpstr>
    </vt:vector>
  </TitlesOfParts>
  <Company>Continental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Blockage Manager</dc:title>
  <dc:creator>A.Giralt, L.Bajard</dc:creator>
  <cp:lastModifiedBy>uidg3180</cp:lastModifiedBy>
  <cp:revision>655</cp:revision>
  <dcterms:created xsi:type="dcterms:W3CDTF">2003-12-10T09:43:46Z</dcterms:created>
  <dcterms:modified xsi:type="dcterms:W3CDTF">2015-05-11T10:46:32Z</dcterms:modified>
</cp:coreProperties>
</file>