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2A9A-B911-48BF-B168-DCC2EE385438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E42-806F-45CA-9927-9F201DE126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7983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22388" y="877888"/>
            <a:ext cx="4217987" cy="31638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t>© ITK Engineering AG</a:t>
            </a:r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41332-4ADE-4B93-9964-924F255D84EC}" type="slidenum"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B072B3-C814-49B0-9EFE-9DF3FAB0E983}" type="datetime1">
              <a:rPr lang="de-DE" smtClean="0"/>
              <a:pPr/>
              <a:t>24.09.2015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910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4037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009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8161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7057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/>
              <a:pPr/>
              <a:t>24.09.2015</a:t>
            </a:fld>
            <a:endParaRPr lang="de-DE"/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42945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7002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500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742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394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398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784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24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065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9CF4-0C36-4742-AEAB-531E9005EEE9}" type="datetimeFigureOut">
              <a:rPr lang="de-DE" smtClean="0"/>
              <a:pPr/>
              <a:t>24.09.2015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011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de-de/sysinternals/bb896768.asp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TI-Tools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3A74"/>
                </a:solidFill>
              </a:rPr>
              <a:t>Dr. André </a:t>
            </a:r>
            <a:r>
              <a:rPr lang="de-DE" dirty="0" smtClean="0">
                <a:solidFill>
                  <a:srgbClr val="003A74"/>
                </a:solidFill>
              </a:rPr>
              <a:t>Fischer</a:t>
            </a:r>
          </a:p>
          <a:p>
            <a:r>
              <a:rPr lang="de-DE" dirty="0" smtClean="0">
                <a:solidFill>
                  <a:srgbClr val="003A74"/>
                </a:solidFill>
              </a:rPr>
              <a:t>ITK Engineering AG</a:t>
            </a:r>
            <a:endParaRPr lang="de-DE" dirty="0">
              <a:solidFill>
                <a:srgbClr val="003A7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4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sz="2800" dirty="0" smtClean="0">
                <a:solidFill>
                  <a:schemeClr val="tx2"/>
                </a:solidFill>
              </a:rPr>
              <a:t>Motivation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r>
              <a:rPr lang="de-DE" sz="2800" dirty="0" smtClean="0">
                <a:solidFill>
                  <a:schemeClr val="tx2"/>
                </a:solidFill>
              </a:rPr>
              <a:t>Individual </a:t>
            </a:r>
            <a:r>
              <a:rPr lang="de-DE" sz="2800" dirty="0" err="1" smtClean="0">
                <a:solidFill>
                  <a:schemeClr val="tx2"/>
                </a:solidFill>
              </a:rPr>
              <a:t>Build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Steps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Constituents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Dependencies</a:t>
            </a: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Ti</a:t>
            </a:r>
            <a:r>
              <a:rPr lang="de-DE" dirty="0" smtClean="0"/>
              <a:t> Tools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MKS in a </a:t>
            </a:r>
            <a:r>
              <a:rPr lang="de-DE" dirty="0" err="1" smtClean="0"/>
              <a:t>zipped</a:t>
            </a:r>
            <a:r>
              <a:rPr lang="de-DE" dirty="0" smtClean="0"/>
              <a:t> form.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In order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them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building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need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unzipped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beforehand</a:t>
            </a:r>
            <a:r>
              <a:rPr lang="de-DE" dirty="0" smtClean="0">
                <a:sym typeface="Wingdings" pitchFamily="2" charset="2"/>
              </a:rPr>
              <a:t>.</a:t>
            </a:r>
            <a:endParaRPr lang="de-DE" dirty="0" smtClean="0"/>
          </a:p>
          <a:p>
            <a:r>
              <a:rPr lang="de-DE" dirty="0" smtClean="0"/>
              <a:t>Status AL_ETK_SCT_01.15.01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Prior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i="1" dirty="0" smtClean="0"/>
              <a:t>02_Development_Tools\</a:t>
            </a:r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unzip_tools</a:t>
            </a:r>
            <a:r>
              <a:rPr lang="de-DE" i="1" dirty="0" smtClean="0"/>
              <a:t>\unzip_tools.bat</a:t>
            </a:r>
            <a:r>
              <a:rPr lang="de-DE" dirty="0" smtClean="0"/>
              <a:t>                    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extracts</a:t>
            </a:r>
            <a:r>
              <a:rPr lang="de-DE" dirty="0" smtClean="0"/>
              <a:t> all TI Tools,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present</a:t>
            </a:r>
            <a:r>
              <a:rPr lang="de-DE" dirty="0" smtClean="0"/>
              <a:t>.</a:t>
            </a:r>
          </a:p>
          <a:p>
            <a:pPr lvl="1"/>
            <a:r>
              <a:rPr lang="de-DE" b="1" dirty="0" err="1" smtClean="0"/>
              <a:t>Disadvantage</a:t>
            </a:r>
            <a:r>
              <a:rPr lang="de-DE" b="1" dirty="0" smtClean="0"/>
              <a:t>: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unzipped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matter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Additional </a:t>
            </a:r>
            <a:r>
              <a:rPr lang="de-DE" dirty="0" err="1" smtClean="0"/>
              <a:t>info</a:t>
            </a:r>
            <a:r>
              <a:rPr lang="de-DE" dirty="0" smtClean="0"/>
              <a:t>: TI-Tools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PC-</a:t>
            </a:r>
            <a:r>
              <a:rPr lang="de-DE" dirty="0" err="1" smtClean="0"/>
              <a:t>simulation</a:t>
            </a:r>
            <a:r>
              <a:rPr lang="de-DE" dirty="0" smtClean="0"/>
              <a:t>, QAC-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Cantata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People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working</a:t>
            </a:r>
            <a:r>
              <a:rPr lang="de-DE" dirty="0" smtClean="0">
                <a:sym typeface="Wingdings" pitchFamily="2" charset="2"/>
              </a:rPr>
              <a:t> on </a:t>
            </a:r>
            <a:r>
              <a:rPr lang="de-DE" dirty="0" err="1" smtClean="0">
                <a:sym typeface="Wingdings" pitchFamily="2" charset="2"/>
              </a:rPr>
              <a:t>those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topics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still </a:t>
            </a:r>
            <a:r>
              <a:rPr lang="de-DE" dirty="0" err="1" smtClean="0">
                <a:sym typeface="Wingdings" pitchFamily="2" charset="2"/>
              </a:rPr>
              <a:t>forced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wait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untill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extraction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finished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before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build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r>
              <a:rPr lang="de-DE" dirty="0" smtClean="0">
                <a:sym typeface="Wingdings" pitchFamily="2" charset="2"/>
              </a:rPr>
              <a:t>Status </a:t>
            </a:r>
            <a:r>
              <a:rPr lang="de-DE" dirty="0" err="1" smtClean="0">
                <a:sym typeface="Wingdings" pitchFamily="2" charset="2"/>
              </a:rPr>
              <a:t>versions</a:t>
            </a:r>
            <a:r>
              <a:rPr lang="de-DE" dirty="0" smtClean="0">
                <a:sym typeface="Wingdings" pitchFamily="2" charset="2"/>
              </a:rPr>
              <a:t> ≥ </a:t>
            </a:r>
            <a:r>
              <a:rPr lang="de-DE" dirty="0" smtClean="0"/>
              <a:t>AL_ETK_SCT_01.16.00</a:t>
            </a:r>
            <a:endParaRPr lang="de-DE" dirty="0" smtClean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necessary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unzip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TI Tools „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hand</a:t>
            </a:r>
            <a:r>
              <a:rPr lang="de-DE" dirty="0" smtClean="0">
                <a:sym typeface="Wingdings" pitchFamily="2" charset="2"/>
              </a:rPr>
              <a:t>“ </a:t>
            </a:r>
            <a:r>
              <a:rPr lang="de-DE" dirty="0" err="1" smtClean="0">
                <a:sym typeface="Wingdings" pitchFamily="2" charset="2"/>
              </a:rPr>
              <a:t>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script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Scons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takes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care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analyzing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dependencies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between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build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target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TI Tools.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Also </a:t>
            </a:r>
            <a:r>
              <a:rPr lang="de-DE" dirty="0" err="1" smtClean="0">
                <a:sym typeface="Wingdings" pitchFamily="2" charset="2"/>
              </a:rPr>
              <a:t>possible</a:t>
            </a:r>
            <a:r>
              <a:rPr lang="de-DE" dirty="0" smtClean="0">
                <a:sym typeface="Wingdings" pitchFamily="2" charset="2"/>
              </a:rPr>
              <a:t>: </a:t>
            </a:r>
            <a:r>
              <a:rPr lang="de-DE" dirty="0" err="1" smtClean="0">
                <a:sym typeface="Wingdings" pitchFamily="2" charset="2"/>
              </a:rPr>
              <a:t>Extracting</a:t>
            </a:r>
            <a:r>
              <a:rPr lang="de-DE" dirty="0" smtClean="0">
                <a:sym typeface="Wingdings" pitchFamily="2" charset="2"/>
              </a:rPr>
              <a:t> TI Tools </a:t>
            </a:r>
            <a:r>
              <a:rPr lang="de-DE" dirty="0" err="1" smtClean="0">
                <a:sym typeface="Wingdings" pitchFamily="2" charset="2"/>
              </a:rPr>
              <a:t>directly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endParaRPr lang="de-DE" dirty="0" smtClean="0">
              <a:sym typeface="Wingdings" pitchFamily="2" charset="2"/>
            </a:endParaRP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sz="1900" dirty="0" smtClean="0">
                <a:latin typeface="Arial" pitchFamily="34" charset="0"/>
                <a:sym typeface="Wingdings" pitchFamily="2" charset="2"/>
              </a:rPr>
              <a:t>scons.bat </a:t>
            </a:r>
            <a:r>
              <a:rPr lang="de-DE" sz="1900" dirty="0" err="1" smtClean="0">
                <a:latin typeface="Arial" pitchFamily="34" charset="0"/>
                <a:sym typeface="Wingdings" pitchFamily="2" charset="2"/>
              </a:rPr>
              <a:t>unzip_tools</a:t>
            </a:r>
            <a:endParaRPr lang="de-DE" sz="1900" dirty="0" smtClean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Remark</a:t>
            </a:r>
            <a:r>
              <a:rPr lang="de-DE" b="1" dirty="0" smtClean="0"/>
              <a:t>: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will not do,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Create a </a:t>
            </a:r>
            <a:r>
              <a:rPr lang="de-DE" dirty="0" err="1" smtClean="0"/>
              <a:t>symbolic</a:t>
            </a:r>
            <a:r>
              <a:rPr lang="de-DE" dirty="0" smtClean="0"/>
              <a:t> link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i="1" dirty="0" smtClean="0"/>
              <a:t>C:\tools\Link\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TI Tools </a:t>
            </a:r>
            <a:r>
              <a:rPr lang="de-DE" dirty="0" err="1" smtClean="0"/>
              <a:t>shall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(=„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“ in </a:t>
            </a:r>
            <a:r>
              <a:rPr lang="de-DE" dirty="0" err="1" smtClean="0"/>
              <a:t>build</a:t>
            </a:r>
            <a:r>
              <a:rPr lang="de-DE" dirty="0" smtClean="0"/>
              <a:t> log).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Extract</a:t>
            </a:r>
            <a:r>
              <a:rPr lang="de-DE" dirty="0" smtClean="0"/>
              <a:t> TI Tools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symbolic</a:t>
            </a:r>
            <a:r>
              <a:rPr lang="de-DE" dirty="0" smtClean="0"/>
              <a:t> link just </a:t>
            </a:r>
            <a:r>
              <a:rPr lang="de-DE" dirty="0" err="1" smtClean="0"/>
              <a:t>created</a:t>
            </a:r>
            <a:r>
              <a:rPr lang="de-DE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successful</a:t>
            </a:r>
            <a:r>
              <a:rPr lang="de-DE" dirty="0" smtClean="0"/>
              <a:t>, </a:t>
            </a:r>
            <a:r>
              <a:rPr lang="de-DE" dirty="0" err="1" smtClean="0"/>
              <a:t>create</a:t>
            </a:r>
            <a:r>
              <a:rPr lang="de-DE" dirty="0" smtClean="0"/>
              <a:t> unzip_report.txt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Remove </a:t>
            </a:r>
            <a:r>
              <a:rPr lang="de-DE" dirty="0" err="1" smtClean="0"/>
              <a:t>symbolic</a:t>
            </a:r>
            <a:r>
              <a:rPr lang="de-DE" dirty="0" smtClean="0"/>
              <a:t> link </a:t>
            </a:r>
            <a:r>
              <a:rPr lang="de-DE" dirty="0" err="1" smtClean="0"/>
              <a:t>created</a:t>
            </a:r>
            <a:r>
              <a:rPr lang="de-DE" dirty="0" smtClean="0"/>
              <a:t> in 1.).</a:t>
            </a:r>
          </a:p>
          <a:p>
            <a:pPr marL="1771650" lvl="3" indent="-457200"/>
            <a:endParaRPr lang="de-DE" dirty="0" smtClean="0"/>
          </a:p>
          <a:p>
            <a:pPr marL="1314450" lvl="2" indent="-45720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symbolic</a:t>
            </a:r>
            <a:r>
              <a:rPr lang="de-DE" dirty="0" smtClean="0"/>
              <a:t> link-</a:t>
            </a:r>
            <a:r>
              <a:rPr lang="de-DE" dirty="0" err="1" smtClean="0"/>
              <a:t>workaround</a:t>
            </a:r>
            <a:r>
              <a:rPr lang="de-DE" dirty="0" smtClean="0"/>
              <a:t>:</a:t>
            </a:r>
          </a:p>
          <a:p>
            <a:pPr marL="914400" lvl="1" indent="-457200"/>
            <a:r>
              <a:rPr lang="de-DE" b="1" dirty="0" smtClean="0"/>
              <a:t>Problem: </a:t>
            </a:r>
          </a:p>
          <a:p>
            <a:pPr marL="1314450" lvl="2" indent="-457200"/>
            <a:r>
              <a:rPr lang="de-DE" dirty="0" smtClean="0"/>
              <a:t>Windows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260 </a:t>
            </a:r>
            <a:r>
              <a:rPr lang="de-DE" dirty="0" err="1" smtClean="0"/>
              <a:t>characters</a:t>
            </a:r>
            <a:r>
              <a:rPr lang="de-DE" dirty="0" smtClean="0"/>
              <a:t>.</a:t>
            </a:r>
          </a:p>
          <a:p>
            <a:pPr marL="1314450" lvl="2" indent="-457200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unzip-tools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r>
              <a:rPr lang="de-DE" dirty="0" smtClean="0"/>
              <a:t>, s.t.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fails</a:t>
            </a:r>
            <a:r>
              <a:rPr lang="de-DE" dirty="0" smtClean="0"/>
              <a:t>.</a:t>
            </a:r>
          </a:p>
          <a:p>
            <a:pPr marL="1314450" lvl="2" indent="-457200"/>
            <a:r>
              <a:rPr lang="de-DE" dirty="0" err="1" smtClean="0"/>
              <a:t>Some</a:t>
            </a:r>
            <a:r>
              <a:rPr lang="de-DE" dirty="0" smtClean="0"/>
              <a:t> TI </a:t>
            </a:r>
            <a:r>
              <a:rPr lang="de-DE" dirty="0" err="1" smtClean="0"/>
              <a:t>archives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.</a:t>
            </a:r>
          </a:p>
          <a:p>
            <a:pPr marL="1314450" lvl="2" indent="-457200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unzip-tools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sandbox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.</a:t>
            </a:r>
          </a:p>
          <a:p>
            <a:pPr marL="914400" lvl="1" indent="-457200"/>
            <a:r>
              <a:rPr lang="de-DE" b="1" dirty="0" smtClean="0"/>
              <a:t>Resolution/Workaround: </a:t>
            </a:r>
          </a:p>
          <a:p>
            <a:pPr marL="1314450" lvl="2" indent="-457200"/>
            <a:r>
              <a:rPr lang="de-DE" dirty="0" smtClean="0"/>
              <a:t>Create a </a:t>
            </a:r>
            <a:r>
              <a:rPr lang="de-DE" dirty="0" err="1" smtClean="0"/>
              <a:t>symbolic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TI Tools </a:t>
            </a:r>
            <a:r>
              <a:rPr lang="de-DE" dirty="0" err="1" smtClean="0"/>
              <a:t>shall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.</a:t>
            </a:r>
          </a:p>
          <a:p>
            <a:pPr marL="1314450" lvl="2" indent="-457200"/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 </a:t>
            </a:r>
            <a:r>
              <a:rPr lang="de-DE" dirty="0" err="1" smtClean="0"/>
              <a:t>location</a:t>
            </a:r>
            <a:r>
              <a:rPr lang="de-DE" dirty="0" smtClean="0"/>
              <a:t>.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unzip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tool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does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report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errors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pPr marL="1314450" lvl="2" indent="-457200"/>
            <a:r>
              <a:rPr lang="de-DE" dirty="0" smtClean="0">
                <a:sym typeface="Wingdings" pitchFamily="2" charset="2"/>
              </a:rPr>
              <a:t>In </a:t>
            </a:r>
            <a:r>
              <a:rPr lang="de-DE" dirty="0" err="1" smtClean="0">
                <a:sym typeface="Wingdings" pitchFamily="2" charset="2"/>
              </a:rPr>
              <a:t>doing</a:t>
            </a:r>
            <a:r>
              <a:rPr lang="de-DE" dirty="0" smtClean="0">
                <a:sym typeface="Wingdings" pitchFamily="2" charset="2"/>
              </a:rPr>
              <a:t> so,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extracted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files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actually</a:t>
            </a:r>
            <a:r>
              <a:rPr lang="de-DE" dirty="0" smtClean="0">
                <a:sym typeface="Wingdings" pitchFamily="2" charset="2"/>
              </a:rPr>
              <a:t> end </a:t>
            </a:r>
            <a:r>
              <a:rPr lang="de-DE" dirty="0" err="1" smtClean="0">
                <a:sym typeface="Wingdings" pitchFamily="2" charset="2"/>
              </a:rPr>
              <a:t>up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correct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location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pPr marL="1314450" lvl="2" indent="-457200"/>
            <a:r>
              <a:rPr lang="de-DE" dirty="0" smtClean="0">
                <a:sym typeface="Wingdings" pitchFamily="2" charset="2"/>
              </a:rPr>
              <a:t>Tool in </a:t>
            </a:r>
            <a:r>
              <a:rPr lang="de-DE" dirty="0" err="1" smtClean="0">
                <a:sym typeface="Wingdings" pitchFamily="2" charset="2"/>
              </a:rPr>
              <a:t>use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this</a:t>
            </a:r>
            <a:r>
              <a:rPr lang="de-DE" dirty="0" smtClean="0">
                <a:sym typeface="Wingdings" pitchFamily="2" charset="2"/>
              </a:rPr>
              <a:t>: junction.exe (</a:t>
            </a:r>
            <a:r>
              <a:rPr lang="de-DE" dirty="0" err="1" smtClean="0">
                <a:sym typeface="Wingdings" pitchFamily="2" charset="2"/>
              </a:rPr>
              <a:t>provided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under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i="1" dirty="0" err="1" smtClean="0">
                <a:sym typeface="Wingdings" pitchFamily="2" charset="2"/>
              </a:rPr>
              <a:t>scons_tools</a:t>
            </a:r>
            <a:r>
              <a:rPr lang="de-DE" i="1" dirty="0" smtClean="0">
                <a:sym typeface="Wingdings" pitchFamily="2" charset="2"/>
              </a:rPr>
              <a:t>\</a:t>
            </a:r>
            <a:r>
              <a:rPr lang="de-DE" i="1" dirty="0" err="1" smtClean="0">
                <a:sym typeface="Wingdings" pitchFamily="2" charset="2"/>
              </a:rPr>
              <a:t>tools</a:t>
            </a:r>
            <a:r>
              <a:rPr lang="de-DE" i="1" dirty="0" smtClean="0">
                <a:sym typeface="Wingdings" pitchFamily="2" charset="2"/>
              </a:rPr>
              <a:t>\</a:t>
            </a:r>
            <a:r>
              <a:rPr lang="de-DE" i="1" dirty="0" err="1" smtClean="0">
                <a:sym typeface="Wingdings" pitchFamily="2" charset="2"/>
              </a:rPr>
              <a:t>junction</a:t>
            </a:r>
            <a:r>
              <a:rPr lang="de-DE" dirty="0" smtClean="0">
                <a:sym typeface="Wingdings" pitchFamily="2" charset="2"/>
              </a:rPr>
              <a:t>), </a:t>
            </a:r>
            <a:r>
              <a:rPr lang="de-DE" dirty="0" err="1" smtClean="0">
                <a:sym typeface="Wingdings" pitchFamily="2" charset="2"/>
              </a:rPr>
              <a:t>see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marL="1314450" lvl="2" indent="-457200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  <a:hlinkClick r:id="rId2"/>
              </a:rPr>
              <a:t>https://technet.microsoft.com/de-de/sysinternals/bb896768.aspx</a:t>
            </a:r>
            <a:endParaRPr lang="de-DE" dirty="0" smtClean="0">
              <a:sym typeface="Wingdings" pitchFamily="2" charset="2"/>
            </a:endParaRPr>
          </a:p>
          <a:p>
            <a:pPr marL="514350" indent="-457200">
              <a:buFont typeface="+mj-lt"/>
              <a:buAutoNum type="arabicPeriod" startAt="3"/>
            </a:pPr>
            <a:r>
              <a:rPr lang="de-DE" dirty="0" err="1" smtClean="0">
                <a:sym typeface="Wingdings" pitchFamily="2" charset="2"/>
              </a:rPr>
              <a:t>Justification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3.)</a:t>
            </a:r>
          </a:p>
          <a:p>
            <a:pPr marL="914400" lvl="1" indent="-457200"/>
            <a:r>
              <a:rPr lang="de-DE" b="1" dirty="0" smtClean="0">
                <a:sym typeface="Wingdings" pitchFamily="2" charset="2"/>
              </a:rPr>
              <a:t>Problem: </a:t>
            </a:r>
          </a:p>
          <a:p>
            <a:pPr marL="1314450" lvl="2" indent="-457200"/>
            <a:r>
              <a:rPr lang="de-DE" dirty="0" smtClean="0">
                <a:sym typeface="Wingdings" pitchFamily="2" charset="2"/>
              </a:rPr>
              <a:t>Project </a:t>
            </a:r>
            <a:r>
              <a:rPr lang="de-DE" dirty="0" err="1" smtClean="0">
                <a:sym typeface="Wingdings" pitchFamily="2" charset="2"/>
              </a:rPr>
              <a:t>sandboxes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contain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several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which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built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integrators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 after </a:t>
            </a:r>
            <a:r>
              <a:rPr lang="de-DE" dirty="0" err="1" smtClean="0">
                <a:sym typeface="Wingdings" pitchFamily="2" charset="2"/>
              </a:rPr>
              <a:t>another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pPr marL="1314450" lvl="2" indent="-457200"/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each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component‘s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GenericScons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environment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executed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pPr marL="1314450" lvl="2" indent="-457200"/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TI Tools </a:t>
            </a:r>
            <a:r>
              <a:rPr lang="de-DE" dirty="0" err="1" smtClean="0">
                <a:sym typeface="Wingdings" pitchFamily="2" charset="2"/>
              </a:rPr>
              <a:t>have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already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extracted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A, </a:t>
            </a:r>
            <a:r>
              <a:rPr lang="de-DE" dirty="0" err="1" smtClean="0">
                <a:sym typeface="Wingdings" pitchFamily="2" charset="2"/>
              </a:rPr>
              <a:t>say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build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B will </a:t>
            </a:r>
            <a:r>
              <a:rPr lang="de-DE" dirty="0" err="1" smtClean="0">
                <a:sym typeface="Wingdings" pitchFamily="2" charset="2"/>
              </a:rPr>
              <a:t>report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TI-Tools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up-to-date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therefore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rebuild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them</a:t>
            </a:r>
            <a:r>
              <a:rPr lang="de-DE" dirty="0" smtClean="0">
                <a:sym typeface="Wingdings" pitchFamily="2" charset="2"/>
              </a:rPr>
              <a:t>  </a:t>
            </a:r>
            <a:r>
              <a:rPr lang="de-DE" dirty="0" err="1" smtClean="0">
                <a:sym typeface="Wingdings" pitchFamily="2" charset="2"/>
              </a:rPr>
              <a:t>unnecessary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loss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time.</a:t>
            </a:r>
          </a:p>
          <a:p>
            <a:pPr marL="914400" lvl="1" indent="-457200"/>
            <a:r>
              <a:rPr lang="de-DE" b="1" dirty="0" smtClean="0">
                <a:sym typeface="Wingdings" pitchFamily="2" charset="2"/>
              </a:rPr>
              <a:t>Resolution/Workaround:</a:t>
            </a:r>
          </a:p>
          <a:p>
            <a:pPr marL="1314450" lvl="2" indent="-457200"/>
            <a:r>
              <a:rPr lang="de-DE" dirty="0" smtClean="0">
                <a:sym typeface="Wingdings" pitchFamily="2" charset="2"/>
              </a:rPr>
              <a:t>An additional </a:t>
            </a:r>
            <a:r>
              <a:rPr lang="de-DE" dirty="0" err="1" smtClean="0">
                <a:sym typeface="Wingdings" pitchFamily="2" charset="2"/>
              </a:rPr>
              <a:t>file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created</a:t>
            </a:r>
            <a:r>
              <a:rPr lang="de-DE" dirty="0" smtClean="0">
                <a:sym typeface="Wingdings" pitchFamily="2" charset="2"/>
              </a:rPr>
              <a:t> after </a:t>
            </a:r>
            <a:r>
              <a:rPr lang="de-DE" dirty="0" err="1" smtClean="0">
                <a:sym typeface="Wingdings" pitchFamily="2" charset="2"/>
              </a:rPr>
              <a:t>extraction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TI Tools</a:t>
            </a:r>
          </a:p>
          <a:p>
            <a:pPr marL="1314450" lvl="2" indent="-457200"/>
            <a:r>
              <a:rPr lang="de-DE" dirty="0" err="1" smtClean="0">
                <a:sym typeface="Wingdings" pitchFamily="2" charset="2"/>
              </a:rPr>
              <a:t>GenericScons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configured</a:t>
            </a:r>
            <a:r>
              <a:rPr lang="de-DE" dirty="0" smtClean="0">
                <a:sym typeface="Wingdings" pitchFamily="2" charset="2"/>
              </a:rPr>
              <a:t> such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checks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whether</a:t>
            </a:r>
            <a:r>
              <a:rPr lang="de-DE" dirty="0" smtClean="0">
                <a:sym typeface="Wingdings" pitchFamily="2" charset="2"/>
              </a:rPr>
              <a:t> relevant TI-</a:t>
            </a:r>
            <a:r>
              <a:rPr lang="de-DE" dirty="0" err="1" smtClean="0">
                <a:sym typeface="Wingdings" pitchFamily="2" charset="2"/>
              </a:rPr>
              <a:t>files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missing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b="1" dirty="0" smtClean="0">
                <a:sym typeface="Wingdings" pitchFamily="2" charset="2"/>
              </a:rPr>
              <a:t>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no</a:t>
            </a:r>
            <a:r>
              <a:rPr lang="de-DE" dirty="0" smtClean="0">
                <a:sym typeface="Wingdings" pitchFamily="2" charset="2"/>
              </a:rPr>
              <a:t> unzip_report.txt </a:t>
            </a:r>
            <a:r>
              <a:rPr lang="de-DE" dirty="0" err="1" smtClean="0">
                <a:sym typeface="Wingdings" pitchFamily="2" charset="2"/>
              </a:rPr>
              <a:t>is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present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then</a:t>
            </a:r>
            <a:r>
              <a:rPr lang="de-DE" dirty="0" smtClean="0">
                <a:sym typeface="Wingdings" pitchFamily="2" charset="2"/>
              </a:rPr>
              <a:t> will </a:t>
            </a:r>
            <a:r>
              <a:rPr lang="de-DE" dirty="0" err="1" smtClean="0">
                <a:sym typeface="Wingdings" pitchFamily="2" charset="2"/>
              </a:rPr>
              <a:t>Scons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extract</a:t>
            </a:r>
            <a:r>
              <a:rPr lang="de-DE" dirty="0" smtClean="0">
                <a:sym typeface="Wingdings" pitchFamily="2" charset="2"/>
              </a:rPr>
              <a:t> TI Tools.</a:t>
            </a:r>
          </a:p>
          <a:p>
            <a:pPr marL="1314450" lvl="2" indent="-457200"/>
            <a:r>
              <a:rPr lang="de-DE" dirty="0" smtClean="0">
                <a:sym typeface="Wingdings" pitchFamily="2" charset="2"/>
              </a:rPr>
              <a:t>As a </a:t>
            </a:r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integration</a:t>
            </a:r>
            <a:r>
              <a:rPr lang="de-DE" dirty="0" smtClean="0">
                <a:sym typeface="Wingdings" pitchFamily="2" charset="2"/>
              </a:rPr>
              <a:t>, TI-Tools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extracted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once</a:t>
            </a:r>
            <a:r>
              <a:rPr lang="de-DE" dirty="0" smtClean="0">
                <a:sym typeface="Wingdings" pitchFamily="2" charset="2"/>
              </a:rPr>
              <a:t>.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- Explanation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i="1" dirty="0" err="1" smtClean="0"/>
              <a:t>scons_adas_extensions</a:t>
            </a:r>
            <a:r>
              <a:rPr lang="de-DE" i="1" dirty="0" smtClean="0"/>
              <a:t>\unzip.py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Link-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i="1" dirty="0" smtClean="0"/>
              <a:t>sconstruct_helpers.py</a:t>
            </a:r>
            <a:r>
              <a:rPr lang="de-DE" dirty="0" smtClean="0"/>
              <a:t>: </a:t>
            </a:r>
            <a:r>
              <a:rPr lang="de-DE" dirty="0" err="1" smtClean="0"/>
              <a:t>Function</a:t>
            </a:r>
            <a:r>
              <a:rPr lang="de-DE" dirty="0" smtClean="0"/>
              <a:t> „ </a:t>
            </a:r>
            <a:r>
              <a:rPr lang="de-DE" dirty="0" err="1" smtClean="0"/>
              <a:t>unzip_archives</a:t>
            </a:r>
            <a:r>
              <a:rPr lang="de-DE" dirty="0" smtClean="0"/>
              <a:t>“:</a:t>
            </a:r>
          </a:p>
          <a:p>
            <a:pPr lvl="1"/>
            <a:r>
              <a:rPr lang="de-DE" dirty="0" err="1" smtClean="0"/>
              <a:t>Unzips</a:t>
            </a:r>
            <a:r>
              <a:rPr lang="de-DE" dirty="0" smtClean="0"/>
              <a:t> </a:t>
            </a:r>
            <a:r>
              <a:rPr lang="de-DE" dirty="0" err="1" smtClean="0"/>
              <a:t>archives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i="1" dirty="0" err="1" smtClean="0"/>
              <a:t>Sconstruct</a:t>
            </a:r>
            <a:endParaRPr lang="de-DE" i="1" dirty="0" smtClean="0"/>
          </a:p>
          <a:p>
            <a:r>
              <a:rPr lang="de-DE" i="1" dirty="0" err="1" smtClean="0"/>
              <a:t>scons_common_config</a:t>
            </a:r>
            <a:r>
              <a:rPr lang="de-DE" i="1" dirty="0" smtClean="0"/>
              <a:t>\</a:t>
            </a:r>
            <a:r>
              <a:rPr lang="de-DE" i="1" dirty="0" err="1" smtClean="0"/>
              <a:t>ti_tools_file_list.scfg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after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 </a:t>
            </a:r>
            <a:r>
              <a:rPr lang="de-DE" dirty="0" err="1" smtClean="0"/>
              <a:t>archives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will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(</a:t>
            </a:r>
            <a:r>
              <a:rPr lang="de-DE" dirty="0" err="1" smtClean="0"/>
              <a:t>which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TI Tools </a:t>
            </a:r>
            <a:r>
              <a:rPr lang="de-DE" dirty="0" err="1" smtClean="0"/>
              <a:t>share</a:t>
            </a:r>
            <a:r>
              <a:rPr lang="de-DE" dirty="0" smtClean="0"/>
              <a:t>):</a:t>
            </a:r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bios</a:t>
            </a:r>
            <a:r>
              <a:rPr lang="de-DE" i="1" dirty="0" smtClean="0"/>
              <a:t>\</a:t>
            </a:r>
            <a:r>
              <a:rPr lang="de-DE" i="1" dirty="0" err="1" smtClean="0"/>
              <a:t>bios_file_list.scfg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compiler</a:t>
            </a:r>
            <a:r>
              <a:rPr lang="de-DE" i="1" dirty="0" smtClean="0"/>
              <a:t>\arm\</a:t>
            </a:r>
            <a:r>
              <a:rPr lang="de-DE" i="1" dirty="0" err="1" smtClean="0"/>
              <a:t>arm_file_list.scfg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compiler</a:t>
            </a:r>
            <a:r>
              <a:rPr lang="de-DE" i="1" dirty="0" smtClean="0"/>
              <a:t>\arp32\arp32_file_list.scfg</a:t>
            </a:r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compiler</a:t>
            </a:r>
            <a:r>
              <a:rPr lang="de-DE" i="1" dirty="0" smtClean="0"/>
              <a:t>\c6000\c6000_file_list.scfg</a:t>
            </a:r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compiler</a:t>
            </a:r>
            <a:r>
              <a:rPr lang="de-DE" i="1" dirty="0" smtClean="0"/>
              <a:t>\</a:t>
            </a:r>
            <a:r>
              <a:rPr lang="de-DE" i="1" dirty="0" err="1" smtClean="0"/>
              <a:t>gcc</a:t>
            </a:r>
            <a:r>
              <a:rPr lang="de-DE" i="1" dirty="0" smtClean="0"/>
              <a:t>-arm-</a:t>
            </a:r>
            <a:r>
              <a:rPr lang="de-DE" i="1" dirty="0" err="1" smtClean="0"/>
              <a:t>none</a:t>
            </a:r>
            <a:r>
              <a:rPr lang="de-DE" i="1" dirty="0" smtClean="0"/>
              <a:t>-</a:t>
            </a:r>
            <a:r>
              <a:rPr lang="de-DE" i="1" dirty="0" err="1" smtClean="0"/>
              <a:t>eabi</a:t>
            </a:r>
            <a:r>
              <a:rPr lang="de-DE" i="1" dirty="0" smtClean="0"/>
              <a:t>\</a:t>
            </a:r>
            <a:r>
              <a:rPr lang="de-DE" i="1" dirty="0" err="1" smtClean="0"/>
              <a:t>gcc_file_list.scfg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\edma3_lld\edma3_file_list.scfg</a:t>
            </a:r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evestarterware</a:t>
            </a:r>
            <a:r>
              <a:rPr lang="de-DE" i="1" dirty="0" smtClean="0"/>
              <a:t>\</a:t>
            </a:r>
            <a:r>
              <a:rPr lang="de-DE" i="1" dirty="0" err="1" smtClean="0"/>
              <a:t>evestarter_file_list.scfg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networking</a:t>
            </a:r>
            <a:r>
              <a:rPr lang="de-DE" i="1" dirty="0" smtClean="0"/>
              <a:t>\</a:t>
            </a:r>
            <a:r>
              <a:rPr lang="de-DE" i="1" dirty="0" err="1" smtClean="0"/>
              <a:t>ndk</a:t>
            </a:r>
            <a:r>
              <a:rPr lang="de-DE" i="1" dirty="0" smtClean="0"/>
              <a:t>\</a:t>
            </a:r>
            <a:r>
              <a:rPr lang="de-DE" i="1" dirty="0" err="1" smtClean="0"/>
              <a:t>ndk_file_list.scfg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networking</a:t>
            </a:r>
            <a:r>
              <a:rPr lang="de-DE" i="1" dirty="0" smtClean="0"/>
              <a:t>\</a:t>
            </a:r>
            <a:r>
              <a:rPr lang="de-DE" i="1" dirty="0" err="1" smtClean="0"/>
              <a:t>nsp</a:t>
            </a:r>
            <a:r>
              <a:rPr lang="de-DE" i="1" dirty="0" smtClean="0"/>
              <a:t>\</a:t>
            </a:r>
            <a:r>
              <a:rPr lang="de-DE" i="1" dirty="0" err="1" smtClean="0"/>
              <a:t>nsp_file_list.scfg</a:t>
            </a:r>
            <a:endParaRPr lang="de-DE" i="1" dirty="0" smtClean="0"/>
          </a:p>
          <a:p>
            <a:pPr lvl="2"/>
            <a:r>
              <a:rPr lang="de-DE" i="1" dirty="0" err="1" smtClean="0"/>
              <a:t>ti_tools</a:t>
            </a:r>
            <a:r>
              <a:rPr lang="de-DE" i="1" dirty="0" smtClean="0"/>
              <a:t>\</a:t>
            </a:r>
            <a:r>
              <a:rPr lang="de-DE" i="1" dirty="0" err="1" smtClean="0"/>
              <a:t>xdctools</a:t>
            </a:r>
            <a:r>
              <a:rPr lang="de-DE" i="1" dirty="0" smtClean="0"/>
              <a:t>\</a:t>
            </a:r>
            <a:r>
              <a:rPr lang="de-DE" i="1" dirty="0" err="1" smtClean="0"/>
              <a:t>xdc_file_list.scfg</a:t>
            </a:r>
            <a:endParaRPr lang="de-DE" i="1" dirty="0" smtClean="0"/>
          </a:p>
          <a:p>
            <a:r>
              <a:rPr lang="de-DE" i="1" dirty="0" err="1" smtClean="0"/>
              <a:t>scons_common_config</a:t>
            </a:r>
            <a:r>
              <a:rPr lang="de-DE" i="1" dirty="0" smtClean="0"/>
              <a:t>\</a:t>
            </a:r>
            <a:r>
              <a:rPr lang="de-DE" i="1" dirty="0" err="1" smtClean="0"/>
              <a:t>common_config.scfg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archives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unzipped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archives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i="1" dirty="0" err="1" smtClean="0"/>
              <a:t>scons_common_config</a:t>
            </a:r>
            <a:r>
              <a:rPr lang="de-DE" i="1" dirty="0" smtClean="0"/>
              <a:t>\</a:t>
            </a:r>
            <a:r>
              <a:rPr lang="de-DE" i="1" dirty="0" err="1" smtClean="0"/>
              <a:t>ti_tools_file_list.scfg</a:t>
            </a:r>
            <a:r>
              <a:rPr lang="de-DE" dirty="0" smtClean="0"/>
              <a:t> resp. </a:t>
            </a:r>
            <a:r>
              <a:rPr lang="de-DE" dirty="0" err="1" smtClean="0"/>
              <a:t>the</a:t>
            </a:r>
            <a:r>
              <a:rPr lang="de-DE" dirty="0" smtClean="0"/>
              <a:t> .</a:t>
            </a:r>
            <a:r>
              <a:rPr lang="de-DE" dirty="0" err="1" smtClean="0"/>
              <a:t>scfg-files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i="1" dirty="0" err="1" smtClean="0"/>
              <a:t>ti_tools</a:t>
            </a:r>
            <a:r>
              <a:rPr lang="de-DE" i="1" dirty="0" smtClean="0"/>
              <a:t>\ via </a:t>
            </a:r>
            <a:r>
              <a:rPr lang="de-DE" i="1" dirty="0" err="1" smtClean="0"/>
              <a:t>dictionary</a:t>
            </a:r>
            <a:r>
              <a:rPr lang="de-DE" i="1" dirty="0" smtClean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Constituents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dependencies</a:t>
            </a:r>
            <a:r>
              <a:rPr lang="de-DE" sz="2000" dirty="0" smtClean="0"/>
              <a:t> </a:t>
            </a:r>
            <a:r>
              <a:rPr lang="de-DE" sz="2000" dirty="0" err="1" smtClean="0"/>
              <a:t>need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in </a:t>
            </a:r>
            <a:r>
              <a:rPr lang="de-DE" sz="2000" dirty="0" err="1" smtClean="0"/>
              <a:t>Scons</a:t>
            </a:r>
            <a:r>
              <a:rPr lang="de-DE" sz="2000" dirty="0" smtClean="0"/>
              <a:t> </a:t>
            </a:r>
            <a:r>
              <a:rPr lang="de-DE" sz="2000" dirty="0" err="1" smtClean="0"/>
              <a:t>extensions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/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Sconscript-files</a:t>
            </a:r>
            <a:r>
              <a:rPr lang="de-DE" sz="2000" dirty="0" smtClean="0"/>
              <a:t>.</a:t>
            </a:r>
          </a:p>
          <a:p>
            <a:r>
              <a:rPr lang="de-DE" sz="2000" dirty="0" err="1" smtClean="0"/>
              <a:t>Following</a:t>
            </a:r>
            <a:r>
              <a:rPr lang="de-DE" sz="2000" dirty="0" smtClean="0"/>
              <a:t> </a:t>
            </a:r>
            <a:r>
              <a:rPr lang="de-DE" sz="2000" dirty="0" err="1" smtClean="0"/>
              <a:t>targets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</a:t>
            </a:r>
            <a:r>
              <a:rPr lang="de-DE" sz="2000" dirty="0" smtClean="0"/>
              <a:t>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dependencies</a:t>
            </a:r>
            <a:r>
              <a:rPr lang="de-DE" sz="2000" dirty="0" smtClean="0"/>
              <a:t>:</a:t>
            </a:r>
          </a:p>
          <a:p>
            <a:pPr lvl="1"/>
            <a:r>
              <a:rPr lang="de-DE" sz="1800" dirty="0" smtClean="0"/>
              <a:t>CCS </a:t>
            </a:r>
            <a:r>
              <a:rPr lang="de-DE" sz="1800" dirty="0" err="1" smtClean="0"/>
              <a:t>projects</a:t>
            </a:r>
            <a:endParaRPr lang="de-DE" sz="1800" dirty="0" smtClean="0"/>
          </a:p>
          <a:p>
            <a:pPr lvl="1"/>
            <a:r>
              <a:rPr lang="de-DE" sz="1800" dirty="0" smtClean="0"/>
              <a:t>ECU-Libraries</a:t>
            </a:r>
          </a:p>
          <a:p>
            <a:pPr lvl="1"/>
            <a:r>
              <a:rPr lang="de-DE" sz="1800" dirty="0" smtClean="0"/>
              <a:t>HIL-Targets</a:t>
            </a:r>
          </a:p>
          <a:p>
            <a:r>
              <a:rPr lang="de-DE" sz="2000" dirty="0" err="1" smtClean="0"/>
              <a:t>Realization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CCS </a:t>
            </a:r>
            <a:r>
              <a:rPr lang="de-DE" sz="2000" dirty="0" err="1" smtClean="0"/>
              <a:t>prj</a:t>
            </a:r>
            <a:r>
              <a:rPr lang="de-DE" sz="2000" dirty="0" smtClean="0"/>
              <a:t>, 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err="1" smtClean="0"/>
              <a:t>see</a:t>
            </a:r>
            <a:r>
              <a:rPr lang="de-DE" sz="2000" smtClean="0"/>
              <a:t>, e.g., </a:t>
            </a:r>
            <a:r>
              <a:rPr lang="de-DE" sz="2000" dirty="0" err="1" smtClean="0"/>
              <a:t>line</a:t>
            </a:r>
            <a:r>
              <a:rPr lang="de-DE" sz="2000" dirty="0" smtClean="0"/>
              <a:t> 229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</a:p>
          <a:p>
            <a:pPr>
              <a:buNone/>
            </a:pPr>
            <a:r>
              <a:rPr lang="de-DE" sz="2000" i="1" dirty="0" smtClean="0"/>
              <a:t>	</a:t>
            </a:r>
            <a:r>
              <a:rPr lang="de-DE" sz="2000" i="1" dirty="0" err="1" smtClean="0"/>
              <a:t>scons_common_scripts</a:t>
            </a:r>
            <a:r>
              <a:rPr lang="de-DE" sz="2000" i="1" dirty="0" smtClean="0"/>
              <a:t>\</a:t>
            </a:r>
          </a:p>
          <a:p>
            <a:pPr>
              <a:buNone/>
            </a:pPr>
            <a:r>
              <a:rPr lang="de-DE" sz="2000" i="1" dirty="0" smtClean="0"/>
              <a:t>	</a:t>
            </a:r>
            <a:r>
              <a:rPr lang="de-DE" sz="2000" i="1" dirty="0" err="1" smtClean="0"/>
              <a:t>algo</a:t>
            </a:r>
            <a:r>
              <a:rPr lang="de-DE" sz="2000" i="1" dirty="0" smtClean="0"/>
              <a:t>\</a:t>
            </a:r>
            <a:r>
              <a:rPr lang="de-DE" sz="2000" i="1" dirty="0" err="1" smtClean="0"/>
              <a:t>lib</a:t>
            </a:r>
            <a:r>
              <a:rPr lang="de-DE" sz="2000" i="1" dirty="0" smtClean="0"/>
              <a:t>\</a:t>
            </a:r>
          </a:p>
          <a:p>
            <a:pPr>
              <a:buNone/>
            </a:pPr>
            <a:r>
              <a:rPr lang="de-DE" sz="2000" i="1" dirty="0" smtClean="0"/>
              <a:t>	</a:t>
            </a:r>
            <a:r>
              <a:rPr lang="de-DE" sz="2000" i="1" dirty="0" err="1" smtClean="0"/>
              <a:t>lib_env_ti_cortex_mx</a:t>
            </a:r>
            <a:r>
              <a:rPr lang="de-DE" sz="2000" i="1" dirty="0" smtClean="0"/>
              <a:t>\</a:t>
            </a:r>
          </a:p>
          <a:p>
            <a:pPr>
              <a:buNone/>
            </a:pPr>
            <a:r>
              <a:rPr lang="de-DE" sz="2000" i="1" dirty="0" smtClean="0"/>
              <a:t>	Sconscript.py</a:t>
            </a:r>
            <a:r>
              <a:rPr lang="de-DE" sz="2000" dirty="0" smtClean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45024"/>
            <a:ext cx="5499002" cy="204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ECU- </a:t>
            </a:r>
            <a:r>
              <a:rPr lang="de-DE" dirty="0" err="1" smtClean="0"/>
              <a:t>and</a:t>
            </a:r>
            <a:r>
              <a:rPr lang="de-DE" dirty="0" smtClean="0"/>
              <a:t> HIL-Targets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in a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fashion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compiler</a:t>
            </a:r>
            <a:r>
              <a:rPr lang="de-DE" dirty="0" smtClean="0"/>
              <a:t>-relevant </a:t>
            </a:r>
            <a:r>
              <a:rPr lang="de-DE" dirty="0" err="1" smtClean="0"/>
              <a:t>Scons-extension</a:t>
            </a:r>
            <a:r>
              <a:rPr lang="de-DE" dirty="0" smtClean="0"/>
              <a:t>,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environmental </a:t>
            </a:r>
            <a:r>
              <a:rPr lang="de-DE" dirty="0" err="1" smtClean="0"/>
              <a:t>keys</a:t>
            </a:r>
            <a:r>
              <a:rPr lang="de-DE" dirty="0" smtClean="0"/>
              <a:t> „_TOOLS“ </a:t>
            </a:r>
            <a:r>
              <a:rPr lang="de-DE" dirty="0" err="1" smtClean="0"/>
              <a:t>and</a:t>
            </a:r>
            <a:r>
              <a:rPr lang="de-DE" dirty="0" smtClean="0"/>
              <a:t> „_TOOL_ADDONS“.</a:t>
            </a:r>
          </a:p>
          <a:p>
            <a:pPr lvl="1"/>
            <a:r>
              <a:rPr lang="de-DE" dirty="0" smtClean="0"/>
              <a:t>„_TOOLS“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„_TOOL_ADDONS“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directories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Sconscript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 „</a:t>
            </a:r>
            <a:r>
              <a:rPr lang="de-DE" dirty="0" err="1" smtClean="0"/>
              <a:t>Requires</a:t>
            </a:r>
            <a:r>
              <a:rPr lang="de-DE" dirty="0" smtClean="0"/>
              <a:t>“-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relevant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see</a:t>
            </a:r>
            <a:r>
              <a:rPr lang="de-DE" dirty="0" smtClean="0"/>
              <a:t> ,e.g.,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C6000-Library:</a:t>
            </a:r>
          </a:p>
          <a:p>
            <a:pPr lvl="2"/>
            <a:r>
              <a:rPr lang="de-DE" i="1" dirty="0" err="1" smtClean="0"/>
              <a:t>scons_adas_extensions</a:t>
            </a:r>
            <a:r>
              <a:rPr lang="de-DE" i="1" dirty="0" smtClean="0"/>
              <a:t>\tms320dm6000.py: 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  <a:p>
            <a:pPr lvl="2"/>
            <a:r>
              <a:rPr lang="de-DE" i="1" dirty="0" err="1" smtClean="0"/>
              <a:t>scons_common_scripts</a:t>
            </a:r>
            <a:r>
              <a:rPr lang="de-DE" i="1" dirty="0" smtClean="0"/>
              <a:t>\</a:t>
            </a:r>
            <a:r>
              <a:rPr lang="de-DE" i="1" dirty="0" err="1" smtClean="0"/>
              <a:t>algo</a:t>
            </a:r>
            <a:r>
              <a:rPr lang="de-DE" i="1" dirty="0" smtClean="0"/>
              <a:t>\</a:t>
            </a:r>
            <a:r>
              <a:rPr lang="de-DE" i="1" dirty="0" err="1" smtClean="0"/>
              <a:t>lib</a:t>
            </a:r>
            <a:r>
              <a:rPr lang="de-DE" i="1" dirty="0" smtClean="0"/>
              <a:t>\Sconscript.py: </a:t>
            </a:r>
          </a:p>
          <a:p>
            <a:pPr lvl="2"/>
            <a:endParaRPr lang="de-DE" i="1" dirty="0" smtClean="0"/>
          </a:p>
          <a:p>
            <a:pPr lvl="2"/>
            <a:endParaRPr lang="de-DE" i="1" dirty="0" smtClean="0"/>
          </a:p>
          <a:p>
            <a:pPr lvl="2"/>
            <a:r>
              <a:rPr lang="de-DE" i="1" dirty="0" smtClean="0"/>
              <a:t> </a:t>
            </a:r>
          </a:p>
          <a:p>
            <a:pPr lvl="2"/>
            <a:endParaRPr lang="de-DE" i="1" dirty="0" smtClean="0"/>
          </a:p>
          <a:p>
            <a:pPr lvl="2"/>
            <a:endParaRPr lang="de-DE" i="1" dirty="0" smtClean="0"/>
          </a:p>
          <a:p>
            <a:pPr lvl="2">
              <a:buNone/>
            </a:pPr>
            <a:endParaRPr lang="de-DE" i="1" dirty="0" smtClean="0"/>
          </a:p>
          <a:p>
            <a:pPr lvl="2">
              <a:buNone/>
            </a:pPr>
            <a:endParaRPr lang="de-DE" i="1" dirty="0" smtClean="0"/>
          </a:p>
          <a:p>
            <a:pPr lvl="2"/>
            <a:endParaRPr lang="de-DE" i="1" dirty="0" smtClean="0"/>
          </a:p>
          <a:p>
            <a:pPr lvl="2"/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TI-Tools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4824536" cy="88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5013176"/>
            <a:ext cx="2867397" cy="115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Bildschirmpräsentation (4:3)</PresentationFormat>
  <Paragraphs>133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Generic Scons: Extraction of TI-Tools</vt:lpstr>
      <vt:lpstr>Folie 2</vt:lpstr>
      <vt:lpstr>Generic Scons: Extraction of TI-Tools</vt:lpstr>
      <vt:lpstr>Generic Scons: Extraction of TI-Tools</vt:lpstr>
      <vt:lpstr>Generic Scons: Extraction of TI-Tools</vt:lpstr>
      <vt:lpstr>Generic Scons: Extraction of TI-Tools</vt:lpstr>
      <vt:lpstr>Generic Scons: Extraction of TI-Tools</vt:lpstr>
      <vt:lpstr>Generic Scons: Extraction of TI-Tools</vt:lpstr>
    </vt:vector>
  </TitlesOfParts>
  <Company>ITK Engineering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Generic Scons</dc:title>
  <dc:creator>André Fischer</dc:creator>
  <cp:lastModifiedBy>uidg5297</cp:lastModifiedBy>
  <cp:revision>93</cp:revision>
  <dcterms:created xsi:type="dcterms:W3CDTF">2014-05-12T09:14:18Z</dcterms:created>
  <dcterms:modified xsi:type="dcterms:W3CDTF">2015-09-24T11:18:57Z</dcterms:modified>
</cp:coreProperties>
</file>