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54" r:id="rId5"/>
  </p:sldMasterIdLst>
  <p:notesMasterIdLst>
    <p:notesMasterId r:id="rId20"/>
  </p:notesMasterIdLst>
  <p:handoutMasterIdLst>
    <p:handoutMasterId r:id="rId21"/>
  </p:handoutMasterIdLst>
  <p:sldIdLst>
    <p:sldId id="424" r:id="rId6"/>
    <p:sldId id="415" r:id="rId7"/>
    <p:sldId id="535" r:id="rId8"/>
    <p:sldId id="498" r:id="rId9"/>
    <p:sldId id="9182" r:id="rId10"/>
    <p:sldId id="511" r:id="rId11"/>
    <p:sldId id="538" r:id="rId12"/>
    <p:sldId id="2134804955" r:id="rId13"/>
    <p:sldId id="513" r:id="rId14"/>
    <p:sldId id="2134804956" r:id="rId15"/>
    <p:sldId id="2134804958" r:id="rId16"/>
    <p:sldId id="2134804959" r:id="rId17"/>
    <p:sldId id="2134804957" r:id="rId18"/>
    <p:sldId id="534" r:id="rId19"/>
  </p:sldIdLst>
  <p:sldSz cx="8618538" cy="6464300"/>
  <p:notesSz cx="6799263" cy="9929813"/>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3">
          <p15:clr>
            <a:srgbClr val="A4A3A4"/>
          </p15:clr>
        </p15:guide>
        <p15:guide id="2" pos="2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Yang17 (uie38994)" initials="LY(" lastIdx="8" clrIdx="0">
    <p:extLst>
      <p:ext uri="{19B8F6BF-5375-455C-9EA6-DF929625EA0E}">
        <p15:presenceInfo xmlns:p15="http://schemas.microsoft.com/office/powerpoint/2012/main" userId="S::uie38994@contiwan.com::34ae0ca1-65aa-4cf5-8b42-9f09cce8e6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E7"/>
    <a:srgbClr val="BDD7EE"/>
    <a:srgbClr val="FFA500"/>
    <a:srgbClr val="FFFFFF"/>
    <a:srgbClr val="262626"/>
    <a:srgbClr val="6CCEE5"/>
    <a:srgbClr val="DFE5EF"/>
    <a:srgbClr val="66CCFF"/>
    <a:srgbClr val="1A4155"/>
    <a:srgbClr val="4E9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87D11-D6CF-4597-8326-8B642E15A16F}" v="2" dt="2021-10-11T09:16:58.881"/>
    <p1510:client id="{49409079-CD58-465E-A0DE-FAF8874B4858}" v="862" dt="2021-10-11T14:54:38.893"/>
    <p1510:client id="{B16966ED-FB5B-D469-22F8-E0662CC4DDF4}" v="1" dt="2021-10-11T13:00:50.571"/>
    <p1510:client id="{D2D61AEA-E31D-46EB-9036-7DF27BC70A7F}" v="136" dt="2021-10-12T08:55:27.738"/>
    <p1510:client id="{F9E80CB3-BF1A-4E62-92DF-0593D54340E7}" v="133" dt="2021-10-11T06:07:14.75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0075" autoAdjust="0"/>
  </p:normalViewPr>
  <p:slideViewPr>
    <p:cSldViewPr snapToGrid="0">
      <p:cViewPr varScale="1">
        <p:scale>
          <a:sx n="82" d="100"/>
          <a:sy n="82" d="100"/>
        </p:scale>
        <p:origin x="1584" y="58"/>
      </p:cViewPr>
      <p:guideLst>
        <p:guide orient="horz" pos="2063"/>
        <p:guide pos="2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2021/11/15</a:t>
            </a:fld>
            <a:endParaRPr lang="zh-CN" altLang="en-US"/>
          </a:p>
        </p:txBody>
      </p:sp>
      <p:sp>
        <p:nvSpPr>
          <p:cNvPr id="4" name="页脚占位符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0993867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26ACA597-42A6-46D6-AD84-1DBF8312B858}" type="datetimeFigureOut">
              <a:rPr lang="zh-CN" altLang="en-US" smtClean="0"/>
              <a:pPr/>
              <a:t>2021/11/15</a:t>
            </a:fld>
            <a:endParaRPr lang="zh-CN" altLang="en-US"/>
          </a:p>
        </p:txBody>
      </p:sp>
      <p:sp>
        <p:nvSpPr>
          <p:cNvPr id="4" name="幻灯片图像占位符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FB21C446-62AD-4D75-AB92-58C631DF85BE}" type="slidenum">
              <a:rPr lang="zh-CN" altLang="en-US" smtClean="0"/>
              <a:pPr/>
              <a:t>‹#›</a:t>
            </a:fld>
            <a:endParaRPr lang="zh-CN" altLang="en-US"/>
          </a:p>
        </p:txBody>
      </p:sp>
    </p:spTree>
    <p:extLst>
      <p:ext uri="{BB962C8B-B14F-4D97-AF65-F5344CB8AC3E}">
        <p14:creationId xmlns:p14="http://schemas.microsoft.com/office/powerpoint/2010/main" val="621665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1</a:t>
            </a:fld>
            <a:endParaRPr lang="zh-CN" altLang="en-US"/>
          </a:p>
        </p:txBody>
      </p:sp>
    </p:spTree>
    <p:extLst>
      <p:ext uri="{BB962C8B-B14F-4D97-AF65-F5344CB8AC3E}">
        <p14:creationId xmlns:p14="http://schemas.microsoft.com/office/powerpoint/2010/main" val="390151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2</a:t>
            </a:fld>
            <a:endParaRPr lang="zh-CN" altLang="en-US"/>
          </a:p>
        </p:txBody>
      </p:sp>
    </p:spTree>
    <p:extLst>
      <p:ext uri="{BB962C8B-B14F-4D97-AF65-F5344CB8AC3E}">
        <p14:creationId xmlns:p14="http://schemas.microsoft.com/office/powerpoint/2010/main" val="260009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3</a:t>
            </a:fld>
            <a:endParaRPr lang="zh-CN" altLang="en-US"/>
          </a:p>
        </p:txBody>
      </p:sp>
    </p:spTree>
    <p:extLst>
      <p:ext uri="{BB962C8B-B14F-4D97-AF65-F5344CB8AC3E}">
        <p14:creationId xmlns:p14="http://schemas.microsoft.com/office/powerpoint/2010/main" val="203775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4</a:t>
            </a:fld>
            <a:endParaRPr lang="zh-CN" altLang="en-US"/>
          </a:p>
        </p:txBody>
      </p:sp>
    </p:spTree>
    <p:extLst>
      <p:ext uri="{BB962C8B-B14F-4D97-AF65-F5344CB8AC3E}">
        <p14:creationId xmlns:p14="http://schemas.microsoft.com/office/powerpoint/2010/main" val="141822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IACC – Integrated Adaptive Cruise Control</a:t>
            </a:r>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5</a:t>
            </a:fld>
            <a:endParaRPr lang="zh-CN" altLang="en-US"/>
          </a:p>
        </p:txBody>
      </p:sp>
    </p:spTree>
    <p:extLst>
      <p:ext uri="{BB962C8B-B14F-4D97-AF65-F5344CB8AC3E}">
        <p14:creationId xmlns:p14="http://schemas.microsoft.com/office/powerpoint/2010/main" val="113212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6</a:t>
            </a:fld>
            <a:endParaRPr lang="zh-CN" altLang="en-US"/>
          </a:p>
        </p:txBody>
      </p:sp>
    </p:spTree>
    <p:extLst>
      <p:ext uri="{BB962C8B-B14F-4D97-AF65-F5344CB8AC3E}">
        <p14:creationId xmlns:p14="http://schemas.microsoft.com/office/powerpoint/2010/main" val="2883909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7</a:t>
            </a:fld>
            <a:endParaRPr lang="zh-CN" altLang="en-US"/>
          </a:p>
        </p:txBody>
      </p:sp>
    </p:spTree>
    <p:extLst>
      <p:ext uri="{BB962C8B-B14F-4D97-AF65-F5344CB8AC3E}">
        <p14:creationId xmlns:p14="http://schemas.microsoft.com/office/powerpoint/2010/main" val="363435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444444"/>
                </a:solidFill>
                <a:effectLst/>
                <a:latin typeface="Lantinghei SC"/>
              </a:rPr>
              <a:t>MRM</a:t>
            </a:r>
            <a:r>
              <a:rPr lang="zh-CN" altLang="en-US" b="0" i="0" dirty="0">
                <a:solidFill>
                  <a:srgbClr val="444444"/>
                </a:solidFill>
                <a:effectLst/>
                <a:latin typeface="Lantinghei SC"/>
              </a:rPr>
              <a:t>：在驾驶自动化系统或用户无法执行动态驾驶任务或动态驾驶任务接管时，驾驶自动化系统所采取的降低风险的措施。</a:t>
            </a:r>
            <a:endParaRPr lang="en-US" altLang="zh-CN" b="0" i="0" dirty="0">
              <a:solidFill>
                <a:srgbClr val="444444"/>
              </a:solidFill>
              <a:effectLst/>
              <a:latin typeface="Lantinghei SC"/>
            </a:endParaRPr>
          </a:p>
          <a:p>
            <a:r>
              <a:rPr lang="en-US" altLang="zh-CN" b="0" i="0" dirty="0">
                <a:solidFill>
                  <a:srgbClr val="444444"/>
                </a:solidFill>
                <a:effectLst/>
                <a:latin typeface="Lantinghei SC"/>
              </a:rPr>
              <a:t>When Driver cannot takeover ADAS system dynamic driving task, ADAS sys take actions to minimize the risk. </a:t>
            </a:r>
          </a:p>
          <a:p>
            <a:r>
              <a:rPr lang="en-US" altLang="zh-CN" b="0" i="0" dirty="0">
                <a:solidFill>
                  <a:srgbClr val="444444"/>
                </a:solidFill>
                <a:effectLst/>
                <a:latin typeface="Lantinghei SC"/>
              </a:rPr>
              <a:t>ACC + LKA</a:t>
            </a:r>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8</a:t>
            </a:fld>
            <a:endParaRPr lang="zh-CN" altLang="en-US"/>
          </a:p>
        </p:txBody>
      </p:sp>
    </p:spTree>
    <p:extLst>
      <p:ext uri="{BB962C8B-B14F-4D97-AF65-F5344CB8AC3E}">
        <p14:creationId xmlns:p14="http://schemas.microsoft.com/office/powerpoint/2010/main" val="323538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1C446-62AD-4D75-AB92-58C631DF85BE}" type="slidenum">
              <a:rPr lang="zh-CN" altLang="en-US" smtClean="0"/>
              <a:pPr/>
              <a:t>9</a:t>
            </a:fld>
            <a:endParaRPr lang="zh-CN" altLang="en-US"/>
          </a:p>
        </p:txBody>
      </p:sp>
    </p:spTree>
    <p:extLst>
      <p:ext uri="{BB962C8B-B14F-4D97-AF65-F5344CB8AC3E}">
        <p14:creationId xmlns:p14="http://schemas.microsoft.com/office/powerpoint/2010/main" val="368551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72574" y="1693887"/>
            <a:ext cx="7873394" cy="3529427"/>
          </a:xfrm>
        </p:spPr>
        <p:txBody>
          <a:bodyPr/>
          <a:lstStyle>
            <a:lvl1pPr marL="0" indent="0">
              <a:lnSpc>
                <a:spcPct val="113000"/>
              </a:lnSpc>
              <a:buSzPct val="125000"/>
              <a:buFont typeface="Arial" pitchFamily="34" charset="0"/>
              <a:buNone/>
              <a:defRPr>
                <a:solidFill>
                  <a:schemeClr val="tx1"/>
                </a:solidFill>
              </a:defRPr>
            </a:lvl1pPr>
            <a:lvl2pPr marL="173561" indent="-173561">
              <a:lnSpc>
                <a:spcPct val="113000"/>
              </a:lnSpc>
              <a:buSzPct val="125000"/>
              <a:buFont typeface="Arial" pitchFamily="34" charset="0"/>
              <a:buChar char="›"/>
              <a:defRPr>
                <a:solidFill>
                  <a:schemeClr val="tx1"/>
                </a:solidFill>
              </a:defRPr>
            </a:lvl2pPr>
            <a:lvl3pPr marL="508714" indent="-167577">
              <a:lnSpc>
                <a:spcPct val="113000"/>
              </a:lnSpc>
              <a:buSzPct val="125000"/>
              <a:buFont typeface="Arial" pitchFamily="34" charset="0"/>
              <a:buChar char="›"/>
              <a:defRPr>
                <a:solidFill>
                  <a:schemeClr val="tx1"/>
                </a:solidFill>
              </a:defRPr>
            </a:lvl3pPr>
            <a:lvl4pPr marL="843867" indent="-169073">
              <a:lnSpc>
                <a:spcPct val="113000"/>
              </a:lnSpc>
              <a:buSzPct val="125000"/>
              <a:buFont typeface="Arial" pitchFamily="34" charset="0"/>
              <a:buChar char="›"/>
              <a:defRPr>
                <a:solidFill>
                  <a:schemeClr val="tx1"/>
                </a:solidFill>
              </a:defRPr>
            </a:lvl4pPr>
            <a:lvl5pPr marL="1185005" indent="-167577">
              <a:lnSpc>
                <a:spcPct val="113000"/>
              </a:lnSpc>
              <a:buSzPct val="125000"/>
              <a:buFont typeface="Arial" pitchFamily="34" charset="0"/>
              <a:buChar char="›"/>
              <a:defRPr>
                <a:solidFill>
                  <a:schemeClr val="tx1"/>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8" name="Titel 7"/>
          <p:cNvSpPr>
            <a:spLocks noGrp="1"/>
          </p:cNvSpPr>
          <p:nvPr>
            <p:ph type="title"/>
          </p:nvPr>
        </p:nvSpPr>
        <p:spPr>
          <a:xfrm>
            <a:off x="372574" y="380053"/>
            <a:ext cx="7873394" cy="904889"/>
          </a:xfrm>
        </p:spPr>
        <p:txBody>
          <a:bodyPr/>
          <a:lstStyle>
            <a:lvl1pPr>
              <a:defRPr>
                <a:solidFill>
                  <a:schemeClr val="accent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B7223074-4D72-465E-909D-7D1DBB514C91}"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31751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hapter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72574" y="1693887"/>
            <a:ext cx="7873394" cy="3529427"/>
          </a:xfrm>
        </p:spPr>
        <p:txBody>
          <a:bodyPr/>
          <a:lstStyle>
            <a:lvl1pPr marL="0" indent="0">
              <a:lnSpc>
                <a:spcPct val="113000"/>
              </a:lnSpc>
              <a:buSzPct val="125000"/>
              <a:buFont typeface="Arial" pitchFamily="34" charset="0"/>
              <a:buNone/>
              <a:defRPr>
                <a:solidFill>
                  <a:schemeClr val="bg1"/>
                </a:solidFill>
              </a:defRPr>
            </a:lvl1pPr>
            <a:lvl2pPr marL="173561" indent="-173561">
              <a:lnSpc>
                <a:spcPct val="113000"/>
              </a:lnSpc>
              <a:buSzPct val="125000"/>
              <a:buFont typeface="Arial" pitchFamily="34" charset="0"/>
              <a:buChar char="›"/>
              <a:defRPr>
                <a:solidFill>
                  <a:schemeClr val="bg1"/>
                </a:solidFill>
              </a:defRPr>
            </a:lvl2pPr>
            <a:lvl3pPr marL="508714" indent="-167577">
              <a:lnSpc>
                <a:spcPct val="113000"/>
              </a:lnSpc>
              <a:buSzPct val="125000"/>
              <a:buFont typeface="Arial" pitchFamily="34" charset="0"/>
              <a:buChar char="›"/>
              <a:defRPr>
                <a:solidFill>
                  <a:schemeClr val="bg1"/>
                </a:solidFill>
              </a:defRPr>
            </a:lvl3pPr>
            <a:lvl4pPr marL="843867" indent="-169073">
              <a:lnSpc>
                <a:spcPct val="113000"/>
              </a:lnSpc>
              <a:buSzPct val="125000"/>
              <a:buFont typeface="Arial" pitchFamily="34" charset="0"/>
              <a:buChar char="›"/>
              <a:defRPr>
                <a:solidFill>
                  <a:schemeClr val="bg1"/>
                </a:solidFill>
              </a:defRPr>
            </a:lvl4pPr>
            <a:lvl5pPr marL="1185005" indent="-167577">
              <a:lnSpc>
                <a:spcPct val="113000"/>
              </a:lnSpc>
              <a:buSzPct val="125000"/>
              <a:buFont typeface="Arial" pitchFamily="34" charset="0"/>
              <a:buChar char="›"/>
              <a:defRPr>
                <a:solidFill>
                  <a:schemeClr val="bg1"/>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8" name="Titel 7"/>
          <p:cNvSpPr>
            <a:spLocks noGrp="1"/>
          </p:cNvSpPr>
          <p:nvPr>
            <p:ph type="title"/>
          </p:nvPr>
        </p:nvSpPr>
        <p:spPr>
          <a:xfrm>
            <a:off x="372574" y="381074"/>
            <a:ext cx="7873394" cy="904889"/>
          </a:xfrm>
        </p:spPr>
        <p:txBody>
          <a:bodyPr/>
          <a:lstStyle>
            <a:lvl1pPr>
              <a:defRPr>
                <a:solidFill>
                  <a:schemeClr val="accent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bg1"/>
                </a:solidFill>
              </a:defRPr>
            </a:lvl1pPr>
          </a:lstStyle>
          <a:p>
            <a:fld id="{BF0A75B6-8E1B-4380-84B9-49631E7ED158}"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Author, © Continental AG</a:t>
            </a:r>
          </a:p>
        </p:txBody>
      </p:sp>
      <p:grpSp>
        <p:nvGrpSpPr>
          <p:cNvPr id="16" name="Gruppieren 15"/>
          <p:cNvGrpSpPr/>
          <p:nvPr userDrawn="1"/>
        </p:nvGrpSpPr>
        <p:grpSpPr>
          <a:xfrm>
            <a:off x="0" y="1"/>
            <a:ext cx="8618538" cy="6464301"/>
            <a:chOff x="0" y="0"/>
            <a:chExt cx="9144000" cy="6858001"/>
          </a:xfrm>
        </p:grpSpPr>
        <p:sp>
          <p:nvSpPr>
            <p:cNvPr id="17" name="Rechteck 16"/>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8" name="Rechteck 17"/>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9" name="Rechteck 18"/>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20" name="Rechteck 19"/>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pic>
        <p:nvPicPr>
          <p:cNvPr id="21" name="Bild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237066" y="5506810"/>
            <a:ext cx="1750853" cy="717060"/>
          </a:xfrm>
          <a:prstGeom prst="rect">
            <a:avLst/>
          </a:prstGeom>
          <a:noFill/>
          <a:ln>
            <a:noFill/>
          </a:ln>
        </p:spPr>
      </p:pic>
      <p:cxnSp>
        <p:nvCxnSpPr>
          <p:cNvPr id="22" name="Gerade Verbindung 21"/>
          <p:cNvCxnSpPr/>
          <p:nvPr userDrawn="1"/>
        </p:nvCxnSpPr>
        <p:spPr>
          <a:xfrm>
            <a:off x="372574" y="5430221"/>
            <a:ext cx="7873394"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 Box 23"/>
          <p:cNvSpPr txBox="1">
            <a:spLocks noChangeArrowheads="1"/>
          </p:cNvSpPr>
          <p:nvPr userDrawn="1">
            <p:custDataLst>
              <p:tags r:id="rId1"/>
            </p:custDataLst>
          </p:nvPr>
        </p:nvSpPr>
        <p:spPr bwMode="auto">
          <a:xfrm>
            <a:off x="3300198" y="5863226"/>
            <a:ext cx="2570084" cy="120760"/>
          </a:xfrm>
          <a:prstGeom prst="rect">
            <a:avLst/>
          </a:prstGeom>
          <a:noFill/>
          <a:ln w="9525">
            <a:noFill/>
            <a:miter lim="800000"/>
            <a:headEnd/>
            <a:tailEnd/>
          </a:ln>
          <a:effectLst/>
        </p:spPr>
        <p:txBody>
          <a:bodyPr lIns="0" tIns="0" rIns="0" bIns="0" anchor="t" anchorCtr="0"/>
          <a:lstStyle/>
          <a:p>
            <a:pPr algn="l" defTabSz="844374"/>
            <a:r>
              <a:rPr lang="en-US" sz="660" noProof="0">
                <a:solidFill>
                  <a:schemeClr val="bg1"/>
                </a:solidFill>
                <a:latin typeface="+mn-lt"/>
              </a:rPr>
              <a:t>Confidential</a:t>
            </a:r>
          </a:p>
        </p:txBody>
      </p:sp>
      <p:sp>
        <p:nvSpPr>
          <p:cNvPr id="24" name="Text Box 23"/>
          <p:cNvSpPr txBox="1">
            <a:spLocks noChangeArrowheads="1"/>
          </p:cNvSpPr>
          <p:nvPr userDrawn="1">
            <p:custDataLst>
              <p:tags r:id="rId2"/>
            </p:custDataLst>
          </p:nvPr>
        </p:nvSpPr>
        <p:spPr bwMode="auto">
          <a:xfrm>
            <a:off x="3300198" y="5732958"/>
            <a:ext cx="2570083" cy="129717"/>
          </a:xfrm>
          <a:prstGeom prst="rect">
            <a:avLst/>
          </a:prstGeom>
          <a:noFill/>
          <a:ln w="9525">
            <a:noFill/>
            <a:miter lim="800000"/>
            <a:headEnd/>
            <a:tailEnd/>
          </a:ln>
          <a:effectLst/>
        </p:spPr>
        <p:txBody>
          <a:bodyPr lIns="0" tIns="0" rIns="0" bIns="0" anchor="b"/>
          <a:lstStyle/>
          <a:p>
            <a:pPr algn="l" defTabSz="844374"/>
            <a:r>
              <a:rPr lang="en-US" sz="660" b="1" noProof="0">
                <a:solidFill>
                  <a:schemeClr val="bg1"/>
                </a:solidFill>
                <a:latin typeface="+mn-lt"/>
              </a:rPr>
              <a:t>Space for Sender Information</a:t>
            </a:r>
          </a:p>
        </p:txBody>
      </p:sp>
    </p:spTree>
    <p:extLst>
      <p:ext uri="{BB962C8B-B14F-4D97-AF65-F5344CB8AC3E}">
        <p14:creationId xmlns:p14="http://schemas.microsoft.com/office/powerpoint/2010/main" val="10909731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72574" y="1693887"/>
            <a:ext cx="7873394" cy="1719823"/>
          </a:xfrm>
        </p:spPr>
        <p:txBody>
          <a:bodyPr/>
          <a:lstStyle>
            <a:lvl1pPr marL="167577" indent="-167577">
              <a:buClr>
                <a:schemeClr val="accent1"/>
              </a:buClr>
              <a:buSzPct val="125000"/>
              <a:buFont typeface="Arial" pitchFamily="34" charset="0"/>
              <a:buChar char="›"/>
              <a:defRPr>
                <a:solidFill>
                  <a:schemeClr val="tx1"/>
                </a:solidFill>
              </a:defRPr>
            </a:lvl1pPr>
            <a:lvl2pPr marL="510211" indent="-173561">
              <a:buClr>
                <a:schemeClr val="accent1"/>
              </a:buClr>
              <a:buSzPct val="125000"/>
              <a:buFont typeface="Arial" pitchFamily="34" charset="0"/>
              <a:buChar char="›"/>
              <a:defRPr>
                <a:solidFill>
                  <a:schemeClr val="tx1"/>
                </a:solidFill>
              </a:defRPr>
            </a:lvl2pPr>
            <a:lvl3pPr marL="845364" indent="-167577">
              <a:buClr>
                <a:schemeClr val="accent1"/>
              </a:buClr>
              <a:buSzPct val="125000"/>
              <a:buFont typeface="Arial" pitchFamily="34" charset="0"/>
              <a:buChar char="›"/>
              <a:defRPr>
                <a:solidFill>
                  <a:schemeClr val="tx1"/>
                </a:solidFill>
              </a:defRPr>
            </a:lvl3pPr>
            <a:lvl4pPr marL="1182013" indent="-169073">
              <a:buClr>
                <a:schemeClr val="accent1"/>
              </a:buClr>
              <a:buSzPct val="125000"/>
              <a:buFont typeface="Arial" pitchFamily="34" charset="0"/>
              <a:buChar char="›"/>
              <a:defRPr>
                <a:solidFill>
                  <a:schemeClr val="tx1"/>
                </a:solidFill>
              </a:defRPr>
            </a:lvl4pPr>
            <a:lvl5pPr marL="1523151" indent="-167577">
              <a:buClr>
                <a:schemeClr val="accent1"/>
              </a:buClr>
              <a:buSzPct val="125000"/>
              <a:buFont typeface="Arial" pitchFamily="34" charset="0"/>
              <a:buChar char="›"/>
              <a:defRPr>
                <a:solidFill>
                  <a:schemeClr val="tx1"/>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8" name="Titel 7"/>
          <p:cNvSpPr>
            <a:spLocks noGrp="1"/>
          </p:cNvSpPr>
          <p:nvPr>
            <p:ph type="title"/>
          </p:nvPr>
        </p:nvSpPr>
        <p:spPr>
          <a:xfrm>
            <a:off x="372574" y="381075"/>
            <a:ext cx="7873394" cy="905800"/>
          </a:xfrm>
        </p:spPr>
        <p:txBody>
          <a:bodyPr/>
          <a:lstStyle>
            <a:lvl1pPr>
              <a:defRPr>
                <a:solidFill>
                  <a:schemeClr val="accent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445A1C77-F3AB-418B-BB96-BF86CA98ED28}"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97449196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72574" y="3503491"/>
            <a:ext cx="7873394" cy="1719824"/>
          </a:xfrm>
        </p:spPr>
        <p:txBody>
          <a:bodyPr/>
          <a:lstStyle>
            <a:lvl1pPr marL="167577" indent="-167577">
              <a:buClr>
                <a:schemeClr val="accent1"/>
              </a:buClr>
              <a:buSzPct val="125000"/>
              <a:buFont typeface="Arial" pitchFamily="34" charset="0"/>
              <a:buChar char="›"/>
              <a:defRPr>
                <a:solidFill>
                  <a:schemeClr val="tx1"/>
                </a:solidFill>
              </a:defRPr>
            </a:lvl1pPr>
            <a:lvl2pPr marL="510211" indent="-173561">
              <a:buClr>
                <a:schemeClr val="accent1"/>
              </a:buClr>
              <a:buSzPct val="125000"/>
              <a:buFont typeface="Arial" pitchFamily="34" charset="0"/>
              <a:buChar char="›"/>
              <a:defRPr>
                <a:solidFill>
                  <a:schemeClr val="tx1"/>
                </a:solidFill>
              </a:defRPr>
            </a:lvl2pPr>
            <a:lvl3pPr marL="845364" indent="-167577">
              <a:buClr>
                <a:schemeClr val="accent1"/>
              </a:buClr>
              <a:buSzPct val="125000"/>
              <a:buFont typeface="Arial" pitchFamily="34" charset="0"/>
              <a:buChar char="›"/>
              <a:defRPr>
                <a:solidFill>
                  <a:schemeClr val="tx1"/>
                </a:solidFill>
              </a:defRPr>
            </a:lvl3pPr>
            <a:lvl4pPr marL="1182013" indent="-169073">
              <a:buClr>
                <a:schemeClr val="accent1"/>
              </a:buClr>
              <a:buSzPct val="125000"/>
              <a:buFont typeface="Arial" pitchFamily="34" charset="0"/>
              <a:buChar char="›"/>
              <a:defRPr>
                <a:solidFill>
                  <a:schemeClr val="tx1"/>
                </a:solidFill>
              </a:defRPr>
            </a:lvl4pPr>
            <a:lvl5pPr marL="1523151" indent="-167577">
              <a:buClr>
                <a:schemeClr val="accent1"/>
              </a:buClr>
              <a:buSzPct val="125000"/>
              <a:buFont typeface="Arial" pitchFamily="34" charset="0"/>
              <a:buChar char="›"/>
              <a:defRPr>
                <a:solidFill>
                  <a:schemeClr val="tx1"/>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8" name="Titel 7"/>
          <p:cNvSpPr>
            <a:spLocks noGrp="1"/>
          </p:cNvSpPr>
          <p:nvPr>
            <p:ph type="title"/>
          </p:nvPr>
        </p:nvSpPr>
        <p:spPr>
          <a:xfrm>
            <a:off x="372574" y="381075"/>
            <a:ext cx="7873394" cy="905800"/>
          </a:xfrm>
        </p:spPr>
        <p:txBody>
          <a:bodyPr/>
          <a:lstStyle>
            <a:lvl1pPr>
              <a:defRPr>
                <a:solidFill>
                  <a:schemeClr val="accent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4D1B2569-E16F-4FFF-9EC5-29BC0236DFAB}"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42766961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72574" y="1693887"/>
            <a:ext cx="3902282" cy="3529427"/>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4pPr>
            <a:lvl5pPr algn="l" defTabSz="861822" rtl="0" eaLnBrk="1" latinLnBrk="0" hangingPunct="1">
              <a:lnSpc>
                <a:spcPct val="100000"/>
              </a:lnSpc>
              <a:spcBef>
                <a:spcPts val="0"/>
              </a:spcBef>
              <a:spcAft>
                <a:spcPts val="1131"/>
              </a:spcAft>
              <a:buSzPct val="100000"/>
              <a:buFontTx/>
              <a:buNone/>
              <a:defRPr lang="de-DE" sz="1508" b="0" kern="1200" dirty="0">
                <a:solidFill>
                  <a:schemeClr val="tx1"/>
                </a:solidFill>
                <a:latin typeface="Arial" pitchFamily="34" charset="0"/>
                <a:ea typeface="+mn-ea"/>
                <a:cs typeface="Arial" pitchFamily="34" charset="0"/>
              </a:defRPr>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4" name="Inhaltsplatzhalter 3"/>
          <p:cNvSpPr>
            <a:spLocks noGrp="1"/>
          </p:cNvSpPr>
          <p:nvPr>
            <p:ph sz="half" idx="2"/>
          </p:nvPr>
        </p:nvSpPr>
        <p:spPr>
          <a:xfrm>
            <a:off x="4342188" y="1693887"/>
            <a:ext cx="3903779" cy="3529427"/>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4pPr>
            <a:lvl5pPr algn="l" defTabSz="861822" rtl="0" eaLnBrk="1" latinLnBrk="0" hangingPunct="1">
              <a:lnSpc>
                <a:spcPct val="100000"/>
              </a:lnSpc>
              <a:spcBef>
                <a:spcPts val="0"/>
              </a:spcBef>
              <a:spcAft>
                <a:spcPts val="1131"/>
              </a:spcAft>
              <a:buSzPct val="100000"/>
              <a:buFontTx/>
              <a:buNone/>
              <a:defRPr lang="de-DE" sz="1508" b="0" kern="1200" dirty="0">
                <a:solidFill>
                  <a:schemeClr val="tx1"/>
                </a:solidFill>
                <a:latin typeface="Arial" pitchFamily="34" charset="0"/>
                <a:ea typeface="+mn-ea"/>
                <a:cs typeface="Arial" pitchFamily="34" charset="0"/>
              </a:defRPr>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12" name="Titel 11"/>
          <p:cNvSpPr>
            <a:spLocks noGrp="1"/>
          </p:cNvSpPr>
          <p:nvPr>
            <p:ph type="title"/>
          </p:nvPr>
        </p:nvSpPr>
        <p:spPr>
          <a:xfrm>
            <a:off x="372573" y="381076"/>
            <a:ext cx="7873393" cy="905800"/>
          </a:xfrm>
        </p:spPr>
        <p:txBody>
          <a:bodyPr/>
          <a:lstStyle>
            <a:lvl1pPr>
              <a:defRPr>
                <a:solidFill>
                  <a:schemeClr val="accent1"/>
                </a:solidFill>
                <a:latin typeface="+mj-lt"/>
              </a:defRPr>
            </a:lvl1pPr>
          </a:lstStyle>
          <a:p>
            <a:r>
              <a:rPr lang="de-DE" noProof="0"/>
              <a:t>Titelmasterformat durch Klicken 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B95F1328-8865-4437-B9B5-1B98AE42546C}" type="datetime3">
              <a:rPr lang="en-US" noProof="0" smtClean="0"/>
              <a:pPr/>
              <a:t>15 November 2021</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7709070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72574" y="1693887"/>
            <a:ext cx="3902282" cy="3529427"/>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4pPr>
            <a:lvl5pPr algn="l" defTabSz="861822" rtl="0" eaLnBrk="1" latinLnBrk="0" hangingPunct="1">
              <a:lnSpc>
                <a:spcPct val="100000"/>
              </a:lnSpc>
              <a:spcBef>
                <a:spcPts val="0"/>
              </a:spcBef>
              <a:spcAft>
                <a:spcPts val="1131"/>
              </a:spcAft>
              <a:buSzPct val="100000"/>
              <a:buFontTx/>
              <a:buNone/>
              <a:defRPr lang="de-DE" sz="1508" b="0" kern="1200" dirty="0">
                <a:solidFill>
                  <a:schemeClr val="tx1"/>
                </a:solidFill>
                <a:latin typeface="Arial" pitchFamily="34" charset="0"/>
                <a:ea typeface="+mn-ea"/>
                <a:cs typeface="Arial" pitchFamily="34" charset="0"/>
              </a:defRPr>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12" name="Titel 11"/>
          <p:cNvSpPr>
            <a:spLocks noGrp="1"/>
          </p:cNvSpPr>
          <p:nvPr>
            <p:ph type="title"/>
          </p:nvPr>
        </p:nvSpPr>
        <p:spPr>
          <a:xfrm>
            <a:off x="372574" y="381076"/>
            <a:ext cx="7873394" cy="905800"/>
          </a:xfrm>
        </p:spPr>
        <p:txBody>
          <a:bodyPr/>
          <a:lstStyle>
            <a:lvl1pPr>
              <a:defRPr>
                <a:solidFill>
                  <a:schemeClr val="accent1"/>
                </a:solidFill>
                <a:latin typeface="+mj-lt"/>
              </a:defRPr>
            </a:lvl1pPr>
          </a:lstStyle>
          <a:p>
            <a:r>
              <a:rPr lang="de-DE" noProof="0"/>
              <a:t>Titelmasterformat durch Klicken 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B9F64C55-3C07-4FCB-9F06-CA7928BDD2EB}" type="datetime3">
              <a:rPr lang="en-US" noProof="0" smtClean="0"/>
              <a:pPr/>
              <a:t>15 November 2021</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25418042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72573" y="1693886"/>
            <a:ext cx="2579576" cy="3529429"/>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4pPr>
            <a:lvl5pPr>
              <a:buNone/>
              <a:defRPr sz="1131"/>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4" name="Inhaltsplatzhalter 3"/>
          <p:cNvSpPr>
            <a:spLocks noGrp="1"/>
          </p:cNvSpPr>
          <p:nvPr>
            <p:ph sz="half" idx="2"/>
          </p:nvPr>
        </p:nvSpPr>
        <p:spPr>
          <a:xfrm>
            <a:off x="3019481" y="1693887"/>
            <a:ext cx="2579576" cy="3529427"/>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4pPr>
            <a:lvl5pPr>
              <a:buNone/>
              <a:defRPr sz="1131"/>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8" name="Inhaltsplatzhalter 3"/>
          <p:cNvSpPr>
            <a:spLocks noGrp="1"/>
          </p:cNvSpPr>
          <p:nvPr>
            <p:ph sz="half" idx="13"/>
          </p:nvPr>
        </p:nvSpPr>
        <p:spPr>
          <a:xfrm>
            <a:off x="5666390" y="1693887"/>
            <a:ext cx="2579576" cy="3529427"/>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4pPr>
            <a:lvl5pPr>
              <a:buNone/>
              <a:defRPr sz="1131"/>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9" name="Titel 8"/>
          <p:cNvSpPr>
            <a:spLocks noGrp="1"/>
          </p:cNvSpPr>
          <p:nvPr>
            <p:ph type="title"/>
          </p:nvPr>
        </p:nvSpPr>
        <p:spPr>
          <a:xfrm>
            <a:off x="372574" y="381075"/>
            <a:ext cx="7873394" cy="905800"/>
          </a:xfrm>
        </p:spPr>
        <p:txBody>
          <a:bodyPr/>
          <a:lstStyle>
            <a:lvl1pPr>
              <a:defRPr>
                <a:solidFill>
                  <a:schemeClr val="accent1"/>
                </a:solidFill>
                <a:latin typeface="+mj-lt"/>
              </a:defRPr>
            </a:lvl1pPr>
          </a:lstStyle>
          <a:p>
            <a:r>
              <a:rPr lang="de-DE" noProof="0"/>
              <a:t>Titelmasterformat durch Klicken bearbeiten</a:t>
            </a:r>
            <a:endParaRPr lang="en-US" noProof="0"/>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A144BB05-B6BD-4EAF-8D90-F01B136B4D17}" type="datetime3">
              <a:rPr lang="en-US" noProof="0" smtClean="0"/>
              <a:pPr/>
              <a:t>15 November 2021</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88539867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72574" y="1693887"/>
            <a:ext cx="3902282" cy="1741769"/>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4pPr>
            <a:lvl5pPr algn="l" defTabSz="861822" rtl="0" eaLnBrk="1" latinLnBrk="0" hangingPunct="1">
              <a:lnSpc>
                <a:spcPct val="100000"/>
              </a:lnSpc>
              <a:spcBef>
                <a:spcPts val="0"/>
              </a:spcBef>
              <a:spcAft>
                <a:spcPts val="1131"/>
              </a:spcAft>
              <a:buSzPct val="100000"/>
              <a:buFontTx/>
              <a:buNone/>
              <a:defRPr lang="de-DE" sz="1508" b="0" kern="1200" dirty="0">
                <a:solidFill>
                  <a:schemeClr val="tx1"/>
                </a:solidFill>
                <a:latin typeface="Arial" pitchFamily="34" charset="0"/>
                <a:ea typeface="+mn-ea"/>
                <a:cs typeface="Arial" pitchFamily="34" charset="0"/>
              </a:defRPr>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4" name="Inhaltsplatzhalter 3"/>
          <p:cNvSpPr>
            <a:spLocks noGrp="1"/>
          </p:cNvSpPr>
          <p:nvPr>
            <p:ph sz="half" idx="2"/>
          </p:nvPr>
        </p:nvSpPr>
        <p:spPr>
          <a:xfrm>
            <a:off x="4342190" y="1693887"/>
            <a:ext cx="3903778" cy="1741769"/>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4pPr>
            <a:lvl5pPr algn="l" defTabSz="861822" rtl="0" eaLnBrk="1" latinLnBrk="0" hangingPunct="1">
              <a:lnSpc>
                <a:spcPct val="100000"/>
              </a:lnSpc>
              <a:spcBef>
                <a:spcPts val="0"/>
              </a:spcBef>
              <a:spcAft>
                <a:spcPts val="1131"/>
              </a:spcAft>
              <a:buSzPct val="100000"/>
              <a:buFontTx/>
              <a:buNone/>
              <a:defRPr lang="de-DE" sz="1508" b="0" kern="1200" dirty="0">
                <a:solidFill>
                  <a:schemeClr val="tx1"/>
                </a:solidFill>
                <a:latin typeface="Arial" pitchFamily="34" charset="0"/>
                <a:ea typeface="+mn-ea"/>
                <a:cs typeface="Arial" pitchFamily="34" charset="0"/>
              </a:defRPr>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12" name="Titel 11"/>
          <p:cNvSpPr>
            <a:spLocks noGrp="1"/>
          </p:cNvSpPr>
          <p:nvPr>
            <p:ph type="title"/>
          </p:nvPr>
        </p:nvSpPr>
        <p:spPr>
          <a:xfrm>
            <a:off x="372574" y="381075"/>
            <a:ext cx="7873394" cy="905800"/>
          </a:xfrm>
        </p:spPr>
        <p:txBody>
          <a:bodyPr/>
          <a:lstStyle>
            <a:lvl1pPr>
              <a:defRPr>
                <a:solidFill>
                  <a:schemeClr val="accent1"/>
                </a:solidFill>
                <a:latin typeface="+mj-lt"/>
              </a:defRPr>
            </a:lvl1pPr>
          </a:lstStyle>
          <a:p>
            <a:r>
              <a:rPr lang="de-DE" noProof="0"/>
              <a:t>Titelmasterformat durch Klicken 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BDE66952-8BA7-4545-9894-562BD7F5549F}" type="datetime3">
              <a:rPr lang="en-US" noProof="0" smtClean="0"/>
              <a:pPr/>
              <a:t>15 November 2021</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
        <p:nvSpPr>
          <p:cNvPr id="18" name="Inhaltsplatzhalter 2"/>
          <p:cNvSpPr>
            <a:spLocks noGrp="1"/>
          </p:cNvSpPr>
          <p:nvPr>
            <p:ph sz="half" idx="13"/>
          </p:nvPr>
        </p:nvSpPr>
        <p:spPr>
          <a:xfrm>
            <a:off x="372574" y="3503492"/>
            <a:ext cx="3902282" cy="1719823"/>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dirty="0" smtClean="0">
                <a:solidFill>
                  <a:schemeClr val="tx1"/>
                </a:solidFill>
                <a:latin typeface="+mn-lt"/>
                <a:ea typeface="+mn-ea"/>
                <a:cs typeface="Arial" pitchFamily="34" charset="0"/>
              </a:defRPr>
            </a:lvl4pPr>
            <a:lvl5pPr algn="l" defTabSz="861822" rtl="0" eaLnBrk="1" latinLnBrk="0" hangingPunct="1">
              <a:lnSpc>
                <a:spcPct val="100000"/>
              </a:lnSpc>
              <a:spcBef>
                <a:spcPts val="0"/>
              </a:spcBef>
              <a:spcAft>
                <a:spcPts val="1131"/>
              </a:spcAft>
              <a:buSzPct val="100000"/>
              <a:buFontTx/>
              <a:buNone/>
              <a:defRPr lang="de-DE" sz="1508" b="0" kern="1200" dirty="0">
                <a:solidFill>
                  <a:schemeClr val="tx1"/>
                </a:solidFill>
                <a:latin typeface="Arial" pitchFamily="34" charset="0"/>
                <a:ea typeface="+mn-ea"/>
                <a:cs typeface="Arial" pitchFamily="34" charset="0"/>
              </a:defRPr>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19" name="Inhaltsplatzhalter 3"/>
          <p:cNvSpPr>
            <a:spLocks noGrp="1"/>
          </p:cNvSpPr>
          <p:nvPr>
            <p:ph sz="half" idx="14"/>
          </p:nvPr>
        </p:nvSpPr>
        <p:spPr>
          <a:xfrm>
            <a:off x="4342188" y="3503492"/>
            <a:ext cx="3903779" cy="1719823"/>
          </a:xfr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SzPct val="125000"/>
              <a:buFont typeface="Arial" pitchFamily="34" charset="0"/>
              <a:buChar char="›"/>
              <a:defRPr lang="de-DE" sz="1508" b="0" kern="1200" smtClean="0">
                <a:solidFill>
                  <a:schemeClr val="tx1"/>
                </a:solidFill>
                <a:latin typeface="+mn-lt"/>
                <a:ea typeface="+mn-ea"/>
                <a:cs typeface="Arial" pitchFamily="34" charset="0"/>
              </a:defRPr>
            </a:lvl4pPr>
            <a:lvl5pPr algn="l" defTabSz="861822" rtl="0" eaLnBrk="1" latinLnBrk="0" hangingPunct="1">
              <a:lnSpc>
                <a:spcPct val="100000"/>
              </a:lnSpc>
              <a:spcBef>
                <a:spcPts val="0"/>
              </a:spcBef>
              <a:spcAft>
                <a:spcPts val="1131"/>
              </a:spcAft>
              <a:buSzPct val="100000"/>
              <a:buFontTx/>
              <a:buNone/>
              <a:defRPr lang="de-DE" sz="1508" b="0" kern="1200" dirty="0">
                <a:solidFill>
                  <a:schemeClr val="tx1"/>
                </a:solidFill>
                <a:latin typeface="Arial" pitchFamily="34" charset="0"/>
                <a:ea typeface="+mn-ea"/>
                <a:cs typeface="Arial" pitchFamily="34" charset="0"/>
              </a:defRPr>
            </a:lvl5pPr>
            <a:lvl6pPr>
              <a:defRPr sz="1697"/>
            </a:lvl6pPr>
            <a:lvl7pPr>
              <a:defRPr sz="1697"/>
            </a:lvl7pPr>
            <a:lvl8pPr>
              <a:defRPr sz="1697"/>
            </a:lvl8pPr>
            <a:lvl9pPr>
              <a:defRPr sz="1697"/>
            </a:lvl9p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Tree>
    <p:extLst>
      <p:ext uri="{BB962C8B-B14F-4D97-AF65-F5344CB8AC3E}">
        <p14:creationId xmlns:p14="http://schemas.microsoft.com/office/powerpoint/2010/main" val="14050330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a:xfrm>
            <a:off x="372574" y="381075"/>
            <a:ext cx="7873394" cy="905800"/>
          </a:xfrm>
        </p:spPr>
        <p:txBody>
          <a:bodyPr/>
          <a:lstStyle>
            <a:lvl1pPr>
              <a:defRPr>
                <a:solidFill>
                  <a:schemeClr val="accent1"/>
                </a:solidFill>
                <a:latin typeface="+mj-lt"/>
              </a:defRPr>
            </a:lvl1pPr>
          </a:lstStyle>
          <a:p>
            <a:r>
              <a:rPr lang="de-DE" noProof="0"/>
              <a:t>Titelmasterformat durch Klicken bearbeiten</a:t>
            </a:r>
            <a:endParaRPr lang="en-US" noProof="0"/>
          </a:p>
        </p:txBody>
      </p:sp>
      <p:sp>
        <p:nvSpPr>
          <p:cNvPr id="7" name="Datumsplatzhalter 6"/>
          <p:cNvSpPr>
            <a:spLocks noGrp="1"/>
          </p:cNvSpPr>
          <p:nvPr>
            <p:ph type="dt" sz="half" idx="10"/>
          </p:nvPr>
        </p:nvSpPr>
        <p:spPr/>
        <p:txBody>
          <a:bodyPr/>
          <a:lstStyle>
            <a:lvl1pPr>
              <a:defRPr>
                <a:solidFill>
                  <a:schemeClr val="tx1"/>
                </a:solidFill>
              </a:defRPr>
            </a:lvl1pPr>
          </a:lstStyle>
          <a:p>
            <a:fld id="{827E051F-9C00-4D71-9B67-0FF240BFCC4F}" type="datetime3">
              <a:rPr lang="en-US" noProof="0" smtClean="0"/>
              <a:pPr/>
              <a:t>15 November 2021</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40301552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6B9D1A53-3D50-465D-BEE6-D62CB4527C46}" type="datetime3">
              <a:rPr lang="en-US" noProof="0" smtClean="0"/>
              <a:pPr/>
              <a:t>15 November 2021</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20211978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内页">
    <p:spTree>
      <p:nvGrpSpPr>
        <p:cNvPr id="1" name=""/>
        <p:cNvGrpSpPr/>
        <p:nvPr/>
      </p:nvGrpSpPr>
      <p:grpSpPr>
        <a:xfrm>
          <a:off x="0" y="0"/>
          <a:ext cx="0" cy="0"/>
          <a:chOff x="0" y="0"/>
          <a:chExt cx="0" cy="0"/>
        </a:xfrm>
      </p:grpSpPr>
      <p:sp>
        <p:nvSpPr>
          <p:cNvPr id="8" name="文本框 1"/>
          <p:cNvSpPr txBox="1"/>
          <p:nvPr userDrawn="1"/>
        </p:nvSpPr>
        <p:spPr>
          <a:xfrm>
            <a:off x="49100" y="6150742"/>
            <a:ext cx="890014" cy="266355"/>
          </a:xfrm>
          <a:prstGeom prst="rect">
            <a:avLst/>
          </a:prstGeom>
          <a:noFill/>
        </p:spPr>
        <p:txBody>
          <a:bodyPr wrap="square" rtlCol="0">
            <a:spAutoFit/>
          </a:bodyPr>
          <a:lstStyle/>
          <a:p>
            <a:fld id="{4DC1F28F-D84B-42C8-98D6-DCAA4E9C2DD8}" type="slidenum">
              <a:rPr lang="zh-CN" altLang="en-US" sz="1130" b="1" smtClean="0">
                <a:latin typeface="微软雅黑" panose="020B0503020204020204" pitchFamily="34" charset="-122"/>
                <a:ea typeface="微软雅黑" panose="020B0503020204020204" pitchFamily="34" charset="-122"/>
              </a:rPr>
              <a:pPr/>
              <a:t>‹#›</a:t>
            </a:fld>
            <a:r>
              <a:rPr lang="en-US" altLang="zh-CN" sz="1130" b="1">
                <a:latin typeface="微软雅黑" panose="020B0503020204020204" pitchFamily="34" charset="-122"/>
                <a:ea typeface="微软雅黑" panose="020B0503020204020204" pitchFamily="34" charset="-122"/>
              </a:rPr>
              <a:t>/</a:t>
            </a:r>
            <a:r>
              <a:rPr lang="zh-CN" altLang="en-US" sz="1130" b="1">
                <a:latin typeface="微软雅黑" panose="020B0503020204020204" pitchFamily="34" charset="-122"/>
                <a:ea typeface="微软雅黑" panose="020B0503020204020204" pitchFamily="34" charset="-122"/>
              </a:rPr>
              <a:t> </a:t>
            </a:r>
            <a:r>
              <a:rPr lang="en-US" altLang="zh-CN" sz="1130" b="1">
                <a:latin typeface="微软雅黑" panose="020B0503020204020204" pitchFamily="34" charset="-122"/>
                <a:ea typeface="微软雅黑" panose="020B0503020204020204" pitchFamily="34" charset="-122"/>
              </a:rPr>
              <a:t>42</a:t>
            </a:r>
            <a:endParaRPr lang="zh-CN" altLang="en-US" sz="1130" b="1">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72574" y="2836827"/>
            <a:ext cx="7873394" cy="2386487"/>
          </a:xfrm>
        </p:spPr>
        <p:txBody>
          <a:bodyPr>
            <a:noAutofit/>
          </a:bodyPr>
          <a:lstStyle>
            <a:lvl1pPr marL="0" indent="0">
              <a:lnSpc>
                <a:spcPct val="113000"/>
              </a:lnSpc>
              <a:buSzPct val="125000"/>
              <a:buFont typeface="Arial" pitchFamily="34" charset="0"/>
              <a:buNone/>
              <a:defRPr sz="2262">
                <a:solidFill>
                  <a:schemeClr val="bg1"/>
                </a:solidFill>
              </a:defRPr>
            </a:lvl1pPr>
            <a:lvl2pPr marL="173561" indent="-173561">
              <a:lnSpc>
                <a:spcPct val="113000"/>
              </a:lnSpc>
              <a:buClr>
                <a:schemeClr val="accent1"/>
              </a:buClr>
              <a:buSzPct val="125000"/>
              <a:buFont typeface="Arial" pitchFamily="34" charset="0"/>
              <a:buChar char="›"/>
              <a:defRPr sz="2262">
                <a:solidFill>
                  <a:schemeClr val="tx1"/>
                </a:solidFill>
              </a:defRPr>
            </a:lvl2pPr>
            <a:lvl3pPr marL="508714" indent="-167577">
              <a:lnSpc>
                <a:spcPct val="113000"/>
              </a:lnSpc>
              <a:buClr>
                <a:schemeClr val="accent1"/>
              </a:buClr>
              <a:buSzPct val="125000"/>
              <a:buFont typeface="Arial" pitchFamily="34" charset="0"/>
              <a:buChar char="›"/>
              <a:defRPr sz="2262">
                <a:solidFill>
                  <a:schemeClr val="tx1"/>
                </a:solidFill>
              </a:defRPr>
            </a:lvl3pPr>
            <a:lvl4pPr marL="843867" indent="-169073">
              <a:lnSpc>
                <a:spcPct val="113000"/>
              </a:lnSpc>
              <a:buClr>
                <a:schemeClr val="accent1"/>
              </a:buClr>
              <a:buSzPct val="125000"/>
              <a:buFont typeface="Arial" pitchFamily="34" charset="0"/>
              <a:buChar char="›"/>
              <a:defRPr sz="2262">
                <a:solidFill>
                  <a:schemeClr val="tx1"/>
                </a:solidFill>
              </a:defRPr>
            </a:lvl4pPr>
            <a:lvl5pPr marL="1185005" indent="-167577">
              <a:lnSpc>
                <a:spcPct val="113000"/>
              </a:lnSpc>
              <a:buClr>
                <a:schemeClr val="accent1"/>
              </a:buClr>
              <a:buSzPct val="125000"/>
              <a:buFont typeface="Arial" pitchFamily="34" charset="0"/>
              <a:buChar char="›"/>
              <a:defRPr sz="2262">
                <a:solidFill>
                  <a:schemeClr val="tx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8" name="Titel 7"/>
          <p:cNvSpPr>
            <a:spLocks noGrp="1"/>
          </p:cNvSpPr>
          <p:nvPr>
            <p:ph type="title"/>
          </p:nvPr>
        </p:nvSpPr>
        <p:spPr>
          <a:xfrm>
            <a:off x="372574" y="1986231"/>
            <a:ext cx="7873394" cy="904889"/>
          </a:xfrm>
        </p:spPr>
        <p:txBody>
          <a:bodyPr/>
          <a:lstStyle>
            <a:lvl1pPr>
              <a:defRPr>
                <a:solidFill>
                  <a:schemeClr val="bg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44EADE39-D176-4F20-980F-C8D999BF5D0B}"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grpSp>
        <p:nvGrpSpPr>
          <p:cNvPr id="17" name="Gruppieren 15"/>
          <p:cNvGrpSpPr/>
          <p:nvPr userDrawn="1"/>
        </p:nvGrpSpPr>
        <p:grpSpPr>
          <a:xfrm>
            <a:off x="0" y="1"/>
            <a:ext cx="8618538" cy="6464301"/>
            <a:chOff x="0" y="0"/>
            <a:chExt cx="9144000" cy="6858001"/>
          </a:xfrm>
        </p:grpSpPr>
        <p:sp>
          <p:nvSpPr>
            <p:cNvPr id="18" name="Rechteck 17"/>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9" name="Rechteck 18"/>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pic>
        <p:nvPicPr>
          <p:cNvPr id="22" name="Bild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066" y="5506811"/>
            <a:ext cx="1750853" cy="717060"/>
          </a:xfrm>
          <a:prstGeom prst="rect">
            <a:avLst/>
          </a:prstGeom>
          <a:noFill/>
          <a:ln>
            <a:noFill/>
          </a:ln>
        </p:spPr>
      </p:pic>
      <p:sp>
        <p:nvSpPr>
          <p:cNvPr id="23" name="Text Box 23"/>
          <p:cNvSpPr txBox="1">
            <a:spLocks noChangeArrowheads="1"/>
          </p:cNvSpPr>
          <p:nvPr userDrawn="1">
            <p:custDataLst>
              <p:tags r:id="rId1"/>
            </p:custDataLst>
          </p:nvPr>
        </p:nvSpPr>
        <p:spPr bwMode="auto">
          <a:xfrm>
            <a:off x="3300198" y="5863226"/>
            <a:ext cx="2570084" cy="120760"/>
          </a:xfrm>
          <a:prstGeom prst="rect">
            <a:avLst/>
          </a:prstGeom>
          <a:noFill/>
          <a:ln w="9525">
            <a:noFill/>
            <a:miter lim="800000"/>
            <a:headEnd/>
            <a:tailEnd/>
          </a:ln>
          <a:effectLst/>
        </p:spPr>
        <p:txBody>
          <a:bodyPr lIns="0" tIns="0" rIns="0" bIns="0" anchor="t" anchorCtr="0"/>
          <a:lstStyle/>
          <a:p>
            <a:pPr algn="l" defTabSz="844374"/>
            <a:r>
              <a:rPr lang="en-US" sz="660" noProof="0">
                <a:solidFill>
                  <a:schemeClr val="tx1"/>
                </a:solidFill>
                <a:latin typeface="+mn-lt"/>
              </a:rPr>
              <a:t>Confidential</a:t>
            </a:r>
          </a:p>
        </p:txBody>
      </p:sp>
      <p:sp>
        <p:nvSpPr>
          <p:cNvPr id="24" name="Text Box 23"/>
          <p:cNvSpPr txBox="1">
            <a:spLocks noChangeArrowheads="1"/>
          </p:cNvSpPr>
          <p:nvPr userDrawn="1">
            <p:custDataLst>
              <p:tags r:id="rId2"/>
            </p:custDataLst>
          </p:nvPr>
        </p:nvSpPr>
        <p:spPr bwMode="auto">
          <a:xfrm>
            <a:off x="3300198" y="5732958"/>
            <a:ext cx="2570083" cy="129717"/>
          </a:xfrm>
          <a:prstGeom prst="rect">
            <a:avLst/>
          </a:prstGeom>
          <a:noFill/>
          <a:ln w="9525">
            <a:noFill/>
            <a:miter lim="800000"/>
            <a:headEnd/>
            <a:tailEnd/>
          </a:ln>
          <a:effectLst/>
        </p:spPr>
        <p:txBody>
          <a:bodyPr lIns="0" tIns="0" rIns="0" bIns="0" anchor="b"/>
          <a:lstStyle/>
          <a:p>
            <a:pPr algn="l" defTabSz="844374"/>
            <a:r>
              <a:rPr lang="en-US" sz="660" b="1" noProof="0">
                <a:solidFill>
                  <a:schemeClr val="tx1"/>
                </a:solidFill>
                <a:latin typeface="+mn-lt"/>
              </a:rPr>
              <a:t>Space for Sender Information</a:t>
            </a:r>
          </a:p>
        </p:txBody>
      </p:sp>
      <p:cxnSp>
        <p:nvCxnSpPr>
          <p:cNvPr id="25" name="Gerade Verbindung 24"/>
          <p:cNvCxnSpPr/>
          <p:nvPr userDrawn="1"/>
        </p:nvCxnSpPr>
        <p:spPr>
          <a:xfrm>
            <a:off x="372574" y="5430221"/>
            <a:ext cx="7873394"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02049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72574" y="2836827"/>
            <a:ext cx="7873394" cy="2386487"/>
          </a:xfrm>
        </p:spPr>
        <p:txBody>
          <a:bodyPr>
            <a:noAutofit/>
          </a:bodyPr>
          <a:lstStyle>
            <a:lvl1pPr marL="0" indent="0">
              <a:lnSpc>
                <a:spcPct val="113000"/>
              </a:lnSpc>
              <a:buSzPct val="125000"/>
              <a:buFont typeface="Arial" pitchFamily="34" charset="0"/>
              <a:buNone/>
              <a:defRPr sz="2262">
                <a:solidFill>
                  <a:schemeClr val="tx1"/>
                </a:solidFill>
              </a:defRPr>
            </a:lvl1pPr>
            <a:lvl2pPr marL="173561" indent="-173561">
              <a:lnSpc>
                <a:spcPct val="113000"/>
              </a:lnSpc>
              <a:buClr>
                <a:schemeClr val="accent1"/>
              </a:buClr>
              <a:buSzPct val="125000"/>
              <a:buFont typeface="Arial" pitchFamily="34" charset="0"/>
              <a:buChar char="›"/>
              <a:defRPr sz="2262">
                <a:solidFill>
                  <a:schemeClr val="tx1"/>
                </a:solidFill>
              </a:defRPr>
            </a:lvl2pPr>
            <a:lvl3pPr marL="508714" indent="-167577">
              <a:lnSpc>
                <a:spcPct val="113000"/>
              </a:lnSpc>
              <a:buClr>
                <a:schemeClr val="accent1"/>
              </a:buClr>
              <a:buSzPct val="125000"/>
              <a:buFont typeface="Arial" pitchFamily="34" charset="0"/>
              <a:buChar char="›"/>
              <a:defRPr sz="2262">
                <a:solidFill>
                  <a:schemeClr val="tx1"/>
                </a:solidFill>
              </a:defRPr>
            </a:lvl3pPr>
            <a:lvl4pPr marL="843867" indent="-169073">
              <a:lnSpc>
                <a:spcPct val="113000"/>
              </a:lnSpc>
              <a:buClr>
                <a:schemeClr val="accent1"/>
              </a:buClr>
              <a:buSzPct val="125000"/>
              <a:buFont typeface="Arial" pitchFamily="34" charset="0"/>
              <a:buChar char="›"/>
              <a:defRPr sz="2262">
                <a:solidFill>
                  <a:schemeClr val="tx1"/>
                </a:solidFill>
              </a:defRPr>
            </a:lvl4pPr>
            <a:lvl5pPr marL="1185005" indent="-167577">
              <a:lnSpc>
                <a:spcPct val="113000"/>
              </a:lnSpc>
              <a:buClr>
                <a:schemeClr val="accent1"/>
              </a:buClr>
              <a:buSzPct val="125000"/>
              <a:buFont typeface="Arial" pitchFamily="34" charset="0"/>
              <a:buChar char="›"/>
              <a:defRPr sz="2262">
                <a:solidFill>
                  <a:schemeClr val="tx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8" name="Titel 7"/>
          <p:cNvSpPr>
            <a:spLocks noGrp="1"/>
          </p:cNvSpPr>
          <p:nvPr>
            <p:ph type="title"/>
          </p:nvPr>
        </p:nvSpPr>
        <p:spPr>
          <a:xfrm>
            <a:off x="372574" y="1986231"/>
            <a:ext cx="7873394" cy="904889"/>
          </a:xfrm>
        </p:spPr>
        <p:txBody>
          <a:bodyPr/>
          <a:lstStyle>
            <a:lvl1pPr>
              <a:defRPr>
                <a:solidFill>
                  <a:schemeClr val="accent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20CAE601-AA0A-4E2D-A23A-B8A0B5331932}"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grpSp>
        <p:nvGrpSpPr>
          <p:cNvPr id="13" name="Gruppieren 15"/>
          <p:cNvGrpSpPr/>
          <p:nvPr userDrawn="1"/>
        </p:nvGrpSpPr>
        <p:grpSpPr>
          <a:xfrm>
            <a:off x="0" y="1"/>
            <a:ext cx="8618538" cy="6464301"/>
            <a:chOff x="0" y="0"/>
            <a:chExt cx="9144000" cy="6858001"/>
          </a:xfrm>
        </p:grpSpPr>
        <p:sp>
          <p:nvSpPr>
            <p:cNvPr id="14" name="Rechteck 13"/>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5" name="Rechteck 14"/>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6" name="Rechteck 15"/>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7" name="Rechteck 16"/>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spTree>
    <p:extLst>
      <p:ext uri="{BB962C8B-B14F-4D97-AF65-F5344CB8AC3E}">
        <p14:creationId xmlns:p14="http://schemas.microsoft.com/office/powerpoint/2010/main" val="32911022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End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72574" y="2836827"/>
            <a:ext cx="7873394" cy="2386487"/>
          </a:xfrm>
        </p:spPr>
        <p:txBody>
          <a:bodyPr>
            <a:noAutofit/>
          </a:bodyPr>
          <a:lstStyle>
            <a:lvl1pPr marL="0" indent="0">
              <a:lnSpc>
                <a:spcPct val="113000"/>
              </a:lnSpc>
              <a:buSzPct val="125000"/>
              <a:buFont typeface="Arial" pitchFamily="34" charset="0"/>
              <a:buNone/>
              <a:defRPr sz="2262">
                <a:solidFill>
                  <a:schemeClr val="bg1"/>
                </a:solidFill>
              </a:defRPr>
            </a:lvl1pPr>
            <a:lvl2pPr marL="173561" indent="-173561">
              <a:lnSpc>
                <a:spcPct val="113000"/>
              </a:lnSpc>
              <a:buClr>
                <a:schemeClr val="accent1"/>
              </a:buClr>
              <a:buSzPct val="125000"/>
              <a:buFont typeface="Arial" pitchFamily="34" charset="0"/>
              <a:buChar char="›"/>
              <a:defRPr sz="2262">
                <a:solidFill>
                  <a:schemeClr val="tx1"/>
                </a:solidFill>
              </a:defRPr>
            </a:lvl2pPr>
            <a:lvl3pPr marL="508714" indent="-167577">
              <a:lnSpc>
                <a:spcPct val="113000"/>
              </a:lnSpc>
              <a:buClr>
                <a:schemeClr val="accent1"/>
              </a:buClr>
              <a:buSzPct val="125000"/>
              <a:buFont typeface="Arial" pitchFamily="34" charset="0"/>
              <a:buChar char="›"/>
              <a:defRPr sz="2262">
                <a:solidFill>
                  <a:schemeClr val="tx1"/>
                </a:solidFill>
              </a:defRPr>
            </a:lvl3pPr>
            <a:lvl4pPr marL="843867" indent="-169073">
              <a:lnSpc>
                <a:spcPct val="113000"/>
              </a:lnSpc>
              <a:buClr>
                <a:schemeClr val="accent1"/>
              </a:buClr>
              <a:buSzPct val="125000"/>
              <a:buFont typeface="Arial" pitchFamily="34" charset="0"/>
              <a:buChar char="›"/>
              <a:defRPr sz="2262">
                <a:solidFill>
                  <a:schemeClr val="tx1"/>
                </a:solidFill>
              </a:defRPr>
            </a:lvl4pPr>
            <a:lvl5pPr marL="1185005" indent="-167577">
              <a:lnSpc>
                <a:spcPct val="113000"/>
              </a:lnSpc>
              <a:buClr>
                <a:schemeClr val="accent1"/>
              </a:buClr>
              <a:buSzPct val="125000"/>
              <a:buFont typeface="Arial" pitchFamily="34" charset="0"/>
              <a:buChar char="›"/>
              <a:defRPr sz="2262">
                <a:solidFill>
                  <a:schemeClr val="tx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8" name="Titel 7"/>
          <p:cNvSpPr>
            <a:spLocks noGrp="1"/>
          </p:cNvSpPr>
          <p:nvPr>
            <p:ph type="title"/>
          </p:nvPr>
        </p:nvSpPr>
        <p:spPr>
          <a:xfrm>
            <a:off x="372574" y="1986231"/>
            <a:ext cx="7873394" cy="904889"/>
          </a:xfrm>
        </p:spPr>
        <p:txBody>
          <a:bodyPr/>
          <a:lstStyle>
            <a:lvl1pPr>
              <a:defRPr>
                <a:solidFill>
                  <a:schemeClr val="accent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bg1"/>
                </a:solidFill>
              </a:defRPr>
            </a:lvl1pPr>
          </a:lstStyle>
          <a:p>
            <a:fld id="{5A8F701C-372F-4C4A-8037-9EE90099ED8D}"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Author, © Continental AG</a:t>
            </a:r>
          </a:p>
        </p:txBody>
      </p:sp>
      <p:grpSp>
        <p:nvGrpSpPr>
          <p:cNvPr id="15" name="Gruppieren 15"/>
          <p:cNvGrpSpPr/>
          <p:nvPr userDrawn="1"/>
        </p:nvGrpSpPr>
        <p:grpSpPr>
          <a:xfrm>
            <a:off x="0" y="1"/>
            <a:ext cx="8618538" cy="6464301"/>
            <a:chOff x="0" y="0"/>
            <a:chExt cx="9144000" cy="6858001"/>
          </a:xfrm>
        </p:grpSpPr>
        <p:sp>
          <p:nvSpPr>
            <p:cNvPr id="18" name="Rechteck 17"/>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9" name="Rechteck 18"/>
            <p:cNvSpPr/>
            <p:nvPr userDrawn="1"/>
          </p:nvSpPr>
          <p:spPr>
            <a:xfrm>
              <a:off x="0" y="659765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pic>
        <p:nvPicPr>
          <p:cNvPr id="22" name="Bild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237066" y="5506810"/>
            <a:ext cx="1750853" cy="717060"/>
          </a:xfrm>
          <a:prstGeom prst="rect">
            <a:avLst/>
          </a:prstGeom>
          <a:noFill/>
          <a:ln>
            <a:noFill/>
          </a:ln>
        </p:spPr>
      </p:pic>
      <p:cxnSp>
        <p:nvCxnSpPr>
          <p:cNvPr id="23" name="Gerade Verbindung 22"/>
          <p:cNvCxnSpPr/>
          <p:nvPr userDrawn="1"/>
        </p:nvCxnSpPr>
        <p:spPr>
          <a:xfrm>
            <a:off x="372574" y="5430221"/>
            <a:ext cx="7873394"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Box 23"/>
          <p:cNvSpPr txBox="1">
            <a:spLocks noChangeArrowheads="1"/>
          </p:cNvSpPr>
          <p:nvPr userDrawn="1">
            <p:custDataLst>
              <p:tags r:id="rId1"/>
            </p:custDataLst>
          </p:nvPr>
        </p:nvSpPr>
        <p:spPr bwMode="auto">
          <a:xfrm>
            <a:off x="3300198" y="5863226"/>
            <a:ext cx="2570084" cy="120760"/>
          </a:xfrm>
          <a:prstGeom prst="rect">
            <a:avLst/>
          </a:prstGeom>
          <a:noFill/>
          <a:ln w="9525">
            <a:noFill/>
            <a:miter lim="800000"/>
            <a:headEnd/>
            <a:tailEnd/>
          </a:ln>
          <a:effectLst/>
        </p:spPr>
        <p:txBody>
          <a:bodyPr lIns="0" tIns="0" rIns="0" bIns="0" anchor="t" anchorCtr="0"/>
          <a:lstStyle/>
          <a:p>
            <a:pPr algn="l" defTabSz="844374"/>
            <a:r>
              <a:rPr lang="en-US" sz="660" noProof="0">
                <a:solidFill>
                  <a:schemeClr val="bg1"/>
                </a:solidFill>
                <a:latin typeface="+mn-lt"/>
              </a:rPr>
              <a:t>Confidential</a:t>
            </a:r>
          </a:p>
        </p:txBody>
      </p:sp>
      <p:sp>
        <p:nvSpPr>
          <p:cNvPr id="25" name="Text Box 23"/>
          <p:cNvSpPr txBox="1">
            <a:spLocks noChangeArrowheads="1"/>
          </p:cNvSpPr>
          <p:nvPr userDrawn="1">
            <p:custDataLst>
              <p:tags r:id="rId2"/>
            </p:custDataLst>
          </p:nvPr>
        </p:nvSpPr>
        <p:spPr bwMode="auto">
          <a:xfrm>
            <a:off x="3300198" y="5732958"/>
            <a:ext cx="2570083" cy="129717"/>
          </a:xfrm>
          <a:prstGeom prst="rect">
            <a:avLst/>
          </a:prstGeom>
          <a:noFill/>
          <a:ln w="9525">
            <a:noFill/>
            <a:miter lim="800000"/>
            <a:headEnd/>
            <a:tailEnd/>
          </a:ln>
          <a:effectLst/>
        </p:spPr>
        <p:txBody>
          <a:bodyPr lIns="0" tIns="0" rIns="0" bIns="0" anchor="b"/>
          <a:lstStyle/>
          <a:p>
            <a:pPr algn="l" defTabSz="844374"/>
            <a:r>
              <a:rPr lang="en-US" sz="660" b="1" noProof="0">
                <a:solidFill>
                  <a:schemeClr val="bg1"/>
                </a:solidFill>
                <a:latin typeface="+mn-lt"/>
              </a:rPr>
              <a:t>Space for Sender Information</a:t>
            </a:r>
          </a:p>
        </p:txBody>
      </p:sp>
    </p:spTree>
    <p:extLst>
      <p:ext uri="{BB962C8B-B14F-4D97-AF65-F5344CB8AC3E}">
        <p14:creationId xmlns:p14="http://schemas.microsoft.com/office/powerpoint/2010/main" val="2039108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xternal page">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EE56D52-1BE8-4BB3-A5C5-DEFB27A56F85}"/>
              </a:ext>
            </a:extLst>
          </p:cNvPr>
          <p:cNvSpPr/>
          <p:nvPr userDrawn="1"/>
        </p:nvSpPr>
        <p:spPr>
          <a:xfrm>
            <a:off x="5871281" y="1693889"/>
            <a:ext cx="2374686" cy="3669025"/>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2" name="Rechteck 11">
            <a:extLst>
              <a:ext uri="{FF2B5EF4-FFF2-40B4-BE49-F238E27FC236}">
                <a16:creationId xmlns:a16="http://schemas.microsoft.com/office/drawing/2014/main" id="{92A8B708-522A-4C4C-97FE-D8FAA86A463E}"/>
              </a:ext>
            </a:extLst>
          </p:cNvPr>
          <p:cNvSpPr/>
          <p:nvPr userDrawn="1"/>
        </p:nvSpPr>
        <p:spPr>
          <a:xfrm>
            <a:off x="372573" y="1697946"/>
            <a:ext cx="5407257" cy="3664968"/>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aphicFrame>
        <p:nvGraphicFramePr>
          <p:cNvPr id="14" name="Tabelle 13">
            <a:extLst>
              <a:ext uri="{FF2B5EF4-FFF2-40B4-BE49-F238E27FC236}">
                <a16:creationId xmlns:a16="http://schemas.microsoft.com/office/drawing/2014/main" id="{1689256B-7C71-40EB-B074-687F527F271A}"/>
              </a:ext>
            </a:extLst>
          </p:cNvPr>
          <p:cNvGraphicFramePr>
            <a:graphicFrameLocks noGrp="1"/>
          </p:cNvGraphicFramePr>
          <p:nvPr userDrawn="1">
            <p:extLst>
              <p:ext uri="{D42A27DB-BD31-4B8C-83A1-F6EECF244321}">
                <p14:modId xmlns:p14="http://schemas.microsoft.com/office/powerpoint/2010/main" val="3785329095"/>
              </p:ext>
            </p:extLst>
          </p:nvPr>
        </p:nvGraphicFramePr>
        <p:xfrm>
          <a:off x="5871279" y="2197979"/>
          <a:ext cx="2366397" cy="1823088"/>
        </p:xfrm>
        <a:graphic>
          <a:graphicData uri="http://schemas.openxmlformats.org/drawingml/2006/table">
            <a:tbl>
              <a:tblPr firstRow="1" bandRow="1">
                <a:tableStyleId>{5C22544A-7EE6-4342-B048-85BDC9FD1C3A}</a:tableStyleId>
              </a:tblPr>
              <a:tblGrid>
                <a:gridCol w="954727">
                  <a:extLst>
                    <a:ext uri="{9D8B030D-6E8A-4147-A177-3AD203B41FA5}">
                      <a16:colId xmlns:a16="http://schemas.microsoft.com/office/drawing/2014/main" val="1187337814"/>
                    </a:ext>
                  </a:extLst>
                </a:gridCol>
                <a:gridCol w="582355">
                  <a:extLst>
                    <a:ext uri="{9D8B030D-6E8A-4147-A177-3AD203B41FA5}">
                      <a16:colId xmlns:a16="http://schemas.microsoft.com/office/drawing/2014/main" val="1475620346"/>
                    </a:ext>
                  </a:extLst>
                </a:gridCol>
                <a:gridCol w="436745">
                  <a:extLst>
                    <a:ext uri="{9D8B030D-6E8A-4147-A177-3AD203B41FA5}">
                      <a16:colId xmlns:a16="http://schemas.microsoft.com/office/drawing/2014/main" val="2516489140"/>
                    </a:ext>
                  </a:extLst>
                </a:gridCol>
                <a:gridCol w="392570">
                  <a:extLst>
                    <a:ext uri="{9D8B030D-6E8A-4147-A177-3AD203B41FA5}">
                      <a16:colId xmlns:a16="http://schemas.microsoft.com/office/drawing/2014/main" val="1141100771"/>
                    </a:ext>
                  </a:extLst>
                </a:gridCol>
              </a:tblGrid>
              <a:tr h="205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err="1">
                          <a:solidFill>
                            <a:schemeClr val="tx1"/>
                          </a:solidFill>
                        </a:rPr>
                        <a:t>Function</a:t>
                      </a:r>
                      <a:r>
                        <a:rPr lang="de-DE" sz="800">
                          <a:solidFill>
                            <a:schemeClr val="tx1"/>
                          </a:solidFill>
                        </a:rPr>
                        <a:t> ID</a:t>
                      </a:r>
                    </a:p>
                  </a:txBody>
                  <a:tcPr marL="86185" marR="86185" marT="45244" marB="45244">
                    <a:solidFill>
                      <a:schemeClr val="accent1">
                        <a:lumMod val="20000"/>
                        <a:lumOff val="80000"/>
                      </a:schemeClr>
                    </a:solidFill>
                  </a:tcPr>
                </a:tc>
                <a:tc gridSpan="3">
                  <a:txBody>
                    <a:bodyPr/>
                    <a:lstStyle/>
                    <a:p>
                      <a:endParaRPr lang="de-DE" sz="800" b="0">
                        <a:solidFill>
                          <a:schemeClr val="tx1"/>
                        </a:solidFill>
                      </a:endParaRPr>
                    </a:p>
                  </a:txBody>
                  <a:tcPr marL="86185" marR="86185" marT="45244" marB="45244">
                    <a:solidFill>
                      <a:schemeClr val="accent1">
                        <a:lumMod val="20000"/>
                        <a:lumOff val="80000"/>
                      </a:schemeClr>
                    </a:solidFill>
                  </a:tcPr>
                </a:tc>
                <a:tc hMerge="1">
                  <a:txBody>
                    <a:bodyPr/>
                    <a:lstStyle/>
                    <a:p>
                      <a:endParaRPr lang="de-DE"/>
                    </a:p>
                  </a:txBody>
                  <a:tcPr/>
                </a:tc>
                <a:tc hMerge="1">
                  <a:txBody>
                    <a:bodyPr/>
                    <a:lstStyle/>
                    <a:p>
                      <a:endParaRPr lang="de-DE" sz="600"/>
                    </a:p>
                  </a:txBody>
                  <a:tcPr>
                    <a:solidFill>
                      <a:schemeClr val="bg1"/>
                    </a:solidFill>
                  </a:tcPr>
                </a:tc>
                <a:extLst>
                  <a:ext uri="{0D108BD9-81ED-4DB2-BD59-A6C34878D82A}">
                    <a16:rowId xmlns:a16="http://schemas.microsoft.com/office/drawing/2014/main" val="822611166"/>
                  </a:ext>
                </a:extLst>
              </a:tr>
              <a:tr h="205410">
                <a:tc>
                  <a:txBody>
                    <a:bodyPr/>
                    <a:lstStyle/>
                    <a:p>
                      <a:pPr algn="l"/>
                      <a:r>
                        <a:rPr lang="en-US" sz="800" b="1"/>
                        <a:t>Applicable standard</a:t>
                      </a:r>
                      <a:endParaRPr lang="de-DE" sz="800"/>
                    </a:p>
                  </a:txBody>
                  <a:tcPr marL="86185" marR="86185" marT="45244" marB="45244" anchor="ctr">
                    <a:solidFill>
                      <a:schemeClr val="accent1">
                        <a:lumMod val="20000"/>
                        <a:lumOff val="80000"/>
                      </a:schemeClr>
                    </a:solidFill>
                  </a:tcPr>
                </a:tc>
                <a:tc gridSpan="3">
                  <a:txBody>
                    <a:bodyPr/>
                    <a:lstStyle/>
                    <a:p>
                      <a:pPr algn="l"/>
                      <a:endParaRPr lang="de-DE" sz="800"/>
                    </a:p>
                  </a:txBody>
                  <a:tcPr marL="86185" marR="86185" marT="45244" marB="45244" anchor="ctr">
                    <a:solidFill>
                      <a:schemeClr val="accent1">
                        <a:lumMod val="20000"/>
                        <a:lumOff val="80000"/>
                      </a:schemeClr>
                    </a:solidFill>
                  </a:tcPr>
                </a:tc>
                <a:tc hMerge="1">
                  <a:txBody>
                    <a:bodyPr/>
                    <a:lstStyle/>
                    <a:p>
                      <a:endParaRPr lang="de-DE"/>
                    </a:p>
                  </a:txBody>
                  <a:tcPr/>
                </a:tc>
                <a:tc hMerge="1">
                  <a:txBody>
                    <a:bodyPr/>
                    <a:lstStyle/>
                    <a:p>
                      <a:pPr algn="l"/>
                      <a:endParaRPr lang="de-DE" sz="600"/>
                    </a:p>
                  </a:txBody>
                  <a:tcPr anchor="ctr"/>
                </a:tc>
                <a:extLst>
                  <a:ext uri="{0D108BD9-81ED-4DB2-BD59-A6C34878D82A}">
                    <a16:rowId xmlns:a16="http://schemas.microsoft.com/office/drawing/2014/main" val="2620117991"/>
                  </a:ext>
                </a:extLst>
              </a:tr>
              <a:tr h="205410">
                <a:tc>
                  <a:txBody>
                    <a:bodyPr/>
                    <a:lstStyle/>
                    <a:p>
                      <a:pPr algn="l"/>
                      <a:r>
                        <a:rPr lang="en-US" sz="800" b="1"/>
                        <a:t>NCAP Relevance</a:t>
                      </a:r>
                      <a:endParaRPr lang="de-DE" sz="800"/>
                    </a:p>
                  </a:txBody>
                  <a:tcPr marL="86185" marR="86185" marT="45244" marB="45244" anchor="ctr">
                    <a:solidFill>
                      <a:schemeClr val="accent1">
                        <a:lumMod val="20000"/>
                        <a:lumOff val="80000"/>
                      </a:schemeClr>
                    </a:solidFill>
                  </a:tcPr>
                </a:tc>
                <a:tc gridSpan="3">
                  <a:txBody>
                    <a:bodyPr/>
                    <a:lstStyle/>
                    <a:p>
                      <a:pPr algn="l"/>
                      <a:endParaRPr lang="de-DE" sz="800"/>
                    </a:p>
                  </a:txBody>
                  <a:tcPr marL="86185" marR="86185" marT="45244" marB="45244" anchor="ctr">
                    <a:solidFill>
                      <a:schemeClr val="accent1">
                        <a:lumMod val="20000"/>
                        <a:lumOff val="80000"/>
                      </a:schemeClr>
                    </a:solidFill>
                  </a:tcPr>
                </a:tc>
                <a:tc hMerge="1">
                  <a:txBody>
                    <a:bodyPr/>
                    <a:lstStyle/>
                    <a:p>
                      <a:pPr algn="l"/>
                      <a:endParaRPr lang="de-DE" sz="600"/>
                    </a:p>
                  </a:txBody>
                  <a:tcPr marT="18000" marB="18000" anchor="ctr"/>
                </a:tc>
                <a:tc hMerge="1">
                  <a:txBody>
                    <a:bodyPr/>
                    <a:lstStyle/>
                    <a:p>
                      <a:pPr algn="l"/>
                      <a:endParaRPr lang="de-DE" sz="600"/>
                    </a:p>
                  </a:txBody>
                  <a:tcPr marT="18000" marB="18000" anchor="ctr"/>
                </a:tc>
                <a:extLst>
                  <a:ext uri="{0D108BD9-81ED-4DB2-BD59-A6C34878D82A}">
                    <a16:rowId xmlns:a16="http://schemas.microsoft.com/office/drawing/2014/main" val="265686873"/>
                  </a:ext>
                </a:extLst>
              </a:tr>
              <a:tr h="249164">
                <a:tc>
                  <a:txBody>
                    <a:bodyPr/>
                    <a:lstStyle/>
                    <a:p>
                      <a:pPr algn="l"/>
                      <a:r>
                        <a:rPr lang="en-US" sz="800" b="1" kern="1200">
                          <a:solidFill>
                            <a:schemeClr val="dk1"/>
                          </a:solidFill>
                          <a:latin typeface="+mn-lt"/>
                          <a:ea typeface="+mn-ea"/>
                          <a:cs typeface="+mn-cs"/>
                        </a:rPr>
                        <a:t>Legal</a:t>
                      </a:r>
                      <a:r>
                        <a:rPr lang="en-US" sz="1000" b="1"/>
                        <a:t> </a:t>
                      </a:r>
                      <a:r>
                        <a:rPr lang="en-US" sz="800" b="1" kern="1200">
                          <a:solidFill>
                            <a:schemeClr val="dk1"/>
                          </a:solidFill>
                          <a:latin typeface="+mn-lt"/>
                          <a:ea typeface="+mn-ea"/>
                          <a:cs typeface="+mn-cs"/>
                        </a:rPr>
                        <a:t>Mandatory</a:t>
                      </a:r>
                      <a:r>
                        <a:rPr lang="en-US" sz="1000" b="1"/>
                        <a:t> </a:t>
                      </a:r>
                      <a:endParaRPr lang="de-DE" sz="800"/>
                    </a:p>
                  </a:txBody>
                  <a:tcPr marL="86185" marR="86185" marT="45244" marB="45244" anchor="ctr">
                    <a:solidFill>
                      <a:schemeClr val="accent1">
                        <a:lumMod val="20000"/>
                        <a:lumOff val="80000"/>
                      </a:schemeClr>
                    </a:solidFill>
                  </a:tcPr>
                </a:tc>
                <a:tc>
                  <a:txBody>
                    <a:bodyPr/>
                    <a:lstStyle/>
                    <a:p>
                      <a:pPr algn="l"/>
                      <a:endParaRPr lang="de-DE" sz="800"/>
                    </a:p>
                  </a:txBody>
                  <a:tcPr marL="86185" marR="86185" marT="45244" marB="45244" anchor="ctr">
                    <a:solidFill>
                      <a:schemeClr val="accent1">
                        <a:lumMod val="20000"/>
                        <a:lumOff val="80000"/>
                      </a:schemeClr>
                    </a:solidFill>
                  </a:tcPr>
                </a:tc>
                <a:tc>
                  <a:txBody>
                    <a:bodyPr/>
                    <a:lstStyle/>
                    <a:p>
                      <a:pPr algn="l"/>
                      <a:r>
                        <a:rPr lang="de-DE" sz="800"/>
                        <a:t>Sense</a:t>
                      </a:r>
                    </a:p>
                  </a:txBody>
                  <a:tcPr marL="86185" marR="86185" marT="45244" marB="45244" anchor="ctr">
                    <a:solidFill>
                      <a:schemeClr val="bg2"/>
                    </a:solidFill>
                  </a:tcPr>
                </a:tc>
                <a:tc>
                  <a:txBody>
                    <a:bodyPr/>
                    <a:lstStyle/>
                    <a:p>
                      <a:pPr algn="ctr"/>
                      <a:endParaRPr lang="de-DE" sz="800"/>
                    </a:p>
                  </a:txBody>
                  <a:tcPr marL="86185" marR="86185" marT="45244" marB="45244" anchor="ctr">
                    <a:solidFill>
                      <a:schemeClr val="bg2"/>
                    </a:solidFill>
                  </a:tcPr>
                </a:tc>
                <a:extLst>
                  <a:ext uri="{0D108BD9-81ED-4DB2-BD59-A6C34878D82A}">
                    <a16:rowId xmlns:a16="http://schemas.microsoft.com/office/drawing/2014/main" val="20333516"/>
                  </a:ext>
                </a:extLst>
              </a:tr>
              <a:tr h="249164">
                <a:tc>
                  <a:txBody>
                    <a:bodyPr/>
                    <a:lstStyle/>
                    <a:p>
                      <a:pPr algn="l"/>
                      <a:r>
                        <a:rPr lang="en-US" sz="800" b="1"/>
                        <a:t>ISO 26262 (item ASIL)</a:t>
                      </a:r>
                      <a:endParaRPr lang="de-DE" sz="800"/>
                    </a:p>
                  </a:txBody>
                  <a:tcPr marL="86185" marR="86185" marT="45244" marB="45244" anchor="ctr">
                    <a:solidFill>
                      <a:schemeClr val="bg2"/>
                    </a:solidFill>
                  </a:tcPr>
                </a:tc>
                <a:tc>
                  <a:txBody>
                    <a:bodyPr/>
                    <a:lstStyle/>
                    <a:p>
                      <a:pPr marL="0" algn="l" defTabSz="914400" rtl="0" eaLnBrk="1" latinLnBrk="0" hangingPunct="1"/>
                      <a:endParaRPr lang="de-DE" sz="800" b="0" kern="1200">
                        <a:solidFill>
                          <a:schemeClr val="dk1"/>
                        </a:solidFill>
                        <a:latin typeface="+mn-lt"/>
                        <a:ea typeface="+mn-ea"/>
                        <a:cs typeface="+mn-cs"/>
                      </a:endParaRPr>
                    </a:p>
                  </a:txBody>
                  <a:tcPr marL="86185" marR="86185" marT="45244" marB="45244" anchor="ctr">
                    <a:solidFill>
                      <a:schemeClr val="bg2"/>
                    </a:solidFill>
                  </a:tcPr>
                </a:tc>
                <a:tc>
                  <a:txBody>
                    <a:bodyPr/>
                    <a:lstStyle/>
                    <a:p>
                      <a:r>
                        <a:rPr lang="de-DE" sz="800"/>
                        <a:t>Plan</a:t>
                      </a:r>
                    </a:p>
                  </a:txBody>
                  <a:tcPr marL="86185" marR="86185" marT="45244" marB="45244" anchor="ctr">
                    <a:solidFill>
                      <a:schemeClr val="bg2"/>
                    </a:solidFill>
                  </a:tcPr>
                </a:tc>
                <a:tc>
                  <a:txBody>
                    <a:bodyPr/>
                    <a:lstStyle/>
                    <a:p>
                      <a:pPr algn="ctr"/>
                      <a:endParaRPr lang="de-DE" sz="800"/>
                    </a:p>
                  </a:txBody>
                  <a:tcPr marL="86185" marR="86185" marT="45244" marB="45244" anchor="ctr">
                    <a:solidFill>
                      <a:schemeClr val="bg2"/>
                    </a:solidFill>
                  </a:tcPr>
                </a:tc>
                <a:extLst>
                  <a:ext uri="{0D108BD9-81ED-4DB2-BD59-A6C34878D82A}">
                    <a16:rowId xmlns:a16="http://schemas.microsoft.com/office/drawing/2014/main" val="2965542423"/>
                  </a:ext>
                </a:extLst>
              </a:tr>
              <a:tr h="205410">
                <a:tc>
                  <a:txBody>
                    <a:bodyPr/>
                    <a:lstStyle/>
                    <a:p>
                      <a:pPr algn="l"/>
                      <a:r>
                        <a:rPr lang="de-DE" sz="800" b="1"/>
                        <a:t>AD SAE Level</a:t>
                      </a:r>
                    </a:p>
                  </a:txBody>
                  <a:tcPr marL="86185" marR="86185" marT="45244" marB="45244" anchor="ctr">
                    <a:solidFill>
                      <a:schemeClr val="accent1">
                        <a:lumMod val="20000"/>
                        <a:lumOff val="80000"/>
                      </a:schemeClr>
                    </a:solidFill>
                  </a:tcPr>
                </a:tc>
                <a:tc>
                  <a:txBody>
                    <a:bodyPr/>
                    <a:lstStyle/>
                    <a:p>
                      <a:pPr algn="l"/>
                      <a:endParaRPr lang="de-DE" sz="800"/>
                    </a:p>
                  </a:txBody>
                  <a:tcPr marL="86185" marR="86185" marT="45244" marB="45244" anchor="ctr">
                    <a:solidFill>
                      <a:schemeClr val="accent1">
                        <a:lumMod val="20000"/>
                        <a:lumOff val="80000"/>
                      </a:schemeClr>
                    </a:solidFill>
                  </a:tcPr>
                </a:tc>
                <a:tc>
                  <a:txBody>
                    <a:bodyPr/>
                    <a:lstStyle/>
                    <a:p>
                      <a:r>
                        <a:rPr lang="de-DE" sz="800"/>
                        <a:t>Act</a:t>
                      </a:r>
                    </a:p>
                  </a:txBody>
                  <a:tcPr marL="86185" marR="86185" marT="45244" marB="45244" anchor="ctr">
                    <a:solidFill>
                      <a:schemeClr val="bg2"/>
                    </a:solidFill>
                  </a:tcPr>
                </a:tc>
                <a:tc>
                  <a:txBody>
                    <a:bodyPr/>
                    <a:lstStyle/>
                    <a:p>
                      <a:pPr algn="ctr"/>
                      <a:endParaRPr lang="de-DE" sz="800"/>
                    </a:p>
                  </a:txBody>
                  <a:tcPr marL="86185" marR="86185" marT="45244" marB="45244" anchor="ctr">
                    <a:solidFill>
                      <a:schemeClr val="bg2"/>
                    </a:solidFill>
                  </a:tcPr>
                </a:tc>
                <a:extLst>
                  <a:ext uri="{0D108BD9-81ED-4DB2-BD59-A6C34878D82A}">
                    <a16:rowId xmlns:a16="http://schemas.microsoft.com/office/drawing/2014/main" val="4050252193"/>
                  </a:ext>
                </a:extLst>
              </a:tr>
            </a:tbl>
          </a:graphicData>
        </a:graphic>
      </p:graphicFrame>
      <p:sp>
        <p:nvSpPr>
          <p:cNvPr id="5" name="Textplatzhalter 4">
            <a:extLst>
              <a:ext uri="{FF2B5EF4-FFF2-40B4-BE49-F238E27FC236}">
                <a16:creationId xmlns:a16="http://schemas.microsoft.com/office/drawing/2014/main" id="{58218A84-6B18-4867-96E2-CA1F24644988}"/>
              </a:ext>
            </a:extLst>
          </p:cNvPr>
          <p:cNvSpPr>
            <a:spLocks noGrp="1"/>
          </p:cNvSpPr>
          <p:nvPr>
            <p:ph type="body" sz="quarter" idx="13" hasCustomPrompt="1"/>
          </p:nvPr>
        </p:nvSpPr>
        <p:spPr>
          <a:xfrm>
            <a:off x="6888331" y="2201672"/>
            <a:ext cx="1349346"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XXX</a:t>
            </a:r>
          </a:p>
        </p:txBody>
      </p:sp>
      <p:sp>
        <p:nvSpPr>
          <p:cNvPr id="16" name="Textplatzhalter 4">
            <a:extLst>
              <a:ext uri="{FF2B5EF4-FFF2-40B4-BE49-F238E27FC236}">
                <a16:creationId xmlns:a16="http://schemas.microsoft.com/office/drawing/2014/main" id="{6D8919A6-A058-46BF-B121-10F119F5BC8F}"/>
              </a:ext>
            </a:extLst>
          </p:cNvPr>
          <p:cNvSpPr>
            <a:spLocks noGrp="1"/>
          </p:cNvSpPr>
          <p:nvPr>
            <p:ph type="body" sz="quarter" idx="14" hasCustomPrompt="1"/>
          </p:nvPr>
        </p:nvSpPr>
        <p:spPr>
          <a:xfrm>
            <a:off x="6888331" y="2427688"/>
            <a:ext cx="1349346"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Free text</a:t>
            </a:r>
          </a:p>
        </p:txBody>
      </p:sp>
      <p:sp>
        <p:nvSpPr>
          <p:cNvPr id="17" name="Textplatzhalter 4">
            <a:extLst>
              <a:ext uri="{FF2B5EF4-FFF2-40B4-BE49-F238E27FC236}">
                <a16:creationId xmlns:a16="http://schemas.microsoft.com/office/drawing/2014/main" id="{E34FB55D-7329-4C6B-88EA-E206C618243C}"/>
              </a:ext>
            </a:extLst>
          </p:cNvPr>
          <p:cNvSpPr>
            <a:spLocks noGrp="1"/>
          </p:cNvSpPr>
          <p:nvPr>
            <p:ph type="body" sz="quarter" idx="15" hasCustomPrompt="1"/>
          </p:nvPr>
        </p:nvSpPr>
        <p:spPr>
          <a:xfrm>
            <a:off x="6888331" y="2619223"/>
            <a:ext cx="1349346"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Yes/No - Year</a:t>
            </a:r>
          </a:p>
        </p:txBody>
      </p:sp>
      <p:sp>
        <p:nvSpPr>
          <p:cNvPr id="18" name="Textplatzhalter 4">
            <a:extLst>
              <a:ext uri="{FF2B5EF4-FFF2-40B4-BE49-F238E27FC236}">
                <a16:creationId xmlns:a16="http://schemas.microsoft.com/office/drawing/2014/main" id="{34EF87A5-1B72-40BC-A173-298670831896}"/>
              </a:ext>
            </a:extLst>
          </p:cNvPr>
          <p:cNvSpPr>
            <a:spLocks noGrp="1"/>
          </p:cNvSpPr>
          <p:nvPr>
            <p:ph type="body" sz="quarter" idx="16" hasCustomPrompt="1"/>
          </p:nvPr>
        </p:nvSpPr>
        <p:spPr>
          <a:xfrm>
            <a:off x="6885059" y="2853009"/>
            <a:ext cx="478364"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Yes/No</a:t>
            </a:r>
          </a:p>
        </p:txBody>
      </p:sp>
      <p:sp>
        <p:nvSpPr>
          <p:cNvPr id="19" name="Textplatzhalter 4">
            <a:extLst>
              <a:ext uri="{FF2B5EF4-FFF2-40B4-BE49-F238E27FC236}">
                <a16:creationId xmlns:a16="http://schemas.microsoft.com/office/drawing/2014/main" id="{9FFD10A0-EA7E-4346-B677-89EABEE739DC}"/>
              </a:ext>
            </a:extLst>
          </p:cNvPr>
          <p:cNvSpPr>
            <a:spLocks noGrp="1"/>
          </p:cNvSpPr>
          <p:nvPr>
            <p:ph type="body" sz="quarter" idx="17" hasCustomPrompt="1"/>
          </p:nvPr>
        </p:nvSpPr>
        <p:spPr>
          <a:xfrm>
            <a:off x="6885059" y="3107827"/>
            <a:ext cx="478364"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TDB</a:t>
            </a:r>
          </a:p>
        </p:txBody>
      </p:sp>
      <p:sp>
        <p:nvSpPr>
          <p:cNvPr id="20" name="Textplatzhalter 4">
            <a:extLst>
              <a:ext uri="{FF2B5EF4-FFF2-40B4-BE49-F238E27FC236}">
                <a16:creationId xmlns:a16="http://schemas.microsoft.com/office/drawing/2014/main" id="{3E9F511A-D3BB-466A-ACA7-6AE28EFD1C38}"/>
              </a:ext>
            </a:extLst>
          </p:cNvPr>
          <p:cNvSpPr>
            <a:spLocks noGrp="1"/>
          </p:cNvSpPr>
          <p:nvPr>
            <p:ph type="body" sz="quarter" idx="18" hasCustomPrompt="1"/>
          </p:nvPr>
        </p:nvSpPr>
        <p:spPr>
          <a:xfrm>
            <a:off x="6889127" y="3323346"/>
            <a:ext cx="474296"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TBD</a:t>
            </a:r>
          </a:p>
        </p:txBody>
      </p:sp>
      <p:sp>
        <p:nvSpPr>
          <p:cNvPr id="21" name="Textplatzhalter 4">
            <a:extLst>
              <a:ext uri="{FF2B5EF4-FFF2-40B4-BE49-F238E27FC236}">
                <a16:creationId xmlns:a16="http://schemas.microsoft.com/office/drawing/2014/main" id="{0BB8ADA7-2E5E-4208-B9CE-13DBB06B8E19}"/>
              </a:ext>
            </a:extLst>
          </p:cNvPr>
          <p:cNvSpPr>
            <a:spLocks noGrp="1"/>
          </p:cNvSpPr>
          <p:nvPr>
            <p:ph type="body" sz="quarter" idx="19" hasCustomPrompt="1"/>
          </p:nvPr>
        </p:nvSpPr>
        <p:spPr>
          <a:xfrm>
            <a:off x="7906384" y="2853007"/>
            <a:ext cx="278780"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TBD</a:t>
            </a:r>
          </a:p>
        </p:txBody>
      </p:sp>
      <p:sp>
        <p:nvSpPr>
          <p:cNvPr id="22" name="Textplatzhalter 4">
            <a:extLst>
              <a:ext uri="{FF2B5EF4-FFF2-40B4-BE49-F238E27FC236}">
                <a16:creationId xmlns:a16="http://schemas.microsoft.com/office/drawing/2014/main" id="{C6A6457D-CB36-4308-BB7F-F725D62862F9}"/>
              </a:ext>
            </a:extLst>
          </p:cNvPr>
          <p:cNvSpPr>
            <a:spLocks noGrp="1"/>
          </p:cNvSpPr>
          <p:nvPr>
            <p:ph type="body" sz="quarter" idx="20" hasCustomPrompt="1"/>
          </p:nvPr>
        </p:nvSpPr>
        <p:spPr>
          <a:xfrm>
            <a:off x="7906384" y="3094977"/>
            <a:ext cx="278780"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TBD</a:t>
            </a:r>
          </a:p>
        </p:txBody>
      </p:sp>
      <p:sp>
        <p:nvSpPr>
          <p:cNvPr id="23" name="Textplatzhalter 4">
            <a:extLst>
              <a:ext uri="{FF2B5EF4-FFF2-40B4-BE49-F238E27FC236}">
                <a16:creationId xmlns:a16="http://schemas.microsoft.com/office/drawing/2014/main" id="{9575F6B8-99C4-4ED4-838A-A71BE7C90F60}"/>
              </a:ext>
            </a:extLst>
          </p:cNvPr>
          <p:cNvSpPr>
            <a:spLocks noGrp="1"/>
          </p:cNvSpPr>
          <p:nvPr>
            <p:ph type="body" sz="quarter" idx="21" hasCustomPrompt="1"/>
          </p:nvPr>
        </p:nvSpPr>
        <p:spPr>
          <a:xfrm>
            <a:off x="7906384" y="3327477"/>
            <a:ext cx="278780" cy="180999"/>
          </a:xfrm>
        </p:spPr>
        <p:txBody>
          <a:bodyPr>
            <a:noAutofit/>
          </a:bodyPr>
          <a:lstStyle>
            <a:lvl1pPr marL="0" indent="0">
              <a:buNone/>
              <a:defRPr sz="566"/>
            </a:lvl1pPr>
            <a:lvl2pPr marL="336641" indent="0">
              <a:buNone/>
              <a:defRPr/>
            </a:lvl2pPr>
            <a:lvl3pPr marL="677771" indent="0">
              <a:buNone/>
              <a:defRPr/>
            </a:lvl3pPr>
            <a:lvl4pPr marL="1012914" indent="0">
              <a:buNone/>
              <a:defRPr/>
            </a:lvl4pPr>
            <a:lvl5pPr marL="1355540" indent="0">
              <a:buNone/>
              <a:defRPr/>
            </a:lvl5pPr>
          </a:lstStyle>
          <a:p>
            <a:pPr lvl="0"/>
            <a:r>
              <a:rPr lang="en-US" noProof="0"/>
              <a:t>TBD</a:t>
            </a:r>
          </a:p>
        </p:txBody>
      </p:sp>
      <p:sp>
        <p:nvSpPr>
          <p:cNvPr id="28" name="Bildplatzhalter 27">
            <a:extLst>
              <a:ext uri="{FF2B5EF4-FFF2-40B4-BE49-F238E27FC236}">
                <a16:creationId xmlns:a16="http://schemas.microsoft.com/office/drawing/2014/main" id="{6BD7D855-7DF0-415F-8342-C27643389EA2}"/>
              </a:ext>
            </a:extLst>
          </p:cNvPr>
          <p:cNvSpPr>
            <a:spLocks noGrp="1"/>
          </p:cNvSpPr>
          <p:nvPr>
            <p:ph type="pic" sz="quarter" idx="22"/>
          </p:nvPr>
        </p:nvSpPr>
        <p:spPr>
          <a:xfrm>
            <a:off x="7363422" y="2499036"/>
            <a:ext cx="785902" cy="1547605"/>
          </a:xfrm>
        </p:spPr>
        <p:txBody>
          <a:bodyPr/>
          <a:lstStyle/>
          <a:p>
            <a:endParaRPr lang="en-US" noProof="0"/>
          </a:p>
        </p:txBody>
      </p:sp>
      <p:sp>
        <p:nvSpPr>
          <p:cNvPr id="30" name="Textplatzhalter 29">
            <a:extLst>
              <a:ext uri="{FF2B5EF4-FFF2-40B4-BE49-F238E27FC236}">
                <a16:creationId xmlns:a16="http://schemas.microsoft.com/office/drawing/2014/main" id="{D7F9D938-5824-42C6-AE88-9ACA3B3926AB}"/>
              </a:ext>
            </a:extLst>
          </p:cNvPr>
          <p:cNvSpPr>
            <a:spLocks noGrp="1"/>
          </p:cNvSpPr>
          <p:nvPr>
            <p:ph type="body" sz="quarter" idx="23" hasCustomPrompt="1"/>
          </p:nvPr>
        </p:nvSpPr>
        <p:spPr>
          <a:xfrm>
            <a:off x="441403" y="2055665"/>
            <a:ext cx="2307254" cy="1447827"/>
          </a:xfrm>
        </p:spPr>
        <p:txBody>
          <a:bodyPr>
            <a:normAutofit/>
          </a:bodyPr>
          <a:lstStyle>
            <a:lvl1pPr marL="33929">
              <a:spcAft>
                <a:spcPts val="94"/>
              </a:spcAft>
              <a:defRPr sz="848"/>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Short function decription – what shall be acomplished</a:t>
            </a:r>
          </a:p>
        </p:txBody>
      </p:sp>
      <p:sp>
        <p:nvSpPr>
          <p:cNvPr id="31" name="Textplatzhalter 29">
            <a:extLst>
              <a:ext uri="{FF2B5EF4-FFF2-40B4-BE49-F238E27FC236}">
                <a16:creationId xmlns:a16="http://schemas.microsoft.com/office/drawing/2014/main" id="{1472F3BA-690E-4107-9EE0-BF5F09A70547}"/>
              </a:ext>
            </a:extLst>
          </p:cNvPr>
          <p:cNvSpPr>
            <a:spLocks noGrp="1"/>
          </p:cNvSpPr>
          <p:nvPr>
            <p:ph type="body" sz="quarter" idx="24" hasCustomPrompt="1"/>
          </p:nvPr>
        </p:nvSpPr>
        <p:spPr>
          <a:xfrm>
            <a:off x="439299" y="1831850"/>
            <a:ext cx="2309358" cy="221968"/>
          </a:xfrm>
        </p:spPr>
        <p:txBody>
          <a:bodyPr>
            <a:normAutofit/>
          </a:bodyPr>
          <a:lstStyle>
            <a:lvl1pPr marL="0" indent="0">
              <a:spcAft>
                <a:spcPts val="94"/>
              </a:spcAft>
              <a:buNone/>
              <a:defRPr sz="848" b="1"/>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Header 1: Function Scope</a:t>
            </a:r>
          </a:p>
        </p:txBody>
      </p:sp>
      <p:sp>
        <p:nvSpPr>
          <p:cNvPr id="32" name="Textplatzhalter 29">
            <a:extLst>
              <a:ext uri="{FF2B5EF4-FFF2-40B4-BE49-F238E27FC236}">
                <a16:creationId xmlns:a16="http://schemas.microsoft.com/office/drawing/2014/main" id="{81049718-5B71-446D-931D-B276B7F87F10}"/>
              </a:ext>
            </a:extLst>
          </p:cNvPr>
          <p:cNvSpPr>
            <a:spLocks noGrp="1"/>
          </p:cNvSpPr>
          <p:nvPr>
            <p:ph type="body" sz="quarter" idx="25" hasCustomPrompt="1"/>
          </p:nvPr>
        </p:nvSpPr>
        <p:spPr>
          <a:xfrm>
            <a:off x="441403" y="3804104"/>
            <a:ext cx="2307254" cy="1447827"/>
          </a:xfrm>
        </p:spPr>
        <p:txBody>
          <a:bodyPr>
            <a:normAutofit/>
          </a:bodyPr>
          <a:lstStyle>
            <a:lvl1pPr marL="33929">
              <a:spcAft>
                <a:spcPts val="94"/>
              </a:spcAft>
              <a:defRPr sz="848"/>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Explicit driver experience, i.e. driver perceives audio/visual feedback or function controls vehicle</a:t>
            </a:r>
          </a:p>
        </p:txBody>
      </p:sp>
      <p:sp>
        <p:nvSpPr>
          <p:cNvPr id="33" name="Textplatzhalter 29">
            <a:extLst>
              <a:ext uri="{FF2B5EF4-FFF2-40B4-BE49-F238E27FC236}">
                <a16:creationId xmlns:a16="http://schemas.microsoft.com/office/drawing/2014/main" id="{E53946E6-7094-433B-860F-D26E16E15B50}"/>
              </a:ext>
            </a:extLst>
          </p:cNvPr>
          <p:cNvSpPr>
            <a:spLocks noGrp="1"/>
          </p:cNvSpPr>
          <p:nvPr>
            <p:ph type="body" sz="quarter" idx="26" hasCustomPrompt="1"/>
          </p:nvPr>
        </p:nvSpPr>
        <p:spPr>
          <a:xfrm>
            <a:off x="439299" y="3580292"/>
            <a:ext cx="2309358" cy="221968"/>
          </a:xfrm>
        </p:spPr>
        <p:txBody>
          <a:bodyPr>
            <a:normAutofit/>
          </a:bodyPr>
          <a:lstStyle>
            <a:lvl1pPr marL="0" indent="0">
              <a:spcAft>
                <a:spcPts val="94"/>
              </a:spcAft>
              <a:buNone/>
              <a:defRPr sz="848" b="1"/>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Header 2: Driver Experience/Interaction</a:t>
            </a:r>
          </a:p>
        </p:txBody>
      </p:sp>
      <p:sp>
        <p:nvSpPr>
          <p:cNvPr id="34" name="Textplatzhalter 29">
            <a:extLst>
              <a:ext uri="{FF2B5EF4-FFF2-40B4-BE49-F238E27FC236}">
                <a16:creationId xmlns:a16="http://schemas.microsoft.com/office/drawing/2014/main" id="{A3FAAE12-0B97-493B-B4C8-730D34EEB101}"/>
              </a:ext>
            </a:extLst>
          </p:cNvPr>
          <p:cNvSpPr>
            <a:spLocks noGrp="1"/>
          </p:cNvSpPr>
          <p:nvPr>
            <p:ph type="body" sz="quarter" idx="27" hasCustomPrompt="1"/>
          </p:nvPr>
        </p:nvSpPr>
        <p:spPr>
          <a:xfrm>
            <a:off x="3291220" y="2053819"/>
            <a:ext cx="2307254" cy="1447827"/>
          </a:xfrm>
        </p:spPr>
        <p:txBody>
          <a:bodyPr>
            <a:normAutofit/>
          </a:bodyPr>
          <a:lstStyle>
            <a:lvl1pPr marL="33929">
              <a:spcAft>
                <a:spcPts val="94"/>
              </a:spcAft>
              <a:defRPr sz="848"/>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E.g. Driving scenario - Please add images</a:t>
            </a:r>
          </a:p>
        </p:txBody>
      </p:sp>
      <p:sp>
        <p:nvSpPr>
          <p:cNvPr id="35" name="Textplatzhalter 29">
            <a:extLst>
              <a:ext uri="{FF2B5EF4-FFF2-40B4-BE49-F238E27FC236}">
                <a16:creationId xmlns:a16="http://schemas.microsoft.com/office/drawing/2014/main" id="{89F61AD2-AF94-4A71-ABF8-35A151C1FB30}"/>
              </a:ext>
            </a:extLst>
          </p:cNvPr>
          <p:cNvSpPr>
            <a:spLocks noGrp="1"/>
          </p:cNvSpPr>
          <p:nvPr>
            <p:ph type="body" sz="quarter" idx="28" hasCustomPrompt="1"/>
          </p:nvPr>
        </p:nvSpPr>
        <p:spPr>
          <a:xfrm>
            <a:off x="3289116" y="1830005"/>
            <a:ext cx="2309358" cy="221968"/>
          </a:xfrm>
        </p:spPr>
        <p:txBody>
          <a:bodyPr>
            <a:normAutofit/>
          </a:bodyPr>
          <a:lstStyle>
            <a:lvl1pPr marL="0" indent="0">
              <a:spcAft>
                <a:spcPts val="94"/>
              </a:spcAft>
              <a:buNone/>
              <a:defRPr sz="848" b="1"/>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Header 3: Main Usecase(s)</a:t>
            </a:r>
          </a:p>
        </p:txBody>
      </p:sp>
      <p:sp>
        <p:nvSpPr>
          <p:cNvPr id="36" name="Textplatzhalter 29">
            <a:extLst>
              <a:ext uri="{FF2B5EF4-FFF2-40B4-BE49-F238E27FC236}">
                <a16:creationId xmlns:a16="http://schemas.microsoft.com/office/drawing/2014/main" id="{7B0DE107-65C1-443B-AF70-BF902B88E618}"/>
              </a:ext>
            </a:extLst>
          </p:cNvPr>
          <p:cNvSpPr>
            <a:spLocks noGrp="1"/>
          </p:cNvSpPr>
          <p:nvPr>
            <p:ph type="body" sz="quarter" idx="29" hasCustomPrompt="1"/>
          </p:nvPr>
        </p:nvSpPr>
        <p:spPr>
          <a:xfrm>
            <a:off x="3289116" y="3802259"/>
            <a:ext cx="2307254" cy="1447827"/>
          </a:xfrm>
        </p:spPr>
        <p:txBody>
          <a:bodyPr>
            <a:normAutofit/>
          </a:bodyPr>
          <a:lstStyle>
            <a:lvl1pPr marL="33929">
              <a:spcAft>
                <a:spcPts val="94"/>
              </a:spcAft>
              <a:defRPr sz="848"/>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List of high level function features</a:t>
            </a:r>
          </a:p>
        </p:txBody>
      </p:sp>
      <p:sp>
        <p:nvSpPr>
          <p:cNvPr id="37" name="Textplatzhalter 29">
            <a:extLst>
              <a:ext uri="{FF2B5EF4-FFF2-40B4-BE49-F238E27FC236}">
                <a16:creationId xmlns:a16="http://schemas.microsoft.com/office/drawing/2014/main" id="{3559BC9F-F46E-4DDE-8589-92129C874F98}"/>
              </a:ext>
            </a:extLst>
          </p:cNvPr>
          <p:cNvSpPr>
            <a:spLocks noGrp="1"/>
          </p:cNvSpPr>
          <p:nvPr>
            <p:ph type="body" sz="quarter" idx="30" hasCustomPrompt="1"/>
          </p:nvPr>
        </p:nvSpPr>
        <p:spPr>
          <a:xfrm>
            <a:off x="3287012" y="3578445"/>
            <a:ext cx="2309358" cy="221968"/>
          </a:xfrm>
        </p:spPr>
        <p:txBody>
          <a:bodyPr>
            <a:normAutofit/>
          </a:bodyPr>
          <a:lstStyle>
            <a:lvl1pPr marL="0" indent="0">
              <a:spcAft>
                <a:spcPts val="94"/>
              </a:spcAft>
              <a:buNone/>
              <a:defRPr sz="848" b="1"/>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Header 4: Features</a:t>
            </a:r>
          </a:p>
        </p:txBody>
      </p:sp>
      <p:cxnSp>
        <p:nvCxnSpPr>
          <p:cNvPr id="38" name="Gerader Verbinder 37">
            <a:extLst>
              <a:ext uri="{FF2B5EF4-FFF2-40B4-BE49-F238E27FC236}">
                <a16:creationId xmlns:a16="http://schemas.microsoft.com/office/drawing/2014/main" id="{6277C55A-9DBE-4122-AB27-87A7D460E193}"/>
              </a:ext>
            </a:extLst>
          </p:cNvPr>
          <p:cNvCxnSpPr>
            <a:cxnSpLocks/>
          </p:cNvCxnSpPr>
          <p:nvPr userDrawn="1"/>
        </p:nvCxnSpPr>
        <p:spPr>
          <a:xfrm>
            <a:off x="3019738" y="1830912"/>
            <a:ext cx="0" cy="3348240"/>
          </a:xfrm>
          <a:prstGeom prst="line">
            <a:avLst/>
          </a:prstGeom>
          <a:ln w="63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Textplatzhalter 29">
            <a:extLst>
              <a:ext uri="{FF2B5EF4-FFF2-40B4-BE49-F238E27FC236}">
                <a16:creationId xmlns:a16="http://schemas.microsoft.com/office/drawing/2014/main" id="{CDC93D6E-34D3-4E34-BD4F-0A222D0406FC}"/>
              </a:ext>
            </a:extLst>
          </p:cNvPr>
          <p:cNvSpPr>
            <a:spLocks noGrp="1"/>
          </p:cNvSpPr>
          <p:nvPr>
            <p:ph type="body" sz="quarter" idx="31" hasCustomPrompt="1"/>
          </p:nvPr>
        </p:nvSpPr>
        <p:spPr>
          <a:xfrm>
            <a:off x="5899799" y="1984490"/>
            <a:ext cx="2309358" cy="221968"/>
          </a:xfrm>
        </p:spPr>
        <p:txBody>
          <a:bodyPr>
            <a:normAutofit/>
          </a:bodyPr>
          <a:lstStyle>
            <a:lvl1pPr marL="0" indent="0">
              <a:spcAft>
                <a:spcPts val="94"/>
              </a:spcAft>
              <a:buNone/>
              <a:defRPr sz="848" b="1"/>
            </a:lvl1pPr>
            <a:lvl2pPr>
              <a:spcAft>
                <a:spcPts val="94"/>
              </a:spcAft>
              <a:defRPr sz="848"/>
            </a:lvl2pPr>
            <a:lvl3pPr>
              <a:spcAft>
                <a:spcPts val="94"/>
              </a:spcAft>
              <a:defRPr sz="848"/>
            </a:lvl3pPr>
            <a:lvl4pPr>
              <a:spcAft>
                <a:spcPts val="94"/>
              </a:spcAft>
              <a:defRPr sz="848"/>
            </a:lvl4pPr>
            <a:lvl5pPr>
              <a:spcAft>
                <a:spcPts val="94"/>
              </a:spcAft>
              <a:defRPr sz="848"/>
            </a:lvl5pPr>
          </a:lstStyle>
          <a:p>
            <a:pPr lvl="0"/>
            <a:r>
              <a:rPr lang="en-US" noProof="0"/>
              <a:t>Header 5: Preferred System Setup</a:t>
            </a:r>
          </a:p>
        </p:txBody>
      </p:sp>
      <p:sp>
        <p:nvSpPr>
          <p:cNvPr id="40" name="Textplatzhalter 29">
            <a:extLst>
              <a:ext uri="{FF2B5EF4-FFF2-40B4-BE49-F238E27FC236}">
                <a16:creationId xmlns:a16="http://schemas.microsoft.com/office/drawing/2014/main" id="{D608D306-D812-4404-A3BE-F29DE1E3C874}"/>
              </a:ext>
            </a:extLst>
          </p:cNvPr>
          <p:cNvSpPr>
            <a:spLocks noGrp="1"/>
          </p:cNvSpPr>
          <p:nvPr>
            <p:ph type="body" sz="quarter" idx="32" hasCustomPrompt="1"/>
          </p:nvPr>
        </p:nvSpPr>
        <p:spPr>
          <a:xfrm>
            <a:off x="5900851" y="2239849"/>
            <a:ext cx="1374406" cy="1806792"/>
          </a:xfrm>
        </p:spPr>
        <p:txBody>
          <a:bodyPr>
            <a:normAutofit/>
          </a:bodyPr>
          <a:lstStyle>
            <a:lvl1pPr marL="33929" marR="0" indent="-167573" algn="l" defTabSz="861801" rtl="0" eaLnBrk="1" fontAlgn="auto" latinLnBrk="0" hangingPunct="1">
              <a:lnSpc>
                <a:spcPct val="100000"/>
              </a:lnSpc>
              <a:spcBef>
                <a:spcPts val="0"/>
              </a:spcBef>
              <a:spcAft>
                <a:spcPts val="94"/>
              </a:spcAft>
              <a:buClr>
                <a:schemeClr val="accent1"/>
              </a:buClr>
              <a:buSzPct val="125000"/>
              <a:buFont typeface="Arial" pitchFamily="34" charset="0"/>
              <a:buChar char="›"/>
              <a:tabLst/>
              <a:defRPr sz="754"/>
            </a:lvl1pPr>
            <a:lvl2pPr>
              <a:spcAft>
                <a:spcPts val="94"/>
              </a:spcAft>
              <a:defRPr sz="848"/>
            </a:lvl2pPr>
            <a:lvl3pPr>
              <a:spcAft>
                <a:spcPts val="94"/>
              </a:spcAft>
              <a:defRPr sz="848"/>
            </a:lvl3pPr>
            <a:lvl4pPr>
              <a:spcAft>
                <a:spcPts val="94"/>
              </a:spcAft>
              <a:defRPr sz="848"/>
            </a:lvl4pPr>
            <a:lvl5pPr>
              <a:spcAft>
                <a:spcPts val="94"/>
              </a:spcAft>
              <a:defRPr sz="848"/>
            </a:lvl5pPr>
          </a:lstStyle>
          <a:p>
            <a:pPr marL="33929" marR="0" lvl="0" indent="-167573" algn="l" defTabSz="861801" rtl="0" eaLnBrk="1" fontAlgn="auto" latinLnBrk="0" hangingPunct="1">
              <a:lnSpc>
                <a:spcPct val="100000"/>
              </a:lnSpc>
              <a:spcBef>
                <a:spcPts val="0"/>
              </a:spcBef>
              <a:spcAft>
                <a:spcPts val="94"/>
              </a:spcAft>
              <a:buClr>
                <a:schemeClr val="accent1"/>
              </a:buClr>
              <a:buSzPct val="125000"/>
              <a:buFont typeface="Arial" pitchFamily="34" charset="0"/>
              <a:buChar char="›"/>
              <a:tabLst/>
              <a:defRPr/>
            </a:pPr>
            <a:r>
              <a:rPr lang="en-US" noProof="0"/>
              <a:t>Description of relevant components. Alternatively  environment sensor capability, i.e. list of properties like field of view or detection features - Please add a small image for sensor setup on the right hand side. More extensive description on slide 3</a:t>
            </a:r>
          </a:p>
          <a:p>
            <a:pPr marL="33929" marR="0" lvl="0" indent="-167573" algn="l" defTabSz="861801" rtl="0" eaLnBrk="1" fontAlgn="auto" latinLnBrk="0" hangingPunct="1">
              <a:lnSpc>
                <a:spcPct val="100000"/>
              </a:lnSpc>
              <a:spcBef>
                <a:spcPts val="0"/>
              </a:spcBef>
              <a:spcAft>
                <a:spcPts val="94"/>
              </a:spcAft>
              <a:buClr>
                <a:schemeClr val="accent1"/>
              </a:buClr>
              <a:buSzPct val="125000"/>
              <a:buFont typeface="Arial" pitchFamily="34" charset="0"/>
              <a:buChar char="›"/>
              <a:tabLst/>
              <a:defRPr/>
            </a:pPr>
            <a:endParaRPr lang="en-US" noProof="0"/>
          </a:p>
          <a:p>
            <a:pPr lvl="0"/>
            <a:endParaRPr lang="en-US" noProof="0"/>
          </a:p>
        </p:txBody>
      </p:sp>
      <p:sp>
        <p:nvSpPr>
          <p:cNvPr id="41" name="Textplatzhalter 34">
            <a:extLst>
              <a:ext uri="{FF2B5EF4-FFF2-40B4-BE49-F238E27FC236}">
                <a16:creationId xmlns:a16="http://schemas.microsoft.com/office/drawing/2014/main" id="{9EBBD230-4036-4936-B7DE-C42F79ADFF96}"/>
              </a:ext>
            </a:extLst>
          </p:cNvPr>
          <p:cNvSpPr>
            <a:spLocks noGrp="1"/>
          </p:cNvSpPr>
          <p:nvPr>
            <p:ph type="body" sz="quarter" idx="33" hasCustomPrompt="1"/>
          </p:nvPr>
        </p:nvSpPr>
        <p:spPr>
          <a:xfrm>
            <a:off x="372573" y="838645"/>
            <a:ext cx="7873159" cy="489511"/>
          </a:xfrm>
        </p:spPr>
        <p:txBody>
          <a:bodyPr>
            <a:noAutofit/>
          </a:bodyPr>
          <a:lstStyle>
            <a:lvl1pPr marL="0" marR="0" indent="0" algn="l" defTabSz="861801" rtl="0" eaLnBrk="1" fontAlgn="auto" latinLnBrk="0" hangingPunct="1">
              <a:lnSpc>
                <a:spcPct val="100000"/>
              </a:lnSpc>
              <a:spcBef>
                <a:spcPts val="0"/>
              </a:spcBef>
              <a:spcAft>
                <a:spcPts val="1131"/>
              </a:spcAft>
              <a:buClr>
                <a:schemeClr val="accent1"/>
              </a:buClr>
              <a:buSzPct val="125000"/>
              <a:buFont typeface="Arial" pitchFamily="34" charset="0"/>
              <a:buNone/>
              <a:tabLst/>
              <a:defRPr sz="2262" baseline="0"/>
            </a:lvl1pPr>
          </a:lstStyle>
          <a:p>
            <a:pPr marL="0" marR="0" lvl="0" indent="0" algn="l" defTabSz="861801" rtl="0" eaLnBrk="1" fontAlgn="auto" latinLnBrk="0" hangingPunct="1">
              <a:lnSpc>
                <a:spcPct val="100000"/>
              </a:lnSpc>
              <a:spcBef>
                <a:spcPts val="0"/>
              </a:spcBef>
              <a:spcAft>
                <a:spcPts val="1131"/>
              </a:spcAft>
              <a:buClr>
                <a:schemeClr val="accent1"/>
              </a:buClr>
              <a:buSzPct val="125000"/>
              <a:buFont typeface="Arial" pitchFamily="34" charset="0"/>
              <a:buNone/>
              <a:tabLst/>
              <a:defRPr/>
            </a:pPr>
            <a:r>
              <a:rPr lang="en-US" noProof="0"/>
              <a:t>Name of the Vehicle Function (Acronym/Variant)</a:t>
            </a:r>
          </a:p>
        </p:txBody>
      </p:sp>
      <p:sp>
        <p:nvSpPr>
          <p:cNvPr id="43" name="Titel 1">
            <a:extLst>
              <a:ext uri="{FF2B5EF4-FFF2-40B4-BE49-F238E27FC236}">
                <a16:creationId xmlns:a16="http://schemas.microsoft.com/office/drawing/2014/main" id="{69A3F9B2-9C42-46F0-ABEE-185740AF68FE}"/>
              </a:ext>
            </a:extLst>
          </p:cNvPr>
          <p:cNvSpPr txBox="1">
            <a:spLocks/>
          </p:cNvSpPr>
          <p:nvPr userDrawn="1"/>
        </p:nvSpPr>
        <p:spPr>
          <a:xfrm>
            <a:off x="372573" y="374016"/>
            <a:ext cx="7873394" cy="903804"/>
          </a:xfrm>
          <a:prstGeom prst="rect">
            <a:avLst/>
          </a:prstGeom>
        </p:spPr>
        <p:txBody>
          <a:bodyPr vert="horz" lIns="0" tIns="0" rIns="86185" bIns="0" rtlCol="0" anchor="t" anchorCtr="0">
            <a:normAutofit/>
          </a:bodyPr>
          <a:lstStyle/>
          <a:p>
            <a:pPr lvl="0">
              <a:lnSpc>
                <a:spcPct val="95000"/>
              </a:lnSpc>
              <a:spcBef>
                <a:spcPct val="0"/>
              </a:spcBef>
              <a:defRPr/>
            </a:pPr>
            <a:endParaRPr kumimoji="0" lang="en-US" sz="1885" b="0" i="0" u="none" strike="noStrike" kern="1200" cap="none" spc="0" normalizeH="0" baseline="0" noProof="0">
              <a:ln>
                <a:noFill/>
              </a:ln>
              <a:solidFill>
                <a:srgbClr val="FF0000"/>
              </a:solidFill>
              <a:effectLst/>
              <a:uLnTx/>
              <a:uFillTx/>
              <a:latin typeface="+mj-lt"/>
              <a:ea typeface="+mj-ea"/>
              <a:cs typeface="Arial" pitchFamily="34" charset="0"/>
            </a:endParaRPr>
          </a:p>
        </p:txBody>
      </p:sp>
    </p:spTree>
    <p:extLst>
      <p:ext uri="{BB962C8B-B14F-4D97-AF65-F5344CB8AC3E}">
        <p14:creationId xmlns:p14="http://schemas.microsoft.com/office/powerpoint/2010/main" val="28700980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封底">
    <p:spTree>
      <p:nvGrpSpPr>
        <p:cNvPr id="1" name=""/>
        <p:cNvGrpSpPr/>
        <p:nvPr/>
      </p:nvGrpSpPr>
      <p:grpSpPr>
        <a:xfrm>
          <a:off x="0" y="0"/>
          <a:ext cx="0" cy="0"/>
          <a:chOff x="0" y="0"/>
          <a:chExt cx="0" cy="0"/>
        </a:xfrm>
      </p:grpSpPr>
      <p:cxnSp>
        <p:nvCxnSpPr>
          <p:cNvPr id="6" name="直接连接符 5"/>
          <p:cNvCxnSpPr/>
          <p:nvPr userDrawn="1"/>
        </p:nvCxnSpPr>
        <p:spPr>
          <a:xfrm>
            <a:off x="-22860" y="6287770"/>
            <a:ext cx="662178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052435" y="6287770"/>
            <a:ext cx="56197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长安行天下 横"/>
          <p:cNvPicPr>
            <a:picLocks noChangeAspect="1" noChangeArrowheads="1"/>
          </p:cNvPicPr>
          <p:nvPr userDrawn="1"/>
        </p:nvPicPr>
        <p:blipFill>
          <a:blip r:embed="rId2" cstate="print"/>
          <a:srcRect/>
          <a:stretch>
            <a:fillRect/>
          </a:stretch>
        </p:blipFill>
        <p:spPr bwMode="auto">
          <a:xfrm>
            <a:off x="6693535" y="5927725"/>
            <a:ext cx="1304290" cy="451485"/>
          </a:xfrm>
          <a:prstGeom prst="rect">
            <a:avLst/>
          </a:prstGeom>
          <a:noFill/>
          <a:ln w="9525">
            <a:noFill/>
            <a:miter lim="800000"/>
            <a:headEnd/>
            <a:tailEnd/>
          </a:ln>
        </p:spPr>
      </p:pic>
      <p:sp>
        <p:nvSpPr>
          <p:cNvPr id="8" name="文本框 1"/>
          <p:cNvSpPr txBox="1"/>
          <p:nvPr userDrawn="1"/>
        </p:nvSpPr>
        <p:spPr>
          <a:xfrm>
            <a:off x="0" y="6112855"/>
            <a:ext cx="939441" cy="266355"/>
          </a:xfrm>
          <a:prstGeom prst="rect">
            <a:avLst/>
          </a:prstGeom>
          <a:noFill/>
        </p:spPr>
        <p:txBody>
          <a:bodyPr wrap="square" rtlCol="0">
            <a:spAutoFit/>
          </a:bodyPr>
          <a:lstStyle/>
          <a:p>
            <a:fld id="{4DC1F28F-D84B-42C8-98D6-DCAA4E9C2DD8}" type="slidenum">
              <a:rPr lang="zh-CN" altLang="en-US" sz="1130" b="1" smtClean="0">
                <a:latin typeface="微软雅黑" panose="020B0503020204020204" pitchFamily="34" charset="-122"/>
                <a:ea typeface="微软雅黑" panose="020B0503020204020204" pitchFamily="34" charset="-122"/>
              </a:rPr>
              <a:pPr/>
              <a:t>‹#›</a:t>
            </a:fld>
            <a:r>
              <a:rPr lang="en-US" altLang="zh-CN" sz="1130" b="1">
                <a:latin typeface="微软雅黑" panose="020B0503020204020204" pitchFamily="34" charset="-122"/>
                <a:ea typeface="微软雅黑" panose="020B0503020204020204" pitchFamily="34" charset="-122"/>
              </a:rPr>
              <a:t>/</a:t>
            </a:r>
            <a:r>
              <a:rPr lang="zh-CN" altLang="en-US" sz="1130" b="1">
                <a:latin typeface="微软雅黑" panose="020B0503020204020204" pitchFamily="34" charset="-122"/>
                <a:ea typeface="微软雅黑" panose="020B0503020204020204" pitchFamily="34" charset="-122"/>
              </a:rPr>
              <a:t> </a:t>
            </a:r>
            <a:fld id="{4DC1F28F-D84B-42C8-98D6-DCAA4E9C2DD8}" type="slidenum">
              <a:rPr lang="zh-CN" altLang="en-US" sz="1130" b="1" dirty="0" smtClean="0">
                <a:latin typeface="微软雅黑" panose="020B0503020204020204" pitchFamily="34" charset="-122"/>
                <a:ea typeface="微软雅黑" panose="020B0503020204020204" pitchFamily="34" charset="-122"/>
              </a:rPr>
              <a:pPr/>
              <a:t>‹#›</a:t>
            </a:fld>
            <a:endParaRPr lang="zh-CN" altLang="en-US" sz="1130" b="1">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6" name="Rectangle 10"/>
          <p:cNvSpPr>
            <a:spLocks noChangeArrowheads="1"/>
          </p:cNvSpPr>
          <p:nvPr userDrawn="1"/>
        </p:nvSpPr>
        <p:spPr bwMode="auto">
          <a:xfrm rot="10800000" flipV="1">
            <a:off x="1208240" y="774411"/>
            <a:ext cx="7376842" cy="82141"/>
          </a:xfrm>
          <a:prstGeom prst="rect">
            <a:avLst/>
          </a:prstGeom>
          <a:gradFill flip="none" rotWithShape="1">
            <a:gsLst>
              <a:gs pos="100000">
                <a:schemeClr val="bg1"/>
              </a:gs>
              <a:gs pos="53000">
                <a:srgbClr val="627BA6"/>
              </a:gs>
              <a:gs pos="0">
                <a:srgbClr val="000066"/>
              </a:gs>
            </a:gsLst>
            <a:lin ang="0" scaled="0"/>
            <a:tileRect/>
          </a:gradFill>
          <a:ln w="28575" algn="ctr">
            <a:noFill/>
            <a:miter lim="800000"/>
            <a:headEnd/>
            <a:tailEnd/>
          </a:ln>
          <a:effectLst/>
        </p:spPr>
        <p:txBody>
          <a:bodyPr wrap="none" lIns="68064" tIns="34032" rIns="68064" bIns="34032" anchor="ctr"/>
          <a:lstStyle/>
          <a:p>
            <a:pPr defTabSz="680614" fontAlgn="auto">
              <a:spcBef>
                <a:spcPts val="0"/>
              </a:spcBef>
              <a:spcAft>
                <a:spcPts val="0"/>
              </a:spcAft>
              <a:defRPr/>
            </a:pPr>
            <a:endParaRPr lang="zh-CN" altLang="en-US" sz="1697">
              <a:ln>
                <a:solidFill>
                  <a:srgbClr val="002060"/>
                </a:solidFill>
              </a:ln>
              <a:solidFill>
                <a:srgbClr val="002060"/>
              </a:solidFill>
              <a:latin typeface="+mn-lt"/>
              <a:ea typeface="微软雅黑" pitchFamily="34" charset="-122"/>
              <a:cs typeface="Arial" pitchFamily="34" charset="0"/>
            </a:endParaRPr>
          </a:p>
        </p:txBody>
      </p:sp>
      <p:sp>
        <p:nvSpPr>
          <p:cNvPr id="8" name="日期占位符 7"/>
          <p:cNvSpPr>
            <a:spLocks noGrp="1"/>
          </p:cNvSpPr>
          <p:nvPr>
            <p:ph type="dt" sz="half" idx="10"/>
          </p:nvPr>
        </p:nvSpPr>
        <p:spPr>
          <a:xfrm>
            <a:off x="237066" y="6014993"/>
            <a:ext cx="2010992" cy="344164"/>
          </a:xfrm>
        </p:spPr>
        <p:txBody>
          <a:bodyPr/>
          <a:lstStyle>
            <a:lvl1pPr>
              <a:defRPr>
                <a:solidFill>
                  <a:srgbClr val="002060"/>
                </a:solidFill>
              </a:defRPr>
            </a:lvl1pPr>
          </a:lstStyle>
          <a:p>
            <a:r>
              <a:rPr lang="zh-CN" altLang="en-US">
                <a:latin typeface="黑体" pitchFamily="49" charset="-122"/>
                <a:ea typeface="黑体" pitchFamily="49" charset="-122"/>
              </a:rPr>
              <a:t>第</a:t>
            </a:r>
            <a:r>
              <a:rPr lang="en-US" altLang="zh-CN">
                <a:latin typeface="黑体" pitchFamily="49" charset="-122"/>
                <a:ea typeface="黑体" pitchFamily="49" charset="-122"/>
              </a:rPr>
              <a:t>XX</a:t>
            </a:r>
            <a:r>
              <a:rPr lang="zh-CN" altLang="en-US">
                <a:latin typeface="黑体" pitchFamily="49" charset="-122"/>
                <a:ea typeface="黑体" pitchFamily="49" charset="-122"/>
              </a:rPr>
              <a:t>次</a:t>
            </a:r>
            <a:r>
              <a:rPr lang="en-US" altLang="zh-CN">
                <a:latin typeface="黑体" pitchFamily="49" charset="-122"/>
                <a:ea typeface="黑体" pitchFamily="49" charset="-122"/>
              </a:rPr>
              <a:t>XX</a:t>
            </a:r>
            <a:r>
              <a:rPr lang="zh-CN" altLang="en-US">
                <a:latin typeface="黑体" pitchFamily="49" charset="-122"/>
                <a:ea typeface="黑体" pitchFamily="49" charset="-122"/>
              </a:rPr>
              <a:t>会议 </a:t>
            </a:r>
            <a:endParaRPr lang="en-US" altLang="zh-CN">
              <a:latin typeface="黑体" pitchFamily="49" charset="-122"/>
              <a:ea typeface="黑体" pitchFamily="49" charset="-122"/>
            </a:endParaRPr>
          </a:p>
          <a:p>
            <a:r>
              <a:rPr lang="en-US" altLang="zh-CN"/>
              <a:t>No. XX </a:t>
            </a:r>
            <a:r>
              <a:rPr lang="en-US" altLang="zh-CN" err="1"/>
              <a:t>XX</a:t>
            </a:r>
            <a:r>
              <a:rPr lang="en-US" altLang="zh-CN"/>
              <a:t> Meeting</a:t>
            </a:r>
          </a:p>
        </p:txBody>
      </p:sp>
      <p:sp>
        <p:nvSpPr>
          <p:cNvPr id="9" name="灯片编号占位符 8"/>
          <p:cNvSpPr>
            <a:spLocks noGrp="1"/>
          </p:cNvSpPr>
          <p:nvPr>
            <p:ph type="sldNum" sz="quarter" idx="11"/>
          </p:nvPr>
        </p:nvSpPr>
        <p:spPr>
          <a:xfrm>
            <a:off x="6370480" y="6010200"/>
            <a:ext cx="2010992" cy="344164"/>
          </a:xfrm>
        </p:spPr>
        <p:txBody>
          <a:bodyPr/>
          <a:lstStyle>
            <a:lvl1pPr>
              <a:defRPr b="1">
                <a:solidFill>
                  <a:srgbClr val="002060"/>
                </a:solidFill>
                <a:latin typeface="黑体" pitchFamily="49" charset="-122"/>
                <a:ea typeface="黑体" pitchFamily="49" charset="-122"/>
              </a:defRPr>
            </a:lvl1pPr>
          </a:lstStyle>
          <a:p>
            <a:fld id="{FB4CACAA-3B2D-4A20-B512-17AA84E43338}" type="slidenum">
              <a:rPr lang="zh-CN" altLang="en-US" smtClean="0"/>
              <a:pPr/>
              <a:t>‹#›</a:t>
            </a:fld>
            <a:endParaRPr lang="zh-CN" altLang="en-US"/>
          </a:p>
        </p:txBody>
      </p:sp>
      <p:sp>
        <p:nvSpPr>
          <p:cNvPr id="10" name="页脚占位符 9"/>
          <p:cNvSpPr>
            <a:spLocks noGrp="1"/>
          </p:cNvSpPr>
          <p:nvPr>
            <p:ph type="ftr" sz="quarter" idx="12"/>
          </p:nvPr>
        </p:nvSpPr>
        <p:spPr>
          <a:xfrm>
            <a:off x="3276816" y="6010200"/>
            <a:ext cx="2729204" cy="344164"/>
          </a:xfrm>
        </p:spPr>
        <p:txBody>
          <a:bodyPr/>
          <a:lstStyle>
            <a:lvl1pPr>
              <a:defRPr>
                <a:solidFill>
                  <a:srgbClr val="002060"/>
                </a:solidFill>
              </a:defRPr>
            </a:lvl1pPr>
          </a:lstStyle>
          <a:p>
            <a:r>
              <a:rPr lang="zh-CN" altLang="en-US">
                <a:latin typeface="黑体" pitchFamily="49" charset="-122"/>
                <a:ea typeface="黑体" pitchFamily="49" charset="-122"/>
              </a:rPr>
              <a:t>上海汽车集团股份有限公司乘用车公司</a:t>
            </a:r>
          </a:p>
          <a:p>
            <a:r>
              <a:rPr lang="en-US" altLang="zh-CN"/>
              <a:t>SAIC Motor Passenger Vehicle Co.</a:t>
            </a:r>
          </a:p>
        </p:txBody>
      </p:sp>
      <p:sp>
        <p:nvSpPr>
          <p:cNvPr id="12" name="Text Box 19"/>
          <p:cNvSpPr txBox="1">
            <a:spLocks noChangeArrowheads="1"/>
          </p:cNvSpPr>
          <p:nvPr userDrawn="1"/>
        </p:nvSpPr>
        <p:spPr bwMode="auto">
          <a:xfrm>
            <a:off x="6616523" y="178069"/>
            <a:ext cx="1832936" cy="394019"/>
          </a:xfrm>
          <a:prstGeom prst="rect">
            <a:avLst/>
          </a:prstGeom>
          <a:noFill/>
          <a:ln w="9525" cap="rnd">
            <a:solidFill>
              <a:schemeClr val="tx1"/>
            </a:solidFill>
            <a:prstDash val="sysDot"/>
            <a:miter lim="800000"/>
            <a:headEnd/>
            <a:tailEnd/>
          </a:ln>
          <a:effectLst/>
        </p:spPr>
        <p:txBody>
          <a:bodyPr>
            <a:spAutoFit/>
          </a:bodyPr>
          <a:lstStyle/>
          <a:p>
            <a:pPr algn="ctr" eaLnBrk="0" hangingPunct="0">
              <a:spcBef>
                <a:spcPct val="20000"/>
              </a:spcBef>
              <a:buClr>
                <a:srgbClr val="CC3300"/>
              </a:buClr>
              <a:defRPr/>
            </a:pPr>
            <a:r>
              <a:rPr lang="zh-CN" altLang="en-US" sz="943" b="1" baseline="0">
                <a:latin typeface="宋体" pitchFamily="2" charset="-122"/>
                <a:ea typeface="宋体" pitchFamily="2" charset="-122"/>
              </a:rPr>
              <a:t>内部资料 注意保密</a:t>
            </a:r>
            <a:endParaRPr lang="en-US" altLang="zh-CN" sz="943" b="1" baseline="0">
              <a:latin typeface="宋体" pitchFamily="2" charset="-122"/>
              <a:ea typeface="宋体" pitchFamily="2" charset="-122"/>
            </a:endParaRPr>
          </a:p>
          <a:p>
            <a:pPr algn="ctr" eaLnBrk="0" hangingPunct="0">
              <a:spcBef>
                <a:spcPct val="20000"/>
              </a:spcBef>
              <a:buClr>
                <a:srgbClr val="CC3300"/>
              </a:buClr>
              <a:defRPr/>
            </a:pPr>
            <a:r>
              <a:rPr lang="en-US" altLang="zh-CN" sz="848" b="1">
                <a:latin typeface="Arial" pitchFamily="34" charset="0"/>
                <a:ea typeface="Arial Unicode MS" pitchFamily="34" charset="-122"/>
                <a:cs typeface="Arial" pitchFamily="34" charset="0"/>
              </a:rPr>
              <a:t>CONFIDENTIAL</a:t>
            </a:r>
          </a:p>
        </p:txBody>
      </p:sp>
    </p:spTree>
    <p:extLst>
      <p:ext uri="{BB962C8B-B14F-4D97-AF65-F5344CB8AC3E}">
        <p14:creationId xmlns:p14="http://schemas.microsoft.com/office/powerpoint/2010/main" val="207262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bg>
      <p:bgPr>
        <a:solidFill>
          <a:schemeClr val="bg1"/>
        </a:solidFill>
        <a:effectLst/>
      </p:bgPr>
    </p:bg>
    <p:spTree>
      <p:nvGrpSpPr>
        <p:cNvPr id="1" name=""/>
        <p:cNvGrpSpPr/>
        <p:nvPr/>
      </p:nvGrpSpPr>
      <p:grpSpPr>
        <a:xfrm>
          <a:off x="0" y="0"/>
          <a:ext cx="0" cy="0"/>
          <a:chOff x="0" y="0"/>
          <a:chExt cx="0" cy="0"/>
        </a:xfrm>
      </p:grpSpPr>
      <p:sp>
        <p:nvSpPr>
          <p:cNvPr id="36" name="Rechteck 35"/>
          <p:cNvSpPr/>
          <p:nvPr userDrawn="1"/>
        </p:nvSpPr>
        <p:spPr>
          <a:xfrm>
            <a:off x="169081" y="245404"/>
            <a:ext cx="8280380" cy="3439647"/>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bIns="339313" rtlCol="0" anchor="b" anchorCtr="0"/>
          <a:lstStyle/>
          <a:p>
            <a:pPr algn="ctr"/>
            <a:r>
              <a:rPr lang="en-US" sz="1508" noProof="0" err="1">
                <a:solidFill>
                  <a:schemeClr val="bg1"/>
                </a:solidFill>
              </a:rPr>
              <a:t>Bitte</a:t>
            </a:r>
            <a:r>
              <a:rPr lang="en-US" sz="1508" baseline="0" noProof="0">
                <a:solidFill>
                  <a:schemeClr val="bg1"/>
                </a:solidFill>
              </a:rPr>
              <a:t> </a:t>
            </a:r>
            <a:r>
              <a:rPr lang="en-US" sz="1508" baseline="0" noProof="0" err="1">
                <a:solidFill>
                  <a:schemeClr val="bg1"/>
                </a:solidFill>
              </a:rPr>
              <a:t>decken</a:t>
            </a:r>
            <a:r>
              <a:rPr lang="en-US" sz="1508" baseline="0" noProof="0">
                <a:solidFill>
                  <a:schemeClr val="bg1"/>
                </a:solidFill>
              </a:rPr>
              <a:t> </a:t>
            </a:r>
            <a:r>
              <a:rPr lang="en-US" sz="1508" baseline="0" noProof="0" err="1">
                <a:solidFill>
                  <a:schemeClr val="bg1"/>
                </a:solidFill>
              </a:rPr>
              <a:t>Sie</a:t>
            </a:r>
            <a:r>
              <a:rPr lang="en-US" sz="1508" baseline="0" noProof="0">
                <a:solidFill>
                  <a:schemeClr val="bg1"/>
                </a:solidFill>
              </a:rPr>
              <a:t> die </a:t>
            </a:r>
            <a:r>
              <a:rPr lang="en-US" sz="1508" baseline="0" noProof="0" err="1">
                <a:solidFill>
                  <a:schemeClr val="bg1"/>
                </a:solidFill>
              </a:rPr>
              <a:t>schraffierte</a:t>
            </a:r>
            <a:r>
              <a:rPr lang="en-US" sz="1508" baseline="0" noProof="0">
                <a:solidFill>
                  <a:schemeClr val="bg1"/>
                </a:solidFill>
              </a:rPr>
              <a:t> </a:t>
            </a:r>
            <a:r>
              <a:rPr lang="en-US" sz="1508" baseline="0" noProof="0" err="1">
                <a:solidFill>
                  <a:schemeClr val="bg1"/>
                </a:solidFill>
              </a:rPr>
              <a:t>Fläche</a:t>
            </a:r>
            <a:r>
              <a:rPr lang="en-US" sz="1508" baseline="0" noProof="0">
                <a:solidFill>
                  <a:schemeClr val="bg1"/>
                </a:solidFill>
              </a:rPr>
              <a:t> </a:t>
            </a:r>
            <a:r>
              <a:rPr lang="en-US" sz="1508" baseline="0" noProof="0" err="1">
                <a:solidFill>
                  <a:schemeClr val="bg1"/>
                </a:solidFill>
              </a:rPr>
              <a:t>mit</a:t>
            </a:r>
            <a:r>
              <a:rPr lang="en-US" sz="1508" baseline="0" noProof="0">
                <a:solidFill>
                  <a:schemeClr val="bg1"/>
                </a:solidFill>
              </a:rPr>
              <a:t> </a:t>
            </a:r>
            <a:r>
              <a:rPr lang="en-US" sz="1508" baseline="0" noProof="0" err="1">
                <a:solidFill>
                  <a:schemeClr val="bg1"/>
                </a:solidFill>
              </a:rPr>
              <a:t>einem</a:t>
            </a:r>
            <a:r>
              <a:rPr lang="en-US" sz="1508" baseline="0" noProof="0">
                <a:solidFill>
                  <a:schemeClr val="bg1"/>
                </a:solidFill>
              </a:rPr>
              <a:t> </a:t>
            </a:r>
            <a:r>
              <a:rPr lang="en-US" sz="1508" baseline="0" noProof="0" err="1">
                <a:solidFill>
                  <a:schemeClr val="bg1"/>
                </a:solidFill>
              </a:rPr>
              <a:t>Bild</a:t>
            </a:r>
            <a:r>
              <a:rPr lang="en-US" sz="1508" baseline="0" noProof="0">
                <a:solidFill>
                  <a:schemeClr val="bg1"/>
                </a:solidFill>
              </a:rPr>
              <a:t> ab</a:t>
            </a:r>
            <a:r>
              <a:rPr lang="en-US" sz="1508" noProof="0">
                <a:solidFill>
                  <a:schemeClr val="bg1"/>
                </a:solidFill>
              </a:rPr>
              <a:t>.</a:t>
            </a:r>
          </a:p>
          <a:p>
            <a:pPr algn="ctr"/>
            <a:r>
              <a:rPr lang="en-US" sz="1508" noProof="0">
                <a:solidFill>
                  <a:schemeClr val="bg1"/>
                </a:solidFill>
              </a:rPr>
              <a:t>Please cover</a:t>
            </a:r>
            <a:r>
              <a:rPr lang="en-US" sz="1508" baseline="0" noProof="0">
                <a:solidFill>
                  <a:schemeClr val="bg1"/>
                </a:solidFill>
              </a:rPr>
              <a:t> the shaded area with a picture</a:t>
            </a:r>
            <a:r>
              <a:rPr lang="en-US" sz="1508" noProof="0">
                <a:solidFill>
                  <a:schemeClr val="bg1"/>
                </a:solidFill>
              </a:rPr>
              <a:t>.</a:t>
            </a:r>
          </a:p>
          <a:p>
            <a:pPr algn="ctr"/>
            <a:r>
              <a:rPr lang="en-US" sz="1508" noProof="0">
                <a:solidFill>
                  <a:schemeClr val="bg1"/>
                </a:solidFill>
              </a:rPr>
              <a:t>(24,4 x 7,6 cm)</a:t>
            </a:r>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882" y="245406"/>
            <a:ext cx="8278773" cy="3439645"/>
          </a:xfrm>
          <a:prstGeom prst="rect">
            <a:avLst/>
          </a:prstGeom>
        </p:spPr>
      </p:pic>
      <p:sp>
        <p:nvSpPr>
          <p:cNvPr id="2" name="Titel 1"/>
          <p:cNvSpPr>
            <a:spLocks noGrp="1"/>
          </p:cNvSpPr>
          <p:nvPr>
            <p:ph type="ctrTitle"/>
          </p:nvPr>
        </p:nvSpPr>
        <p:spPr>
          <a:xfrm>
            <a:off x="474612" y="3910892"/>
            <a:ext cx="7702527" cy="524836"/>
          </a:xfrm>
        </p:spPr>
        <p:txBody>
          <a:bodyPr tIns="0" rIns="0" bIns="0" anchor="t" anchorCtr="0">
            <a:normAutofit/>
          </a:bodyPr>
          <a:lstStyle>
            <a:lvl1pPr algn="l">
              <a:defRPr sz="2262">
                <a:solidFill>
                  <a:schemeClr val="accent1"/>
                </a:solidFill>
              </a:defRPr>
            </a:lvl1pPr>
          </a:lstStyle>
          <a:p>
            <a:r>
              <a:rPr lang="de-DE" noProof="0"/>
              <a:t>Titelmasterformat durch Klicken bearbeiten</a:t>
            </a:r>
            <a:endParaRPr lang="en-US" noProof="0"/>
          </a:p>
        </p:txBody>
      </p:sp>
      <p:sp>
        <p:nvSpPr>
          <p:cNvPr id="3" name="Untertitel 2"/>
          <p:cNvSpPr>
            <a:spLocks noGrp="1"/>
          </p:cNvSpPr>
          <p:nvPr>
            <p:ph type="subTitle" idx="1"/>
          </p:nvPr>
        </p:nvSpPr>
        <p:spPr>
          <a:xfrm>
            <a:off x="474612" y="4345239"/>
            <a:ext cx="7702526" cy="1058886"/>
          </a:xfrm>
        </p:spPr>
        <p:txBody>
          <a:bodyPr tIns="0" rIns="0" bIns="0" anchor="t" anchorCtr="0">
            <a:normAutofit/>
          </a:bodyPr>
          <a:lstStyle>
            <a:lvl1pPr marL="0" indent="0" algn="l">
              <a:buNone/>
              <a:defRPr sz="2262">
                <a:solidFill>
                  <a:schemeClr val="tx1"/>
                </a:solidFill>
              </a:defRPr>
            </a:lvl1pPr>
            <a:lvl2pPr marL="430911" indent="0" algn="ctr">
              <a:buNone/>
              <a:defRPr>
                <a:solidFill>
                  <a:schemeClr val="tx1">
                    <a:tint val="75000"/>
                  </a:schemeClr>
                </a:solidFill>
              </a:defRPr>
            </a:lvl2pPr>
            <a:lvl3pPr marL="861822" indent="0" algn="ctr">
              <a:buNone/>
              <a:defRPr>
                <a:solidFill>
                  <a:schemeClr val="tx1">
                    <a:tint val="75000"/>
                  </a:schemeClr>
                </a:solidFill>
              </a:defRPr>
            </a:lvl3pPr>
            <a:lvl4pPr marL="1292733" indent="0" algn="ctr">
              <a:buNone/>
              <a:defRPr>
                <a:solidFill>
                  <a:schemeClr val="tx1">
                    <a:tint val="75000"/>
                  </a:schemeClr>
                </a:solidFill>
              </a:defRPr>
            </a:lvl4pPr>
            <a:lvl5pPr marL="1723644" indent="0" algn="ctr">
              <a:buNone/>
              <a:defRPr>
                <a:solidFill>
                  <a:schemeClr val="tx1">
                    <a:tint val="75000"/>
                  </a:schemeClr>
                </a:solidFill>
              </a:defRPr>
            </a:lvl5pPr>
            <a:lvl6pPr marL="2154555" indent="0" algn="ctr">
              <a:buNone/>
              <a:defRPr>
                <a:solidFill>
                  <a:schemeClr val="tx1">
                    <a:tint val="75000"/>
                  </a:schemeClr>
                </a:solidFill>
              </a:defRPr>
            </a:lvl6pPr>
            <a:lvl7pPr marL="2585466" indent="0" algn="ctr">
              <a:buNone/>
              <a:defRPr>
                <a:solidFill>
                  <a:schemeClr val="tx1">
                    <a:tint val="75000"/>
                  </a:schemeClr>
                </a:solidFill>
              </a:defRPr>
            </a:lvl7pPr>
            <a:lvl8pPr marL="3016377" indent="0" algn="ctr">
              <a:buNone/>
              <a:defRPr>
                <a:solidFill>
                  <a:schemeClr val="tx1">
                    <a:tint val="75000"/>
                  </a:schemeClr>
                </a:solidFill>
              </a:defRPr>
            </a:lvl8pPr>
            <a:lvl9pPr marL="3447288" indent="0" algn="ctr">
              <a:buNone/>
              <a:defRPr>
                <a:solidFill>
                  <a:schemeClr val="tx1">
                    <a:tint val="75000"/>
                  </a:schemeClr>
                </a:solidFill>
              </a:defRPr>
            </a:lvl9pPr>
          </a:lstStyle>
          <a:p>
            <a:r>
              <a:rPr lang="de-DE" noProof="0"/>
              <a:t>Formatvorlage des Untertitelmasters durch Klicken bearbeiten</a:t>
            </a:r>
            <a:endParaRPr lang="en-US" noProof="0"/>
          </a:p>
        </p:txBody>
      </p:sp>
      <p:sp>
        <p:nvSpPr>
          <p:cNvPr id="10" name="Textplatzhalter 9"/>
          <p:cNvSpPr>
            <a:spLocks noGrp="1"/>
          </p:cNvSpPr>
          <p:nvPr>
            <p:ph type="body" sz="quarter" idx="10" hasCustomPrompt="1"/>
          </p:nvPr>
        </p:nvSpPr>
        <p:spPr>
          <a:xfrm>
            <a:off x="474612" y="5404125"/>
            <a:ext cx="2477537" cy="461493"/>
          </a:xfrm>
        </p:spPr>
        <p:txBody>
          <a:bodyPr tIns="0" bIns="0" anchor="b" anchorCtr="0">
            <a:normAutofit/>
          </a:bodyPr>
          <a:lstStyle>
            <a:lvl1pPr marL="0" indent="0">
              <a:spcAft>
                <a:spcPts val="0"/>
              </a:spcAft>
              <a:buNone/>
              <a:defRPr sz="848"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393024" y="5404125"/>
            <a:ext cx="4784115" cy="461493"/>
          </a:xfrm>
        </p:spPr>
        <p:txBody>
          <a:bodyPr tIns="0" bIns="0" anchor="b" anchorCtr="0">
            <a:normAutofit/>
          </a:bodyPr>
          <a:lstStyle>
            <a:lvl1pPr marL="0" indent="0" algn="r">
              <a:spcAft>
                <a:spcPts val="0"/>
              </a:spcAft>
              <a:buNone/>
              <a:defRPr sz="848" b="0"/>
            </a:lvl1pPr>
          </a:lstStyle>
          <a:p>
            <a:pPr lvl="0"/>
            <a:r>
              <a:rPr lang="en-US" noProof="0"/>
              <a:t>Division Naming</a:t>
            </a:r>
          </a:p>
          <a:p>
            <a:pPr lvl="0"/>
            <a:endParaRPr lang="en-US" noProof="0"/>
          </a:p>
        </p:txBody>
      </p:sp>
      <p:grpSp>
        <p:nvGrpSpPr>
          <p:cNvPr id="14" name="Gruppieren 15"/>
          <p:cNvGrpSpPr/>
          <p:nvPr userDrawn="1"/>
        </p:nvGrpSpPr>
        <p:grpSpPr>
          <a:xfrm>
            <a:off x="0" y="1"/>
            <a:ext cx="8618538" cy="6464301"/>
            <a:chOff x="0" y="0"/>
            <a:chExt cx="9144000" cy="6858001"/>
          </a:xfrm>
        </p:grpSpPr>
        <p:sp>
          <p:nvSpPr>
            <p:cNvPr id="16" name="Rechteck 15"/>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7" name="Rechteck 16"/>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sp>
        <p:nvSpPr>
          <p:cNvPr id="30" name="Textplatzhalter 29"/>
          <p:cNvSpPr>
            <a:spLocks noGrp="1"/>
          </p:cNvSpPr>
          <p:nvPr>
            <p:ph type="body" sz="quarter" idx="12" hasCustomPrompt="1"/>
          </p:nvPr>
        </p:nvSpPr>
        <p:spPr>
          <a:xfrm>
            <a:off x="474321" y="0"/>
            <a:ext cx="2409678" cy="1646898"/>
          </a:xfrm>
          <a:blipFill>
            <a:blip r:embed="rId3"/>
            <a:stretch>
              <a:fillRect/>
            </a:stretch>
          </a:blipFill>
        </p:spPr>
        <p:txBody>
          <a:bodyPr>
            <a:normAutofit/>
          </a:bodyPr>
          <a:lstStyle>
            <a:lvl1pPr marL="0" indent="0" algn="ctr">
              <a:spcAft>
                <a:spcPts val="0"/>
              </a:spcAft>
              <a:buNone/>
              <a:defRPr sz="754"/>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 </a:t>
            </a:r>
            <a:br>
              <a:rPr lang="en-US" noProof="0"/>
            </a:br>
            <a:r>
              <a:rPr lang="en-US" noProof="0"/>
              <a:t>Please do not change size or position.</a:t>
            </a:r>
          </a:p>
          <a:p>
            <a:pPr lvl="0"/>
            <a:endParaRPr lang="en-US" noProof="0"/>
          </a:p>
        </p:txBody>
      </p:sp>
      <p:sp>
        <p:nvSpPr>
          <p:cNvPr id="31" name="Rechteck 30"/>
          <p:cNvSpPr/>
          <p:nvPr userDrawn="1"/>
        </p:nvSpPr>
        <p:spPr>
          <a:xfrm>
            <a:off x="474612" y="-534832"/>
            <a:ext cx="8143926" cy="452444"/>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67863" tIns="44111" rIns="67863" bIns="44111" rtlCol="0" anchor="t" anchorCtr="0"/>
          <a:lstStyle/>
          <a:p>
            <a:r>
              <a:rPr lang="en-US" sz="848" noProof="0" err="1">
                <a:solidFill>
                  <a:schemeClr val="tx1"/>
                </a:solidFill>
              </a:rPr>
              <a:t>Wenn</a:t>
            </a:r>
            <a:r>
              <a:rPr lang="en-US" sz="848" noProof="0">
                <a:solidFill>
                  <a:schemeClr val="tx1"/>
                </a:solidFill>
              </a:rPr>
              <a:t> </a:t>
            </a:r>
            <a:r>
              <a:rPr lang="en-US" sz="848" noProof="0" err="1">
                <a:solidFill>
                  <a:schemeClr val="tx1"/>
                </a:solidFill>
              </a:rPr>
              <a:t>Sie</a:t>
            </a:r>
            <a:r>
              <a:rPr lang="en-US" sz="848" noProof="0">
                <a:solidFill>
                  <a:schemeClr val="tx1"/>
                </a:solidFill>
              </a:rPr>
              <a:t> </a:t>
            </a:r>
            <a:r>
              <a:rPr lang="en-US" sz="848" noProof="0" err="1">
                <a:solidFill>
                  <a:schemeClr val="tx1"/>
                </a:solidFill>
              </a:rPr>
              <a:t>ein</a:t>
            </a:r>
            <a:r>
              <a:rPr lang="en-US" sz="848" noProof="0">
                <a:solidFill>
                  <a:schemeClr val="tx1"/>
                </a:solidFill>
              </a:rPr>
              <a:t> </a:t>
            </a:r>
            <a:r>
              <a:rPr lang="en-US" sz="848" noProof="0" err="1">
                <a:solidFill>
                  <a:schemeClr val="tx1"/>
                </a:solidFill>
              </a:rPr>
              <a:t>neues</a:t>
            </a:r>
            <a:r>
              <a:rPr lang="en-US" sz="848" noProof="0">
                <a:solidFill>
                  <a:schemeClr val="tx1"/>
                </a:solidFill>
              </a:rPr>
              <a:t> </a:t>
            </a:r>
            <a:r>
              <a:rPr lang="en-US" sz="848" noProof="0" err="1">
                <a:solidFill>
                  <a:schemeClr val="tx1"/>
                </a:solidFill>
              </a:rPr>
              <a:t>Bild</a:t>
            </a:r>
            <a:r>
              <a:rPr lang="en-US" sz="848" noProof="0">
                <a:solidFill>
                  <a:schemeClr val="tx1"/>
                </a:solidFill>
              </a:rPr>
              <a:t> </a:t>
            </a:r>
            <a:r>
              <a:rPr lang="en-US" sz="848" noProof="0" err="1">
                <a:solidFill>
                  <a:schemeClr val="tx1"/>
                </a:solidFill>
              </a:rPr>
              <a:t>einfügen</a:t>
            </a:r>
            <a:r>
              <a:rPr lang="en-US" sz="848" noProof="0">
                <a:solidFill>
                  <a:schemeClr val="tx1"/>
                </a:solidFill>
              </a:rPr>
              <a:t>: </a:t>
            </a:r>
            <a:r>
              <a:rPr lang="en-US" sz="848" noProof="0" err="1">
                <a:solidFill>
                  <a:schemeClr val="tx1"/>
                </a:solidFill>
              </a:rPr>
              <a:t>Klicken</a:t>
            </a:r>
            <a:r>
              <a:rPr lang="en-US" sz="848" noProof="0">
                <a:solidFill>
                  <a:schemeClr val="tx1"/>
                </a:solidFill>
              </a:rPr>
              <a:t> </a:t>
            </a:r>
            <a:r>
              <a:rPr lang="en-US" sz="848" noProof="0" err="1">
                <a:solidFill>
                  <a:schemeClr val="tx1"/>
                </a:solidFill>
              </a:rPr>
              <a:t>Sie</a:t>
            </a:r>
            <a:r>
              <a:rPr lang="en-US" sz="848" noProof="0">
                <a:solidFill>
                  <a:schemeClr val="tx1"/>
                </a:solidFill>
              </a:rPr>
              <a:t> </a:t>
            </a:r>
            <a:r>
              <a:rPr lang="en-US" sz="848" noProof="0" err="1">
                <a:solidFill>
                  <a:schemeClr val="tx1"/>
                </a:solidFill>
              </a:rPr>
              <a:t>mit</a:t>
            </a:r>
            <a:r>
              <a:rPr lang="en-US" sz="848" noProof="0">
                <a:solidFill>
                  <a:schemeClr val="tx1"/>
                </a:solidFill>
              </a:rPr>
              <a:t> </a:t>
            </a:r>
            <a:r>
              <a:rPr lang="en-US" sz="848" noProof="0" err="1">
                <a:solidFill>
                  <a:schemeClr val="tx1"/>
                </a:solidFill>
              </a:rPr>
              <a:t>der</a:t>
            </a:r>
            <a:r>
              <a:rPr lang="en-US" sz="848" noProof="0">
                <a:solidFill>
                  <a:schemeClr val="tx1"/>
                </a:solidFill>
              </a:rPr>
              <a:t> </a:t>
            </a:r>
            <a:r>
              <a:rPr lang="en-US" sz="848" noProof="0" err="1">
                <a:solidFill>
                  <a:schemeClr val="tx1"/>
                </a:solidFill>
              </a:rPr>
              <a:t>rechten</a:t>
            </a:r>
            <a:r>
              <a:rPr lang="en-US" sz="848" noProof="0">
                <a:solidFill>
                  <a:schemeClr val="tx1"/>
                </a:solidFill>
              </a:rPr>
              <a:t> </a:t>
            </a:r>
            <a:r>
              <a:rPr lang="en-US" sz="848" noProof="0" err="1">
                <a:solidFill>
                  <a:schemeClr val="tx1"/>
                </a:solidFill>
              </a:rPr>
              <a:t>Maustaste</a:t>
            </a:r>
            <a:r>
              <a:rPr lang="en-US" sz="848" noProof="0">
                <a:solidFill>
                  <a:schemeClr val="tx1"/>
                </a:solidFill>
              </a:rPr>
              <a:t> auf das </a:t>
            </a:r>
            <a:r>
              <a:rPr lang="en-US" sz="848" noProof="0" err="1">
                <a:solidFill>
                  <a:schemeClr val="tx1"/>
                </a:solidFill>
              </a:rPr>
              <a:t>Bild</a:t>
            </a:r>
            <a:r>
              <a:rPr lang="en-US" sz="848" noProof="0">
                <a:solidFill>
                  <a:schemeClr val="tx1"/>
                </a:solidFill>
              </a:rPr>
              <a:t> und </a:t>
            </a:r>
            <a:r>
              <a:rPr lang="en-US" sz="848" noProof="0" err="1">
                <a:solidFill>
                  <a:schemeClr val="tx1"/>
                </a:solidFill>
              </a:rPr>
              <a:t>wählen</a:t>
            </a:r>
            <a:r>
              <a:rPr lang="en-US" sz="848" noProof="0">
                <a:solidFill>
                  <a:schemeClr val="tx1"/>
                </a:solidFill>
              </a:rPr>
              <a:t> „In den </a:t>
            </a:r>
            <a:r>
              <a:rPr lang="en-US" sz="848" noProof="0" err="1">
                <a:solidFill>
                  <a:schemeClr val="tx1"/>
                </a:solidFill>
              </a:rPr>
              <a:t>Hintergrund</a:t>
            </a:r>
            <a:r>
              <a:rPr lang="en-US" sz="848" noProof="0">
                <a:solidFill>
                  <a:schemeClr val="tx1"/>
                </a:solidFill>
              </a:rPr>
              <a:t>“, um das </a:t>
            </a:r>
            <a:r>
              <a:rPr lang="en-US" sz="848" noProof="0" err="1">
                <a:solidFill>
                  <a:schemeClr val="tx1"/>
                </a:solidFill>
              </a:rPr>
              <a:t>Bild</a:t>
            </a:r>
            <a:r>
              <a:rPr lang="en-US" sz="848" noProof="0">
                <a:solidFill>
                  <a:schemeClr val="tx1"/>
                </a:solidFill>
              </a:rPr>
              <a:t> hinter das Quality Seal </a:t>
            </a:r>
            <a:r>
              <a:rPr lang="en-US" sz="848" noProof="0" err="1">
                <a:solidFill>
                  <a:schemeClr val="tx1"/>
                </a:solidFill>
              </a:rPr>
              <a:t>zu</a:t>
            </a:r>
            <a:r>
              <a:rPr lang="en-US" sz="848" noProof="0">
                <a:solidFill>
                  <a:schemeClr val="tx1"/>
                </a:solidFill>
              </a:rPr>
              <a:t> </a:t>
            </a:r>
            <a:r>
              <a:rPr lang="en-US" sz="848" noProof="0" err="1">
                <a:solidFill>
                  <a:schemeClr val="tx1"/>
                </a:solidFill>
              </a:rPr>
              <a:t>bringen</a:t>
            </a:r>
            <a:r>
              <a:rPr lang="en-US" sz="848" noProof="0">
                <a:solidFill>
                  <a:schemeClr val="tx1"/>
                </a:solidFill>
              </a:rPr>
              <a:t>.</a:t>
            </a:r>
          </a:p>
          <a:p>
            <a:r>
              <a:rPr lang="en-US" sz="848" noProof="0">
                <a:solidFill>
                  <a:schemeClr val="tx1"/>
                </a:solidFill>
              </a:rPr>
              <a:t>If you insert a new picture: Right click on the picture and select “Send to the back” to position it behind the Quality Seal.</a:t>
            </a:r>
          </a:p>
        </p:txBody>
      </p:sp>
      <p:cxnSp>
        <p:nvCxnSpPr>
          <p:cNvPr id="32" name="Gerade Verbindung 31"/>
          <p:cNvCxnSpPr/>
          <p:nvPr userDrawn="1"/>
        </p:nvCxnSpPr>
        <p:spPr>
          <a:xfrm>
            <a:off x="474612" y="-161561"/>
            <a:ext cx="0" cy="12615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2883998" y="-161561"/>
            <a:ext cx="0" cy="12615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a:xfrm rot="5400000">
            <a:off x="-97488" y="1583823"/>
            <a:ext cx="0" cy="126149"/>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07079" y="-63075"/>
            <a:ext cx="0" cy="126149"/>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6270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72574" y="1693887"/>
            <a:ext cx="7873394" cy="3845658"/>
          </a:xfrm>
        </p:spPr>
        <p:txBody>
          <a:bodyPr/>
          <a:lstStyle>
            <a:lvl1pPr marL="167577" indent="-167577">
              <a:buSzPct val="125000"/>
              <a:buFont typeface="Arial" pitchFamily="34" charset="0"/>
              <a:buChar char="›"/>
              <a:defRPr>
                <a:solidFill>
                  <a:schemeClr val="tx1"/>
                </a:solidFill>
              </a:defRPr>
            </a:lvl1pPr>
            <a:lvl2pPr marL="510211" indent="-173561">
              <a:buSzPct val="125000"/>
              <a:buFont typeface="Arial" pitchFamily="34" charset="0"/>
              <a:buChar char="›"/>
              <a:defRPr>
                <a:solidFill>
                  <a:schemeClr val="tx1"/>
                </a:solidFill>
              </a:defRPr>
            </a:lvl2pPr>
            <a:lvl3pPr marL="845364" indent="-167577">
              <a:buSzPct val="125000"/>
              <a:buFont typeface="Arial" pitchFamily="34" charset="0"/>
              <a:buChar char="›"/>
              <a:defRPr>
                <a:solidFill>
                  <a:schemeClr val="tx1"/>
                </a:solidFill>
              </a:defRPr>
            </a:lvl3pPr>
            <a:lvl4pPr marL="1182013" indent="-169073">
              <a:buSzPct val="125000"/>
              <a:buFont typeface="Arial" pitchFamily="34" charset="0"/>
              <a:buChar char="›"/>
              <a:defRPr>
                <a:solidFill>
                  <a:schemeClr val="tx1"/>
                </a:solidFill>
              </a:defRPr>
            </a:lvl4pPr>
            <a:lvl5pPr marL="1523151" indent="-167577">
              <a:buSzPct val="125000"/>
              <a:buFont typeface="Arial" pitchFamily="34" charset="0"/>
              <a:buChar char="›"/>
              <a:defRPr>
                <a:solidFill>
                  <a:schemeClr val="tx1"/>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8" name="Titel 7"/>
          <p:cNvSpPr>
            <a:spLocks noGrp="1"/>
          </p:cNvSpPr>
          <p:nvPr>
            <p:ph type="title"/>
          </p:nvPr>
        </p:nvSpPr>
        <p:spPr>
          <a:xfrm>
            <a:off x="372574" y="381076"/>
            <a:ext cx="7873394" cy="905800"/>
          </a:xfrm>
        </p:spPr>
        <p:txBody>
          <a:bodyPr/>
          <a:lstStyle>
            <a:lvl1pPr>
              <a:defRPr>
                <a:solidFill>
                  <a:schemeClr val="accent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AA1A14F1-A98B-4B01-AB5C-4EDA8538C6C0}"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24087758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74612" y="3050965"/>
            <a:ext cx="7702526" cy="524836"/>
          </a:xfrm>
        </p:spPr>
        <p:txBody>
          <a:bodyPr tIns="0" rIns="0" bIns="0" anchor="t" anchorCtr="0">
            <a:normAutofit/>
          </a:bodyPr>
          <a:lstStyle>
            <a:lvl1pPr algn="l">
              <a:defRPr sz="2262">
                <a:solidFill>
                  <a:schemeClr val="accent1"/>
                </a:solidFill>
              </a:defRPr>
            </a:lvl1pPr>
          </a:lstStyle>
          <a:p>
            <a:r>
              <a:rPr lang="de-DE" noProof="0"/>
              <a:t>Titelmasterformat durch Klicken bearbeiten</a:t>
            </a:r>
            <a:endParaRPr lang="en-US" noProof="0"/>
          </a:p>
        </p:txBody>
      </p:sp>
      <p:sp>
        <p:nvSpPr>
          <p:cNvPr id="3" name="Untertitel 2"/>
          <p:cNvSpPr>
            <a:spLocks noGrp="1"/>
          </p:cNvSpPr>
          <p:nvPr>
            <p:ph type="subTitle" idx="1"/>
          </p:nvPr>
        </p:nvSpPr>
        <p:spPr>
          <a:xfrm>
            <a:off x="474612" y="3485312"/>
            <a:ext cx="7702526" cy="1104323"/>
          </a:xfrm>
        </p:spPr>
        <p:txBody>
          <a:bodyPr tIns="0" rIns="0" bIns="0" anchor="t" anchorCtr="0">
            <a:normAutofit/>
          </a:bodyPr>
          <a:lstStyle>
            <a:lvl1pPr marL="0" indent="0" algn="l">
              <a:buNone/>
              <a:defRPr sz="2262">
                <a:solidFill>
                  <a:schemeClr val="tx1"/>
                </a:solidFill>
              </a:defRPr>
            </a:lvl1pPr>
            <a:lvl2pPr marL="430911" indent="0" algn="ctr">
              <a:buNone/>
              <a:defRPr>
                <a:solidFill>
                  <a:schemeClr val="tx1">
                    <a:tint val="75000"/>
                  </a:schemeClr>
                </a:solidFill>
              </a:defRPr>
            </a:lvl2pPr>
            <a:lvl3pPr marL="861822" indent="0" algn="ctr">
              <a:buNone/>
              <a:defRPr>
                <a:solidFill>
                  <a:schemeClr val="tx1">
                    <a:tint val="75000"/>
                  </a:schemeClr>
                </a:solidFill>
              </a:defRPr>
            </a:lvl3pPr>
            <a:lvl4pPr marL="1292733" indent="0" algn="ctr">
              <a:buNone/>
              <a:defRPr>
                <a:solidFill>
                  <a:schemeClr val="tx1">
                    <a:tint val="75000"/>
                  </a:schemeClr>
                </a:solidFill>
              </a:defRPr>
            </a:lvl4pPr>
            <a:lvl5pPr marL="1723644" indent="0" algn="ctr">
              <a:buNone/>
              <a:defRPr>
                <a:solidFill>
                  <a:schemeClr val="tx1">
                    <a:tint val="75000"/>
                  </a:schemeClr>
                </a:solidFill>
              </a:defRPr>
            </a:lvl5pPr>
            <a:lvl6pPr marL="2154555" indent="0" algn="ctr">
              <a:buNone/>
              <a:defRPr>
                <a:solidFill>
                  <a:schemeClr val="tx1">
                    <a:tint val="75000"/>
                  </a:schemeClr>
                </a:solidFill>
              </a:defRPr>
            </a:lvl6pPr>
            <a:lvl7pPr marL="2585466" indent="0" algn="ctr">
              <a:buNone/>
              <a:defRPr>
                <a:solidFill>
                  <a:schemeClr val="tx1">
                    <a:tint val="75000"/>
                  </a:schemeClr>
                </a:solidFill>
              </a:defRPr>
            </a:lvl7pPr>
            <a:lvl8pPr marL="3016377" indent="0" algn="ctr">
              <a:buNone/>
              <a:defRPr>
                <a:solidFill>
                  <a:schemeClr val="tx1">
                    <a:tint val="75000"/>
                  </a:schemeClr>
                </a:solidFill>
              </a:defRPr>
            </a:lvl8pPr>
            <a:lvl9pPr marL="3447288" indent="0" algn="ctr">
              <a:buNone/>
              <a:defRPr>
                <a:solidFill>
                  <a:schemeClr val="tx1">
                    <a:tint val="75000"/>
                  </a:schemeClr>
                </a:solidFill>
              </a:defRPr>
            </a:lvl9pPr>
          </a:lstStyle>
          <a:p>
            <a:r>
              <a:rPr lang="de-DE" noProof="0"/>
              <a:t>Formatvorlage des Untertitelmasters durch Klicken bearbeiten</a:t>
            </a:r>
            <a:endParaRPr lang="en-US" noProof="0"/>
          </a:p>
        </p:txBody>
      </p:sp>
      <p:sp>
        <p:nvSpPr>
          <p:cNvPr id="10" name="Textplatzhalter 9"/>
          <p:cNvSpPr>
            <a:spLocks noGrp="1"/>
          </p:cNvSpPr>
          <p:nvPr>
            <p:ph type="body" sz="quarter" idx="10" hasCustomPrompt="1"/>
          </p:nvPr>
        </p:nvSpPr>
        <p:spPr>
          <a:xfrm>
            <a:off x="474612" y="5404125"/>
            <a:ext cx="2477537" cy="461493"/>
          </a:xfrm>
        </p:spPr>
        <p:txBody>
          <a:bodyPr tIns="0" bIns="0" anchor="b" anchorCtr="0">
            <a:normAutofit/>
          </a:bodyPr>
          <a:lstStyle>
            <a:lvl1pPr marL="0" indent="0">
              <a:spcAft>
                <a:spcPts val="0"/>
              </a:spcAft>
              <a:buNone/>
              <a:defRPr sz="848"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393024" y="5404125"/>
            <a:ext cx="4784115" cy="461493"/>
          </a:xfrm>
        </p:spPr>
        <p:txBody>
          <a:bodyPr tIns="0" bIns="0" anchor="b" anchorCtr="0">
            <a:normAutofit/>
          </a:bodyPr>
          <a:lstStyle>
            <a:lvl1pPr marL="0" indent="0" algn="r">
              <a:spcAft>
                <a:spcPts val="0"/>
              </a:spcAft>
              <a:buNone/>
              <a:defRPr sz="848" b="0"/>
            </a:lvl1pPr>
          </a:lstStyle>
          <a:p>
            <a:pPr lvl="0"/>
            <a:r>
              <a:rPr lang="en-US" noProof="0"/>
              <a:t>Division Naming</a:t>
            </a:r>
          </a:p>
          <a:p>
            <a:pPr lvl="0"/>
            <a:endParaRPr lang="en-US" noProof="0"/>
          </a:p>
        </p:txBody>
      </p:sp>
      <p:grpSp>
        <p:nvGrpSpPr>
          <p:cNvPr id="17" name="Gruppieren 16"/>
          <p:cNvGrpSpPr/>
          <p:nvPr userDrawn="1"/>
        </p:nvGrpSpPr>
        <p:grpSpPr>
          <a:xfrm>
            <a:off x="0" y="-2"/>
            <a:ext cx="8618538" cy="6464303"/>
            <a:chOff x="0" y="-1"/>
            <a:chExt cx="9144000" cy="6858002"/>
          </a:xfrm>
        </p:grpSpPr>
        <p:grpSp>
          <p:nvGrpSpPr>
            <p:cNvPr id="16" name="Gruppieren 15"/>
            <p:cNvGrpSpPr/>
            <p:nvPr userDrawn="1"/>
          </p:nvGrpSpPr>
          <p:grpSpPr>
            <a:xfrm>
              <a:off x="0" y="0"/>
              <a:ext cx="9144000" cy="6858001"/>
              <a:chOff x="0" y="0"/>
              <a:chExt cx="9144000" cy="6858001"/>
            </a:xfrm>
          </p:grpSpPr>
          <p:sp>
            <p:nvSpPr>
              <p:cNvPr id="9" name="Rechteck 8"/>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2" name="Rechteck 11"/>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3" name="Rechteck 12"/>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5" name="Rechteck 14"/>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748368"/>
            </a:xfrm>
            <a:prstGeom prst="rect">
              <a:avLst/>
            </a:prstGeom>
          </p:spPr>
        </p:pic>
      </p:grpSp>
    </p:spTree>
    <p:extLst>
      <p:ext uri="{BB962C8B-B14F-4D97-AF65-F5344CB8AC3E}">
        <p14:creationId xmlns:p14="http://schemas.microsoft.com/office/powerpoint/2010/main" val="10485324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bg>
      <p:bgPr>
        <a:solidFill>
          <a:schemeClr val="bg1"/>
        </a:solidFill>
        <a:effectLst/>
      </p:bgPr>
    </p:bg>
    <p:spTree>
      <p:nvGrpSpPr>
        <p:cNvPr id="1" name=""/>
        <p:cNvGrpSpPr/>
        <p:nvPr/>
      </p:nvGrpSpPr>
      <p:grpSpPr>
        <a:xfrm>
          <a:off x="0" y="0"/>
          <a:ext cx="0" cy="0"/>
          <a:chOff x="0" y="0"/>
          <a:chExt cx="0" cy="0"/>
        </a:xfrm>
      </p:grpSpPr>
      <p:sp>
        <p:nvSpPr>
          <p:cNvPr id="36" name="Rechteck 35"/>
          <p:cNvSpPr/>
          <p:nvPr userDrawn="1"/>
        </p:nvSpPr>
        <p:spPr>
          <a:xfrm>
            <a:off x="169081" y="245405"/>
            <a:ext cx="8280380" cy="597349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508" noProof="0" err="1">
                <a:solidFill>
                  <a:schemeClr val="bg1"/>
                </a:solidFill>
              </a:rPr>
              <a:t>Bitte</a:t>
            </a:r>
            <a:r>
              <a:rPr lang="en-US" sz="1508" baseline="0" noProof="0">
                <a:solidFill>
                  <a:schemeClr val="bg1"/>
                </a:solidFill>
              </a:rPr>
              <a:t> </a:t>
            </a:r>
            <a:r>
              <a:rPr lang="en-US" sz="1508" baseline="0" noProof="0" err="1">
                <a:solidFill>
                  <a:schemeClr val="bg1"/>
                </a:solidFill>
              </a:rPr>
              <a:t>decken</a:t>
            </a:r>
            <a:r>
              <a:rPr lang="en-US" sz="1508" baseline="0" noProof="0">
                <a:solidFill>
                  <a:schemeClr val="bg1"/>
                </a:solidFill>
              </a:rPr>
              <a:t> </a:t>
            </a:r>
            <a:r>
              <a:rPr lang="en-US" sz="1508" baseline="0" noProof="0" err="1">
                <a:solidFill>
                  <a:schemeClr val="bg1"/>
                </a:solidFill>
              </a:rPr>
              <a:t>Sie</a:t>
            </a:r>
            <a:r>
              <a:rPr lang="en-US" sz="1508" baseline="0" noProof="0">
                <a:solidFill>
                  <a:schemeClr val="bg1"/>
                </a:solidFill>
              </a:rPr>
              <a:t> die </a:t>
            </a:r>
            <a:r>
              <a:rPr lang="en-US" sz="1508" baseline="0" noProof="0" err="1">
                <a:solidFill>
                  <a:schemeClr val="bg1"/>
                </a:solidFill>
              </a:rPr>
              <a:t>schraffierte</a:t>
            </a:r>
            <a:r>
              <a:rPr lang="en-US" sz="1508" baseline="0" noProof="0">
                <a:solidFill>
                  <a:schemeClr val="bg1"/>
                </a:solidFill>
              </a:rPr>
              <a:t> </a:t>
            </a:r>
            <a:r>
              <a:rPr lang="en-US" sz="1508" baseline="0" noProof="0" err="1">
                <a:solidFill>
                  <a:schemeClr val="bg1"/>
                </a:solidFill>
              </a:rPr>
              <a:t>Fläche</a:t>
            </a:r>
            <a:r>
              <a:rPr lang="en-US" sz="1508" baseline="0" noProof="0">
                <a:solidFill>
                  <a:schemeClr val="bg1"/>
                </a:solidFill>
              </a:rPr>
              <a:t> </a:t>
            </a:r>
            <a:r>
              <a:rPr lang="en-US" sz="1508" baseline="0" noProof="0" err="1">
                <a:solidFill>
                  <a:schemeClr val="bg1"/>
                </a:solidFill>
              </a:rPr>
              <a:t>mit</a:t>
            </a:r>
            <a:r>
              <a:rPr lang="en-US" sz="1508" baseline="0" noProof="0">
                <a:solidFill>
                  <a:schemeClr val="bg1"/>
                </a:solidFill>
              </a:rPr>
              <a:t> </a:t>
            </a:r>
            <a:r>
              <a:rPr lang="en-US" sz="1508" baseline="0" noProof="0" err="1">
                <a:solidFill>
                  <a:schemeClr val="bg1"/>
                </a:solidFill>
              </a:rPr>
              <a:t>einem</a:t>
            </a:r>
            <a:r>
              <a:rPr lang="en-US" sz="1508" baseline="0" noProof="0">
                <a:solidFill>
                  <a:schemeClr val="bg1"/>
                </a:solidFill>
              </a:rPr>
              <a:t> </a:t>
            </a:r>
            <a:r>
              <a:rPr lang="en-US" sz="1508" baseline="0" noProof="0" err="1">
                <a:solidFill>
                  <a:schemeClr val="bg1"/>
                </a:solidFill>
              </a:rPr>
              <a:t>Bild</a:t>
            </a:r>
            <a:r>
              <a:rPr lang="en-US" sz="1508" baseline="0" noProof="0">
                <a:solidFill>
                  <a:schemeClr val="bg1"/>
                </a:solidFill>
              </a:rPr>
              <a:t> ab</a:t>
            </a:r>
            <a:r>
              <a:rPr lang="en-US" sz="1508" noProof="0">
                <a:solidFill>
                  <a:schemeClr val="bg1"/>
                </a:solidFill>
              </a:rPr>
              <a:t>.</a:t>
            </a:r>
          </a:p>
          <a:p>
            <a:pPr algn="ctr"/>
            <a:r>
              <a:rPr lang="en-US" sz="1508" noProof="0">
                <a:solidFill>
                  <a:schemeClr val="bg1"/>
                </a:solidFill>
              </a:rPr>
              <a:t>Please cover</a:t>
            </a:r>
            <a:r>
              <a:rPr lang="en-US" sz="1508" baseline="0" noProof="0">
                <a:solidFill>
                  <a:schemeClr val="bg1"/>
                </a:solidFill>
              </a:rPr>
              <a:t> the shaded area with a picture</a:t>
            </a:r>
            <a:r>
              <a:rPr lang="en-US" sz="1508" noProof="0">
                <a:solidFill>
                  <a:schemeClr val="bg1"/>
                </a:solidFill>
              </a:rPr>
              <a:t>.</a:t>
            </a:r>
          </a:p>
          <a:p>
            <a:pPr algn="ctr"/>
            <a:r>
              <a:rPr lang="en-US" sz="1508" noProof="0">
                <a:solidFill>
                  <a:schemeClr val="bg1"/>
                </a:solidFill>
              </a:rPr>
              <a:t>(24,4 x 13,2 cm)</a:t>
            </a:r>
          </a:p>
        </p:txBody>
      </p:sp>
      <p:pic>
        <p:nvPicPr>
          <p:cNvPr id="21" name="Grafik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156" y="245405"/>
            <a:ext cx="8276224" cy="5973491"/>
          </a:xfrm>
          <a:prstGeom prst="rect">
            <a:avLst/>
          </a:prstGeom>
        </p:spPr>
      </p:pic>
      <p:sp>
        <p:nvSpPr>
          <p:cNvPr id="2" name="Titel 1"/>
          <p:cNvSpPr>
            <a:spLocks noGrp="1"/>
          </p:cNvSpPr>
          <p:nvPr>
            <p:ph type="ctrTitle"/>
          </p:nvPr>
        </p:nvSpPr>
        <p:spPr>
          <a:xfrm>
            <a:off x="474612" y="3909120"/>
            <a:ext cx="7702527" cy="524836"/>
          </a:xfrm>
        </p:spPr>
        <p:txBody>
          <a:bodyPr tIns="0" rIns="0" bIns="0" anchor="t" anchorCtr="0">
            <a:normAutofit/>
          </a:bodyPr>
          <a:lstStyle>
            <a:lvl1pPr algn="l">
              <a:defRPr sz="2262">
                <a:solidFill>
                  <a:schemeClr val="accent1"/>
                </a:solidFill>
              </a:defRPr>
            </a:lvl1pPr>
          </a:lstStyle>
          <a:p>
            <a:r>
              <a:rPr lang="de-DE" noProof="0"/>
              <a:t>Titelmasterformat durch Klicken bearbeiten</a:t>
            </a:r>
            <a:endParaRPr lang="en-US" noProof="0"/>
          </a:p>
        </p:txBody>
      </p:sp>
      <p:sp>
        <p:nvSpPr>
          <p:cNvPr id="3" name="Untertitel 2"/>
          <p:cNvSpPr>
            <a:spLocks noGrp="1"/>
          </p:cNvSpPr>
          <p:nvPr>
            <p:ph type="subTitle" idx="1"/>
          </p:nvPr>
        </p:nvSpPr>
        <p:spPr>
          <a:xfrm>
            <a:off x="474612" y="4343467"/>
            <a:ext cx="7702526" cy="1429724"/>
          </a:xfrm>
        </p:spPr>
        <p:txBody>
          <a:bodyPr tIns="0" rIns="0" bIns="0" anchor="t" anchorCtr="0">
            <a:normAutofit/>
          </a:bodyPr>
          <a:lstStyle>
            <a:lvl1pPr marL="0" indent="0" algn="l">
              <a:buNone/>
              <a:defRPr sz="2262">
                <a:solidFill>
                  <a:schemeClr val="bg1"/>
                </a:solidFill>
              </a:defRPr>
            </a:lvl1pPr>
            <a:lvl2pPr marL="430911" indent="0" algn="ctr">
              <a:buNone/>
              <a:defRPr>
                <a:solidFill>
                  <a:schemeClr val="tx1">
                    <a:tint val="75000"/>
                  </a:schemeClr>
                </a:solidFill>
              </a:defRPr>
            </a:lvl2pPr>
            <a:lvl3pPr marL="861822" indent="0" algn="ctr">
              <a:buNone/>
              <a:defRPr>
                <a:solidFill>
                  <a:schemeClr val="tx1">
                    <a:tint val="75000"/>
                  </a:schemeClr>
                </a:solidFill>
              </a:defRPr>
            </a:lvl3pPr>
            <a:lvl4pPr marL="1292733" indent="0" algn="ctr">
              <a:buNone/>
              <a:defRPr>
                <a:solidFill>
                  <a:schemeClr val="tx1">
                    <a:tint val="75000"/>
                  </a:schemeClr>
                </a:solidFill>
              </a:defRPr>
            </a:lvl4pPr>
            <a:lvl5pPr marL="1723644" indent="0" algn="ctr">
              <a:buNone/>
              <a:defRPr>
                <a:solidFill>
                  <a:schemeClr val="tx1">
                    <a:tint val="75000"/>
                  </a:schemeClr>
                </a:solidFill>
              </a:defRPr>
            </a:lvl5pPr>
            <a:lvl6pPr marL="2154555" indent="0" algn="ctr">
              <a:buNone/>
              <a:defRPr>
                <a:solidFill>
                  <a:schemeClr val="tx1">
                    <a:tint val="75000"/>
                  </a:schemeClr>
                </a:solidFill>
              </a:defRPr>
            </a:lvl6pPr>
            <a:lvl7pPr marL="2585466" indent="0" algn="ctr">
              <a:buNone/>
              <a:defRPr>
                <a:solidFill>
                  <a:schemeClr val="tx1">
                    <a:tint val="75000"/>
                  </a:schemeClr>
                </a:solidFill>
              </a:defRPr>
            </a:lvl7pPr>
            <a:lvl8pPr marL="3016377" indent="0" algn="ctr">
              <a:buNone/>
              <a:defRPr>
                <a:solidFill>
                  <a:schemeClr val="tx1">
                    <a:tint val="75000"/>
                  </a:schemeClr>
                </a:solidFill>
              </a:defRPr>
            </a:lvl8pPr>
            <a:lvl9pPr marL="3447288" indent="0" algn="ctr">
              <a:buNone/>
              <a:defRPr>
                <a:solidFill>
                  <a:schemeClr val="tx1">
                    <a:tint val="75000"/>
                  </a:schemeClr>
                </a:solidFill>
              </a:defRPr>
            </a:lvl9pPr>
          </a:lstStyle>
          <a:p>
            <a:r>
              <a:rPr lang="de-DE" noProof="0"/>
              <a:t>Formatvorlage des Untertitelmasters durch Klicken bearbeiten</a:t>
            </a:r>
            <a:endParaRPr lang="en-US" noProof="0"/>
          </a:p>
        </p:txBody>
      </p:sp>
      <p:sp>
        <p:nvSpPr>
          <p:cNvPr id="10" name="Textplatzhalter 9"/>
          <p:cNvSpPr>
            <a:spLocks noGrp="1"/>
          </p:cNvSpPr>
          <p:nvPr>
            <p:ph type="body" sz="quarter" idx="10" hasCustomPrompt="1"/>
          </p:nvPr>
        </p:nvSpPr>
        <p:spPr>
          <a:xfrm>
            <a:off x="474612" y="5404125"/>
            <a:ext cx="2477537" cy="461493"/>
          </a:xfrm>
        </p:spPr>
        <p:txBody>
          <a:bodyPr tIns="0" bIns="0" anchor="b" anchorCtr="0">
            <a:normAutofit/>
          </a:bodyPr>
          <a:lstStyle>
            <a:lvl1pPr marL="0" indent="0">
              <a:spcAft>
                <a:spcPts val="0"/>
              </a:spcAft>
              <a:buNone/>
              <a:defRPr sz="848"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393024" y="5404125"/>
            <a:ext cx="4784115" cy="461493"/>
          </a:xfrm>
        </p:spPr>
        <p:txBody>
          <a:bodyPr tIns="0" bIns="0" anchor="b" anchorCtr="0">
            <a:normAutofit/>
          </a:bodyPr>
          <a:lstStyle>
            <a:lvl1pPr marL="0" indent="0" algn="r">
              <a:spcAft>
                <a:spcPts val="0"/>
              </a:spcAft>
              <a:buNone/>
              <a:defRPr sz="848" b="0">
                <a:solidFill>
                  <a:schemeClr val="bg1"/>
                </a:solidFill>
              </a:defRPr>
            </a:lvl1pPr>
          </a:lstStyle>
          <a:p>
            <a:pPr lvl="0"/>
            <a:r>
              <a:rPr lang="en-US" noProof="0"/>
              <a:t>Division Naming</a:t>
            </a:r>
          </a:p>
          <a:p>
            <a:pPr lvl="0"/>
            <a:endParaRPr lang="en-US" noProof="0"/>
          </a:p>
        </p:txBody>
      </p:sp>
      <p:grpSp>
        <p:nvGrpSpPr>
          <p:cNvPr id="4" name="Gruppieren 15"/>
          <p:cNvGrpSpPr/>
          <p:nvPr userDrawn="1"/>
        </p:nvGrpSpPr>
        <p:grpSpPr>
          <a:xfrm>
            <a:off x="0" y="1"/>
            <a:ext cx="8618538" cy="6464301"/>
            <a:chOff x="0" y="0"/>
            <a:chExt cx="9144000" cy="6858001"/>
          </a:xfrm>
        </p:grpSpPr>
        <p:sp>
          <p:nvSpPr>
            <p:cNvPr id="16" name="Rechteck 15"/>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7" name="Rechteck 16"/>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sp>
        <p:nvSpPr>
          <p:cNvPr id="30" name="Textplatzhalter 29"/>
          <p:cNvSpPr>
            <a:spLocks noGrp="1"/>
          </p:cNvSpPr>
          <p:nvPr>
            <p:ph type="body" sz="quarter" idx="12" hasCustomPrompt="1"/>
          </p:nvPr>
        </p:nvSpPr>
        <p:spPr>
          <a:xfrm>
            <a:off x="474321" y="1"/>
            <a:ext cx="2409001" cy="1647996"/>
          </a:xfrm>
          <a:blipFill>
            <a:blip r:embed="rId3"/>
            <a:stretch>
              <a:fillRect/>
            </a:stretch>
          </a:blipFill>
        </p:spPr>
        <p:txBody>
          <a:bodyPr>
            <a:normAutofit/>
          </a:bodyPr>
          <a:lstStyle>
            <a:lvl1pPr marL="0" indent="0" algn="ctr">
              <a:spcAft>
                <a:spcPts val="0"/>
              </a:spcAft>
              <a:buNone/>
              <a:defRPr sz="754"/>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 </a:t>
            </a:r>
            <a:br>
              <a:rPr lang="en-US" noProof="0"/>
            </a:br>
            <a:r>
              <a:rPr lang="en-US" noProof="0"/>
              <a:t>Please do not change size or position.</a:t>
            </a:r>
          </a:p>
          <a:p>
            <a:pPr lvl="0"/>
            <a:endParaRPr lang="en-US" noProof="0"/>
          </a:p>
        </p:txBody>
      </p:sp>
      <p:sp>
        <p:nvSpPr>
          <p:cNvPr id="31" name="Rechteck 30"/>
          <p:cNvSpPr/>
          <p:nvPr userDrawn="1"/>
        </p:nvSpPr>
        <p:spPr>
          <a:xfrm>
            <a:off x="474612" y="-534831"/>
            <a:ext cx="8143926" cy="452444"/>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67863" tIns="44111" rIns="67863" bIns="44111" rtlCol="0" anchor="t" anchorCtr="0"/>
          <a:lstStyle/>
          <a:p>
            <a:r>
              <a:rPr lang="en-US" sz="848" noProof="0">
                <a:solidFill>
                  <a:schemeClr val="tx1"/>
                </a:solidFill>
              </a:rPr>
              <a:t>Wenn Sie ein neues Bild einfügen: Klicken Sie mit der rechten Maustaste auf das Bild und wählen „In den Hintergrund“, um das Bild hinter das Quality Seal zu bringen.</a:t>
            </a:r>
          </a:p>
          <a:p>
            <a:r>
              <a:rPr lang="en-US" sz="848" noProof="0">
                <a:solidFill>
                  <a:schemeClr val="tx1"/>
                </a:solidFill>
              </a:rPr>
              <a:t>If you insert a new picture: Right click on the picture and select “Send to the back” to position it behind the Quality Seal.</a:t>
            </a:r>
          </a:p>
        </p:txBody>
      </p:sp>
      <p:cxnSp>
        <p:nvCxnSpPr>
          <p:cNvPr id="32" name="Gerade Verbindung 31"/>
          <p:cNvCxnSpPr/>
          <p:nvPr userDrawn="1"/>
        </p:nvCxnSpPr>
        <p:spPr>
          <a:xfrm>
            <a:off x="474612" y="-161561"/>
            <a:ext cx="0" cy="12615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2883998" y="-161561"/>
            <a:ext cx="0" cy="12615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07079" y="-63075"/>
            <a:ext cx="0" cy="126149"/>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rot="5400000">
            <a:off x="-97488" y="1583823"/>
            <a:ext cx="0" cy="126149"/>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53545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apter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72574" y="1693887"/>
            <a:ext cx="7873394" cy="3529427"/>
          </a:xfrm>
        </p:spPr>
        <p:txBody>
          <a:bodyPr/>
          <a:lstStyle>
            <a:lvl1pPr marL="0" indent="0">
              <a:lnSpc>
                <a:spcPct val="113000"/>
              </a:lnSpc>
              <a:buSzPct val="125000"/>
              <a:buFont typeface="Arial" pitchFamily="34" charset="0"/>
              <a:buNone/>
              <a:defRPr>
                <a:solidFill>
                  <a:schemeClr val="bg1"/>
                </a:solidFill>
              </a:defRPr>
            </a:lvl1pPr>
            <a:lvl2pPr marL="173561" indent="-173561">
              <a:lnSpc>
                <a:spcPct val="113000"/>
              </a:lnSpc>
              <a:buClr>
                <a:schemeClr val="bg1"/>
              </a:buClr>
              <a:buSzPct val="125000"/>
              <a:buFont typeface="Arial" pitchFamily="34" charset="0"/>
              <a:buChar char="›"/>
              <a:defRPr>
                <a:solidFill>
                  <a:schemeClr val="bg1"/>
                </a:solidFill>
              </a:defRPr>
            </a:lvl2pPr>
            <a:lvl3pPr marL="508714" indent="-167577">
              <a:lnSpc>
                <a:spcPct val="113000"/>
              </a:lnSpc>
              <a:buClr>
                <a:schemeClr val="bg1"/>
              </a:buClr>
              <a:buSzPct val="125000"/>
              <a:buFont typeface="Arial" pitchFamily="34" charset="0"/>
              <a:buChar char="›"/>
              <a:defRPr>
                <a:solidFill>
                  <a:schemeClr val="bg1"/>
                </a:solidFill>
              </a:defRPr>
            </a:lvl3pPr>
            <a:lvl4pPr marL="843867" indent="-169073">
              <a:lnSpc>
                <a:spcPct val="113000"/>
              </a:lnSpc>
              <a:buClr>
                <a:schemeClr val="bg1"/>
              </a:buClr>
              <a:buSzPct val="125000"/>
              <a:buFont typeface="Arial" pitchFamily="34" charset="0"/>
              <a:buChar char="›"/>
              <a:defRPr>
                <a:solidFill>
                  <a:schemeClr val="bg1"/>
                </a:solidFill>
              </a:defRPr>
            </a:lvl4pPr>
            <a:lvl5pPr marL="1185005" indent="-167577">
              <a:lnSpc>
                <a:spcPct val="113000"/>
              </a:lnSpc>
              <a:buClr>
                <a:schemeClr val="bg1"/>
              </a:buClr>
              <a:buSzPct val="125000"/>
              <a:buFont typeface="Arial" pitchFamily="34" charset="0"/>
              <a:buChar char="›"/>
              <a:defRPr>
                <a:solidFill>
                  <a:schemeClr val="bg1"/>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8" name="Titel 7"/>
          <p:cNvSpPr>
            <a:spLocks noGrp="1"/>
          </p:cNvSpPr>
          <p:nvPr>
            <p:ph type="title"/>
          </p:nvPr>
        </p:nvSpPr>
        <p:spPr>
          <a:xfrm>
            <a:off x="372574" y="381074"/>
            <a:ext cx="7873394" cy="904889"/>
          </a:xfrm>
        </p:spPr>
        <p:txBody>
          <a:bodyPr/>
          <a:lstStyle>
            <a:lvl1pPr>
              <a:defRPr>
                <a:solidFill>
                  <a:schemeClr val="bg1"/>
                </a:solidFill>
              </a:defRPr>
            </a:lvl1pPr>
          </a:lstStyle>
          <a:p>
            <a:r>
              <a:rPr lang="de-DE" noProof="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2A0CE834-690D-4F26-8C93-130BA36FD7C0}" type="datetime3">
              <a:rPr lang="en-US" noProof="0" smtClean="0"/>
              <a:pPr/>
              <a:t>15 November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grpSp>
        <p:nvGrpSpPr>
          <p:cNvPr id="13" name="Gruppieren 15"/>
          <p:cNvGrpSpPr/>
          <p:nvPr userDrawn="1"/>
        </p:nvGrpSpPr>
        <p:grpSpPr>
          <a:xfrm>
            <a:off x="0" y="1"/>
            <a:ext cx="8618538" cy="6464301"/>
            <a:chOff x="0" y="0"/>
            <a:chExt cx="9144000" cy="6858001"/>
          </a:xfrm>
        </p:grpSpPr>
        <p:sp>
          <p:nvSpPr>
            <p:cNvPr id="14" name="Rechteck 13"/>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19" name="Rechteck 18"/>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noProof="0">
                <a:solidFill>
                  <a:schemeClr val="bg2">
                    <a:lumMod val="10000"/>
                  </a:schemeClr>
                </a:solidFill>
              </a:endParaRPr>
            </a:p>
          </p:txBody>
        </p:sp>
      </p:grpSp>
      <p:sp>
        <p:nvSpPr>
          <p:cNvPr id="22" name="Text Box 23"/>
          <p:cNvSpPr txBox="1">
            <a:spLocks noChangeArrowheads="1"/>
          </p:cNvSpPr>
          <p:nvPr userDrawn="1">
            <p:custDataLst>
              <p:tags r:id="rId1"/>
            </p:custDataLst>
          </p:nvPr>
        </p:nvSpPr>
        <p:spPr bwMode="auto">
          <a:xfrm>
            <a:off x="3300198" y="5863226"/>
            <a:ext cx="2570084" cy="120760"/>
          </a:xfrm>
          <a:prstGeom prst="rect">
            <a:avLst/>
          </a:prstGeom>
          <a:noFill/>
          <a:ln w="9525">
            <a:noFill/>
            <a:miter lim="800000"/>
            <a:headEnd/>
            <a:tailEnd/>
          </a:ln>
          <a:effectLst/>
        </p:spPr>
        <p:txBody>
          <a:bodyPr lIns="0" tIns="0" rIns="0" bIns="0" anchor="t" anchorCtr="0"/>
          <a:lstStyle/>
          <a:p>
            <a:pPr algn="l" defTabSz="844374"/>
            <a:r>
              <a:rPr lang="en-US" sz="660" noProof="0">
                <a:solidFill>
                  <a:schemeClr val="tx1"/>
                </a:solidFill>
                <a:latin typeface="+mn-lt"/>
              </a:rPr>
              <a:t>Confidential</a:t>
            </a:r>
          </a:p>
        </p:txBody>
      </p:sp>
      <p:sp>
        <p:nvSpPr>
          <p:cNvPr id="23" name="Text Box 23"/>
          <p:cNvSpPr txBox="1">
            <a:spLocks noChangeArrowheads="1"/>
          </p:cNvSpPr>
          <p:nvPr userDrawn="1">
            <p:custDataLst>
              <p:tags r:id="rId2"/>
            </p:custDataLst>
          </p:nvPr>
        </p:nvSpPr>
        <p:spPr bwMode="auto">
          <a:xfrm>
            <a:off x="3300198" y="5732958"/>
            <a:ext cx="2570083" cy="129717"/>
          </a:xfrm>
          <a:prstGeom prst="rect">
            <a:avLst/>
          </a:prstGeom>
          <a:noFill/>
          <a:ln w="9525">
            <a:noFill/>
            <a:miter lim="800000"/>
            <a:headEnd/>
            <a:tailEnd/>
          </a:ln>
          <a:effectLst/>
        </p:spPr>
        <p:txBody>
          <a:bodyPr lIns="0" tIns="0" rIns="0" bIns="0" anchor="b"/>
          <a:lstStyle/>
          <a:p>
            <a:pPr algn="l" defTabSz="844374"/>
            <a:r>
              <a:rPr lang="en-US" sz="660" b="1" noProof="0">
                <a:solidFill>
                  <a:schemeClr val="tx1"/>
                </a:solidFill>
                <a:latin typeface="+mn-lt"/>
              </a:rPr>
              <a:t>Space for Sender Information</a:t>
            </a:r>
          </a:p>
        </p:txBody>
      </p:sp>
      <p:cxnSp>
        <p:nvCxnSpPr>
          <p:cNvPr id="24" name="Gerade Verbindung 23"/>
          <p:cNvCxnSpPr/>
          <p:nvPr userDrawn="1"/>
        </p:nvCxnSpPr>
        <p:spPr>
          <a:xfrm>
            <a:off x="372574" y="5430221"/>
            <a:ext cx="7873394"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Bild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066" y="5506811"/>
            <a:ext cx="1750853" cy="717060"/>
          </a:xfrm>
          <a:prstGeom prst="rect">
            <a:avLst/>
          </a:prstGeom>
          <a:noFill/>
          <a:ln>
            <a:noFill/>
          </a:ln>
        </p:spPr>
      </p:pic>
    </p:spTree>
    <p:extLst>
      <p:ext uri="{BB962C8B-B14F-4D97-AF65-F5344CB8AC3E}">
        <p14:creationId xmlns:p14="http://schemas.microsoft.com/office/powerpoint/2010/main" val="25014723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oleObject" Target="../embeddings/oleObject2.bin"/><Relationship Id="rId3" Type="http://schemas.openxmlformats.org/officeDocument/2006/relationships/slideLayout" Target="../slideLayouts/slideLayout7.xml"/><Relationship Id="rId21" Type="http://schemas.openxmlformats.org/officeDocument/2006/relationships/vmlDrawing" Target="../drawings/vmlDrawing2.v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tags" Target="../tags/tag6.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ags" Target="../tags/tag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ags" Target="../tags/tag4.xml"/><Relationship Id="rId28" Type="http://schemas.openxmlformats.org/officeDocument/2006/relationships/image" Target="../media/image3.emf"/><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ags" Target="../tags/tag3.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00DE046-B07C-4F88-8CB6-DDF750B3ABDB}"/>
              </a:ext>
            </a:extLst>
          </p:cNvPr>
          <p:cNvGraphicFramePr>
            <a:graphicFrameLocks noChangeAspect="1"/>
          </p:cNvGraphicFramePr>
          <p:nvPr userDrawn="1">
            <p:custDataLst>
              <p:tags r:id="rId7"/>
            </p:custDataLst>
            <p:extLst>
              <p:ext uri="{D42A27DB-BD31-4B8C-83A1-F6EECF244321}">
                <p14:modId xmlns:p14="http://schemas.microsoft.com/office/powerpoint/2010/main" val="1134665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7" name="think-cell Slide" r:id="rId8" imgW="475" imgH="476" progId="TCLayout.ActiveDocument.1">
                  <p:embed/>
                </p:oleObj>
              </mc:Choice>
              <mc:Fallback>
                <p:oleObj name="think-cell Slide" r:id="rId8" imgW="475" imgH="476" progId="TCLayout.ActiveDocument.1">
                  <p:embed/>
                  <p:pic>
                    <p:nvPicPr>
                      <p:cNvPr id="2" name="Object 1" hidden="1">
                        <a:extLst>
                          <a:ext uri="{FF2B5EF4-FFF2-40B4-BE49-F238E27FC236}">
                            <a16:creationId xmlns:a16="http://schemas.microsoft.com/office/drawing/2014/main" id="{300DE046-B07C-4F88-8CB6-DDF750B3ABD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6" r:id="rId4"/>
  </p:sldLayoutIdLst>
  <p:hf hdr="0" ftr="0" dt="0"/>
  <p:txStyles>
    <p:titleStyle>
      <a:lvl1pPr algn="l" defTabSz="646430" rtl="0" eaLnBrk="1" latinLnBrk="0" hangingPunct="1">
        <a:lnSpc>
          <a:spcPct val="90000"/>
        </a:lnSpc>
        <a:spcBef>
          <a:spcPct val="0"/>
        </a:spcBef>
        <a:buNone/>
        <a:defRPr sz="3110" kern="1200">
          <a:solidFill>
            <a:schemeClr val="tx1"/>
          </a:solidFill>
          <a:latin typeface="+mj-lt"/>
          <a:ea typeface="+mj-ea"/>
          <a:cs typeface="+mj-cs"/>
        </a:defRPr>
      </a:lvl1pPr>
    </p:titleStyle>
    <p:bodyStyle>
      <a:lvl1pPr marL="161290" indent="-160655" algn="l" defTabSz="646430" rtl="0" eaLnBrk="1" latinLnBrk="0" hangingPunct="1">
        <a:lnSpc>
          <a:spcPct val="90000"/>
        </a:lnSpc>
        <a:spcBef>
          <a:spcPts val="705"/>
        </a:spcBef>
        <a:buFont typeface="Arial" panose="020B0604020202020204" pitchFamily="34" charset="0"/>
        <a:buChar char="•"/>
        <a:defRPr sz="1980" kern="1200">
          <a:solidFill>
            <a:schemeClr val="tx1"/>
          </a:solidFill>
          <a:latin typeface="+mn-lt"/>
          <a:ea typeface="+mn-ea"/>
          <a:cs typeface="+mn-cs"/>
        </a:defRPr>
      </a:lvl1pPr>
      <a:lvl2pPr marL="484505" indent="-160655" algn="l" defTabSz="646430" rtl="0" eaLnBrk="1" latinLnBrk="0" hangingPunct="1">
        <a:lnSpc>
          <a:spcPct val="90000"/>
        </a:lnSpc>
        <a:spcBef>
          <a:spcPct val="71000"/>
        </a:spcBef>
        <a:buFont typeface="Arial" panose="020B0604020202020204" pitchFamily="34" charset="0"/>
        <a:buChar char="•"/>
        <a:defRPr sz="1695" kern="1200">
          <a:solidFill>
            <a:schemeClr val="tx1"/>
          </a:solidFill>
          <a:latin typeface="+mn-lt"/>
          <a:ea typeface="+mn-ea"/>
          <a:cs typeface="+mn-cs"/>
        </a:defRPr>
      </a:lvl2pPr>
      <a:lvl3pPr marL="807720" indent="-160655" algn="l" defTabSz="646430" rtl="0" eaLnBrk="1" latinLnBrk="0" hangingPunct="1">
        <a:lnSpc>
          <a:spcPct val="90000"/>
        </a:lnSpc>
        <a:spcBef>
          <a:spcPct val="71000"/>
        </a:spcBef>
        <a:buFont typeface="Arial" panose="020B0604020202020204" pitchFamily="34" charset="0"/>
        <a:buChar char="•"/>
        <a:defRPr sz="1415" kern="1200">
          <a:solidFill>
            <a:schemeClr val="tx1"/>
          </a:solidFill>
          <a:latin typeface="+mn-lt"/>
          <a:ea typeface="+mn-ea"/>
          <a:cs typeface="+mn-cs"/>
        </a:defRPr>
      </a:lvl3pPr>
      <a:lvl4pPr marL="113093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4pPr>
      <a:lvl5pPr marL="145415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5pPr>
      <a:lvl6pPr marL="177736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6pPr>
      <a:lvl7pPr marL="210058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7pPr>
      <a:lvl8pPr marL="242379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8pPr>
      <a:lvl9pPr marL="274701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9pPr>
    </p:bodyStyle>
    <p:otherStyle>
      <a:defPPr>
        <a:defRPr lang="zh-CN"/>
      </a:defPPr>
      <a:lvl1pPr marL="0" algn="l" defTabSz="646430" rtl="0" eaLnBrk="1" latinLnBrk="0" hangingPunct="1">
        <a:defRPr sz="1270" kern="1200">
          <a:solidFill>
            <a:schemeClr val="tx1"/>
          </a:solidFill>
          <a:latin typeface="+mn-lt"/>
          <a:ea typeface="+mn-ea"/>
          <a:cs typeface="+mn-cs"/>
        </a:defRPr>
      </a:lvl1pPr>
      <a:lvl2pPr marL="323215" algn="l" defTabSz="646430" rtl="0" eaLnBrk="1" latinLnBrk="0" hangingPunct="1">
        <a:defRPr sz="1270" kern="1200">
          <a:solidFill>
            <a:schemeClr val="tx1"/>
          </a:solidFill>
          <a:latin typeface="+mn-lt"/>
          <a:ea typeface="+mn-ea"/>
          <a:cs typeface="+mn-cs"/>
        </a:defRPr>
      </a:lvl2pPr>
      <a:lvl3pPr marL="646430" algn="l" defTabSz="646430" rtl="0" eaLnBrk="1" latinLnBrk="0" hangingPunct="1">
        <a:defRPr sz="1270" kern="1200">
          <a:solidFill>
            <a:schemeClr val="tx1"/>
          </a:solidFill>
          <a:latin typeface="+mn-lt"/>
          <a:ea typeface="+mn-ea"/>
          <a:cs typeface="+mn-cs"/>
        </a:defRPr>
      </a:lvl3pPr>
      <a:lvl4pPr marL="969645" algn="l" defTabSz="646430" rtl="0" eaLnBrk="1" latinLnBrk="0" hangingPunct="1">
        <a:defRPr sz="1270" kern="1200">
          <a:solidFill>
            <a:schemeClr val="tx1"/>
          </a:solidFill>
          <a:latin typeface="+mn-lt"/>
          <a:ea typeface="+mn-ea"/>
          <a:cs typeface="+mn-cs"/>
        </a:defRPr>
      </a:lvl4pPr>
      <a:lvl5pPr marL="1292860" algn="l" defTabSz="646430" rtl="0" eaLnBrk="1" latinLnBrk="0" hangingPunct="1">
        <a:defRPr sz="1270" kern="1200">
          <a:solidFill>
            <a:schemeClr val="tx1"/>
          </a:solidFill>
          <a:latin typeface="+mn-lt"/>
          <a:ea typeface="+mn-ea"/>
          <a:cs typeface="+mn-cs"/>
        </a:defRPr>
      </a:lvl5pPr>
      <a:lvl6pPr marL="1616075" algn="l" defTabSz="646430" rtl="0" eaLnBrk="1" latinLnBrk="0" hangingPunct="1">
        <a:defRPr sz="1270" kern="1200">
          <a:solidFill>
            <a:schemeClr val="tx1"/>
          </a:solidFill>
          <a:latin typeface="+mn-lt"/>
          <a:ea typeface="+mn-ea"/>
          <a:cs typeface="+mn-cs"/>
        </a:defRPr>
      </a:lvl6pPr>
      <a:lvl7pPr marL="1939290" algn="l" defTabSz="646430" rtl="0" eaLnBrk="1" latinLnBrk="0" hangingPunct="1">
        <a:defRPr sz="1270" kern="1200">
          <a:solidFill>
            <a:schemeClr val="tx1"/>
          </a:solidFill>
          <a:latin typeface="+mn-lt"/>
          <a:ea typeface="+mn-ea"/>
          <a:cs typeface="+mn-cs"/>
        </a:defRPr>
      </a:lvl7pPr>
      <a:lvl8pPr marL="2262505" algn="l" defTabSz="646430" rtl="0" eaLnBrk="1" latinLnBrk="0" hangingPunct="1">
        <a:defRPr sz="1270" kern="1200">
          <a:solidFill>
            <a:schemeClr val="tx1"/>
          </a:solidFill>
          <a:latin typeface="+mn-lt"/>
          <a:ea typeface="+mn-ea"/>
          <a:cs typeface="+mn-cs"/>
        </a:defRPr>
      </a:lvl8pPr>
      <a:lvl9pPr marL="2585720" algn="l" defTabSz="646430" rtl="0" eaLnBrk="1" latinLnBrk="0" hangingPunct="1">
        <a:defRPr sz="127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979B245-B2AD-4863-821B-93612D7F2B98}"/>
              </a:ext>
            </a:extLst>
          </p:cNvPr>
          <p:cNvGraphicFramePr>
            <a:graphicFrameLocks noChangeAspect="1"/>
          </p:cNvGraphicFramePr>
          <p:nvPr userDrawn="1">
            <p:custDataLst>
              <p:tags r:id="rId22"/>
            </p:custDataLst>
            <p:extLst>
              <p:ext uri="{D42A27DB-BD31-4B8C-83A1-F6EECF244321}">
                <p14:modId xmlns:p14="http://schemas.microsoft.com/office/powerpoint/2010/main" val="1454695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1" name="think-cell Slide" r:id="rId26" imgW="475" imgH="476" progId="TCLayout.ActiveDocument.1">
                  <p:embed/>
                </p:oleObj>
              </mc:Choice>
              <mc:Fallback>
                <p:oleObj name="think-cell Slide" r:id="rId26" imgW="475" imgH="476" progId="TCLayout.ActiveDocument.1">
                  <p:embed/>
                  <p:pic>
                    <p:nvPicPr>
                      <p:cNvPr id="6" name="Object 5" hidden="1">
                        <a:extLst>
                          <a:ext uri="{FF2B5EF4-FFF2-40B4-BE49-F238E27FC236}">
                            <a16:creationId xmlns:a16="http://schemas.microsoft.com/office/drawing/2014/main" id="{D979B245-B2AD-4863-821B-93612D7F2B98}"/>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cxnSp>
        <p:nvCxnSpPr>
          <p:cNvPr id="13" name="Gerade Verbindung 12"/>
          <p:cNvCxnSpPr/>
          <p:nvPr/>
        </p:nvCxnSpPr>
        <p:spPr>
          <a:xfrm>
            <a:off x="372574" y="5430221"/>
            <a:ext cx="7873394"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p:nvPicPr>
        <p:blipFill>
          <a:blip r:embed="rId28">
            <a:extLst>
              <a:ext uri="{28A0092B-C50C-407E-A947-70E740481C1C}">
                <a14:useLocalDpi xmlns:a14="http://schemas.microsoft.com/office/drawing/2010/main" val="0"/>
              </a:ext>
            </a:extLst>
          </a:blip>
          <a:stretch>
            <a:fillRect/>
          </a:stretch>
        </p:blipFill>
        <p:spPr bwMode="black">
          <a:xfrm>
            <a:off x="237066" y="5506810"/>
            <a:ext cx="2292774" cy="717060"/>
          </a:xfrm>
          <a:prstGeom prst="rect">
            <a:avLst/>
          </a:prstGeom>
          <a:noFill/>
          <a:ln>
            <a:noFill/>
          </a:ln>
        </p:spPr>
      </p:pic>
      <p:sp>
        <p:nvSpPr>
          <p:cNvPr id="2" name="Titelplatzhalter 1"/>
          <p:cNvSpPr>
            <a:spLocks noGrp="1"/>
          </p:cNvSpPr>
          <p:nvPr>
            <p:ph type="title"/>
          </p:nvPr>
        </p:nvSpPr>
        <p:spPr>
          <a:xfrm>
            <a:off x="372574" y="381074"/>
            <a:ext cx="7873394" cy="905801"/>
          </a:xfrm>
          <a:prstGeom prst="rect">
            <a:avLst/>
          </a:prstGeom>
        </p:spPr>
        <p:txBody>
          <a:bodyPr vert="horz" lIns="0" tIns="0" rIns="91440" bIns="0" rtlCol="0" anchor="b" anchorCtr="0">
            <a:normAutofit/>
          </a:body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Textplatzhalter 2"/>
          <p:cNvSpPr>
            <a:spLocks noGrp="1"/>
          </p:cNvSpPr>
          <p:nvPr>
            <p:ph type="body" idx="1"/>
          </p:nvPr>
        </p:nvSpPr>
        <p:spPr>
          <a:xfrm>
            <a:off x="372574" y="1687619"/>
            <a:ext cx="7873394" cy="3535696"/>
          </a:xfrm>
          <a:prstGeom prst="rect">
            <a:avLst/>
          </a:prstGeom>
        </p:spPr>
        <p:txBody>
          <a:bodyPr vert="horz" lIns="0" tIns="18000" rIns="0" bIns="18000" rtlCol="0">
            <a:normAutofit/>
          </a:body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24" name="Datumsplatzhalter 23"/>
          <p:cNvSpPr>
            <a:spLocks noGrp="1"/>
          </p:cNvSpPr>
          <p:nvPr>
            <p:ph type="dt" sz="half" idx="2"/>
          </p:nvPr>
        </p:nvSpPr>
        <p:spPr>
          <a:xfrm>
            <a:off x="5985554" y="5720871"/>
            <a:ext cx="1886893" cy="141804"/>
          </a:xfrm>
          <a:prstGeom prst="rect">
            <a:avLst/>
          </a:prstGeom>
        </p:spPr>
        <p:txBody>
          <a:bodyPr vert="horz" wrap="none" lIns="0" tIns="0" rIns="0" bIns="0" rtlCol="0" anchor="b" anchorCtr="0"/>
          <a:lstStyle>
            <a:lvl1pPr algn="l">
              <a:defRPr sz="660">
                <a:solidFill>
                  <a:schemeClr val="tx1"/>
                </a:solidFill>
                <a:latin typeface="+mn-lt"/>
              </a:defRPr>
            </a:lvl1pPr>
          </a:lstStyle>
          <a:p>
            <a:fld id="{446C7CFE-FDAE-4A50-A309-ACAE703BAE6B}" type="datetime3">
              <a:rPr lang="en-US" noProof="0" smtClean="0"/>
              <a:pPr/>
              <a:t>15 November 2021</a:t>
            </a:fld>
            <a:endParaRPr lang="en-US" noProof="0"/>
          </a:p>
        </p:txBody>
      </p:sp>
      <p:sp>
        <p:nvSpPr>
          <p:cNvPr id="25" name="Fußzeilenplatzhalter 24"/>
          <p:cNvSpPr>
            <a:spLocks noGrp="1"/>
          </p:cNvSpPr>
          <p:nvPr>
            <p:ph type="ftr" sz="quarter" idx="3"/>
          </p:nvPr>
        </p:nvSpPr>
        <p:spPr>
          <a:xfrm>
            <a:off x="5985555" y="5863226"/>
            <a:ext cx="1886893" cy="141804"/>
          </a:xfrm>
          <a:prstGeom prst="rect">
            <a:avLst/>
          </a:prstGeom>
        </p:spPr>
        <p:txBody>
          <a:bodyPr vert="horz" wrap="none" lIns="0" tIns="0" rIns="0" bIns="0" rtlCol="0" anchor="t" anchorCtr="0"/>
          <a:lstStyle>
            <a:lvl1pPr algn="l">
              <a:defRPr sz="660">
                <a:solidFill>
                  <a:schemeClr val="tx1"/>
                </a:solidFill>
                <a:latin typeface="+mn-lt"/>
              </a:defRPr>
            </a:lvl1pPr>
          </a:lstStyle>
          <a:p>
            <a:r>
              <a:rPr lang="en-US" noProof="0"/>
              <a:t>Author, © Continental AG</a:t>
            </a:r>
          </a:p>
        </p:txBody>
      </p:sp>
      <p:sp>
        <p:nvSpPr>
          <p:cNvPr id="26" name="Foliennummernplatzhalter 25"/>
          <p:cNvSpPr>
            <a:spLocks noGrp="1"/>
          </p:cNvSpPr>
          <p:nvPr>
            <p:ph type="sldNum" sz="quarter" idx="4"/>
          </p:nvPr>
        </p:nvSpPr>
        <p:spPr>
          <a:xfrm>
            <a:off x="7906383" y="5863226"/>
            <a:ext cx="339585" cy="141804"/>
          </a:xfrm>
          <a:prstGeom prst="rect">
            <a:avLst/>
          </a:prstGeom>
        </p:spPr>
        <p:txBody>
          <a:bodyPr vert="horz" wrap="none" lIns="0" tIns="0" rIns="0" bIns="0" rtlCol="0" anchor="t" anchorCtr="0"/>
          <a:lstStyle>
            <a:lvl1pPr algn="r">
              <a:defRPr sz="66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p:custDataLst>
              <p:tags r:id="rId23"/>
            </p:custDataLst>
          </p:nvPr>
        </p:nvSpPr>
        <p:spPr bwMode="auto">
          <a:xfrm>
            <a:off x="3300198" y="5863226"/>
            <a:ext cx="2570084" cy="120760"/>
          </a:xfrm>
          <a:prstGeom prst="rect">
            <a:avLst/>
          </a:prstGeom>
          <a:noFill/>
          <a:ln w="9525">
            <a:noFill/>
            <a:miter lim="800000"/>
            <a:headEnd/>
            <a:tailEnd/>
          </a:ln>
          <a:effectLst/>
        </p:spPr>
        <p:txBody>
          <a:bodyPr lIns="0" tIns="0" rIns="0" bIns="0" anchor="t" anchorCtr="0"/>
          <a:lstStyle/>
          <a:p>
            <a:pPr algn="l" defTabSz="844374"/>
            <a:r>
              <a:rPr lang="en-US" sz="660" noProof="0">
                <a:solidFill>
                  <a:schemeClr val="tx1"/>
                </a:solidFill>
                <a:latin typeface="+mn-lt"/>
              </a:rPr>
              <a:t>Confidential</a:t>
            </a:r>
          </a:p>
        </p:txBody>
      </p:sp>
      <p:sp>
        <p:nvSpPr>
          <p:cNvPr id="12" name="Text Box 23"/>
          <p:cNvSpPr txBox="1">
            <a:spLocks noChangeArrowheads="1"/>
          </p:cNvSpPr>
          <p:nvPr>
            <p:custDataLst>
              <p:tags r:id="rId24"/>
            </p:custDataLst>
          </p:nvPr>
        </p:nvSpPr>
        <p:spPr bwMode="auto">
          <a:xfrm>
            <a:off x="3300198" y="5732958"/>
            <a:ext cx="2570083" cy="129717"/>
          </a:xfrm>
          <a:prstGeom prst="rect">
            <a:avLst/>
          </a:prstGeom>
          <a:noFill/>
          <a:ln w="9525">
            <a:noFill/>
            <a:miter lim="800000"/>
            <a:headEnd/>
            <a:tailEnd/>
          </a:ln>
          <a:effectLst/>
        </p:spPr>
        <p:txBody>
          <a:bodyPr lIns="0" tIns="0" rIns="0" bIns="0" anchor="b"/>
          <a:lstStyle/>
          <a:p>
            <a:pPr algn="l" defTabSz="844374"/>
            <a:r>
              <a:rPr lang="en-US" sz="660" b="1" noProof="0">
                <a:solidFill>
                  <a:schemeClr val="tx1"/>
                </a:solidFill>
                <a:latin typeface="+mn-lt"/>
              </a:rPr>
              <a:t>Space for Sender Information</a:t>
            </a:r>
          </a:p>
        </p:txBody>
      </p:sp>
      <p:sp>
        <p:nvSpPr>
          <p:cNvPr id="4" name="empower - DO NOT DELETE!!!" hidden="1"/>
          <p:cNvSpPr/>
          <p:nvPr>
            <p:custDataLst>
              <p:tags r:id="rId25"/>
            </p:custDataLst>
          </p:nvPr>
        </p:nvSpPr>
        <p:spPr>
          <a:xfrm>
            <a:off x="-1197019" y="-1197093"/>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508" err="1">
              <a:solidFill>
                <a:schemeClr val="bg2">
                  <a:lumMod val="10000"/>
                </a:schemeClr>
              </a:solidFill>
            </a:endParaRPr>
          </a:p>
        </p:txBody>
      </p:sp>
    </p:spTree>
    <p:extLst>
      <p:ext uri="{BB962C8B-B14F-4D97-AF65-F5344CB8AC3E}">
        <p14:creationId xmlns:p14="http://schemas.microsoft.com/office/powerpoint/2010/main" val="407664530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transition>
    <p:fade/>
  </p:transition>
  <p:hf hdr="0"/>
  <p:txStyles>
    <p:titleStyle>
      <a:lvl1pPr algn="l" defTabSz="861822" rtl="0" eaLnBrk="1" latinLnBrk="0" hangingPunct="1">
        <a:lnSpc>
          <a:spcPct val="95000"/>
        </a:lnSpc>
        <a:spcBef>
          <a:spcPct val="0"/>
        </a:spcBef>
        <a:buNone/>
        <a:defRPr sz="2262" b="1" kern="1200">
          <a:solidFill>
            <a:schemeClr val="accent1"/>
          </a:solidFill>
          <a:latin typeface="+mj-lt"/>
          <a:ea typeface="+mj-ea"/>
          <a:cs typeface="Arial" pitchFamily="34" charset="0"/>
        </a:defRPr>
      </a:lvl1pPr>
    </p:titleStyle>
    <p:body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p:bodyStyle>
    <p:otherStyle>
      <a:defPPr>
        <a:defRPr lang="de-DE"/>
      </a:defPPr>
      <a:lvl1pPr marL="0" algn="l" defTabSz="861822" rtl="0" eaLnBrk="1" latinLnBrk="0" hangingPunct="1">
        <a:defRPr sz="1697" kern="1200">
          <a:solidFill>
            <a:schemeClr val="tx1"/>
          </a:solidFill>
          <a:latin typeface="+mn-lt"/>
          <a:ea typeface="+mn-ea"/>
          <a:cs typeface="+mn-cs"/>
        </a:defRPr>
      </a:lvl1pPr>
      <a:lvl2pPr marL="430911" algn="l" defTabSz="861822" rtl="0" eaLnBrk="1" latinLnBrk="0" hangingPunct="1">
        <a:defRPr sz="1697" kern="1200">
          <a:solidFill>
            <a:schemeClr val="tx1"/>
          </a:solidFill>
          <a:latin typeface="+mn-lt"/>
          <a:ea typeface="+mn-ea"/>
          <a:cs typeface="+mn-cs"/>
        </a:defRPr>
      </a:lvl2pPr>
      <a:lvl3pPr marL="861822" algn="l" defTabSz="861822" rtl="0" eaLnBrk="1" latinLnBrk="0" hangingPunct="1">
        <a:defRPr sz="1697" kern="1200">
          <a:solidFill>
            <a:schemeClr val="tx1"/>
          </a:solidFill>
          <a:latin typeface="+mn-lt"/>
          <a:ea typeface="+mn-ea"/>
          <a:cs typeface="+mn-cs"/>
        </a:defRPr>
      </a:lvl3pPr>
      <a:lvl4pPr marL="1292733" algn="l" defTabSz="861822" rtl="0" eaLnBrk="1" latinLnBrk="0" hangingPunct="1">
        <a:defRPr sz="1697" kern="1200">
          <a:solidFill>
            <a:schemeClr val="tx1"/>
          </a:solidFill>
          <a:latin typeface="+mn-lt"/>
          <a:ea typeface="+mn-ea"/>
          <a:cs typeface="+mn-cs"/>
        </a:defRPr>
      </a:lvl4pPr>
      <a:lvl5pPr marL="1723644" algn="l" defTabSz="861822" rtl="0" eaLnBrk="1" latinLnBrk="0" hangingPunct="1">
        <a:defRPr sz="1697" kern="1200">
          <a:solidFill>
            <a:schemeClr val="tx1"/>
          </a:solidFill>
          <a:latin typeface="+mn-lt"/>
          <a:ea typeface="+mn-ea"/>
          <a:cs typeface="+mn-cs"/>
        </a:defRPr>
      </a:lvl5pPr>
      <a:lvl6pPr marL="2154555" algn="l" defTabSz="861822" rtl="0" eaLnBrk="1" latinLnBrk="0" hangingPunct="1">
        <a:defRPr sz="1697" kern="1200">
          <a:solidFill>
            <a:schemeClr val="tx1"/>
          </a:solidFill>
          <a:latin typeface="+mn-lt"/>
          <a:ea typeface="+mn-ea"/>
          <a:cs typeface="+mn-cs"/>
        </a:defRPr>
      </a:lvl6pPr>
      <a:lvl7pPr marL="2585466" algn="l" defTabSz="861822" rtl="0" eaLnBrk="1" latinLnBrk="0" hangingPunct="1">
        <a:defRPr sz="1697" kern="1200">
          <a:solidFill>
            <a:schemeClr val="tx1"/>
          </a:solidFill>
          <a:latin typeface="+mn-lt"/>
          <a:ea typeface="+mn-ea"/>
          <a:cs typeface="+mn-cs"/>
        </a:defRPr>
      </a:lvl7pPr>
      <a:lvl8pPr marL="3016377" algn="l" defTabSz="861822" rtl="0" eaLnBrk="1" latinLnBrk="0" hangingPunct="1">
        <a:defRPr sz="1697" kern="1200">
          <a:solidFill>
            <a:schemeClr val="tx1"/>
          </a:solidFill>
          <a:latin typeface="+mn-lt"/>
          <a:ea typeface="+mn-ea"/>
          <a:cs typeface="+mn-cs"/>
        </a:defRPr>
      </a:lvl8pPr>
      <a:lvl9pPr marL="3447288" algn="l" defTabSz="861822" rtl="0" eaLnBrk="1" latinLnBrk="0" hangingPunct="1">
        <a:defRPr sz="16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3.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8.png"/><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4.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10" Type="http://schemas.openxmlformats.org/officeDocument/2006/relationships/image" Target="../media/image12.png"/><Relationship Id="rId4" Type="http://schemas.openxmlformats.org/officeDocument/2006/relationships/notesSlide" Target="../notesSlides/notesSlide4.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xml"/><Relationship Id="rId7" Type="http://schemas.openxmlformats.org/officeDocument/2006/relationships/oleObject" Target="../embeddings/oleObject6.bin"/><Relationship Id="rId2" Type="http://schemas.openxmlformats.org/officeDocument/2006/relationships/tags" Target="../tags/tag18.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notesSlide" Target="../notesSlides/notesSlide5.xml"/><Relationship Id="rId4"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4.png"/><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image" Target="../media/image19.jpe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D6A68E5-5707-4948-B2CF-9BA72516A6D6}"/>
              </a:ext>
            </a:extLst>
          </p:cNvPr>
          <p:cNvGraphicFramePr>
            <a:graphicFrameLocks noChangeAspect="1"/>
          </p:cNvGraphicFramePr>
          <p:nvPr>
            <p:custDataLst>
              <p:tags r:id="rId2"/>
            </p:custDataLst>
            <p:extLst>
              <p:ext uri="{D42A27DB-BD31-4B8C-83A1-F6EECF244321}">
                <p14:modId xmlns:p14="http://schemas.microsoft.com/office/powerpoint/2010/main" val="2759804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2" name="think-cell Slide" r:id="rId5" imgW="475" imgH="476" progId="TCLayout.ActiveDocument.1">
                  <p:embed/>
                </p:oleObj>
              </mc:Choice>
              <mc:Fallback>
                <p:oleObj name="think-cell Slide" r:id="rId5" imgW="475" imgH="476" progId="TCLayout.ActiveDocument.1">
                  <p:embed/>
                  <p:pic>
                    <p:nvPicPr>
                      <p:cNvPr id="2" name="Object 1" hidden="1">
                        <a:extLst>
                          <a:ext uri="{FF2B5EF4-FFF2-40B4-BE49-F238E27FC236}">
                            <a16:creationId xmlns:a16="http://schemas.microsoft.com/office/drawing/2014/main" id="{9D6A68E5-5707-4948-B2CF-9BA72516A6D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31B8A2F4-694C-44A6-ABAF-7C2C7D6CF374}"/>
              </a:ext>
            </a:extLst>
          </p:cNvPr>
          <p:cNvSpPr>
            <a:spLocks noGrp="1"/>
          </p:cNvSpPr>
          <p:nvPr>
            <p:ph type="ctrTitle"/>
          </p:nvPr>
        </p:nvSpPr>
        <p:spPr/>
        <p:txBody>
          <a:bodyPr vert="horz">
            <a:noAutofit/>
          </a:bodyPr>
          <a:lstStyle/>
          <a:p>
            <a:r>
              <a:rPr lang="en-US" altLang="zh-CN" sz="2800" dirty="0" err="1">
                <a:latin typeface="微软雅黑"/>
                <a:ea typeface="微软雅黑"/>
                <a:cs typeface="Arial"/>
              </a:rPr>
              <a:t>ChangAn</a:t>
            </a:r>
            <a:r>
              <a:rPr lang="en-US" altLang="zh-CN" sz="2800" dirty="0">
                <a:latin typeface="微软雅黑"/>
                <a:ea typeface="微软雅黑"/>
                <a:cs typeface="Arial"/>
              </a:rPr>
              <a:t> C385</a:t>
            </a:r>
            <a:br>
              <a:rPr lang="en-US" altLang="zh-CN" sz="2400" dirty="0">
                <a:latin typeface="微软雅黑" panose="020B0503020204020204" pitchFamily="34" charset="-122"/>
                <a:ea typeface="微软雅黑" panose="020B0503020204020204" pitchFamily="34" charset="-122"/>
              </a:rPr>
            </a:br>
            <a:endParaRPr lang="en-US" sz="2400" dirty="0"/>
          </a:p>
        </p:txBody>
      </p:sp>
      <p:sp>
        <p:nvSpPr>
          <p:cNvPr id="7" name="Subtitle 6">
            <a:extLst>
              <a:ext uri="{FF2B5EF4-FFF2-40B4-BE49-F238E27FC236}">
                <a16:creationId xmlns:a16="http://schemas.microsoft.com/office/drawing/2014/main" id="{1A6CDBCA-8FF1-48EF-A4EF-58ECFB035D4D}"/>
              </a:ext>
            </a:extLst>
          </p:cNvPr>
          <p:cNvSpPr>
            <a:spLocks noGrp="1"/>
          </p:cNvSpPr>
          <p:nvPr>
            <p:ph type="subTitle" idx="1"/>
          </p:nvPr>
        </p:nvSpPr>
        <p:spPr>
          <a:xfrm>
            <a:off x="474612" y="4378795"/>
            <a:ext cx="7702526" cy="1410668"/>
          </a:xfrm>
        </p:spPr>
        <p:txBody>
          <a:bodyPr>
            <a:normAutofit lnSpcReduction="10000"/>
          </a:bodyPr>
          <a:lstStyle/>
          <a:p>
            <a:r>
              <a:rPr lang="en-US" altLang="zh-CN" sz="2400" dirty="0">
                <a:latin typeface="微软雅黑" panose="020B0503020204020204" pitchFamily="34" charset="-122"/>
                <a:ea typeface="微软雅黑" panose="020B0503020204020204" pitchFamily="34" charset="-122"/>
              </a:rPr>
              <a:t>MFC5J3</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smart camera kick-off</a:t>
            </a: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2021-11-11</a:t>
            </a:r>
            <a:endParaRPr lang="zh-CN" altLang="en-US" sz="2400" dirty="0">
              <a:latin typeface="微软雅黑" panose="020B0503020204020204" pitchFamily="34" charset="-122"/>
              <a:ea typeface="微软雅黑" panose="020B0503020204020204" pitchFamily="34" charset="-122"/>
            </a:endParaRPr>
          </a:p>
          <a:p>
            <a:endParaRPr lang="en-US" altLang="zh-CN" sz="2400" dirty="0">
              <a:solidFill>
                <a:schemeClr val="accent1">
                  <a:lumMod val="50000"/>
                </a:schemeClr>
              </a:solidFill>
              <a:latin typeface="微软雅黑" panose="020B0503020204020204" pitchFamily="34" charset="-122"/>
              <a:ea typeface="微软雅黑" panose="020B0503020204020204" pitchFamily="34" charset="-122"/>
            </a:endParaRPr>
          </a:p>
          <a:p>
            <a:endParaRPr lang="en-US" dirty="0"/>
          </a:p>
        </p:txBody>
      </p:sp>
      <p:sp>
        <p:nvSpPr>
          <p:cNvPr id="10" name="Text Placeholder 9">
            <a:extLst>
              <a:ext uri="{FF2B5EF4-FFF2-40B4-BE49-F238E27FC236}">
                <a16:creationId xmlns:a16="http://schemas.microsoft.com/office/drawing/2014/main" id="{0396C377-F804-4E0F-9E15-BD0E66F657A7}"/>
              </a:ext>
            </a:extLst>
          </p:cNvPr>
          <p:cNvSpPr>
            <a:spLocks noGrp="1"/>
          </p:cNvSpPr>
          <p:nvPr>
            <p:ph type="body" sz="quarter" idx="12"/>
          </p:nvPr>
        </p:nvSpPr>
        <p:spPr>
          <a:xfrm>
            <a:off x="474319" y="0"/>
            <a:ext cx="3382063" cy="1646898"/>
          </a:xfrm>
        </p:spPr>
        <p:txBody>
          <a:bodyPr/>
          <a:lstStyle/>
          <a:p>
            <a:endParaRPr lang="en-US"/>
          </a:p>
        </p:txBody>
      </p:sp>
    </p:spTree>
    <p:extLst>
      <p:ext uri="{BB962C8B-B14F-4D97-AF65-F5344CB8AC3E}">
        <p14:creationId xmlns:p14="http://schemas.microsoft.com/office/powerpoint/2010/main" val="33242358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0CC2D1-C01D-4254-A3A9-70206A491A1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44" name="think-cell Slide" r:id="rId4" imgW="475" imgH="476" progId="TCLayout.ActiveDocument.1">
                  <p:embed/>
                </p:oleObj>
              </mc:Choice>
              <mc:Fallback>
                <p:oleObj name="think-cell Slide" r:id="rId4" imgW="475" imgH="476" progId="TCLayout.ActiveDocument.1">
                  <p:embed/>
                  <p:pic>
                    <p:nvPicPr>
                      <p:cNvPr id="4" name="Object 3" hidden="1">
                        <a:extLst>
                          <a:ext uri="{FF2B5EF4-FFF2-40B4-BE49-F238E27FC236}">
                            <a16:creationId xmlns:a16="http://schemas.microsoft.com/office/drawing/2014/main" id="{A10CC2D1-C01D-4254-A3A9-70206A491A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1">
            <a:extLst>
              <a:ext uri="{FF2B5EF4-FFF2-40B4-BE49-F238E27FC236}">
                <a16:creationId xmlns:a16="http://schemas.microsoft.com/office/drawing/2014/main" id="{31B76A08-F51B-43E2-96BF-417B3EA46CE6}"/>
              </a:ext>
            </a:extLst>
          </p:cNvPr>
          <p:cNvSpPr>
            <a:spLocks noGrp="1"/>
          </p:cNvSpPr>
          <p:nvPr>
            <p:ph idx="1"/>
          </p:nvPr>
        </p:nvSpPr>
        <p:spPr>
          <a:xfrm>
            <a:off x="372572" y="1149523"/>
            <a:ext cx="7873394" cy="3845658"/>
          </a:xfrm>
        </p:spPr>
        <p:txBody>
          <a:bodyPr>
            <a:normAutofit/>
          </a:bodyPr>
          <a:lstStyle/>
          <a:p>
            <a:r>
              <a:rPr lang="en-US" dirty="0"/>
              <a:t>New SM design for “MRM”, “failure” &amp; “passive” state</a:t>
            </a:r>
          </a:p>
          <a:p>
            <a:r>
              <a:rPr lang="en-US" dirty="0"/>
              <a:t>Vehicle Stop and Go state transition update</a:t>
            </a:r>
          </a:p>
          <a:p>
            <a:r>
              <a:rPr lang="en-US" dirty="0"/>
              <a:t>If driver not takeover steering and accelerator and brake: MRM decelerate with calibrate </a:t>
            </a:r>
            <a:r>
              <a:rPr lang="en-US" dirty="0" err="1"/>
              <a:t>AxTar</a:t>
            </a:r>
            <a:r>
              <a:rPr lang="en-US" dirty="0"/>
              <a:t> (-2m/s2) to stop and trigger EPB applied</a:t>
            </a:r>
          </a:p>
          <a:p>
            <a:r>
              <a:rPr lang="en-US" dirty="0"/>
              <a:t>If driver takeover steering but not accelerator and brake: MRM keep current speed</a:t>
            </a:r>
          </a:p>
          <a:p>
            <a:r>
              <a:rPr lang="en-US" dirty="0"/>
              <a:t>If driver only takeover brake: MRM exit</a:t>
            </a:r>
          </a:p>
          <a:p>
            <a:r>
              <a:rPr lang="en-US" dirty="0"/>
              <a:t>If driver only takeover accelerator: MRM exit after 5s or once driver takeover steering</a:t>
            </a:r>
          </a:p>
          <a:p>
            <a:r>
              <a:rPr lang="en-US" dirty="0"/>
              <a:t>MRM use maximum longitudinal deceleration (-3m/s2) when:</a:t>
            </a:r>
          </a:p>
          <a:p>
            <a:pPr lvl="1">
              <a:buFont typeface="Wingdings" panose="05000000000000000000" pitchFamily="2" charset="2"/>
              <a:buChar char="§"/>
            </a:pPr>
            <a:r>
              <a:rPr lang="en-US" dirty="0"/>
              <a:t>object exist with low speed </a:t>
            </a:r>
          </a:p>
          <a:p>
            <a:pPr lvl="1">
              <a:buFont typeface="Wingdings" panose="05000000000000000000" pitchFamily="2" charset="2"/>
              <a:buChar char="§"/>
            </a:pPr>
            <a:r>
              <a:rPr lang="en-US" dirty="0"/>
              <a:t>LCF cannot working(lane not clear or LCF degraded)</a:t>
            </a:r>
          </a:p>
        </p:txBody>
      </p:sp>
      <p:sp>
        <p:nvSpPr>
          <p:cNvPr id="2" name="Title 1">
            <a:extLst>
              <a:ext uri="{FF2B5EF4-FFF2-40B4-BE49-F238E27FC236}">
                <a16:creationId xmlns:a16="http://schemas.microsoft.com/office/drawing/2014/main" id="{DFA9B26D-BCF7-447E-9F31-8A0E8BD324E8}"/>
              </a:ext>
            </a:extLst>
          </p:cNvPr>
          <p:cNvSpPr>
            <a:spLocks noGrp="1"/>
          </p:cNvSpPr>
          <p:nvPr>
            <p:ph type="title"/>
          </p:nvPr>
        </p:nvSpPr>
        <p:spPr>
          <a:xfrm>
            <a:off x="372574" y="381076"/>
            <a:ext cx="7873394" cy="373304"/>
          </a:xfrm>
        </p:spPr>
        <p:txBody>
          <a:bodyPr vert="horz">
            <a:normAutofit/>
          </a:bodyPr>
          <a:lstStyle/>
          <a:p>
            <a:r>
              <a:rPr lang="en-US" altLang="zh-CN"/>
              <a:t>8.</a:t>
            </a:r>
            <a:r>
              <a:rPr lang="zh-CN" altLang="en-US" dirty="0"/>
              <a:t> </a:t>
            </a:r>
            <a:r>
              <a:rPr lang="en-US" altLang="zh-CN" dirty="0"/>
              <a:t>MRM feature development Key point</a:t>
            </a:r>
            <a:endParaRPr lang="en-US" dirty="0"/>
          </a:p>
        </p:txBody>
      </p:sp>
    </p:spTree>
    <p:extLst>
      <p:ext uri="{BB962C8B-B14F-4D97-AF65-F5344CB8AC3E}">
        <p14:creationId xmlns:p14="http://schemas.microsoft.com/office/powerpoint/2010/main" val="30850363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0CC2D1-C01D-4254-A3A9-70206A491A1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95" name="think-cell Slide" r:id="rId4" imgW="475" imgH="476" progId="TCLayout.ActiveDocument.1">
                  <p:embed/>
                </p:oleObj>
              </mc:Choice>
              <mc:Fallback>
                <p:oleObj name="think-cell Slide" r:id="rId4" imgW="475" imgH="476" progId="TCLayout.ActiveDocument.1">
                  <p:embed/>
                  <p:pic>
                    <p:nvPicPr>
                      <p:cNvPr id="4" name="Object 3" hidden="1">
                        <a:extLst>
                          <a:ext uri="{FF2B5EF4-FFF2-40B4-BE49-F238E27FC236}">
                            <a16:creationId xmlns:a16="http://schemas.microsoft.com/office/drawing/2014/main" id="{A10CC2D1-C01D-4254-A3A9-70206A491A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7" name="Straight Arrow Connector 6">
            <a:extLst>
              <a:ext uri="{FF2B5EF4-FFF2-40B4-BE49-F238E27FC236}">
                <a16:creationId xmlns:a16="http://schemas.microsoft.com/office/drawing/2014/main" id="{4A1D71C2-99D8-40F9-8DAA-DC126599A78B}"/>
              </a:ext>
            </a:extLst>
          </p:cNvPr>
          <p:cNvCxnSpPr/>
          <p:nvPr/>
        </p:nvCxnSpPr>
        <p:spPr>
          <a:xfrm>
            <a:off x="1682115" y="4131467"/>
            <a:ext cx="47244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C25F87-B415-4D3E-B452-657B1BDAF434}"/>
              </a:ext>
            </a:extLst>
          </p:cNvPr>
          <p:cNvCxnSpPr>
            <a:cxnSpLocks/>
          </p:cNvCxnSpPr>
          <p:nvPr/>
        </p:nvCxnSpPr>
        <p:spPr>
          <a:xfrm flipH="1" flipV="1">
            <a:off x="1682115" y="1890577"/>
            <a:ext cx="1905" cy="224279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3129F4-7654-47A6-B3A6-031A3D70CB8F}"/>
              </a:ext>
            </a:extLst>
          </p:cNvPr>
          <p:cNvSpPr txBox="1"/>
          <p:nvPr/>
        </p:nvSpPr>
        <p:spPr>
          <a:xfrm>
            <a:off x="771384" y="2485524"/>
            <a:ext cx="978153" cy="307777"/>
          </a:xfrm>
          <a:prstGeom prst="rect">
            <a:avLst/>
          </a:prstGeom>
          <a:noFill/>
        </p:spPr>
        <p:txBody>
          <a:bodyPr wrap="none" rtlCol="0">
            <a:spAutoFit/>
          </a:bodyPr>
          <a:lstStyle/>
          <a:p>
            <a:r>
              <a:rPr lang="en-US" sz="1400" dirty="0">
                <a:latin typeface="72" panose="020B0503030000000003" pitchFamily="34" charset="0"/>
                <a:cs typeface="72" panose="020B0503030000000003" pitchFamily="34" charset="0"/>
              </a:rPr>
              <a:t>ACC state</a:t>
            </a:r>
          </a:p>
        </p:txBody>
      </p:sp>
      <p:sp>
        <p:nvSpPr>
          <p:cNvPr id="15" name="TextBox 14">
            <a:extLst>
              <a:ext uri="{FF2B5EF4-FFF2-40B4-BE49-F238E27FC236}">
                <a16:creationId xmlns:a16="http://schemas.microsoft.com/office/drawing/2014/main" id="{A30C32CF-69E2-40E5-8033-5D380877DFE2}"/>
              </a:ext>
            </a:extLst>
          </p:cNvPr>
          <p:cNvSpPr txBox="1"/>
          <p:nvPr/>
        </p:nvSpPr>
        <p:spPr>
          <a:xfrm>
            <a:off x="6021350" y="4172814"/>
            <a:ext cx="942887" cy="307777"/>
          </a:xfrm>
          <a:prstGeom prst="rect">
            <a:avLst/>
          </a:prstGeom>
          <a:noFill/>
        </p:spPr>
        <p:txBody>
          <a:bodyPr wrap="none" rtlCol="0">
            <a:spAutoFit/>
          </a:bodyPr>
          <a:lstStyle/>
          <a:p>
            <a:r>
              <a:rPr lang="en-US" sz="1400" dirty="0">
                <a:latin typeface="72" panose="020B0503030000000003" pitchFamily="34" charset="0"/>
                <a:cs typeface="72" panose="020B0503030000000003" pitchFamily="34" charset="0"/>
              </a:rPr>
              <a:t>Condition</a:t>
            </a:r>
          </a:p>
        </p:txBody>
      </p:sp>
      <p:sp>
        <p:nvSpPr>
          <p:cNvPr id="31" name="Rectangle: Rounded Corners 30">
            <a:extLst>
              <a:ext uri="{FF2B5EF4-FFF2-40B4-BE49-F238E27FC236}">
                <a16:creationId xmlns:a16="http://schemas.microsoft.com/office/drawing/2014/main" id="{520C26EC-845A-4B40-A1B6-D7D03DF52B1C}"/>
              </a:ext>
            </a:extLst>
          </p:cNvPr>
          <p:cNvSpPr/>
          <p:nvPr/>
        </p:nvSpPr>
        <p:spPr>
          <a:xfrm>
            <a:off x="2886213" y="3124483"/>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34" name="Rectangle: Rounded Corners 33">
            <a:extLst>
              <a:ext uri="{FF2B5EF4-FFF2-40B4-BE49-F238E27FC236}">
                <a16:creationId xmlns:a16="http://schemas.microsoft.com/office/drawing/2014/main" id="{A8370A98-7EE4-4350-9AD2-0D6CD187F22C}"/>
              </a:ext>
            </a:extLst>
          </p:cNvPr>
          <p:cNvSpPr/>
          <p:nvPr/>
        </p:nvSpPr>
        <p:spPr>
          <a:xfrm>
            <a:off x="1802805" y="3713352"/>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OFF</a:t>
            </a:r>
            <a:endParaRPr lang="en-US" dirty="0"/>
          </a:p>
        </p:txBody>
      </p:sp>
      <p:sp>
        <p:nvSpPr>
          <p:cNvPr id="36" name="Rectangle: Rounded Corners 35">
            <a:extLst>
              <a:ext uri="{FF2B5EF4-FFF2-40B4-BE49-F238E27FC236}">
                <a16:creationId xmlns:a16="http://schemas.microsoft.com/office/drawing/2014/main" id="{466A897B-0301-489A-A2AD-10C6BCD9994E}"/>
              </a:ext>
            </a:extLst>
          </p:cNvPr>
          <p:cNvSpPr/>
          <p:nvPr/>
        </p:nvSpPr>
        <p:spPr>
          <a:xfrm>
            <a:off x="4098782" y="2571056"/>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Active</a:t>
            </a:r>
            <a:endParaRPr lang="en-US" dirty="0"/>
          </a:p>
        </p:txBody>
      </p:sp>
      <p:cxnSp>
        <p:nvCxnSpPr>
          <p:cNvPr id="38" name="Connector: Elbow 37">
            <a:extLst>
              <a:ext uri="{FF2B5EF4-FFF2-40B4-BE49-F238E27FC236}">
                <a16:creationId xmlns:a16="http://schemas.microsoft.com/office/drawing/2014/main" id="{15B60E19-571C-4D3D-AE90-8D2A52B50FBA}"/>
              </a:ext>
            </a:extLst>
          </p:cNvPr>
          <p:cNvCxnSpPr>
            <a:cxnSpLocks/>
          </p:cNvCxnSpPr>
          <p:nvPr/>
        </p:nvCxnSpPr>
        <p:spPr>
          <a:xfrm flipV="1">
            <a:off x="1691006" y="3532613"/>
            <a:ext cx="2076960" cy="590599"/>
          </a:xfrm>
          <a:prstGeom prst="bentConnector3">
            <a:avLst>
              <a:gd name="adj1" fmla="val 47652"/>
            </a:avLst>
          </a:prstGeom>
          <a:ln w="28575">
            <a:solidFill>
              <a:srgbClr val="FFA500"/>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FAAF50-8F82-4855-9769-93963C815331}"/>
              </a:ext>
            </a:extLst>
          </p:cNvPr>
          <p:cNvCxnSpPr>
            <a:cxnSpLocks/>
          </p:cNvCxnSpPr>
          <p:nvPr/>
        </p:nvCxnSpPr>
        <p:spPr>
          <a:xfrm flipV="1">
            <a:off x="2786698" y="2976691"/>
            <a:ext cx="2179002" cy="553885"/>
          </a:xfrm>
          <a:prstGeom prst="bentConnector3">
            <a:avLst>
              <a:gd name="adj1" fmla="val 50000"/>
            </a:avLst>
          </a:prstGeom>
          <a:ln w="28575">
            <a:solidFill>
              <a:srgbClr val="FFA500"/>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9072929-98DC-4181-A9B7-DCEC31ECDB10}"/>
              </a:ext>
            </a:extLst>
          </p:cNvPr>
          <p:cNvCxnSpPr>
            <a:cxnSpLocks/>
          </p:cNvCxnSpPr>
          <p:nvPr/>
        </p:nvCxnSpPr>
        <p:spPr>
          <a:xfrm>
            <a:off x="3876993" y="2972075"/>
            <a:ext cx="2423155" cy="545352"/>
          </a:xfrm>
          <a:prstGeom prst="bentConnector3">
            <a:avLst>
              <a:gd name="adj1" fmla="val 48994"/>
            </a:avLst>
          </a:prstGeom>
          <a:ln w="28575">
            <a:solidFill>
              <a:srgbClr val="FFA500"/>
            </a:solidFill>
            <a:prstDash val="sysDash"/>
          </a:ln>
        </p:spPr>
        <p:style>
          <a:lnRef idx="1">
            <a:schemeClr val="accent1"/>
          </a:lnRef>
          <a:fillRef idx="0">
            <a:schemeClr val="accent1"/>
          </a:fillRef>
          <a:effectRef idx="0">
            <a:schemeClr val="accent1"/>
          </a:effectRef>
          <a:fontRef idx="minor">
            <a:schemeClr val="tx1"/>
          </a:fontRef>
        </p:style>
      </p:cxnSp>
      <p:sp>
        <p:nvSpPr>
          <p:cNvPr id="53" name="Content Placeholder 1">
            <a:extLst>
              <a:ext uri="{FF2B5EF4-FFF2-40B4-BE49-F238E27FC236}">
                <a16:creationId xmlns:a16="http://schemas.microsoft.com/office/drawing/2014/main" id="{D83090B3-E5CF-407A-B023-BCFDC9DD4ABA}"/>
              </a:ext>
            </a:extLst>
          </p:cNvPr>
          <p:cNvSpPr>
            <a:spLocks noGrp="1"/>
          </p:cNvSpPr>
          <p:nvPr>
            <p:ph idx="1"/>
          </p:nvPr>
        </p:nvSpPr>
        <p:spPr>
          <a:xfrm>
            <a:off x="3154096" y="4667539"/>
            <a:ext cx="2003829" cy="712352"/>
          </a:xfrm>
        </p:spPr>
        <p:txBody>
          <a:bodyPr>
            <a:normAutofit/>
          </a:bodyPr>
          <a:lstStyle/>
          <a:p>
            <a:r>
              <a:rPr lang="en-US" altLang="zh-CN" sz="900" dirty="0" err="1"/>
              <a:t>ADC_Available</a:t>
            </a:r>
            <a:r>
              <a:rPr lang="en-US" altLang="zh-CN" sz="900" dirty="0"/>
              <a:t> == TRUE</a:t>
            </a:r>
            <a:endParaRPr lang="en-US" sz="900" dirty="0"/>
          </a:p>
          <a:p>
            <a:r>
              <a:rPr lang="en-US" sz="900" dirty="0" err="1"/>
              <a:t>IACC_Mode</a:t>
            </a:r>
            <a:r>
              <a:rPr lang="en-US" sz="900" dirty="0"/>
              <a:t> == Active &amp;&amp; </a:t>
            </a:r>
            <a:r>
              <a:rPr lang="en-US" sz="900" dirty="0" err="1"/>
              <a:t>IACC_Mode_lastCyc</a:t>
            </a:r>
            <a:r>
              <a:rPr lang="en-US" sz="900" dirty="0"/>
              <a:t> == Not Active</a:t>
            </a:r>
          </a:p>
        </p:txBody>
      </p:sp>
      <p:sp>
        <p:nvSpPr>
          <p:cNvPr id="56" name="Arrow: Up 55">
            <a:extLst>
              <a:ext uri="{FF2B5EF4-FFF2-40B4-BE49-F238E27FC236}">
                <a16:creationId xmlns:a16="http://schemas.microsoft.com/office/drawing/2014/main" id="{6CD4EC02-0FA9-4DF7-A2A7-001DEB842ED1}"/>
              </a:ext>
            </a:extLst>
          </p:cNvPr>
          <p:cNvSpPr/>
          <p:nvPr/>
        </p:nvSpPr>
        <p:spPr>
          <a:xfrm>
            <a:off x="3780559" y="4154277"/>
            <a:ext cx="208107" cy="499934"/>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57" name="Arrow: Up 56">
            <a:extLst>
              <a:ext uri="{FF2B5EF4-FFF2-40B4-BE49-F238E27FC236}">
                <a16:creationId xmlns:a16="http://schemas.microsoft.com/office/drawing/2014/main" id="{635D9766-0387-48DE-B8D5-15479828573D}"/>
              </a:ext>
            </a:extLst>
          </p:cNvPr>
          <p:cNvSpPr/>
          <p:nvPr/>
        </p:nvSpPr>
        <p:spPr>
          <a:xfrm>
            <a:off x="2575519" y="4154277"/>
            <a:ext cx="208107" cy="199571"/>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58" name="Arrow: Up 57">
            <a:extLst>
              <a:ext uri="{FF2B5EF4-FFF2-40B4-BE49-F238E27FC236}">
                <a16:creationId xmlns:a16="http://schemas.microsoft.com/office/drawing/2014/main" id="{F0705569-54FA-42A6-8771-46C69F8D7CC0}"/>
              </a:ext>
            </a:extLst>
          </p:cNvPr>
          <p:cNvSpPr/>
          <p:nvPr/>
        </p:nvSpPr>
        <p:spPr>
          <a:xfrm rot="10800000">
            <a:off x="5599010" y="1545089"/>
            <a:ext cx="208107" cy="222640"/>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60" name="Content Placeholder 1">
            <a:extLst>
              <a:ext uri="{FF2B5EF4-FFF2-40B4-BE49-F238E27FC236}">
                <a16:creationId xmlns:a16="http://schemas.microsoft.com/office/drawing/2014/main" id="{D725E5FC-991E-46E1-8B30-F0C6074FF3F6}"/>
              </a:ext>
            </a:extLst>
          </p:cNvPr>
          <p:cNvSpPr txBox="1">
            <a:spLocks/>
          </p:cNvSpPr>
          <p:nvPr/>
        </p:nvSpPr>
        <p:spPr>
          <a:xfrm>
            <a:off x="1933459" y="4389400"/>
            <a:ext cx="1607249" cy="499935"/>
          </a:xfrm>
          <a:prstGeom prst="rect">
            <a:avLst/>
          </a:prstGeo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a:lstStyle>
          <a:p>
            <a:r>
              <a:rPr lang="en-US" altLang="zh-CN" sz="900" dirty="0" err="1"/>
              <a:t>ADC_Available</a:t>
            </a:r>
            <a:r>
              <a:rPr lang="en-US" altLang="zh-CN" sz="900" dirty="0"/>
              <a:t> == TRUE</a:t>
            </a:r>
            <a:endParaRPr lang="en-US" sz="900" dirty="0"/>
          </a:p>
        </p:txBody>
      </p:sp>
      <p:sp>
        <p:nvSpPr>
          <p:cNvPr id="69" name="TextBox 68">
            <a:extLst>
              <a:ext uri="{FF2B5EF4-FFF2-40B4-BE49-F238E27FC236}">
                <a16:creationId xmlns:a16="http://schemas.microsoft.com/office/drawing/2014/main" id="{6EE7C519-1AC7-4FA8-B4A3-F2D3E7A3E1FB}"/>
              </a:ext>
            </a:extLst>
          </p:cNvPr>
          <p:cNvSpPr txBox="1"/>
          <p:nvPr/>
        </p:nvSpPr>
        <p:spPr>
          <a:xfrm>
            <a:off x="577342" y="727747"/>
            <a:ext cx="4310108" cy="369332"/>
          </a:xfrm>
          <a:prstGeom prst="rect">
            <a:avLst/>
          </a:prstGeom>
          <a:noFill/>
        </p:spPr>
        <p:txBody>
          <a:bodyPr wrap="square">
            <a:spAutoFit/>
          </a:bodyPr>
          <a:lstStyle/>
          <a:p>
            <a:r>
              <a:rPr lang="en-US" dirty="0"/>
              <a:t>MRM control trigger condition</a:t>
            </a:r>
          </a:p>
        </p:txBody>
      </p:sp>
      <p:sp>
        <p:nvSpPr>
          <p:cNvPr id="25" name="Rectangle: Rounded Corners 24">
            <a:extLst>
              <a:ext uri="{FF2B5EF4-FFF2-40B4-BE49-F238E27FC236}">
                <a16:creationId xmlns:a16="http://schemas.microsoft.com/office/drawing/2014/main" id="{B847DE24-BF7E-4048-B1D3-57E2D1345829}"/>
              </a:ext>
            </a:extLst>
          </p:cNvPr>
          <p:cNvSpPr/>
          <p:nvPr/>
        </p:nvSpPr>
        <p:spPr>
          <a:xfrm>
            <a:off x="5298763" y="3117941"/>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6" name="TextBox 5">
            <a:extLst>
              <a:ext uri="{FF2B5EF4-FFF2-40B4-BE49-F238E27FC236}">
                <a16:creationId xmlns:a16="http://schemas.microsoft.com/office/drawing/2014/main" id="{E9EB5E9F-1F00-487D-852D-BDAC09429024}"/>
              </a:ext>
            </a:extLst>
          </p:cNvPr>
          <p:cNvSpPr txBox="1"/>
          <p:nvPr/>
        </p:nvSpPr>
        <p:spPr>
          <a:xfrm>
            <a:off x="4286584" y="1113862"/>
            <a:ext cx="2872963" cy="261610"/>
          </a:xfrm>
          <a:prstGeom prst="rect">
            <a:avLst/>
          </a:prstGeom>
          <a:noFill/>
        </p:spPr>
        <p:txBody>
          <a:bodyPr wrap="square" rtlCol="0">
            <a:spAutoFit/>
          </a:bodyPr>
          <a:lstStyle/>
          <a:p>
            <a:r>
              <a:rPr lang="en-US" sz="1100" b="1" dirty="0">
                <a:solidFill>
                  <a:srgbClr val="FF0000"/>
                </a:solidFill>
              </a:rPr>
              <a:t>Need to receive IACC exit type to decide</a:t>
            </a:r>
          </a:p>
        </p:txBody>
      </p:sp>
      <p:cxnSp>
        <p:nvCxnSpPr>
          <p:cNvPr id="27" name="Connector: Elbow 26">
            <a:extLst>
              <a:ext uri="{FF2B5EF4-FFF2-40B4-BE49-F238E27FC236}">
                <a16:creationId xmlns:a16="http://schemas.microsoft.com/office/drawing/2014/main" id="{BE581C2D-D5A9-4D20-8C23-48378F60DA88}"/>
              </a:ext>
            </a:extLst>
          </p:cNvPr>
          <p:cNvCxnSpPr>
            <a:cxnSpLocks/>
          </p:cNvCxnSpPr>
          <p:nvPr/>
        </p:nvCxnSpPr>
        <p:spPr>
          <a:xfrm flipV="1">
            <a:off x="3885657" y="2371184"/>
            <a:ext cx="2414491" cy="600891"/>
          </a:xfrm>
          <a:prstGeom prst="bentConnector3">
            <a:avLst>
              <a:gd name="adj1" fmla="val 49265"/>
            </a:avLst>
          </a:prstGeom>
          <a:ln w="28575">
            <a:solidFill>
              <a:srgbClr val="FFA5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981F168-608D-474E-8994-548EED036B69}"/>
              </a:ext>
            </a:extLst>
          </p:cNvPr>
          <p:cNvCxnSpPr>
            <a:cxnSpLocks/>
          </p:cNvCxnSpPr>
          <p:nvPr/>
        </p:nvCxnSpPr>
        <p:spPr>
          <a:xfrm>
            <a:off x="3884612" y="2971721"/>
            <a:ext cx="2415536" cy="5258"/>
          </a:xfrm>
          <a:prstGeom prst="bentConnector3">
            <a:avLst>
              <a:gd name="adj1" fmla="val 50000"/>
            </a:avLst>
          </a:prstGeom>
          <a:ln w="28575">
            <a:solidFill>
              <a:srgbClr val="FFA500"/>
            </a:solidFill>
            <a:prstDash val="sysDash"/>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ABFFADD4-6FCD-49CD-94EA-E946A493AC83}"/>
              </a:ext>
            </a:extLst>
          </p:cNvPr>
          <p:cNvSpPr/>
          <p:nvPr/>
        </p:nvSpPr>
        <p:spPr>
          <a:xfrm>
            <a:off x="5298763" y="2563259"/>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Active</a:t>
            </a:r>
            <a:endParaRPr lang="en-US" dirty="0"/>
          </a:p>
        </p:txBody>
      </p:sp>
      <p:sp>
        <p:nvSpPr>
          <p:cNvPr id="39" name="Rectangle: Rounded Corners 38">
            <a:extLst>
              <a:ext uri="{FF2B5EF4-FFF2-40B4-BE49-F238E27FC236}">
                <a16:creationId xmlns:a16="http://schemas.microsoft.com/office/drawing/2014/main" id="{336138A8-1EC0-4A66-949E-264E533C0B00}"/>
              </a:ext>
            </a:extLst>
          </p:cNvPr>
          <p:cNvSpPr/>
          <p:nvPr/>
        </p:nvSpPr>
        <p:spPr>
          <a:xfrm>
            <a:off x="5298763" y="1960418"/>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MRM</a:t>
            </a:r>
            <a:endParaRPr lang="en-US" dirty="0"/>
          </a:p>
        </p:txBody>
      </p:sp>
      <p:sp>
        <p:nvSpPr>
          <p:cNvPr id="73" name="Title 1">
            <a:extLst>
              <a:ext uri="{FF2B5EF4-FFF2-40B4-BE49-F238E27FC236}">
                <a16:creationId xmlns:a16="http://schemas.microsoft.com/office/drawing/2014/main" id="{E3400978-9895-47E5-9FE4-C797FC1F389D}"/>
              </a:ext>
            </a:extLst>
          </p:cNvPr>
          <p:cNvSpPr txBox="1">
            <a:spLocks/>
          </p:cNvSpPr>
          <p:nvPr/>
        </p:nvSpPr>
        <p:spPr>
          <a:xfrm>
            <a:off x="372574" y="354443"/>
            <a:ext cx="7873394" cy="373304"/>
          </a:xfrm>
          <a:prstGeom prst="rect">
            <a:avLst/>
          </a:prstGeom>
        </p:spPr>
        <p:txBody>
          <a:bodyPr vert="horz" lIns="0" tIns="0" rIns="91440" bIns="0" rtlCol="0" anchor="b" anchorCtr="0">
            <a:normAutofit/>
          </a:bodyPr>
          <a:lstStyle>
            <a:lvl1pPr algn="l" defTabSz="861822" rtl="0" eaLnBrk="1" latinLnBrk="0" hangingPunct="1">
              <a:lnSpc>
                <a:spcPct val="95000"/>
              </a:lnSpc>
              <a:spcBef>
                <a:spcPct val="0"/>
              </a:spcBef>
              <a:buNone/>
              <a:defRPr sz="2262" b="1" kern="1200">
                <a:solidFill>
                  <a:schemeClr val="accent1"/>
                </a:solidFill>
                <a:latin typeface="+mj-lt"/>
                <a:ea typeface="+mj-ea"/>
                <a:cs typeface="Arial" pitchFamily="34" charset="0"/>
              </a:defRPr>
            </a:lvl1pPr>
          </a:lstStyle>
          <a:p>
            <a:r>
              <a:rPr lang="en-US" altLang="zh-CN" dirty="0"/>
              <a:t>9.</a:t>
            </a:r>
            <a:r>
              <a:rPr lang="zh-CN" altLang="en-US" dirty="0"/>
              <a:t> </a:t>
            </a:r>
            <a:r>
              <a:rPr lang="en-US" altLang="zh-CN" dirty="0"/>
              <a:t>ACC</a:t>
            </a:r>
            <a:r>
              <a:rPr lang="en-US" altLang="zh-CN" sz="2000" dirty="0">
                <a:latin typeface="+mn-ea"/>
              </a:rPr>
              <a:t> Design for MRM state triggering</a:t>
            </a:r>
            <a:endParaRPr lang="en-US" dirty="0"/>
          </a:p>
        </p:txBody>
      </p:sp>
    </p:spTree>
    <p:extLst>
      <p:ext uri="{BB962C8B-B14F-4D97-AF65-F5344CB8AC3E}">
        <p14:creationId xmlns:p14="http://schemas.microsoft.com/office/powerpoint/2010/main" val="40429016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0CC2D1-C01D-4254-A3A9-70206A491A1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10" name="think-cell Slide" r:id="rId4" imgW="475" imgH="476" progId="TCLayout.ActiveDocument.1">
                  <p:embed/>
                </p:oleObj>
              </mc:Choice>
              <mc:Fallback>
                <p:oleObj name="think-cell Slide" r:id="rId4" imgW="475" imgH="476" progId="TCLayout.ActiveDocument.1">
                  <p:embed/>
                  <p:pic>
                    <p:nvPicPr>
                      <p:cNvPr id="4" name="Object 3" hidden="1">
                        <a:extLst>
                          <a:ext uri="{FF2B5EF4-FFF2-40B4-BE49-F238E27FC236}">
                            <a16:creationId xmlns:a16="http://schemas.microsoft.com/office/drawing/2014/main" id="{A10CC2D1-C01D-4254-A3A9-70206A491A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FA9B26D-BCF7-447E-9F31-8A0E8BD324E8}"/>
              </a:ext>
            </a:extLst>
          </p:cNvPr>
          <p:cNvSpPr>
            <a:spLocks noGrp="1"/>
          </p:cNvSpPr>
          <p:nvPr>
            <p:ph type="title"/>
          </p:nvPr>
        </p:nvSpPr>
        <p:spPr>
          <a:xfrm>
            <a:off x="372574" y="354443"/>
            <a:ext cx="7873394" cy="373304"/>
          </a:xfrm>
        </p:spPr>
        <p:txBody>
          <a:bodyPr vert="horz"/>
          <a:lstStyle/>
          <a:p>
            <a:r>
              <a:rPr lang="en-US" altLang="zh-CN" dirty="0"/>
              <a:t>9.</a:t>
            </a:r>
            <a:r>
              <a:rPr lang="zh-CN" altLang="en-US" dirty="0"/>
              <a:t> </a:t>
            </a:r>
            <a:r>
              <a:rPr lang="en-US" altLang="zh-CN" dirty="0"/>
              <a:t>ACC</a:t>
            </a:r>
            <a:r>
              <a:rPr lang="en-US" altLang="zh-CN" sz="2000" dirty="0">
                <a:latin typeface="+mn-ea"/>
              </a:rPr>
              <a:t> Design for MRM state triggering</a:t>
            </a:r>
            <a:endParaRPr lang="en-US" dirty="0"/>
          </a:p>
        </p:txBody>
      </p:sp>
      <p:sp>
        <p:nvSpPr>
          <p:cNvPr id="36" name="Rectangle: Rounded Corners 35">
            <a:extLst>
              <a:ext uri="{FF2B5EF4-FFF2-40B4-BE49-F238E27FC236}">
                <a16:creationId xmlns:a16="http://schemas.microsoft.com/office/drawing/2014/main" id="{466A897B-0301-489A-A2AD-10C6BCD9994E}"/>
              </a:ext>
            </a:extLst>
          </p:cNvPr>
          <p:cNvSpPr/>
          <p:nvPr/>
        </p:nvSpPr>
        <p:spPr>
          <a:xfrm>
            <a:off x="1066022" y="2081021"/>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Active</a:t>
            </a:r>
            <a:endParaRPr lang="en-US" dirty="0"/>
          </a:p>
        </p:txBody>
      </p:sp>
      <p:cxnSp>
        <p:nvCxnSpPr>
          <p:cNvPr id="43" name="Connector: Elbow 42">
            <a:extLst>
              <a:ext uri="{FF2B5EF4-FFF2-40B4-BE49-F238E27FC236}">
                <a16:creationId xmlns:a16="http://schemas.microsoft.com/office/drawing/2014/main" id="{49072929-98DC-4181-A9B7-DCEC31ECDB10}"/>
              </a:ext>
            </a:extLst>
          </p:cNvPr>
          <p:cNvCxnSpPr>
            <a:cxnSpLocks/>
          </p:cNvCxnSpPr>
          <p:nvPr/>
        </p:nvCxnSpPr>
        <p:spPr>
          <a:xfrm>
            <a:off x="844233" y="2482040"/>
            <a:ext cx="2423155" cy="545352"/>
          </a:xfrm>
          <a:prstGeom prst="bentConnector3">
            <a:avLst>
              <a:gd name="adj1" fmla="val 48994"/>
            </a:avLst>
          </a:prstGeom>
          <a:ln w="28575">
            <a:solidFill>
              <a:srgbClr val="FFA500"/>
            </a:solidFill>
            <a:prstDash val="sysDash"/>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EE7C519-1AC7-4FA8-B4A3-F2D3E7A3E1FB}"/>
              </a:ext>
            </a:extLst>
          </p:cNvPr>
          <p:cNvSpPr txBox="1"/>
          <p:nvPr/>
        </p:nvSpPr>
        <p:spPr>
          <a:xfrm>
            <a:off x="577342" y="727747"/>
            <a:ext cx="4978632" cy="646331"/>
          </a:xfrm>
          <a:prstGeom prst="rect">
            <a:avLst/>
          </a:prstGeom>
          <a:noFill/>
        </p:spPr>
        <p:txBody>
          <a:bodyPr wrap="square">
            <a:spAutoFit/>
          </a:bodyPr>
          <a:lstStyle/>
          <a:p>
            <a:r>
              <a:rPr lang="en-US" dirty="0"/>
              <a:t>Different IACC exit type leading to different ACC state</a:t>
            </a:r>
          </a:p>
        </p:txBody>
      </p:sp>
      <p:sp>
        <p:nvSpPr>
          <p:cNvPr id="25" name="Rectangle: Rounded Corners 24">
            <a:extLst>
              <a:ext uri="{FF2B5EF4-FFF2-40B4-BE49-F238E27FC236}">
                <a16:creationId xmlns:a16="http://schemas.microsoft.com/office/drawing/2014/main" id="{B847DE24-BF7E-4048-B1D3-57E2D1345829}"/>
              </a:ext>
            </a:extLst>
          </p:cNvPr>
          <p:cNvSpPr/>
          <p:nvPr/>
        </p:nvSpPr>
        <p:spPr>
          <a:xfrm>
            <a:off x="2247557" y="2627906"/>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6" name="TextBox 5">
            <a:extLst>
              <a:ext uri="{FF2B5EF4-FFF2-40B4-BE49-F238E27FC236}">
                <a16:creationId xmlns:a16="http://schemas.microsoft.com/office/drawing/2014/main" id="{E9EB5E9F-1F00-487D-852D-BDAC09429024}"/>
              </a:ext>
            </a:extLst>
          </p:cNvPr>
          <p:cNvSpPr txBox="1"/>
          <p:nvPr/>
        </p:nvSpPr>
        <p:spPr>
          <a:xfrm>
            <a:off x="3640322" y="2191325"/>
            <a:ext cx="4647105" cy="954107"/>
          </a:xfrm>
          <a:prstGeom prst="rect">
            <a:avLst/>
          </a:prstGeom>
          <a:noFill/>
        </p:spPr>
        <p:txBody>
          <a:bodyPr wrap="square" rtlCol="0">
            <a:spAutoFit/>
          </a:bodyPr>
          <a:lstStyle/>
          <a:p>
            <a:pPr marL="342900" indent="-342900">
              <a:buAutoNum type="arabicPeriod"/>
            </a:pPr>
            <a:r>
              <a:rPr lang="en-US" sz="1400" dirty="0"/>
              <a:t>Normal exit: press switch, lane not clear, overspeed, turning light, 4 level alert 10s, etc.</a:t>
            </a:r>
          </a:p>
          <a:p>
            <a:pPr marL="342900" indent="-342900">
              <a:buAutoNum type="arabicPeriod"/>
            </a:pPr>
            <a:r>
              <a:rPr lang="en-US" sz="1400" dirty="0"/>
              <a:t>Reversible exit: driver override</a:t>
            </a:r>
          </a:p>
          <a:p>
            <a:pPr marL="342900" indent="-342900">
              <a:buAutoNum type="arabicPeriod"/>
            </a:pPr>
            <a:r>
              <a:rPr lang="en-US" sz="1400" dirty="0"/>
              <a:t>Abnormal exit: other non-defined exit</a:t>
            </a:r>
          </a:p>
        </p:txBody>
      </p:sp>
      <p:cxnSp>
        <p:nvCxnSpPr>
          <p:cNvPr id="27" name="Connector: Elbow 26">
            <a:extLst>
              <a:ext uri="{FF2B5EF4-FFF2-40B4-BE49-F238E27FC236}">
                <a16:creationId xmlns:a16="http://schemas.microsoft.com/office/drawing/2014/main" id="{BE581C2D-D5A9-4D20-8C23-48378F60DA88}"/>
              </a:ext>
            </a:extLst>
          </p:cNvPr>
          <p:cNvCxnSpPr>
            <a:cxnSpLocks/>
          </p:cNvCxnSpPr>
          <p:nvPr/>
        </p:nvCxnSpPr>
        <p:spPr>
          <a:xfrm flipV="1">
            <a:off x="852897" y="1881149"/>
            <a:ext cx="2414491" cy="600891"/>
          </a:xfrm>
          <a:prstGeom prst="bentConnector3">
            <a:avLst>
              <a:gd name="adj1" fmla="val 49265"/>
            </a:avLst>
          </a:prstGeom>
          <a:ln w="28575">
            <a:solidFill>
              <a:srgbClr val="FFA5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981F168-608D-474E-8994-548EED036B69}"/>
              </a:ext>
            </a:extLst>
          </p:cNvPr>
          <p:cNvCxnSpPr>
            <a:cxnSpLocks/>
          </p:cNvCxnSpPr>
          <p:nvPr/>
        </p:nvCxnSpPr>
        <p:spPr>
          <a:xfrm>
            <a:off x="851852" y="2481686"/>
            <a:ext cx="2415536" cy="5258"/>
          </a:xfrm>
          <a:prstGeom prst="bentConnector3">
            <a:avLst>
              <a:gd name="adj1" fmla="val 50000"/>
            </a:avLst>
          </a:prstGeom>
          <a:ln w="28575">
            <a:solidFill>
              <a:srgbClr val="FFA500"/>
            </a:solidFill>
            <a:prstDash val="sysDash"/>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ABFFADD4-6FCD-49CD-94EA-E946A493AC83}"/>
              </a:ext>
            </a:extLst>
          </p:cNvPr>
          <p:cNvSpPr/>
          <p:nvPr/>
        </p:nvSpPr>
        <p:spPr>
          <a:xfrm>
            <a:off x="2247557" y="2073224"/>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Active</a:t>
            </a:r>
            <a:endParaRPr lang="en-US" dirty="0"/>
          </a:p>
        </p:txBody>
      </p:sp>
      <p:sp>
        <p:nvSpPr>
          <p:cNvPr id="39" name="Rectangle: Rounded Corners 38">
            <a:extLst>
              <a:ext uri="{FF2B5EF4-FFF2-40B4-BE49-F238E27FC236}">
                <a16:creationId xmlns:a16="http://schemas.microsoft.com/office/drawing/2014/main" id="{336138A8-1EC0-4A66-949E-264E533C0B00}"/>
              </a:ext>
            </a:extLst>
          </p:cNvPr>
          <p:cNvSpPr/>
          <p:nvPr/>
        </p:nvSpPr>
        <p:spPr>
          <a:xfrm>
            <a:off x="2247557" y="1470383"/>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MRM</a:t>
            </a:r>
            <a:endParaRPr lang="en-US" dirty="0"/>
          </a:p>
        </p:txBody>
      </p:sp>
      <p:graphicFrame>
        <p:nvGraphicFramePr>
          <p:cNvPr id="46" name="Table 46">
            <a:extLst>
              <a:ext uri="{FF2B5EF4-FFF2-40B4-BE49-F238E27FC236}">
                <a16:creationId xmlns:a16="http://schemas.microsoft.com/office/drawing/2014/main" id="{328F19BF-F2AB-43CA-B3B5-5D4409845727}"/>
              </a:ext>
            </a:extLst>
          </p:cNvPr>
          <p:cNvGraphicFramePr>
            <a:graphicFrameLocks noGrp="1"/>
          </p:cNvGraphicFramePr>
          <p:nvPr>
            <p:extLst>
              <p:ext uri="{D42A27DB-BD31-4B8C-83A1-F6EECF244321}">
                <p14:modId xmlns:p14="http://schemas.microsoft.com/office/powerpoint/2010/main" val="136588410"/>
              </p:ext>
            </p:extLst>
          </p:nvPr>
        </p:nvGraphicFramePr>
        <p:xfrm>
          <a:off x="1376741" y="3436909"/>
          <a:ext cx="5627741" cy="1785142"/>
        </p:xfrm>
        <a:graphic>
          <a:graphicData uri="http://schemas.openxmlformats.org/drawingml/2006/table">
            <a:tbl>
              <a:tblPr firstRow="1" bandRow="1">
                <a:tableStyleId>{5C22544A-7EE6-4342-B048-85BDC9FD1C3A}</a:tableStyleId>
              </a:tblPr>
              <a:tblGrid>
                <a:gridCol w="1303732">
                  <a:extLst>
                    <a:ext uri="{9D8B030D-6E8A-4147-A177-3AD203B41FA5}">
                      <a16:colId xmlns:a16="http://schemas.microsoft.com/office/drawing/2014/main" val="3530681746"/>
                    </a:ext>
                  </a:extLst>
                </a:gridCol>
                <a:gridCol w="1403102">
                  <a:extLst>
                    <a:ext uri="{9D8B030D-6E8A-4147-A177-3AD203B41FA5}">
                      <a16:colId xmlns:a16="http://schemas.microsoft.com/office/drawing/2014/main" val="2844949972"/>
                    </a:ext>
                  </a:extLst>
                </a:gridCol>
                <a:gridCol w="1485883">
                  <a:extLst>
                    <a:ext uri="{9D8B030D-6E8A-4147-A177-3AD203B41FA5}">
                      <a16:colId xmlns:a16="http://schemas.microsoft.com/office/drawing/2014/main" val="1297799502"/>
                    </a:ext>
                  </a:extLst>
                </a:gridCol>
                <a:gridCol w="1435024">
                  <a:extLst>
                    <a:ext uri="{9D8B030D-6E8A-4147-A177-3AD203B41FA5}">
                      <a16:colId xmlns:a16="http://schemas.microsoft.com/office/drawing/2014/main" val="2675001971"/>
                    </a:ext>
                  </a:extLst>
                </a:gridCol>
              </a:tblGrid>
              <a:tr h="658544">
                <a:tc>
                  <a:txBody>
                    <a:bodyPr/>
                    <a:lstStyle/>
                    <a:p>
                      <a:pPr algn="l"/>
                      <a:r>
                        <a:rPr lang="en-US" altLang="zh-CN" sz="900" dirty="0"/>
                        <a:t>                IACC Exit</a:t>
                      </a:r>
                    </a:p>
                    <a:p>
                      <a:pPr algn="l"/>
                      <a:endParaRPr lang="en-US" altLang="zh-CN" sz="900" dirty="0"/>
                    </a:p>
                    <a:p>
                      <a:pPr algn="l"/>
                      <a:r>
                        <a:rPr lang="en-US" altLang="zh-CN" sz="900" dirty="0"/>
                        <a:t>ADC Status</a:t>
                      </a:r>
                      <a:endParaRPr lang="en-US" sz="900" dirty="0"/>
                    </a:p>
                  </a:txBody>
                  <a:tcPr anchor="ctr">
                    <a:lnTlToBr w="12700" cap="flat" cmpd="sng" algn="ctr">
                      <a:solidFill>
                        <a:schemeClr val="tx1"/>
                      </a:solidFill>
                      <a:prstDash val="solid"/>
                      <a:round/>
                      <a:headEnd type="none" w="med" len="med"/>
                      <a:tailEnd type="none" w="med" len="med"/>
                    </a:lnTlToBr>
                  </a:tcPr>
                </a:tc>
                <a:tc>
                  <a:txBody>
                    <a:bodyPr/>
                    <a:lstStyle/>
                    <a:p>
                      <a:pPr algn="ctr" rtl="0" fontAlgn="ctr"/>
                      <a:r>
                        <a:rPr lang="en-US" sz="1100" dirty="0"/>
                        <a:t>Normal exit</a:t>
                      </a:r>
                    </a:p>
                  </a:txBody>
                  <a:tcPr marL="7620" marR="7620" marT="7620" marB="0" anchor="ctr"/>
                </a:tc>
                <a:tc>
                  <a:txBody>
                    <a:bodyPr/>
                    <a:lstStyle/>
                    <a:p>
                      <a:pPr algn="ctr" fontAlgn="b"/>
                      <a:r>
                        <a:rPr lang="en-US" sz="1100" dirty="0"/>
                        <a:t>Reversible exit</a:t>
                      </a:r>
                    </a:p>
                  </a:txBody>
                  <a:tcPr marL="7620" marR="7620" marT="7620" marB="0" anchor="ctr"/>
                </a:tc>
                <a:tc>
                  <a:txBody>
                    <a:bodyPr/>
                    <a:lstStyle/>
                    <a:p>
                      <a:pPr algn="ctr" fontAlgn="b"/>
                      <a:r>
                        <a:rPr lang="en-US" sz="1100" dirty="0"/>
                        <a:t>Abnormal exit </a:t>
                      </a:r>
                    </a:p>
                  </a:txBody>
                  <a:tcPr marL="7620" marR="7620" marT="7620" marB="0" anchor="ctr"/>
                </a:tc>
                <a:extLst>
                  <a:ext uri="{0D108BD9-81ED-4DB2-BD59-A6C34878D82A}">
                    <a16:rowId xmlns:a16="http://schemas.microsoft.com/office/drawing/2014/main" val="3727007499"/>
                  </a:ext>
                </a:extLst>
              </a:tr>
              <a:tr h="563299">
                <a:tc>
                  <a:txBody>
                    <a:bodyPr/>
                    <a:lstStyle/>
                    <a:p>
                      <a:pPr algn="ctr"/>
                      <a:r>
                        <a:rPr lang="en-US" sz="1100" dirty="0"/>
                        <a:t>Available</a:t>
                      </a:r>
                    </a:p>
                  </a:txBody>
                  <a:tcPr anchor="ctr"/>
                </a:tc>
                <a:tc>
                  <a:txBody>
                    <a:bodyPr/>
                    <a:lstStyle/>
                    <a:p>
                      <a:pPr algn="ctr"/>
                      <a:endParaRPr lang="en-US" sz="1100" dirty="0"/>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128076484"/>
                  </a:ext>
                </a:extLst>
              </a:tr>
              <a:tr h="563299">
                <a:tc>
                  <a:txBody>
                    <a:bodyPr/>
                    <a:lstStyle/>
                    <a:p>
                      <a:pPr algn="ctr"/>
                      <a:r>
                        <a:rPr lang="en-US" sz="1100" dirty="0"/>
                        <a:t>Not Available</a:t>
                      </a:r>
                    </a:p>
                  </a:txBody>
                  <a:tcPr anchor="ctr"/>
                </a:tc>
                <a:tc>
                  <a:txBody>
                    <a:bodyPr/>
                    <a:lstStyle/>
                    <a:p>
                      <a:pPr algn="ctr"/>
                      <a:endParaRPr lang="en-US" sz="1100"/>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4247136278"/>
                  </a:ext>
                </a:extLst>
              </a:tr>
            </a:tbl>
          </a:graphicData>
        </a:graphic>
      </p:graphicFrame>
      <p:sp>
        <p:nvSpPr>
          <p:cNvPr id="65" name="Rectangle: Rounded Corners 64">
            <a:extLst>
              <a:ext uri="{FF2B5EF4-FFF2-40B4-BE49-F238E27FC236}">
                <a16:creationId xmlns:a16="http://schemas.microsoft.com/office/drawing/2014/main" id="{3016F561-AFBB-4C9C-84FE-D86E6A4AD428}"/>
              </a:ext>
            </a:extLst>
          </p:cNvPr>
          <p:cNvSpPr/>
          <p:nvPr/>
        </p:nvSpPr>
        <p:spPr>
          <a:xfrm>
            <a:off x="5847281" y="4758893"/>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MRM</a:t>
            </a:r>
            <a:endParaRPr lang="en-US" dirty="0"/>
          </a:p>
        </p:txBody>
      </p:sp>
      <p:sp>
        <p:nvSpPr>
          <p:cNvPr id="66" name="Rectangle: Rounded Corners 65">
            <a:extLst>
              <a:ext uri="{FF2B5EF4-FFF2-40B4-BE49-F238E27FC236}">
                <a16:creationId xmlns:a16="http://schemas.microsoft.com/office/drawing/2014/main" id="{D5A077B6-E7AC-4147-BF8F-76A5D93C58D6}"/>
              </a:ext>
            </a:extLst>
          </p:cNvPr>
          <p:cNvSpPr/>
          <p:nvPr/>
        </p:nvSpPr>
        <p:spPr>
          <a:xfrm>
            <a:off x="4391335" y="4758893"/>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MRM</a:t>
            </a:r>
            <a:endParaRPr lang="en-US" dirty="0"/>
          </a:p>
        </p:txBody>
      </p:sp>
      <p:sp>
        <p:nvSpPr>
          <p:cNvPr id="67" name="Rectangle: Rounded Corners 66">
            <a:extLst>
              <a:ext uri="{FF2B5EF4-FFF2-40B4-BE49-F238E27FC236}">
                <a16:creationId xmlns:a16="http://schemas.microsoft.com/office/drawing/2014/main" id="{C7A08229-2FA9-4DF6-B643-CA53C9D1E03A}"/>
              </a:ext>
            </a:extLst>
          </p:cNvPr>
          <p:cNvSpPr/>
          <p:nvPr/>
        </p:nvSpPr>
        <p:spPr>
          <a:xfrm>
            <a:off x="4389569" y="4193412"/>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Active</a:t>
            </a:r>
            <a:endParaRPr lang="en-US" dirty="0"/>
          </a:p>
        </p:txBody>
      </p:sp>
      <p:sp>
        <p:nvSpPr>
          <p:cNvPr id="68" name="Rectangle: Rounded Corners 67">
            <a:extLst>
              <a:ext uri="{FF2B5EF4-FFF2-40B4-BE49-F238E27FC236}">
                <a16:creationId xmlns:a16="http://schemas.microsoft.com/office/drawing/2014/main" id="{949A3F2B-B46E-4701-8C85-6EF22003A553}"/>
              </a:ext>
            </a:extLst>
          </p:cNvPr>
          <p:cNvSpPr/>
          <p:nvPr/>
        </p:nvSpPr>
        <p:spPr>
          <a:xfrm>
            <a:off x="2998727" y="4758893"/>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70" name="Rectangle: Rounded Corners 69">
            <a:extLst>
              <a:ext uri="{FF2B5EF4-FFF2-40B4-BE49-F238E27FC236}">
                <a16:creationId xmlns:a16="http://schemas.microsoft.com/office/drawing/2014/main" id="{B4C6277F-9A27-43F2-A479-E59E13C96D93}"/>
              </a:ext>
            </a:extLst>
          </p:cNvPr>
          <p:cNvSpPr/>
          <p:nvPr/>
        </p:nvSpPr>
        <p:spPr>
          <a:xfrm>
            <a:off x="2996960" y="4193412"/>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71" name="Rectangle: Rounded Corners 70">
            <a:extLst>
              <a:ext uri="{FF2B5EF4-FFF2-40B4-BE49-F238E27FC236}">
                <a16:creationId xmlns:a16="http://schemas.microsoft.com/office/drawing/2014/main" id="{96064F4C-D806-47DA-A4D1-1AEFD36BEA11}"/>
              </a:ext>
            </a:extLst>
          </p:cNvPr>
          <p:cNvSpPr/>
          <p:nvPr/>
        </p:nvSpPr>
        <p:spPr>
          <a:xfrm>
            <a:off x="5845516" y="4193412"/>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3" name="TextBox 2">
            <a:extLst>
              <a:ext uri="{FF2B5EF4-FFF2-40B4-BE49-F238E27FC236}">
                <a16:creationId xmlns:a16="http://schemas.microsoft.com/office/drawing/2014/main" id="{7D0D2FD1-76AC-48EF-809C-9F4AB05FC064}"/>
              </a:ext>
            </a:extLst>
          </p:cNvPr>
          <p:cNvSpPr txBox="1"/>
          <p:nvPr/>
        </p:nvSpPr>
        <p:spPr>
          <a:xfrm>
            <a:off x="5351152" y="47575"/>
            <a:ext cx="3215634" cy="1938992"/>
          </a:xfrm>
          <a:prstGeom prst="rect">
            <a:avLst/>
          </a:prstGeom>
          <a:solidFill>
            <a:srgbClr val="FFF0E7"/>
          </a:solidFill>
        </p:spPr>
        <p:txBody>
          <a:bodyPr wrap="square" rtlCol="0">
            <a:spAutoFit/>
          </a:bodyPr>
          <a:lstStyle/>
          <a:p>
            <a:r>
              <a:rPr lang="en-US" sz="1000" dirty="0"/>
              <a:t>if (</a:t>
            </a:r>
            <a:r>
              <a:rPr lang="en-US" sz="1000" dirty="0" err="1"/>
              <a:t>IACC_Normal_exit</a:t>
            </a:r>
            <a:r>
              <a:rPr lang="en-US" sz="1000" dirty="0"/>
              <a:t> == true) </a:t>
            </a:r>
          </a:p>
          <a:p>
            <a:r>
              <a:rPr lang="en-US" sz="1000" dirty="0"/>
              <a:t>{</a:t>
            </a:r>
          </a:p>
          <a:p>
            <a:r>
              <a:rPr lang="en-US" sz="1000" dirty="0"/>
              <a:t>	</a:t>
            </a:r>
            <a:r>
              <a:rPr lang="en-US" sz="1000" dirty="0" err="1"/>
              <a:t>ACCstatus</a:t>
            </a:r>
            <a:r>
              <a:rPr lang="en-US" sz="1000" dirty="0"/>
              <a:t> = Standby;</a:t>
            </a:r>
          </a:p>
          <a:p>
            <a:r>
              <a:rPr lang="en-US" sz="1000" dirty="0"/>
              <a:t>}</a:t>
            </a:r>
          </a:p>
          <a:p>
            <a:r>
              <a:rPr lang="en-US" sz="1000" dirty="0"/>
              <a:t>else if (</a:t>
            </a:r>
            <a:r>
              <a:rPr lang="en-US" sz="1000" dirty="0" err="1"/>
              <a:t>ADC_Available</a:t>
            </a:r>
            <a:r>
              <a:rPr lang="en-US" sz="1000" dirty="0"/>
              <a:t> != True)</a:t>
            </a:r>
          </a:p>
          <a:p>
            <a:r>
              <a:rPr lang="en-US" sz="1000" dirty="0"/>
              <a:t>{</a:t>
            </a:r>
          </a:p>
          <a:p>
            <a:r>
              <a:rPr lang="en-US" sz="1000" dirty="0"/>
              <a:t>	</a:t>
            </a:r>
            <a:r>
              <a:rPr lang="en-US" sz="1000" dirty="0" err="1"/>
              <a:t>ACCstatus</a:t>
            </a:r>
            <a:r>
              <a:rPr lang="en-US" sz="1000" dirty="0"/>
              <a:t> = MRM;</a:t>
            </a:r>
          </a:p>
          <a:p>
            <a:r>
              <a:rPr lang="en-US" sz="1000" dirty="0"/>
              <a:t>}</a:t>
            </a:r>
          </a:p>
          <a:p>
            <a:r>
              <a:rPr lang="en-US" sz="1000" dirty="0"/>
              <a:t>else</a:t>
            </a:r>
          </a:p>
          <a:p>
            <a:r>
              <a:rPr lang="en-US" sz="1000" dirty="0"/>
              <a:t>{</a:t>
            </a:r>
          </a:p>
          <a:p>
            <a:r>
              <a:rPr lang="en-US" sz="1000" dirty="0"/>
              <a:t>	 </a:t>
            </a:r>
            <a:r>
              <a:rPr lang="en-US" sz="1000" dirty="0" err="1"/>
              <a:t>ACCstatus</a:t>
            </a:r>
            <a:r>
              <a:rPr lang="en-US" sz="1000" dirty="0"/>
              <a:t> = </a:t>
            </a:r>
            <a:r>
              <a:rPr lang="en-US" sz="1000" dirty="0" err="1"/>
              <a:t>IACC_Mode</a:t>
            </a:r>
            <a:r>
              <a:rPr lang="en-US" sz="1000" dirty="0"/>
              <a:t>;</a:t>
            </a:r>
          </a:p>
          <a:p>
            <a:r>
              <a:rPr lang="en-US" sz="1000" dirty="0"/>
              <a:t>}</a:t>
            </a:r>
          </a:p>
        </p:txBody>
      </p:sp>
    </p:spTree>
    <p:extLst>
      <p:ext uri="{BB962C8B-B14F-4D97-AF65-F5344CB8AC3E}">
        <p14:creationId xmlns:p14="http://schemas.microsoft.com/office/powerpoint/2010/main" val="31492033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0CC2D1-C01D-4254-A3A9-70206A491A1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75" name="think-cell Slide" r:id="rId4" imgW="475" imgH="476" progId="TCLayout.ActiveDocument.1">
                  <p:embed/>
                </p:oleObj>
              </mc:Choice>
              <mc:Fallback>
                <p:oleObj name="think-cell Slide" r:id="rId4" imgW="475" imgH="476" progId="TCLayout.ActiveDocument.1">
                  <p:embed/>
                  <p:pic>
                    <p:nvPicPr>
                      <p:cNvPr id="4" name="Object 3" hidden="1">
                        <a:extLst>
                          <a:ext uri="{FF2B5EF4-FFF2-40B4-BE49-F238E27FC236}">
                            <a16:creationId xmlns:a16="http://schemas.microsoft.com/office/drawing/2014/main" id="{A10CC2D1-C01D-4254-A3A9-70206A491A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FA9B26D-BCF7-447E-9F31-8A0E8BD324E8}"/>
              </a:ext>
            </a:extLst>
          </p:cNvPr>
          <p:cNvSpPr>
            <a:spLocks noGrp="1"/>
          </p:cNvSpPr>
          <p:nvPr>
            <p:ph type="title"/>
          </p:nvPr>
        </p:nvSpPr>
        <p:spPr>
          <a:xfrm>
            <a:off x="372574" y="354443"/>
            <a:ext cx="7873394" cy="373304"/>
          </a:xfrm>
        </p:spPr>
        <p:txBody>
          <a:bodyPr vert="horz"/>
          <a:lstStyle/>
          <a:p>
            <a:r>
              <a:rPr lang="en-US" altLang="zh-CN" dirty="0"/>
              <a:t>9.</a:t>
            </a:r>
            <a:r>
              <a:rPr lang="zh-CN" altLang="en-US" dirty="0"/>
              <a:t> </a:t>
            </a:r>
            <a:r>
              <a:rPr lang="en-US" altLang="zh-CN" dirty="0"/>
              <a:t>ACC</a:t>
            </a:r>
            <a:r>
              <a:rPr lang="en-US" altLang="zh-CN" sz="2000" dirty="0">
                <a:latin typeface="+mn-ea"/>
              </a:rPr>
              <a:t> Design for MRM state triggering</a:t>
            </a:r>
            <a:endParaRPr lang="en-US" dirty="0"/>
          </a:p>
        </p:txBody>
      </p:sp>
      <p:cxnSp>
        <p:nvCxnSpPr>
          <p:cNvPr id="7" name="Straight Arrow Connector 6">
            <a:extLst>
              <a:ext uri="{FF2B5EF4-FFF2-40B4-BE49-F238E27FC236}">
                <a16:creationId xmlns:a16="http://schemas.microsoft.com/office/drawing/2014/main" id="{4A1D71C2-99D8-40F9-8DAA-DC126599A78B}"/>
              </a:ext>
            </a:extLst>
          </p:cNvPr>
          <p:cNvCxnSpPr>
            <a:cxnSpLocks/>
          </p:cNvCxnSpPr>
          <p:nvPr/>
        </p:nvCxnSpPr>
        <p:spPr>
          <a:xfrm>
            <a:off x="1073180" y="4034182"/>
            <a:ext cx="726295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C25F87-B415-4D3E-B452-657B1BDAF434}"/>
              </a:ext>
            </a:extLst>
          </p:cNvPr>
          <p:cNvCxnSpPr>
            <a:cxnSpLocks/>
          </p:cNvCxnSpPr>
          <p:nvPr/>
        </p:nvCxnSpPr>
        <p:spPr>
          <a:xfrm flipH="1" flipV="1">
            <a:off x="1073180" y="1793292"/>
            <a:ext cx="1905" cy="224279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3129F4-7654-47A6-B3A6-031A3D70CB8F}"/>
              </a:ext>
            </a:extLst>
          </p:cNvPr>
          <p:cNvSpPr txBox="1"/>
          <p:nvPr/>
        </p:nvSpPr>
        <p:spPr>
          <a:xfrm>
            <a:off x="162449" y="2388239"/>
            <a:ext cx="978153" cy="307777"/>
          </a:xfrm>
          <a:prstGeom prst="rect">
            <a:avLst/>
          </a:prstGeom>
          <a:noFill/>
        </p:spPr>
        <p:txBody>
          <a:bodyPr wrap="none" rtlCol="0">
            <a:spAutoFit/>
          </a:bodyPr>
          <a:lstStyle/>
          <a:p>
            <a:r>
              <a:rPr lang="en-US" sz="1400" dirty="0">
                <a:latin typeface="72" panose="020B0503030000000003" pitchFamily="34" charset="0"/>
                <a:cs typeface="72" panose="020B0503030000000003" pitchFamily="34" charset="0"/>
              </a:rPr>
              <a:t>ACC state</a:t>
            </a:r>
          </a:p>
        </p:txBody>
      </p:sp>
      <p:sp>
        <p:nvSpPr>
          <p:cNvPr id="15" name="TextBox 14">
            <a:extLst>
              <a:ext uri="{FF2B5EF4-FFF2-40B4-BE49-F238E27FC236}">
                <a16:creationId xmlns:a16="http://schemas.microsoft.com/office/drawing/2014/main" id="{A30C32CF-69E2-40E5-8033-5D380877DFE2}"/>
              </a:ext>
            </a:extLst>
          </p:cNvPr>
          <p:cNvSpPr txBox="1"/>
          <p:nvPr/>
        </p:nvSpPr>
        <p:spPr>
          <a:xfrm>
            <a:off x="7066624" y="4630639"/>
            <a:ext cx="942887" cy="307777"/>
          </a:xfrm>
          <a:prstGeom prst="rect">
            <a:avLst/>
          </a:prstGeom>
          <a:noFill/>
        </p:spPr>
        <p:txBody>
          <a:bodyPr wrap="none" rtlCol="0">
            <a:spAutoFit/>
          </a:bodyPr>
          <a:lstStyle/>
          <a:p>
            <a:r>
              <a:rPr lang="en-US" sz="1400" dirty="0">
                <a:latin typeface="72" panose="020B0503030000000003" pitchFamily="34" charset="0"/>
                <a:cs typeface="72" panose="020B0503030000000003" pitchFamily="34" charset="0"/>
              </a:rPr>
              <a:t>Condition</a:t>
            </a:r>
          </a:p>
        </p:txBody>
      </p:sp>
      <p:sp>
        <p:nvSpPr>
          <p:cNvPr id="31" name="Rectangle: Rounded Corners 30">
            <a:extLst>
              <a:ext uri="{FF2B5EF4-FFF2-40B4-BE49-F238E27FC236}">
                <a16:creationId xmlns:a16="http://schemas.microsoft.com/office/drawing/2014/main" id="{520C26EC-845A-4B40-A1B6-D7D03DF52B1C}"/>
              </a:ext>
            </a:extLst>
          </p:cNvPr>
          <p:cNvSpPr/>
          <p:nvPr/>
        </p:nvSpPr>
        <p:spPr>
          <a:xfrm>
            <a:off x="2277278" y="3027198"/>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34" name="Rectangle: Rounded Corners 33">
            <a:extLst>
              <a:ext uri="{FF2B5EF4-FFF2-40B4-BE49-F238E27FC236}">
                <a16:creationId xmlns:a16="http://schemas.microsoft.com/office/drawing/2014/main" id="{A8370A98-7EE4-4350-9AD2-0D6CD187F22C}"/>
              </a:ext>
            </a:extLst>
          </p:cNvPr>
          <p:cNvSpPr/>
          <p:nvPr/>
        </p:nvSpPr>
        <p:spPr>
          <a:xfrm>
            <a:off x="1193870" y="3616067"/>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OFF</a:t>
            </a:r>
            <a:endParaRPr lang="en-US" dirty="0"/>
          </a:p>
        </p:txBody>
      </p:sp>
      <p:sp>
        <p:nvSpPr>
          <p:cNvPr id="35" name="Rectangle: Rounded Corners 34">
            <a:extLst>
              <a:ext uri="{FF2B5EF4-FFF2-40B4-BE49-F238E27FC236}">
                <a16:creationId xmlns:a16="http://schemas.microsoft.com/office/drawing/2014/main" id="{6B266990-718B-4E14-9D2B-ABB7F14D416D}"/>
              </a:ext>
            </a:extLst>
          </p:cNvPr>
          <p:cNvSpPr/>
          <p:nvPr/>
        </p:nvSpPr>
        <p:spPr>
          <a:xfrm>
            <a:off x="4652919" y="1959523"/>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MRM</a:t>
            </a:r>
            <a:endParaRPr lang="en-US" dirty="0"/>
          </a:p>
        </p:txBody>
      </p:sp>
      <p:sp>
        <p:nvSpPr>
          <p:cNvPr id="36" name="Rectangle: Rounded Corners 35">
            <a:extLst>
              <a:ext uri="{FF2B5EF4-FFF2-40B4-BE49-F238E27FC236}">
                <a16:creationId xmlns:a16="http://schemas.microsoft.com/office/drawing/2014/main" id="{466A897B-0301-489A-A2AD-10C6BCD9994E}"/>
              </a:ext>
            </a:extLst>
          </p:cNvPr>
          <p:cNvSpPr/>
          <p:nvPr/>
        </p:nvSpPr>
        <p:spPr>
          <a:xfrm>
            <a:off x="3498725" y="2473771"/>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Active</a:t>
            </a:r>
            <a:endParaRPr lang="en-US" dirty="0"/>
          </a:p>
        </p:txBody>
      </p:sp>
      <p:cxnSp>
        <p:nvCxnSpPr>
          <p:cNvPr id="38" name="Connector: Elbow 37">
            <a:extLst>
              <a:ext uri="{FF2B5EF4-FFF2-40B4-BE49-F238E27FC236}">
                <a16:creationId xmlns:a16="http://schemas.microsoft.com/office/drawing/2014/main" id="{15B60E19-571C-4D3D-AE90-8D2A52B50FBA}"/>
              </a:ext>
            </a:extLst>
          </p:cNvPr>
          <p:cNvCxnSpPr>
            <a:cxnSpLocks/>
          </p:cNvCxnSpPr>
          <p:nvPr/>
        </p:nvCxnSpPr>
        <p:spPr>
          <a:xfrm flipV="1">
            <a:off x="1082071" y="3435328"/>
            <a:ext cx="2076960" cy="590599"/>
          </a:xfrm>
          <a:prstGeom prst="bentConnector3">
            <a:avLst>
              <a:gd name="adj1" fmla="val 47652"/>
            </a:avLst>
          </a:prstGeom>
          <a:ln w="28575">
            <a:solidFill>
              <a:srgbClr val="FFA500"/>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FAAF50-8F82-4855-9769-93963C815331}"/>
              </a:ext>
            </a:extLst>
          </p:cNvPr>
          <p:cNvCxnSpPr>
            <a:cxnSpLocks/>
          </p:cNvCxnSpPr>
          <p:nvPr/>
        </p:nvCxnSpPr>
        <p:spPr>
          <a:xfrm flipV="1">
            <a:off x="2177763" y="2879406"/>
            <a:ext cx="2179002" cy="553885"/>
          </a:xfrm>
          <a:prstGeom prst="bentConnector3">
            <a:avLst>
              <a:gd name="adj1" fmla="val 50000"/>
            </a:avLst>
          </a:prstGeom>
          <a:ln w="28575">
            <a:solidFill>
              <a:srgbClr val="FFA500"/>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9072929-98DC-4181-A9B7-DCEC31ECDB10}"/>
              </a:ext>
            </a:extLst>
          </p:cNvPr>
          <p:cNvCxnSpPr>
            <a:cxnSpLocks/>
          </p:cNvCxnSpPr>
          <p:nvPr/>
        </p:nvCxnSpPr>
        <p:spPr>
          <a:xfrm flipV="1">
            <a:off x="3276936" y="2373216"/>
            <a:ext cx="2391219" cy="510452"/>
          </a:xfrm>
          <a:prstGeom prst="bentConnector3">
            <a:avLst>
              <a:gd name="adj1" fmla="val 51275"/>
            </a:avLst>
          </a:prstGeom>
          <a:ln w="28575">
            <a:solidFill>
              <a:srgbClr val="FFA500"/>
            </a:solidFill>
          </a:ln>
        </p:spPr>
        <p:style>
          <a:lnRef idx="1">
            <a:schemeClr val="accent1"/>
          </a:lnRef>
          <a:fillRef idx="0">
            <a:schemeClr val="accent1"/>
          </a:fillRef>
          <a:effectRef idx="0">
            <a:schemeClr val="accent1"/>
          </a:effectRef>
          <a:fontRef idx="minor">
            <a:schemeClr val="tx1"/>
          </a:fontRef>
        </p:style>
      </p:cxnSp>
      <p:sp>
        <p:nvSpPr>
          <p:cNvPr id="56" name="Arrow: Up 55">
            <a:extLst>
              <a:ext uri="{FF2B5EF4-FFF2-40B4-BE49-F238E27FC236}">
                <a16:creationId xmlns:a16="http://schemas.microsoft.com/office/drawing/2014/main" id="{6CD4EC02-0FA9-4DF7-A2A7-001DEB842ED1}"/>
              </a:ext>
            </a:extLst>
          </p:cNvPr>
          <p:cNvSpPr/>
          <p:nvPr/>
        </p:nvSpPr>
        <p:spPr>
          <a:xfrm>
            <a:off x="3171624" y="4056992"/>
            <a:ext cx="208107" cy="499934"/>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57" name="Arrow: Up 56">
            <a:extLst>
              <a:ext uri="{FF2B5EF4-FFF2-40B4-BE49-F238E27FC236}">
                <a16:creationId xmlns:a16="http://schemas.microsoft.com/office/drawing/2014/main" id="{635D9766-0387-48DE-B8D5-15479828573D}"/>
              </a:ext>
            </a:extLst>
          </p:cNvPr>
          <p:cNvSpPr/>
          <p:nvPr/>
        </p:nvSpPr>
        <p:spPr>
          <a:xfrm>
            <a:off x="1966584" y="4056992"/>
            <a:ext cx="208107" cy="199571"/>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58" name="Arrow: Up 57">
            <a:extLst>
              <a:ext uri="{FF2B5EF4-FFF2-40B4-BE49-F238E27FC236}">
                <a16:creationId xmlns:a16="http://schemas.microsoft.com/office/drawing/2014/main" id="{F0705569-54FA-42A6-8771-46C69F8D7CC0}"/>
              </a:ext>
            </a:extLst>
          </p:cNvPr>
          <p:cNvSpPr/>
          <p:nvPr/>
        </p:nvSpPr>
        <p:spPr>
          <a:xfrm>
            <a:off x="4408055" y="4056992"/>
            <a:ext cx="208107" cy="222640"/>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59" name="Content Placeholder 1">
            <a:extLst>
              <a:ext uri="{FF2B5EF4-FFF2-40B4-BE49-F238E27FC236}">
                <a16:creationId xmlns:a16="http://schemas.microsoft.com/office/drawing/2014/main" id="{3BDC0580-9984-4FB0-8E11-06B9C76C7129}"/>
              </a:ext>
            </a:extLst>
          </p:cNvPr>
          <p:cNvSpPr txBox="1">
            <a:spLocks/>
          </p:cNvSpPr>
          <p:nvPr/>
        </p:nvSpPr>
        <p:spPr>
          <a:xfrm>
            <a:off x="3916350" y="4286018"/>
            <a:ext cx="1607249" cy="485437"/>
          </a:xfrm>
          <a:prstGeom prst="rect">
            <a:avLst/>
          </a:prstGeo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a:lstStyle>
          <a:p>
            <a:r>
              <a:rPr lang="en-US" altLang="zh-CN" sz="900" dirty="0" err="1"/>
              <a:t>ADC_Available</a:t>
            </a:r>
            <a:r>
              <a:rPr lang="en-US" altLang="zh-CN" sz="900" dirty="0"/>
              <a:t> == False</a:t>
            </a:r>
          </a:p>
          <a:p>
            <a:r>
              <a:rPr kumimoji="0" lang="en-US" sz="900" b="0" i="0" u="none" strike="noStrike" kern="1200" cap="none" spc="0" normalizeH="0" baseline="0" noProof="0" dirty="0">
                <a:ln>
                  <a:noFill/>
                </a:ln>
                <a:solidFill>
                  <a:srgbClr val="000000"/>
                </a:solidFill>
                <a:effectLst/>
                <a:uLnTx/>
                <a:uFillTx/>
                <a:latin typeface="Arial"/>
                <a:ea typeface="+mn-ea"/>
                <a:cs typeface="+mn-cs"/>
                <a:sym typeface="Wingdings" panose="05000000000000000000" pitchFamily="2" charset="2"/>
              </a:rPr>
              <a:t>IACC </a:t>
            </a:r>
            <a:r>
              <a:rPr kumimoji="0" lang="en-US" sz="900" b="0" i="0" u="none" strike="noStrike" kern="1200" cap="none" spc="0" normalizeH="0" baseline="0" noProof="0" dirty="0">
                <a:ln>
                  <a:noFill/>
                </a:ln>
                <a:solidFill>
                  <a:srgbClr val="000000"/>
                </a:solidFill>
                <a:effectLst/>
                <a:uLnTx/>
                <a:uFillTx/>
                <a:latin typeface="Arial"/>
                <a:ea typeface="+mn-ea"/>
                <a:cs typeface="+mn-cs"/>
              </a:rPr>
              <a:t>abnormal exit</a:t>
            </a:r>
          </a:p>
        </p:txBody>
      </p:sp>
      <p:sp>
        <p:nvSpPr>
          <p:cNvPr id="60" name="Content Placeholder 1">
            <a:extLst>
              <a:ext uri="{FF2B5EF4-FFF2-40B4-BE49-F238E27FC236}">
                <a16:creationId xmlns:a16="http://schemas.microsoft.com/office/drawing/2014/main" id="{D725E5FC-991E-46E1-8B30-F0C6074FF3F6}"/>
              </a:ext>
            </a:extLst>
          </p:cNvPr>
          <p:cNvSpPr txBox="1">
            <a:spLocks/>
          </p:cNvSpPr>
          <p:nvPr/>
        </p:nvSpPr>
        <p:spPr>
          <a:xfrm>
            <a:off x="1324524" y="4292115"/>
            <a:ext cx="1607249" cy="499935"/>
          </a:xfrm>
          <a:prstGeom prst="rect">
            <a:avLst/>
          </a:prstGeo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a:lstStyle>
          <a:p>
            <a:r>
              <a:rPr lang="en-US" altLang="zh-CN" sz="900" dirty="0" err="1"/>
              <a:t>ADC_Available</a:t>
            </a:r>
            <a:r>
              <a:rPr lang="en-US" altLang="zh-CN" sz="900" dirty="0"/>
              <a:t> == TRUE</a:t>
            </a:r>
            <a:endParaRPr lang="en-US" sz="900" dirty="0"/>
          </a:p>
        </p:txBody>
      </p:sp>
      <p:sp>
        <p:nvSpPr>
          <p:cNvPr id="69" name="TextBox 68">
            <a:extLst>
              <a:ext uri="{FF2B5EF4-FFF2-40B4-BE49-F238E27FC236}">
                <a16:creationId xmlns:a16="http://schemas.microsoft.com/office/drawing/2014/main" id="{6EE7C519-1AC7-4FA8-B4A3-F2D3E7A3E1FB}"/>
              </a:ext>
            </a:extLst>
          </p:cNvPr>
          <p:cNvSpPr txBox="1"/>
          <p:nvPr/>
        </p:nvSpPr>
        <p:spPr>
          <a:xfrm>
            <a:off x="577342" y="727747"/>
            <a:ext cx="4310108" cy="369332"/>
          </a:xfrm>
          <a:prstGeom prst="rect">
            <a:avLst/>
          </a:prstGeom>
          <a:noFill/>
        </p:spPr>
        <p:txBody>
          <a:bodyPr wrap="square">
            <a:spAutoFit/>
          </a:bodyPr>
          <a:lstStyle/>
          <a:p>
            <a:r>
              <a:rPr lang="en-US" dirty="0"/>
              <a:t>MRM control flow</a:t>
            </a:r>
          </a:p>
        </p:txBody>
      </p:sp>
      <p:cxnSp>
        <p:nvCxnSpPr>
          <p:cNvPr id="71" name="Connector: Elbow 70">
            <a:extLst>
              <a:ext uri="{FF2B5EF4-FFF2-40B4-BE49-F238E27FC236}">
                <a16:creationId xmlns:a16="http://schemas.microsoft.com/office/drawing/2014/main" id="{99DD5C9E-BF1C-4C07-8325-FBF1AE8AF419}"/>
              </a:ext>
            </a:extLst>
          </p:cNvPr>
          <p:cNvCxnSpPr>
            <a:cxnSpLocks/>
          </p:cNvCxnSpPr>
          <p:nvPr/>
        </p:nvCxnSpPr>
        <p:spPr>
          <a:xfrm>
            <a:off x="4512108" y="2374767"/>
            <a:ext cx="2385841" cy="2154370"/>
          </a:xfrm>
          <a:prstGeom prst="bentConnector3">
            <a:avLst>
              <a:gd name="adj1" fmla="val 50000"/>
            </a:avLst>
          </a:prstGeom>
          <a:ln w="28575">
            <a:solidFill>
              <a:srgbClr val="FFA500"/>
            </a:solidFill>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C140B6D2-FD59-4448-8CA1-2859BE319B3B}"/>
              </a:ext>
            </a:extLst>
          </p:cNvPr>
          <p:cNvSpPr/>
          <p:nvPr/>
        </p:nvSpPr>
        <p:spPr>
          <a:xfrm>
            <a:off x="5873020" y="4101858"/>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Passive</a:t>
            </a:r>
            <a:endParaRPr lang="en-US" dirty="0"/>
          </a:p>
        </p:txBody>
      </p:sp>
      <p:sp>
        <p:nvSpPr>
          <p:cNvPr id="74" name="Arrow: Up 73">
            <a:extLst>
              <a:ext uri="{FF2B5EF4-FFF2-40B4-BE49-F238E27FC236}">
                <a16:creationId xmlns:a16="http://schemas.microsoft.com/office/drawing/2014/main" id="{BF4CD8CC-122A-4B39-B77C-31E00B2A7DF7}"/>
              </a:ext>
            </a:extLst>
          </p:cNvPr>
          <p:cNvSpPr/>
          <p:nvPr/>
        </p:nvSpPr>
        <p:spPr>
          <a:xfrm>
            <a:off x="5598837" y="4596275"/>
            <a:ext cx="208107" cy="222640"/>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75" name="Content Placeholder 1">
            <a:extLst>
              <a:ext uri="{FF2B5EF4-FFF2-40B4-BE49-F238E27FC236}">
                <a16:creationId xmlns:a16="http://schemas.microsoft.com/office/drawing/2014/main" id="{59D4EA5F-9192-4170-8DF4-71A6A637822F}"/>
              </a:ext>
            </a:extLst>
          </p:cNvPr>
          <p:cNvSpPr txBox="1">
            <a:spLocks/>
          </p:cNvSpPr>
          <p:nvPr/>
        </p:nvSpPr>
        <p:spPr>
          <a:xfrm>
            <a:off x="5107132" y="4825301"/>
            <a:ext cx="1547855" cy="547047"/>
          </a:xfrm>
          <a:prstGeom prst="rect">
            <a:avLst/>
          </a:prstGeom>
        </p:spPr>
        <p:txBody>
          <a:bodyPr vert="horz" lIns="0" tIns="18000" rIns="0" bIns="18000" rtlCol="0">
            <a:normAutofit lnSpcReduction="10000"/>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a:lstStyle>
          <a:p>
            <a:r>
              <a:rPr lang="en-US" altLang="zh-CN" sz="900" dirty="0"/>
              <a:t>Driver takeover control</a:t>
            </a:r>
          </a:p>
          <a:p>
            <a:r>
              <a:rPr lang="en-US" sz="900" dirty="0"/>
              <a:t>OR Safe stop to standstill w/ EPB applied</a:t>
            </a:r>
          </a:p>
        </p:txBody>
      </p:sp>
      <p:sp>
        <p:nvSpPr>
          <p:cNvPr id="76" name="Callout: Bent Line 75">
            <a:extLst>
              <a:ext uri="{FF2B5EF4-FFF2-40B4-BE49-F238E27FC236}">
                <a16:creationId xmlns:a16="http://schemas.microsoft.com/office/drawing/2014/main" id="{697C766D-6847-4639-9037-D89049EDB1EA}"/>
              </a:ext>
            </a:extLst>
          </p:cNvPr>
          <p:cNvSpPr/>
          <p:nvPr/>
        </p:nvSpPr>
        <p:spPr>
          <a:xfrm>
            <a:off x="5726197" y="448497"/>
            <a:ext cx="2385841" cy="1329814"/>
          </a:xfrm>
          <a:prstGeom prst="borderCallout2">
            <a:avLst>
              <a:gd name="adj1" fmla="val 18750"/>
              <a:gd name="adj2" fmla="val -8333"/>
              <a:gd name="adj3" fmla="val 18750"/>
              <a:gd name="adj4" fmla="val -16667"/>
              <a:gd name="adj5" fmla="val 110497"/>
              <a:gd name="adj6" fmla="val -28807"/>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100" dirty="0">
                <a:solidFill>
                  <a:schemeClr val="bg2">
                    <a:lumMod val="10000"/>
                  </a:schemeClr>
                </a:solidFill>
              </a:rPr>
              <a:t>1. Decelerate with calibrated </a:t>
            </a:r>
            <a:r>
              <a:rPr lang="en-US" sz="1100" dirty="0" err="1">
                <a:solidFill>
                  <a:schemeClr val="bg2">
                    <a:lumMod val="10000"/>
                  </a:schemeClr>
                </a:solidFill>
              </a:rPr>
              <a:t>AxTar</a:t>
            </a:r>
            <a:endParaRPr lang="en-US" sz="1100" dirty="0">
              <a:solidFill>
                <a:schemeClr val="bg2">
                  <a:lumMod val="10000"/>
                </a:schemeClr>
              </a:solidFill>
            </a:endParaRPr>
          </a:p>
          <a:p>
            <a:r>
              <a:rPr lang="en-US" sz="1100" dirty="0">
                <a:solidFill>
                  <a:schemeClr val="bg2">
                    <a:lumMod val="10000"/>
                  </a:schemeClr>
                </a:solidFill>
              </a:rPr>
              <a:t>OR    Keep current speed</a:t>
            </a:r>
          </a:p>
          <a:p>
            <a:endParaRPr lang="en-US" sz="1100" dirty="0">
              <a:solidFill>
                <a:schemeClr val="bg2">
                  <a:lumMod val="10000"/>
                </a:schemeClr>
              </a:solidFill>
            </a:endParaRPr>
          </a:p>
          <a:p>
            <a:r>
              <a:rPr lang="en-US" sz="1100" dirty="0">
                <a:solidFill>
                  <a:schemeClr val="bg2">
                    <a:lumMod val="10000"/>
                  </a:schemeClr>
                </a:solidFill>
              </a:rPr>
              <a:t>2. Brake light request </a:t>
            </a:r>
          </a:p>
          <a:p>
            <a:r>
              <a:rPr lang="en-US" sz="1100" dirty="0">
                <a:solidFill>
                  <a:schemeClr val="bg2">
                    <a:lumMod val="10000"/>
                  </a:schemeClr>
                </a:solidFill>
              </a:rPr>
              <a:t>AND take over request </a:t>
            </a:r>
          </a:p>
          <a:p>
            <a:r>
              <a:rPr lang="en-US" sz="1100" dirty="0">
                <a:solidFill>
                  <a:schemeClr val="bg2">
                    <a:lumMod val="10000"/>
                  </a:schemeClr>
                </a:solidFill>
              </a:rPr>
              <a:t>AND Voice Alert</a:t>
            </a:r>
          </a:p>
        </p:txBody>
      </p:sp>
      <p:cxnSp>
        <p:nvCxnSpPr>
          <p:cNvPr id="79" name="Connector: Elbow 78">
            <a:extLst>
              <a:ext uri="{FF2B5EF4-FFF2-40B4-BE49-F238E27FC236}">
                <a16:creationId xmlns:a16="http://schemas.microsoft.com/office/drawing/2014/main" id="{FFD3F484-6071-4C2C-BD2D-C5AA1EA05E4E}"/>
              </a:ext>
            </a:extLst>
          </p:cNvPr>
          <p:cNvCxnSpPr>
            <a:cxnSpLocks/>
          </p:cNvCxnSpPr>
          <p:nvPr/>
        </p:nvCxnSpPr>
        <p:spPr>
          <a:xfrm flipV="1">
            <a:off x="5699986" y="3451952"/>
            <a:ext cx="2353199" cy="1077185"/>
          </a:xfrm>
          <a:prstGeom prst="bentConnector3">
            <a:avLst>
              <a:gd name="adj1" fmla="val 50000"/>
            </a:avLst>
          </a:prstGeom>
          <a:ln w="28575">
            <a:solidFill>
              <a:srgbClr val="FFA500"/>
            </a:solidFill>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816294DB-7D72-4A94-A215-27DA8AD24773}"/>
              </a:ext>
            </a:extLst>
          </p:cNvPr>
          <p:cNvSpPr/>
          <p:nvPr/>
        </p:nvSpPr>
        <p:spPr>
          <a:xfrm>
            <a:off x="7093853" y="3053923"/>
            <a:ext cx="808601" cy="373304"/>
          </a:xfrm>
          <a:prstGeom prst="roundRect">
            <a:avLst/>
          </a:prstGeom>
          <a:solidFill>
            <a:srgbClr val="BDD7EE"/>
          </a:solidFill>
          <a:ln w="12700">
            <a:solidFill>
              <a:srgbClr val="26262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Standby</a:t>
            </a:r>
            <a:endParaRPr lang="en-US" dirty="0"/>
          </a:p>
        </p:txBody>
      </p:sp>
      <p:sp>
        <p:nvSpPr>
          <p:cNvPr id="82" name="Content Placeholder 1">
            <a:extLst>
              <a:ext uri="{FF2B5EF4-FFF2-40B4-BE49-F238E27FC236}">
                <a16:creationId xmlns:a16="http://schemas.microsoft.com/office/drawing/2014/main" id="{C7A67B49-EF4E-4DCE-A1D2-14E5C21496F2}"/>
              </a:ext>
            </a:extLst>
          </p:cNvPr>
          <p:cNvSpPr txBox="1">
            <a:spLocks/>
          </p:cNvSpPr>
          <p:nvPr/>
        </p:nvSpPr>
        <p:spPr>
          <a:xfrm>
            <a:off x="6199844" y="5250470"/>
            <a:ext cx="1607249" cy="499935"/>
          </a:xfrm>
          <a:prstGeom prst="rect">
            <a:avLst/>
          </a:prstGeo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a:lstStyle>
          <a:p>
            <a:r>
              <a:rPr lang="en-US" altLang="zh-CN" sz="900" dirty="0" err="1"/>
              <a:t>ADC_Available</a:t>
            </a:r>
            <a:r>
              <a:rPr lang="en-US" altLang="zh-CN" sz="900" dirty="0"/>
              <a:t> == TRUE</a:t>
            </a:r>
            <a:endParaRPr lang="en-US" sz="900" dirty="0"/>
          </a:p>
        </p:txBody>
      </p:sp>
      <p:sp>
        <p:nvSpPr>
          <p:cNvPr id="83" name="Arrow: Up 82">
            <a:extLst>
              <a:ext uri="{FF2B5EF4-FFF2-40B4-BE49-F238E27FC236}">
                <a16:creationId xmlns:a16="http://schemas.microsoft.com/office/drawing/2014/main" id="{1F050EBF-DA4C-4E8A-A710-E78E970376B2}"/>
              </a:ext>
            </a:extLst>
          </p:cNvPr>
          <p:cNvSpPr/>
          <p:nvPr/>
        </p:nvSpPr>
        <p:spPr>
          <a:xfrm>
            <a:off x="6815063" y="4625659"/>
            <a:ext cx="208107" cy="499934"/>
          </a:xfrm>
          <a:prstGeom prst="up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88" name="Content Placeholder 1">
            <a:extLst>
              <a:ext uri="{FF2B5EF4-FFF2-40B4-BE49-F238E27FC236}">
                <a16:creationId xmlns:a16="http://schemas.microsoft.com/office/drawing/2014/main" id="{87F49D96-9667-4195-AD93-AA67E384E8F2}"/>
              </a:ext>
            </a:extLst>
          </p:cNvPr>
          <p:cNvSpPr txBox="1">
            <a:spLocks/>
          </p:cNvSpPr>
          <p:nvPr/>
        </p:nvSpPr>
        <p:spPr>
          <a:xfrm>
            <a:off x="2491764" y="4653799"/>
            <a:ext cx="1607249" cy="499935"/>
          </a:xfrm>
          <a:prstGeom prst="rect">
            <a:avLst/>
          </a:prstGeom>
        </p:spPr>
        <p:txBody>
          <a:bodyPr vert="horz" lIns="0" tIns="18000" rIns="0" bIns="18000" rtlCol="0">
            <a:normAutofit fontScale="77500" lnSpcReduction="20000"/>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a:lstStyle>
          <a:p>
            <a:r>
              <a:rPr lang="en-US" altLang="zh-CN" sz="900"/>
              <a:t>ADC_Available == TRUE</a:t>
            </a:r>
            <a:endParaRPr lang="en-US" sz="900"/>
          </a:p>
          <a:p>
            <a:r>
              <a:rPr lang="en-US" sz="900"/>
              <a:t>IACC_Mode == Active &amp;&amp; IACC_Mode_lastCyc == Not Active</a:t>
            </a:r>
            <a:endParaRPr lang="en-US" sz="900" dirty="0"/>
          </a:p>
        </p:txBody>
      </p:sp>
    </p:spTree>
    <p:extLst>
      <p:ext uri="{BB962C8B-B14F-4D97-AF65-F5344CB8AC3E}">
        <p14:creationId xmlns:p14="http://schemas.microsoft.com/office/powerpoint/2010/main" val="11391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7C5928F-15E4-47D0-84A1-E4BFCA6566E8}"/>
              </a:ext>
            </a:extLst>
          </p:cNvPr>
          <p:cNvSpPr>
            <a:spLocks noGrp="1"/>
          </p:cNvSpPr>
          <p:nvPr>
            <p:ph idx="1"/>
          </p:nvPr>
        </p:nvSpPr>
        <p:spPr/>
        <p:txBody>
          <a:bodyPr/>
          <a:lstStyle/>
          <a:p>
            <a:r>
              <a:rPr lang="zh-CN" altLang="en-US"/>
              <a:t>感谢！</a:t>
            </a:r>
            <a:endParaRPr lang="en-US"/>
          </a:p>
        </p:txBody>
      </p:sp>
      <p:sp>
        <p:nvSpPr>
          <p:cNvPr id="7" name="Title 6">
            <a:extLst>
              <a:ext uri="{FF2B5EF4-FFF2-40B4-BE49-F238E27FC236}">
                <a16:creationId xmlns:a16="http://schemas.microsoft.com/office/drawing/2014/main" id="{0D67D46B-6636-4C3B-B6A2-27CA3212E9F8}"/>
              </a:ext>
            </a:extLst>
          </p:cNvPr>
          <p:cNvSpPr>
            <a:spLocks noGrp="1"/>
          </p:cNvSpPr>
          <p:nvPr>
            <p:ph type="title"/>
          </p:nvPr>
        </p:nvSpPr>
        <p:spPr/>
        <p:txBody>
          <a:bodyPr/>
          <a:lstStyle/>
          <a:p>
            <a:r>
              <a:rPr lang="en-US" altLang="zh-CN"/>
              <a:t>Thank You</a:t>
            </a:r>
            <a:r>
              <a:rPr lang="zh-CN" altLang="en-US"/>
              <a:t>！</a:t>
            </a:r>
            <a:endParaRPr lang="en-US"/>
          </a:p>
        </p:txBody>
      </p:sp>
    </p:spTree>
    <p:extLst>
      <p:ext uri="{BB962C8B-B14F-4D97-AF65-F5344CB8AC3E}">
        <p14:creationId xmlns:p14="http://schemas.microsoft.com/office/powerpoint/2010/main" val="6053013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AB1C16-3DB0-4D0B-8CFD-703560B9D510}"/>
              </a:ext>
            </a:extLst>
          </p:cNvPr>
          <p:cNvGraphicFramePr>
            <a:graphicFrameLocks noChangeAspect="1"/>
          </p:cNvGraphicFramePr>
          <p:nvPr>
            <p:custDataLst>
              <p:tags r:id="rId2"/>
            </p:custDataLst>
            <p:extLst>
              <p:ext uri="{D42A27DB-BD31-4B8C-83A1-F6EECF244321}">
                <p14:modId xmlns:p14="http://schemas.microsoft.com/office/powerpoint/2010/main" val="11083500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37" name="think-cell Slide" r:id="rId5" imgW="475" imgH="476" progId="TCLayout.ActiveDocument.1">
                  <p:embed/>
                </p:oleObj>
              </mc:Choice>
              <mc:Fallback>
                <p:oleObj name="think-cell Slide" r:id="rId5" imgW="475" imgH="476" progId="TCLayout.ActiveDocument.1">
                  <p:embed/>
                  <p:pic>
                    <p:nvPicPr>
                      <p:cNvPr id="2" name="Object 1" hidden="1">
                        <a:extLst>
                          <a:ext uri="{FF2B5EF4-FFF2-40B4-BE49-F238E27FC236}">
                            <a16:creationId xmlns:a16="http://schemas.microsoft.com/office/drawing/2014/main" id="{3BAB1C16-3DB0-4D0B-8CFD-703560B9D51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1FB7411-DD1A-420F-946E-343944B91BD5}"/>
              </a:ext>
            </a:extLst>
          </p:cNvPr>
          <p:cNvSpPr>
            <a:spLocks noGrp="1"/>
          </p:cNvSpPr>
          <p:nvPr>
            <p:ph type="title"/>
          </p:nvPr>
        </p:nvSpPr>
        <p:spPr>
          <a:xfrm>
            <a:off x="745144" y="611544"/>
            <a:ext cx="7873394" cy="434620"/>
          </a:xfrm>
        </p:spPr>
        <p:txBody>
          <a:bodyPr vert="horz"/>
          <a:lstStyle/>
          <a:p>
            <a:r>
              <a:rPr lang="en-US" dirty="0"/>
              <a:t>Catalog</a:t>
            </a:r>
          </a:p>
        </p:txBody>
      </p:sp>
      <p:sp>
        <p:nvSpPr>
          <p:cNvPr id="5" name="文本框 8">
            <a:extLst>
              <a:ext uri="{FF2B5EF4-FFF2-40B4-BE49-F238E27FC236}">
                <a16:creationId xmlns:a16="http://schemas.microsoft.com/office/drawing/2014/main" id="{782B836A-CD27-4F78-8440-08BBC1A4F796}"/>
              </a:ext>
            </a:extLst>
          </p:cNvPr>
          <p:cNvSpPr txBox="1"/>
          <p:nvPr/>
        </p:nvSpPr>
        <p:spPr>
          <a:xfrm>
            <a:off x="5596525" y="3265982"/>
            <a:ext cx="1744653" cy="307777"/>
          </a:xfrm>
          <a:prstGeom prst="rect">
            <a:avLst/>
          </a:prstGeom>
          <a:noFill/>
        </p:spPr>
        <p:txBody>
          <a:bodyPr wrap="square" rtlCol="0">
            <a:spAutoFit/>
          </a:bodyPr>
          <a:lstStyle/>
          <a:p>
            <a:pPr algn="ctr"/>
            <a:r>
              <a:rPr lang="en-US" altLang="zh-CN" sz="1400" b="1" dirty="0">
                <a:solidFill>
                  <a:srgbClr val="FFC000"/>
                </a:solidFill>
                <a:latin typeface="微软雅黑" panose="020B0503020204020204" pitchFamily="34" charset="-122"/>
                <a:ea typeface="微软雅黑" panose="020B0503020204020204" pitchFamily="34" charset="-122"/>
              </a:rPr>
              <a:t>C385</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pic>
        <p:nvPicPr>
          <p:cNvPr id="7" name="图片 1">
            <a:extLst>
              <a:ext uri="{FF2B5EF4-FFF2-40B4-BE49-F238E27FC236}">
                <a16:creationId xmlns:a16="http://schemas.microsoft.com/office/drawing/2014/main" id="{BC4B1295-AFCA-41F4-8B52-A161BCAF6F70}"/>
              </a:ext>
            </a:extLst>
          </p:cNvPr>
          <p:cNvPicPr>
            <a:picLocks noChangeAspect="1"/>
          </p:cNvPicPr>
          <p:nvPr/>
        </p:nvPicPr>
        <p:blipFill>
          <a:blip r:embed="rId7"/>
          <a:stretch>
            <a:fillRect/>
          </a:stretch>
        </p:blipFill>
        <p:spPr>
          <a:xfrm>
            <a:off x="4561976" y="1497042"/>
            <a:ext cx="3944204" cy="1767117"/>
          </a:xfrm>
          <a:prstGeom prst="rect">
            <a:avLst/>
          </a:prstGeom>
        </p:spPr>
      </p:pic>
      <p:sp>
        <p:nvSpPr>
          <p:cNvPr id="8" name="Content Placeholder 7">
            <a:extLst>
              <a:ext uri="{FF2B5EF4-FFF2-40B4-BE49-F238E27FC236}">
                <a16:creationId xmlns:a16="http://schemas.microsoft.com/office/drawing/2014/main" id="{B86E8846-68EE-4DE6-87B0-28F40255CF32}"/>
              </a:ext>
            </a:extLst>
          </p:cNvPr>
          <p:cNvSpPr>
            <a:spLocks noGrp="1"/>
          </p:cNvSpPr>
          <p:nvPr>
            <p:ph idx="1"/>
          </p:nvPr>
        </p:nvSpPr>
        <p:spPr>
          <a:xfrm>
            <a:off x="372572" y="1341330"/>
            <a:ext cx="7873394" cy="3845658"/>
          </a:xfrm>
        </p:spPr>
        <p:txBody>
          <a:bodyPr/>
          <a:lstStyle/>
          <a:p>
            <a:r>
              <a:rPr lang="en-US" dirty="0"/>
              <a:t>1. Continental &amp; </a:t>
            </a:r>
            <a:r>
              <a:rPr lang="en-US" dirty="0" err="1"/>
              <a:t>ChangAn</a:t>
            </a:r>
            <a:r>
              <a:rPr lang="en-US" dirty="0"/>
              <a:t> contact person list</a:t>
            </a:r>
          </a:p>
          <a:p>
            <a:r>
              <a:rPr lang="en-US" dirty="0"/>
              <a:t>2. </a:t>
            </a:r>
            <a:r>
              <a:rPr lang="en-US" dirty="0" err="1"/>
              <a:t>ChangAn</a:t>
            </a:r>
            <a:r>
              <a:rPr lang="en-US" dirty="0"/>
              <a:t> SDA Platform HW solution</a:t>
            </a:r>
          </a:p>
          <a:p>
            <a:r>
              <a:rPr lang="en-US" dirty="0"/>
              <a:t>3. Product </a:t>
            </a:r>
            <a:r>
              <a:rPr lang="en-US" dirty="0" err="1"/>
              <a:t>Architechture</a:t>
            </a:r>
            <a:endParaRPr lang="en-US" dirty="0"/>
          </a:p>
          <a:p>
            <a:r>
              <a:rPr lang="en-US" dirty="0"/>
              <a:t>4. Software </a:t>
            </a:r>
            <a:r>
              <a:rPr lang="en-US" dirty="0" err="1"/>
              <a:t>Architechture</a:t>
            </a:r>
            <a:endParaRPr lang="en-US" dirty="0"/>
          </a:p>
          <a:p>
            <a:r>
              <a:rPr lang="en-US" dirty="0"/>
              <a:t>5. Project plan</a:t>
            </a:r>
          </a:p>
          <a:p>
            <a:r>
              <a:rPr lang="en-US" dirty="0"/>
              <a:t>6. Focus driving function MRM-safe stop</a:t>
            </a:r>
          </a:p>
          <a:p>
            <a:r>
              <a:rPr lang="en-US" dirty="0"/>
              <a:t>7. Remark Point &amp; Following Task &amp; Potential Risk</a:t>
            </a:r>
          </a:p>
          <a:p>
            <a:r>
              <a:rPr lang="en-US" dirty="0"/>
              <a:t>8. MRM feature development Key point</a:t>
            </a:r>
          </a:p>
          <a:p>
            <a:r>
              <a:rPr lang="en-US" dirty="0"/>
              <a:t>9. ACC Design for MRM state triggering</a:t>
            </a:r>
          </a:p>
        </p:txBody>
      </p:sp>
    </p:spTree>
    <p:extLst>
      <p:ext uri="{BB962C8B-B14F-4D97-AF65-F5344CB8AC3E}">
        <p14:creationId xmlns:p14="http://schemas.microsoft.com/office/powerpoint/2010/main" val="21115947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69">
            <a:extLst>
              <a:ext uri="{FF2B5EF4-FFF2-40B4-BE49-F238E27FC236}">
                <a16:creationId xmlns:a16="http://schemas.microsoft.com/office/drawing/2014/main" id="{624CB07B-0109-4D13-B841-D07E640D95C8}"/>
              </a:ext>
            </a:extLst>
          </p:cNvPr>
          <p:cNvGraphicFramePr>
            <a:graphicFrameLocks noGrp="1"/>
          </p:cNvGraphicFramePr>
          <p:nvPr>
            <p:extLst>
              <p:ext uri="{D42A27DB-BD31-4B8C-83A1-F6EECF244321}">
                <p14:modId xmlns:p14="http://schemas.microsoft.com/office/powerpoint/2010/main" val="249943429"/>
              </p:ext>
            </p:extLst>
          </p:nvPr>
        </p:nvGraphicFramePr>
        <p:xfrm>
          <a:off x="99516" y="837431"/>
          <a:ext cx="4568512" cy="3925488"/>
        </p:xfrm>
        <a:graphic>
          <a:graphicData uri="http://schemas.openxmlformats.org/drawingml/2006/table">
            <a:tbl>
              <a:tblPr/>
              <a:tblGrid>
                <a:gridCol w="913944">
                  <a:extLst>
                    <a:ext uri="{9D8B030D-6E8A-4147-A177-3AD203B41FA5}">
                      <a16:colId xmlns:a16="http://schemas.microsoft.com/office/drawing/2014/main" val="20001"/>
                    </a:ext>
                  </a:extLst>
                </a:gridCol>
                <a:gridCol w="601980">
                  <a:extLst>
                    <a:ext uri="{9D8B030D-6E8A-4147-A177-3AD203B41FA5}">
                      <a16:colId xmlns:a16="http://schemas.microsoft.com/office/drawing/2014/main" val="20002"/>
                    </a:ext>
                  </a:extLst>
                </a:gridCol>
                <a:gridCol w="2347913">
                  <a:extLst>
                    <a:ext uri="{9D8B030D-6E8A-4147-A177-3AD203B41FA5}">
                      <a16:colId xmlns:a16="http://schemas.microsoft.com/office/drawing/2014/main" val="20004"/>
                    </a:ext>
                  </a:extLst>
                </a:gridCol>
                <a:gridCol w="704675">
                  <a:extLst>
                    <a:ext uri="{9D8B030D-6E8A-4147-A177-3AD203B41FA5}">
                      <a16:colId xmlns:a16="http://schemas.microsoft.com/office/drawing/2014/main" val="20006"/>
                    </a:ext>
                  </a:extLst>
                </a:gridCol>
              </a:tblGrid>
              <a:tr h="234892">
                <a:tc gridSpan="4">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Continental</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97050309"/>
                  </a:ext>
                </a:extLst>
              </a:tr>
              <a:tr h="234892">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Name</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Position</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Email</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Phone</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6392">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ja-JP" sz="800" dirty="0">
                          <a:latin typeface="微软雅黑" panose="020B0503020204020204" pitchFamily="34" charset="-122"/>
                          <a:ea typeface="微软雅黑" panose="020B0503020204020204" pitchFamily="34" charset="-122"/>
                        </a:rPr>
                        <a:t>Wang</a:t>
                      </a:r>
                      <a:r>
                        <a:rPr lang="zh-CN" altLang="en-US" sz="800" dirty="0">
                          <a:latin typeface="微软雅黑" panose="020B0503020204020204" pitchFamily="34" charset="-122"/>
                          <a:ea typeface="微软雅黑" panose="020B0503020204020204" pitchFamily="34" charset="-122"/>
                        </a:rPr>
                        <a:t> </a:t>
                      </a:r>
                      <a:r>
                        <a:rPr lang="en-US" altLang="zh-CN" sz="800" dirty="0" err="1">
                          <a:latin typeface="微软雅黑" panose="020B0503020204020204" pitchFamily="34" charset="-122"/>
                          <a:ea typeface="微软雅黑" panose="020B0503020204020204" pitchFamily="34" charset="-122"/>
                        </a:rPr>
                        <a:t>Jianjun</a:t>
                      </a:r>
                      <a:endParaRPr lang="ja-JP" altLang="en-US" sz="800" dirty="0">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PM</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de-DE"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david.wang@continental-corporation.com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 13681680385</a:t>
                      </a:r>
                      <a:endParaRPr kumimoji="0" lang="ja-JP" altLang="en-US"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2"/>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latin typeface="微软雅黑" panose="020B0503020204020204" pitchFamily="34" charset="-122"/>
                          <a:ea typeface="微软雅黑" panose="020B0503020204020204" pitchFamily="34" charset="-122"/>
                        </a:rPr>
                        <a:t>Yan Jianfeng</a:t>
                      </a:r>
                      <a:endParaRPr lang="ja-JP" altLang="en-US" sz="800" dirty="0">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TPM</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jianfeng.yan@continental-corporation.com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 13661524991</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779536585"/>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kern="1200" dirty="0">
                          <a:solidFill>
                            <a:schemeClr val="tx1"/>
                          </a:solidFill>
                          <a:latin typeface="微软雅黑" panose="020B0503020204020204" pitchFamily="34" charset="-122"/>
                          <a:ea typeface="微软雅黑" panose="020B0503020204020204" pitchFamily="34" charset="-122"/>
                          <a:cs typeface="+mn-cs"/>
                        </a:rPr>
                        <a:t>Yao </a:t>
                      </a:r>
                      <a:r>
                        <a:rPr lang="en-US" altLang="zh-CN" sz="800" kern="1200" dirty="0" err="1">
                          <a:solidFill>
                            <a:schemeClr val="tx1"/>
                          </a:solidFill>
                          <a:latin typeface="微软雅黑" panose="020B0503020204020204" pitchFamily="34" charset="-122"/>
                          <a:ea typeface="微软雅黑" panose="020B0503020204020204" pitchFamily="34" charset="-122"/>
                          <a:cs typeface="+mn-cs"/>
                        </a:rPr>
                        <a:t>Yao</a:t>
                      </a:r>
                      <a:endParaRPr lang="en-US" altLang="zh-CN" sz="800" kern="1200" dirty="0">
                        <a:solidFill>
                          <a:schemeClr val="tx1"/>
                        </a:solidFill>
                        <a:latin typeface="微软雅黑" panose="020B0503020204020204" pitchFamily="34" charset="-122"/>
                        <a:ea typeface="微软雅黑" panose="020B0503020204020204" pitchFamily="34" charset="-122"/>
                        <a:cs typeface="+mn-cs"/>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Sys</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E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yao.3.yao@continental-corporation.com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 13564690550</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890383160"/>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latin typeface="微软雅黑" panose="020B0503020204020204" pitchFamily="34" charset="-122"/>
                          <a:ea typeface="微软雅黑" panose="020B0503020204020204" pitchFamily="34" charset="-122"/>
                        </a:rPr>
                        <a:t>Wang Yusen</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PD</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de-DE"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yusen.wang@horizon.ai</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17602142630</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2693411533"/>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latin typeface="微软雅黑" panose="020B0503020204020204" pitchFamily="34" charset="-122"/>
                          <a:ea typeface="微软雅黑" panose="020B0503020204020204" pitchFamily="34" charset="-122"/>
                        </a:rPr>
                        <a:t>Yan Min</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SW</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sv-SE"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Min.Yan@continental-corporation.com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 15821178843</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3"/>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solidFill>
                            <a:schemeClr val="tx1"/>
                          </a:solidFill>
                          <a:latin typeface="微软雅黑" panose="020B0503020204020204" pitchFamily="34" charset="-122"/>
                          <a:ea typeface="微软雅黑" panose="020B0503020204020204" pitchFamily="34" charset="-122"/>
                        </a:rPr>
                        <a:t>Liu </a:t>
                      </a:r>
                      <a:r>
                        <a:rPr lang="en-US" altLang="zh-CN" sz="800" dirty="0" err="1">
                          <a:solidFill>
                            <a:schemeClr val="tx1"/>
                          </a:solidFill>
                          <a:latin typeface="微软雅黑" panose="020B0503020204020204" pitchFamily="34" charset="-122"/>
                          <a:ea typeface="微软雅黑" panose="020B0503020204020204" pitchFamily="34" charset="-122"/>
                        </a:rPr>
                        <a:t>Jiafa</a:t>
                      </a:r>
                      <a:endParaRPr lang="en-US" altLang="zh-CN" sz="800" dirty="0">
                        <a:solidFill>
                          <a:schemeClr val="tx1"/>
                        </a:solidFill>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ME</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jiafa.liu@continental-corporation.com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 17317570607</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5"/>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kern="1200" dirty="0">
                          <a:solidFill>
                            <a:schemeClr val="dk1"/>
                          </a:solidFill>
                          <a:latin typeface="微软雅黑" panose="020B0503020204020204" pitchFamily="34" charset="-122"/>
                          <a:ea typeface="微软雅黑" panose="020B0503020204020204" pitchFamily="34" charset="-122"/>
                          <a:cs typeface="+mn-cs"/>
                        </a:rPr>
                        <a:t>Yu </a:t>
                      </a:r>
                      <a:r>
                        <a:rPr lang="en-US" altLang="zh-CN" sz="800" kern="1200" dirty="0" err="1">
                          <a:solidFill>
                            <a:schemeClr val="dk1"/>
                          </a:solidFill>
                          <a:latin typeface="微软雅黑" panose="020B0503020204020204" pitchFamily="34" charset="-122"/>
                          <a:ea typeface="微软雅黑" panose="020B0503020204020204" pitchFamily="34" charset="-122"/>
                          <a:cs typeface="+mn-cs"/>
                        </a:rPr>
                        <a:t>Jiabo</a:t>
                      </a:r>
                      <a:endParaRPr lang="en-US" altLang="zh-CN" sz="800" kern="1200" dirty="0">
                        <a:solidFill>
                          <a:schemeClr val="dk1"/>
                        </a:solidFill>
                        <a:latin typeface="微软雅黑" panose="020B0503020204020204" pitchFamily="34" charset="-122"/>
                        <a:ea typeface="微软雅黑" panose="020B0503020204020204" pitchFamily="34" charset="-122"/>
                        <a:cs typeface="+mn-cs"/>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HW</a:t>
                      </a:r>
                      <a:r>
                        <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EE,OM)</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E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jiabo.yu@continental-corporation.com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 15900588269</a:t>
                      </a:r>
                      <a:endParaRPr kumimoji="0" lang="en-US"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6"/>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latin typeface="微软雅黑" panose="020B0503020204020204" pitchFamily="34" charset="-122"/>
                          <a:ea typeface="微软雅黑" panose="020B0503020204020204" pitchFamily="34" charset="-122"/>
                        </a:rPr>
                        <a:t>He </a:t>
                      </a:r>
                      <a:r>
                        <a:rPr lang="en-US" altLang="zh-CN" sz="800" dirty="0" err="1">
                          <a:latin typeface="微软雅黑" panose="020B0503020204020204" pitchFamily="34" charset="-122"/>
                          <a:ea typeface="微软雅黑" panose="020B0503020204020204" pitchFamily="34" charset="-122"/>
                        </a:rPr>
                        <a:t>Fengchun</a:t>
                      </a:r>
                      <a:endParaRPr lang="ja-JP" altLang="en-US" sz="800" dirty="0">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Test</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fengchun.he@continental-corporation.com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 13818369207</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549745296"/>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latin typeface="微软雅黑" panose="020B0503020204020204" pitchFamily="34" charset="-122"/>
                          <a:ea typeface="微软雅黑" panose="020B0503020204020204" pitchFamily="34" charset="-122"/>
                        </a:rPr>
                        <a:t>Gong Yu</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QM</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nn-NO"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Yu.Gong@continental-corporation.com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 18621710651</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8"/>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kern="1200" dirty="0">
                          <a:solidFill>
                            <a:schemeClr val="dk1"/>
                          </a:solidFill>
                          <a:latin typeface="微软雅黑" panose="020B0503020204020204" pitchFamily="34" charset="-122"/>
                          <a:ea typeface="微软雅黑" panose="020B0503020204020204" pitchFamily="34" charset="-122"/>
                          <a:cs typeface="+mn-cs"/>
                        </a:rPr>
                        <a:t>Zhang </a:t>
                      </a:r>
                      <a:r>
                        <a:rPr lang="en-US" altLang="zh-CN" sz="800" kern="1200" dirty="0" err="1">
                          <a:solidFill>
                            <a:schemeClr val="dk1"/>
                          </a:solidFill>
                          <a:latin typeface="微软雅黑" panose="020B0503020204020204" pitchFamily="34" charset="-122"/>
                          <a:ea typeface="微软雅黑" panose="020B0503020204020204" pitchFamily="34" charset="-122"/>
                          <a:cs typeface="+mn-cs"/>
                        </a:rPr>
                        <a:t>Shunmin</a:t>
                      </a:r>
                      <a:endParaRPr lang="en-US" altLang="zh-CN" sz="800" kern="1200" dirty="0">
                        <a:solidFill>
                          <a:schemeClr val="dk1"/>
                        </a:solidFill>
                        <a:latin typeface="微软雅黑" panose="020B0503020204020204" pitchFamily="34" charset="-122"/>
                        <a:ea typeface="微软雅黑" panose="020B0503020204020204" pitchFamily="34" charset="-122"/>
                        <a:cs typeface="+mn-cs"/>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SM</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shunmin.2.zhang@continental-corporation.com</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 13761637949</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11"/>
                  </a:ext>
                </a:extLst>
              </a:tr>
            </a:tbl>
          </a:graphicData>
        </a:graphic>
      </p:graphicFrame>
      <p:graphicFrame>
        <p:nvGraphicFramePr>
          <p:cNvPr id="4" name="Group 269">
            <a:extLst>
              <a:ext uri="{FF2B5EF4-FFF2-40B4-BE49-F238E27FC236}">
                <a16:creationId xmlns:a16="http://schemas.microsoft.com/office/drawing/2014/main" id="{3A4E66B8-405D-4757-BE4C-7AD0F0F10A9E}"/>
              </a:ext>
            </a:extLst>
          </p:cNvPr>
          <p:cNvGraphicFramePr>
            <a:graphicFrameLocks noGrp="1"/>
          </p:cNvGraphicFramePr>
          <p:nvPr>
            <p:extLst>
              <p:ext uri="{D42A27DB-BD31-4B8C-83A1-F6EECF244321}">
                <p14:modId xmlns:p14="http://schemas.microsoft.com/office/powerpoint/2010/main" val="2295900050"/>
              </p:ext>
            </p:extLst>
          </p:nvPr>
        </p:nvGraphicFramePr>
        <p:xfrm>
          <a:off x="3041156" y="4800693"/>
          <a:ext cx="3253744" cy="826176"/>
        </p:xfrm>
        <a:graphic>
          <a:graphicData uri="http://schemas.openxmlformats.org/drawingml/2006/table">
            <a:tbl>
              <a:tblPr/>
              <a:tblGrid>
                <a:gridCol w="750708">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gridCol w="1185863">
                  <a:extLst>
                    <a:ext uri="{9D8B030D-6E8A-4147-A177-3AD203B41FA5}">
                      <a16:colId xmlns:a16="http://schemas.microsoft.com/office/drawing/2014/main" val="20004"/>
                    </a:ext>
                  </a:extLst>
                </a:gridCol>
                <a:gridCol w="753610">
                  <a:extLst>
                    <a:ext uri="{9D8B030D-6E8A-4147-A177-3AD203B41FA5}">
                      <a16:colId xmlns:a16="http://schemas.microsoft.com/office/drawing/2014/main" val="20006"/>
                    </a:ext>
                  </a:extLst>
                </a:gridCol>
              </a:tblGrid>
              <a:tr h="234892">
                <a:tc gridSpan="4">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err="1">
                          <a:ln>
                            <a:noFill/>
                          </a:ln>
                          <a:solidFill>
                            <a:schemeClr val="tx1"/>
                          </a:solidFill>
                          <a:effectLst/>
                          <a:latin typeface="微软雅黑" panose="020B0503020204020204" pitchFamily="34" charset="-122"/>
                          <a:ea typeface="微软雅黑" panose="020B0503020204020204" pitchFamily="34" charset="-122"/>
                          <a:cs typeface="Arial" pitchFamily="34" charset="0"/>
                        </a:rPr>
                        <a:t>ChangAn</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013730126"/>
                  </a:ext>
                </a:extLst>
              </a:tr>
              <a:tr h="234892">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Name</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Position</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Email</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Phone</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0000"/>
                  </a:ext>
                </a:extLst>
              </a:tr>
              <a:tr h="356392">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ja-JP" sz="800" dirty="0">
                          <a:latin typeface="微软雅黑" panose="020B0503020204020204" pitchFamily="34" charset="-122"/>
                          <a:ea typeface="微软雅黑" panose="020B0503020204020204" pitchFamily="34" charset="-122"/>
                        </a:rPr>
                        <a:t>Rao</a:t>
                      </a:r>
                      <a:r>
                        <a:rPr lang="zh-CN" altLang="en-US" sz="800" dirty="0">
                          <a:latin typeface="微软雅黑" panose="020B0503020204020204" pitchFamily="34" charset="-122"/>
                          <a:ea typeface="微软雅黑" panose="020B0503020204020204" pitchFamily="34" charset="-122"/>
                        </a:rPr>
                        <a:t> </a:t>
                      </a:r>
                      <a:r>
                        <a:rPr lang="en-US" altLang="zh-CN" sz="800" dirty="0" err="1">
                          <a:latin typeface="微软雅黑" panose="020B0503020204020204" pitchFamily="34" charset="-122"/>
                          <a:ea typeface="微软雅黑" panose="020B0503020204020204" pitchFamily="34" charset="-122"/>
                        </a:rPr>
                        <a:t>Jiangwei</a:t>
                      </a:r>
                      <a:endParaRPr lang="ja-JP" altLang="en-US" sz="800" dirty="0">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Interface</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raojw@changan.com.cn</a:t>
                      </a:r>
                      <a:endParaRPr kumimoji="0" lang="zh-CN" altLang="zh-CN" sz="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r>
                        <a:rPr kumimoji="0" lang="ja-JP"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lang="en-US" sz="800" kern="1200" dirty="0">
                          <a:solidFill>
                            <a:schemeClr val="tx1"/>
                          </a:solidFill>
                          <a:latin typeface="微软雅黑" panose="020B0503020204020204" pitchFamily="34" charset="-122"/>
                          <a:ea typeface="微软雅黑" panose="020B0503020204020204" pitchFamily="34" charset="-122"/>
                          <a:cs typeface="+mn-cs"/>
                        </a:rPr>
                        <a:t>17783462556</a:t>
                      </a:r>
                      <a:endParaRPr lang="ja-JP" altLang="en-US" sz="800" kern="1200" dirty="0">
                        <a:solidFill>
                          <a:schemeClr val="tx1"/>
                        </a:solidFill>
                        <a:latin typeface="微软雅黑" panose="020B0503020204020204" pitchFamily="34" charset="-122"/>
                        <a:ea typeface="微软雅黑" panose="020B0503020204020204" pitchFamily="34" charset="-122"/>
                        <a:cs typeface="+mn-cs"/>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2"/>
                  </a:ext>
                </a:extLst>
              </a:tr>
            </a:tbl>
          </a:graphicData>
        </a:graphic>
      </p:graphicFrame>
      <p:graphicFrame>
        <p:nvGraphicFramePr>
          <p:cNvPr id="5" name="Group 269">
            <a:extLst>
              <a:ext uri="{FF2B5EF4-FFF2-40B4-BE49-F238E27FC236}">
                <a16:creationId xmlns:a16="http://schemas.microsoft.com/office/drawing/2014/main" id="{1BFFD193-7207-46DC-8F34-65069AA84B38}"/>
              </a:ext>
            </a:extLst>
          </p:cNvPr>
          <p:cNvGraphicFramePr>
            <a:graphicFrameLocks noGrp="1"/>
          </p:cNvGraphicFramePr>
          <p:nvPr>
            <p:extLst>
              <p:ext uri="{D42A27DB-BD31-4B8C-83A1-F6EECF244321}">
                <p14:modId xmlns:p14="http://schemas.microsoft.com/office/powerpoint/2010/main" val="1524742594"/>
              </p:ext>
            </p:extLst>
          </p:nvPr>
        </p:nvGraphicFramePr>
        <p:xfrm>
          <a:off x="4748668" y="837431"/>
          <a:ext cx="3869870" cy="3925488"/>
        </p:xfrm>
        <a:graphic>
          <a:graphicData uri="http://schemas.openxmlformats.org/drawingml/2006/table">
            <a:tbl>
              <a:tblPr/>
              <a:tblGrid>
                <a:gridCol w="913944">
                  <a:extLst>
                    <a:ext uri="{9D8B030D-6E8A-4147-A177-3AD203B41FA5}">
                      <a16:colId xmlns:a16="http://schemas.microsoft.com/office/drawing/2014/main" val="20001"/>
                    </a:ext>
                  </a:extLst>
                </a:gridCol>
                <a:gridCol w="608013">
                  <a:extLst>
                    <a:ext uri="{9D8B030D-6E8A-4147-A177-3AD203B41FA5}">
                      <a16:colId xmlns:a16="http://schemas.microsoft.com/office/drawing/2014/main" val="20002"/>
                    </a:ext>
                  </a:extLst>
                </a:gridCol>
                <a:gridCol w="2347913">
                  <a:extLst>
                    <a:ext uri="{9D8B030D-6E8A-4147-A177-3AD203B41FA5}">
                      <a16:colId xmlns:a16="http://schemas.microsoft.com/office/drawing/2014/main" val="20004"/>
                    </a:ext>
                  </a:extLst>
                </a:gridCol>
              </a:tblGrid>
              <a:tr h="234892">
                <a:tc gridSpan="3">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Continental SW interface</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97050309"/>
                  </a:ext>
                </a:extLst>
              </a:tr>
              <a:tr h="234892">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Name</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Interface</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Email</a:t>
                      </a:r>
                      <a:endParaRPr kumimoji="0" lang="zh-CN" altLang="en-US" sz="1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6392">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ja-JP" sz="800" dirty="0">
                          <a:latin typeface="微软雅黑" panose="020B0503020204020204" pitchFamily="34" charset="-122"/>
                          <a:ea typeface="微软雅黑" panose="020B0503020204020204" pitchFamily="34" charset="-122"/>
                        </a:rPr>
                        <a:t>Zhao Jing08</a:t>
                      </a:r>
                      <a:endParaRPr lang="ja-JP" altLang="en-US" sz="800" dirty="0">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Arch</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de-DE"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jing.8.zhao@continental-corporation.com</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2"/>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ja-JP" sz="800" dirty="0">
                          <a:latin typeface="微软雅黑" panose="020B0503020204020204" pitchFamily="34" charset="-122"/>
                          <a:ea typeface="微软雅黑" panose="020B0503020204020204" pitchFamily="34" charset="-122"/>
                        </a:rPr>
                        <a:t>He Zhengyi</a:t>
                      </a:r>
                      <a:endParaRPr lang="ja-JP" altLang="en-US" sz="800" dirty="0">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BSW</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zhengyi.he@continental-corporation.com</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779536585"/>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kern="1200" dirty="0">
                          <a:solidFill>
                            <a:schemeClr val="tx1"/>
                          </a:solidFill>
                          <a:latin typeface="微软雅黑" panose="020B0503020204020204" pitchFamily="34" charset="-122"/>
                          <a:ea typeface="微软雅黑" panose="020B0503020204020204" pitchFamily="34" charset="-122"/>
                          <a:cs typeface="+mn-cs"/>
                        </a:rPr>
                        <a:t>Wei Yefei</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HLA, TSA</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E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yefei.wei@continental-corporation.com</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890383160"/>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ja-JP" sz="800" dirty="0">
                          <a:latin typeface="微软雅黑" panose="020B0503020204020204" pitchFamily="34" charset="-122"/>
                          <a:ea typeface="微软雅黑" panose="020B0503020204020204" pitchFamily="34" charset="-122"/>
                        </a:rPr>
                        <a:t>Chen Long</a:t>
                      </a:r>
                      <a:endParaRPr lang="ja-JP" altLang="en-US" sz="800" dirty="0">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AEB</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de-DE"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long.cheng@continental-corporation.com</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2693411533"/>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latin typeface="微软雅黑" panose="020B0503020204020204" pitchFamily="34" charset="-122"/>
                          <a:ea typeface="微软雅黑" panose="020B0503020204020204" pitchFamily="34" charset="-122"/>
                        </a:rPr>
                        <a:t>Chen Yuan</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CEM</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sv-SE"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y.chen-ext@continental-corporation.com</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3"/>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lang="en-US" altLang="zh-CN" sz="800" dirty="0">
                          <a:solidFill>
                            <a:schemeClr val="tx1"/>
                          </a:solidFill>
                          <a:latin typeface="微软雅黑" panose="020B0503020204020204" pitchFamily="34" charset="-122"/>
                          <a:ea typeface="微软雅黑" panose="020B0503020204020204" pitchFamily="34" charset="-122"/>
                        </a:rPr>
                        <a:t>Liu Yang17</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ACC</a:t>
                      </a:r>
                      <a:endParaRPr kumimoji="0" lang="zh-CN" altLang="en-US"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Yang.17.liu@continental-corporation.com</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10005"/>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Huang Wei</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LCF</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wei.5.huang@continental-corporation.com</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2243394350"/>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Ma Mengwen</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LCF</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mengwen.ma@continental-corporation.com</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4226263715"/>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He Yinchuan</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VDY</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yinchuan.he@continental-corporation.com</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3872849886"/>
                  </a:ext>
                </a:extLst>
              </a:tr>
              <a:tr h="34436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Jiang Xiehang</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Integrator</a:t>
                      </a:r>
                      <a:endParaRPr kumimoji="0" lang="zh-CN"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xiehang.jiang@continental-corporation.com</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0E7"/>
                    </a:solidFill>
                  </a:tcPr>
                </a:tc>
                <a:extLst>
                  <a:ext uri="{0D108BD9-81ED-4DB2-BD59-A6C34878D82A}">
                    <a16:rowId xmlns:a16="http://schemas.microsoft.com/office/drawing/2014/main" val="2652313590"/>
                  </a:ext>
                </a:extLst>
              </a:tr>
            </a:tbl>
          </a:graphicData>
        </a:graphic>
      </p:graphicFrame>
      <p:sp>
        <p:nvSpPr>
          <p:cNvPr id="8" name="Title 101">
            <a:extLst>
              <a:ext uri="{FF2B5EF4-FFF2-40B4-BE49-F238E27FC236}">
                <a16:creationId xmlns:a16="http://schemas.microsoft.com/office/drawing/2014/main" id="{D65B04CE-BF8B-4780-935D-952E467B3F3C}"/>
              </a:ext>
            </a:extLst>
          </p:cNvPr>
          <p:cNvSpPr>
            <a:spLocks noGrp="1"/>
          </p:cNvSpPr>
          <p:nvPr>
            <p:ph type="title"/>
          </p:nvPr>
        </p:nvSpPr>
        <p:spPr>
          <a:xfrm>
            <a:off x="372573" y="381076"/>
            <a:ext cx="7873393" cy="360428"/>
          </a:xfrm>
        </p:spPr>
        <p:txBody>
          <a:bodyPr/>
          <a:lstStyle/>
          <a:p>
            <a:r>
              <a:rPr lang="fr-FR" dirty="0"/>
              <a:t>1. Continental &amp; </a:t>
            </a:r>
            <a:r>
              <a:rPr lang="fr-FR" dirty="0" err="1"/>
              <a:t>ChangAn</a:t>
            </a:r>
            <a:r>
              <a:rPr lang="fr-FR" dirty="0"/>
              <a:t> contact </a:t>
            </a:r>
            <a:r>
              <a:rPr lang="fr-FR" dirty="0" err="1"/>
              <a:t>person</a:t>
            </a:r>
            <a:r>
              <a:rPr lang="fr-FR" dirty="0"/>
              <a:t> </a:t>
            </a:r>
            <a:r>
              <a:rPr lang="fr-FR" dirty="0" err="1"/>
              <a:t>list</a:t>
            </a:r>
            <a:endParaRPr lang="en-US" dirty="0"/>
          </a:p>
        </p:txBody>
      </p:sp>
    </p:spTree>
    <p:extLst>
      <p:ext uri="{BB962C8B-B14F-4D97-AF65-F5344CB8AC3E}">
        <p14:creationId xmlns:p14="http://schemas.microsoft.com/office/powerpoint/2010/main" val="25038143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1444EF6-BBBA-4A4F-9880-515C43C43849}"/>
              </a:ext>
            </a:extLst>
          </p:cNvPr>
          <p:cNvGraphicFramePr>
            <a:graphicFrameLocks noChangeAspect="1"/>
          </p:cNvGraphicFramePr>
          <p:nvPr>
            <p:custDataLst>
              <p:tags r:id="rId2"/>
            </p:custDataLst>
            <p:extLst>
              <p:ext uri="{D42A27DB-BD31-4B8C-83A1-F6EECF244321}">
                <p14:modId xmlns:p14="http://schemas.microsoft.com/office/powerpoint/2010/main" val="3522858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8" name="think-cell Slide" r:id="rId5" imgW="475" imgH="476" progId="TCLayout.ActiveDocument.1">
                  <p:embed/>
                </p:oleObj>
              </mc:Choice>
              <mc:Fallback>
                <p:oleObj name="think-cell Slide" r:id="rId5" imgW="475" imgH="476" progId="TCLayout.ActiveDocument.1">
                  <p:embed/>
                  <p:pic>
                    <p:nvPicPr>
                      <p:cNvPr id="2" name="Object 1" hidden="1">
                        <a:extLst>
                          <a:ext uri="{FF2B5EF4-FFF2-40B4-BE49-F238E27FC236}">
                            <a16:creationId xmlns:a16="http://schemas.microsoft.com/office/drawing/2014/main" id="{A1444EF6-BBBA-4A4F-9880-515C43C4384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Date Placeholder 4">
            <a:extLst>
              <a:ext uri="{FF2B5EF4-FFF2-40B4-BE49-F238E27FC236}">
                <a16:creationId xmlns:a16="http://schemas.microsoft.com/office/drawing/2014/main" id="{EAE4E246-7AF0-4888-8B05-A7FEE61A0F87}"/>
              </a:ext>
            </a:extLst>
          </p:cNvPr>
          <p:cNvSpPr>
            <a:spLocks noGrp="1"/>
          </p:cNvSpPr>
          <p:nvPr>
            <p:ph type="dt" sz="half" idx="10"/>
          </p:nvPr>
        </p:nvSpPr>
        <p:spPr>
          <a:xfrm>
            <a:off x="5985554" y="5720871"/>
            <a:ext cx="1886893" cy="141804"/>
          </a:xfrm>
        </p:spPr>
        <p:txBody>
          <a:bodyPr/>
          <a:lstStyle/>
          <a:p>
            <a:pPr>
              <a:spcAft>
                <a:spcPts val="600"/>
              </a:spcAft>
            </a:pPr>
            <a:fld id="{B95F1328-8865-4437-B9B5-1B98AE42546C}" type="datetime3">
              <a:rPr lang="en-US" noProof="0" smtClean="0"/>
              <a:pPr>
                <a:spcAft>
                  <a:spcPts val="600"/>
                </a:spcAft>
              </a:pPr>
              <a:t>15 November 2021</a:t>
            </a:fld>
            <a:endParaRPr lang="en-US" noProof="0"/>
          </a:p>
        </p:txBody>
      </p:sp>
      <p:sp>
        <p:nvSpPr>
          <p:cNvPr id="15" name="Slide Number Placeholder 5">
            <a:extLst>
              <a:ext uri="{FF2B5EF4-FFF2-40B4-BE49-F238E27FC236}">
                <a16:creationId xmlns:a16="http://schemas.microsoft.com/office/drawing/2014/main" id="{20A93418-73A9-4B2D-9B4C-841F241800B5}"/>
              </a:ext>
            </a:extLst>
          </p:cNvPr>
          <p:cNvSpPr>
            <a:spLocks noGrp="1"/>
          </p:cNvSpPr>
          <p:nvPr>
            <p:ph type="sldNum" sz="quarter" idx="11"/>
          </p:nvPr>
        </p:nvSpPr>
        <p:spPr>
          <a:xfrm>
            <a:off x="7906383" y="5863226"/>
            <a:ext cx="339585" cy="141804"/>
          </a:xfrm>
        </p:spPr>
        <p:txBody>
          <a:bodyPr/>
          <a:lstStyle/>
          <a:p>
            <a:pPr>
              <a:spcAft>
                <a:spcPts val="600"/>
              </a:spcAft>
            </a:pPr>
            <a:fld id="{ADA48181-2C78-49CB-8C52-912A07842C2E}" type="slidenum">
              <a:rPr lang="en-US" noProof="0" smtClean="0"/>
              <a:pPr>
                <a:spcAft>
                  <a:spcPts val="600"/>
                </a:spcAft>
              </a:pPr>
              <a:t>4</a:t>
            </a:fld>
            <a:endParaRPr lang="en-US" noProof="0"/>
          </a:p>
        </p:txBody>
      </p:sp>
      <p:sp>
        <p:nvSpPr>
          <p:cNvPr id="17" name="Footer Placeholder 6">
            <a:extLst>
              <a:ext uri="{FF2B5EF4-FFF2-40B4-BE49-F238E27FC236}">
                <a16:creationId xmlns:a16="http://schemas.microsoft.com/office/drawing/2014/main" id="{D1D708A2-F2B9-4AEF-835A-92CEE0D7A27D}"/>
              </a:ext>
            </a:extLst>
          </p:cNvPr>
          <p:cNvSpPr>
            <a:spLocks noGrp="1"/>
          </p:cNvSpPr>
          <p:nvPr>
            <p:ph type="ftr" sz="quarter" idx="12"/>
          </p:nvPr>
        </p:nvSpPr>
        <p:spPr>
          <a:xfrm>
            <a:off x="5985555" y="5863226"/>
            <a:ext cx="1886893" cy="141804"/>
          </a:xfrm>
        </p:spPr>
        <p:txBody>
          <a:bodyPr/>
          <a:lstStyle/>
          <a:p>
            <a:pPr>
              <a:spcAft>
                <a:spcPts val="600"/>
              </a:spcAft>
            </a:pPr>
            <a:r>
              <a:rPr lang="en-US" noProof="0"/>
              <a:t>Author, © Continental AG</a:t>
            </a:r>
          </a:p>
        </p:txBody>
      </p:sp>
      <p:grpSp>
        <p:nvGrpSpPr>
          <p:cNvPr id="7" name="Group 6">
            <a:extLst>
              <a:ext uri="{FF2B5EF4-FFF2-40B4-BE49-F238E27FC236}">
                <a16:creationId xmlns:a16="http://schemas.microsoft.com/office/drawing/2014/main" id="{0749E8F1-6BEC-49F4-8A9B-693DE718C013}"/>
              </a:ext>
            </a:extLst>
          </p:cNvPr>
          <p:cNvGrpSpPr/>
          <p:nvPr/>
        </p:nvGrpSpPr>
        <p:grpSpPr>
          <a:xfrm>
            <a:off x="463034" y="731411"/>
            <a:ext cx="3265422" cy="4610393"/>
            <a:chOff x="1226514" y="1094288"/>
            <a:chExt cx="3265422" cy="4610393"/>
          </a:xfrm>
        </p:grpSpPr>
        <p:cxnSp>
          <p:nvCxnSpPr>
            <p:cNvPr id="57" name="肘形连接符 35">
              <a:extLst>
                <a:ext uri="{FF2B5EF4-FFF2-40B4-BE49-F238E27FC236}">
                  <a16:creationId xmlns:a16="http://schemas.microsoft.com/office/drawing/2014/main" id="{C0109BB2-1583-4DA3-9336-3724C6278361}"/>
                </a:ext>
              </a:extLst>
            </p:cNvPr>
            <p:cNvCxnSpPr>
              <a:stCxn id="60" idx="2"/>
            </p:cNvCxnSpPr>
            <p:nvPr/>
          </p:nvCxnSpPr>
          <p:spPr>
            <a:xfrm rot="16200000" flipH="1">
              <a:off x="3347544" y="2587713"/>
              <a:ext cx="816484" cy="1"/>
            </a:xfrm>
            <a:prstGeom prst="bentConnector3">
              <a:avLst>
                <a:gd name="adj1" fmla="val 50000"/>
              </a:avLst>
            </a:prstGeom>
            <a:ln w="19050">
              <a:solidFill>
                <a:srgbClr val="0366FF"/>
              </a:solidFill>
            </a:ln>
          </p:spPr>
          <p:style>
            <a:lnRef idx="1">
              <a:schemeClr val="accent1"/>
            </a:lnRef>
            <a:fillRef idx="0">
              <a:schemeClr val="accent1"/>
            </a:fillRef>
            <a:effectRef idx="0">
              <a:schemeClr val="accent1"/>
            </a:effectRef>
            <a:fontRef idx="minor">
              <a:schemeClr val="tx1"/>
            </a:fontRef>
          </p:style>
        </p:cxnSp>
        <p:grpSp>
          <p:nvGrpSpPr>
            <p:cNvPr id="58" name="组合 36">
              <a:extLst>
                <a:ext uri="{FF2B5EF4-FFF2-40B4-BE49-F238E27FC236}">
                  <a16:creationId xmlns:a16="http://schemas.microsoft.com/office/drawing/2014/main" id="{101F5778-74E9-4A74-ACFC-DEFFC9E9A373}"/>
                </a:ext>
              </a:extLst>
            </p:cNvPr>
            <p:cNvGrpSpPr/>
            <p:nvPr/>
          </p:nvGrpSpPr>
          <p:grpSpPr>
            <a:xfrm>
              <a:off x="3097544" y="1094288"/>
              <a:ext cx="1303613" cy="1085184"/>
              <a:chOff x="4612547" y="1432471"/>
              <a:chExt cx="1303613" cy="1085184"/>
            </a:xfrm>
          </p:grpSpPr>
          <p:sp>
            <p:nvSpPr>
              <p:cNvPr id="59" name="文本框 19">
                <a:extLst>
                  <a:ext uri="{FF2B5EF4-FFF2-40B4-BE49-F238E27FC236}">
                    <a16:creationId xmlns:a16="http://schemas.microsoft.com/office/drawing/2014/main" id="{416E38C7-3B41-4A61-A8B2-E5BD3F3F7178}"/>
                  </a:ext>
                </a:extLst>
              </p:cNvPr>
              <p:cNvSpPr txBox="1"/>
              <p:nvPr/>
            </p:nvSpPr>
            <p:spPr>
              <a:xfrm>
                <a:off x="4612547" y="1432471"/>
                <a:ext cx="1303613" cy="6001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00" b="1" dirty="0">
                    <a:solidFill>
                      <a:srgbClr val="0366FF"/>
                    </a:solidFill>
                    <a:latin typeface="微软雅黑" panose="020B0503020204020204" pitchFamily="34" charset="-122"/>
                    <a:ea typeface="微软雅黑" panose="020B0503020204020204" pitchFamily="34" charset="-122"/>
                  </a:rPr>
                  <a:t>Main Cam</a:t>
                </a:r>
              </a:p>
              <a:p>
                <a:pPr algn="ctr"/>
                <a:r>
                  <a:rPr lang="en-US" altLang="zh-CN" sz="1100" dirty="0">
                    <a:latin typeface="微软雅黑" panose="020B0503020204020204" pitchFamily="34" charset="-122"/>
                    <a:ea typeface="微软雅黑" panose="020B0503020204020204" pitchFamily="34" charset="-122"/>
                  </a:rPr>
                  <a:t>120°@8MP OV OX08b40 RGGB</a:t>
                </a:r>
                <a:endParaRPr lang="zh-CN" altLang="en-US" sz="1100" dirty="0">
                  <a:latin typeface="微软雅黑" panose="020B0503020204020204" pitchFamily="34" charset="-122"/>
                  <a:ea typeface="微软雅黑" panose="020B0503020204020204" pitchFamily="34" charset="-122"/>
                </a:endParaRPr>
              </a:p>
            </p:txBody>
          </p:sp>
          <p:pic>
            <p:nvPicPr>
              <p:cNvPr id="60" name="Picture 153">
                <a:extLst>
                  <a:ext uri="{FF2B5EF4-FFF2-40B4-BE49-F238E27FC236}">
                    <a16:creationId xmlns:a16="http://schemas.microsoft.com/office/drawing/2014/main" id="{FF74DA0A-45D3-42B3-BEF5-BFBEFFE339B5}"/>
                  </a:ext>
                </a:extLst>
              </p:cNvPr>
              <p:cNvPicPr>
                <a:picLocks noChangeAspect="1"/>
              </p:cNvPicPr>
              <p:nvPr/>
            </p:nvPicPr>
            <p:blipFill>
              <a:blip r:embed="rId7"/>
              <a:stretch>
                <a:fillRect/>
              </a:stretch>
            </p:blipFill>
            <p:spPr>
              <a:xfrm>
                <a:off x="5042575" y="2127129"/>
                <a:ext cx="456427" cy="390526"/>
              </a:xfrm>
              <a:prstGeom prst="rect">
                <a:avLst/>
              </a:prstGeom>
            </p:spPr>
          </p:pic>
        </p:grpSp>
        <p:sp>
          <p:nvSpPr>
            <p:cNvPr id="61" name="流程图: 联系 40">
              <a:extLst>
                <a:ext uri="{FF2B5EF4-FFF2-40B4-BE49-F238E27FC236}">
                  <a16:creationId xmlns:a16="http://schemas.microsoft.com/office/drawing/2014/main" id="{995CD3B2-BA64-4357-BC17-70575BE60880}"/>
                </a:ext>
              </a:extLst>
            </p:cNvPr>
            <p:cNvSpPr/>
            <p:nvPr/>
          </p:nvSpPr>
          <p:spPr>
            <a:xfrm>
              <a:off x="3454110" y="3007010"/>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62" name="流程图: 联系 41">
              <a:extLst>
                <a:ext uri="{FF2B5EF4-FFF2-40B4-BE49-F238E27FC236}">
                  <a16:creationId xmlns:a16="http://schemas.microsoft.com/office/drawing/2014/main" id="{7CB8E76E-05BA-426B-9BD9-D97BE3311297}"/>
                </a:ext>
              </a:extLst>
            </p:cNvPr>
            <p:cNvSpPr/>
            <p:nvPr/>
          </p:nvSpPr>
          <p:spPr>
            <a:xfrm>
              <a:off x="3890124" y="3019679"/>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63" name="流程图: 联系 42">
              <a:extLst>
                <a:ext uri="{FF2B5EF4-FFF2-40B4-BE49-F238E27FC236}">
                  <a16:creationId xmlns:a16="http://schemas.microsoft.com/office/drawing/2014/main" id="{AA61341E-F4B3-43F0-A73D-AABC2A86F2DD}"/>
                </a:ext>
              </a:extLst>
            </p:cNvPr>
            <p:cNvSpPr/>
            <p:nvPr/>
          </p:nvSpPr>
          <p:spPr>
            <a:xfrm rot="5400000">
              <a:off x="4217280" y="300881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grpSp>
          <p:nvGrpSpPr>
            <p:cNvPr id="64" name="组合 43">
              <a:extLst>
                <a:ext uri="{FF2B5EF4-FFF2-40B4-BE49-F238E27FC236}">
                  <a16:creationId xmlns:a16="http://schemas.microsoft.com/office/drawing/2014/main" id="{C572132A-8EA8-4BDD-A0D5-1E1A6BBA7223}"/>
                </a:ext>
              </a:extLst>
            </p:cNvPr>
            <p:cNvGrpSpPr/>
            <p:nvPr/>
          </p:nvGrpSpPr>
          <p:grpSpPr>
            <a:xfrm>
              <a:off x="3158247" y="3006275"/>
              <a:ext cx="1227637" cy="965450"/>
              <a:chOff x="2328008" y="2216889"/>
              <a:chExt cx="1227637" cy="965450"/>
            </a:xfrm>
          </p:grpSpPr>
          <p:sp>
            <p:nvSpPr>
              <p:cNvPr id="65" name="Rounded Rectangle 225">
                <a:extLst>
                  <a:ext uri="{FF2B5EF4-FFF2-40B4-BE49-F238E27FC236}">
                    <a16:creationId xmlns:a16="http://schemas.microsoft.com/office/drawing/2014/main" id="{AC2B05E7-EF73-4468-8394-F78B93E9AC68}"/>
                  </a:ext>
                </a:extLst>
              </p:cNvPr>
              <p:cNvSpPr/>
              <p:nvPr/>
            </p:nvSpPr>
            <p:spPr>
              <a:xfrm>
                <a:off x="2328008" y="2216889"/>
                <a:ext cx="1227637" cy="965450"/>
              </a:xfrm>
              <a:prstGeom prst="roundRect">
                <a:avLst/>
              </a:prstGeom>
              <a:solidFill>
                <a:srgbClr val="E57200"/>
              </a:solidFill>
              <a:ln w="12700" cap="flat" cmpd="sng" algn="ctr">
                <a:solidFill>
                  <a:srgbClr val="7D9EAD">
                    <a:shade val="50000"/>
                  </a:srgbClr>
                </a:solidFill>
                <a:prstDash val="solid"/>
                <a:miter lim="800000"/>
              </a:ln>
              <a:effectLst/>
              <a:scene3d>
                <a:camera prst="orthographicFront"/>
                <a:lightRig rig="threePt" dir="t"/>
              </a:scene3d>
              <a:sp3d>
                <a:bevelT/>
              </a:sp3d>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ea typeface="+mn-ea"/>
                  <a:cs typeface="+mn-cs"/>
                </a:endParaRPr>
              </a:p>
            </p:txBody>
          </p:sp>
          <p:grpSp>
            <p:nvGrpSpPr>
              <p:cNvPr id="66" name="组合 46">
                <a:extLst>
                  <a:ext uri="{FF2B5EF4-FFF2-40B4-BE49-F238E27FC236}">
                    <a16:creationId xmlns:a16="http://schemas.microsoft.com/office/drawing/2014/main" id="{5961199D-00A9-4C75-98D2-FC252EA22C5F}"/>
                  </a:ext>
                </a:extLst>
              </p:cNvPr>
              <p:cNvGrpSpPr/>
              <p:nvPr/>
            </p:nvGrpSpPr>
            <p:grpSpPr>
              <a:xfrm>
                <a:off x="2426840" y="2558000"/>
                <a:ext cx="544731" cy="525447"/>
                <a:chOff x="7524510" y="2715037"/>
                <a:chExt cx="457966" cy="443873"/>
              </a:xfrm>
            </p:grpSpPr>
            <p:sp>
              <p:nvSpPr>
                <p:cNvPr id="71" name="文本框 33">
                  <a:extLst>
                    <a:ext uri="{FF2B5EF4-FFF2-40B4-BE49-F238E27FC236}">
                      <a16:creationId xmlns:a16="http://schemas.microsoft.com/office/drawing/2014/main" id="{249A4FAD-1F81-4086-8428-8977C1825C2B}"/>
                    </a:ext>
                  </a:extLst>
                </p:cNvPr>
                <p:cNvSpPr txBox="1"/>
                <p:nvPr/>
              </p:nvSpPr>
              <p:spPr>
                <a:xfrm>
                  <a:off x="7524510" y="2963914"/>
                  <a:ext cx="457966" cy="194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00" b="1">
                      <a:solidFill>
                        <a:schemeClr val="bg1"/>
                      </a:solidFill>
                      <a:ea typeface="微软雅黑" panose="020B0503020204020204" pitchFamily="34" charset="-122"/>
                    </a:rPr>
                    <a:t>TC387</a:t>
                  </a:r>
                  <a:endParaRPr lang="zh-CN" altLang="en-US" sz="900" b="1">
                    <a:solidFill>
                      <a:schemeClr val="bg1"/>
                    </a:solidFill>
                    <a:ea typeface="微软雅黑" panose="020B0503020204020204" pitchFamily="34" charset="-122"/>
                  </a:endParaRPr>
                </a:p>
              </p:txBody>
            </p:sp>
            <p:pic>
              <p:nvPicPr>
                <p:cNvPr id="72" name="图片 52">
                  <a:extLst>
                    <a:ext uri="{FF2B5EF4-FFF2-40B4-BE49-F238E27FC236}">
                      <a16:creationId xmlns:a16="http://schemas.microsoft.com/office/drawing/2014/main" id="{24AE345F-40EA-4F98-8652-80E93A3826D1}"/>
                    </a:ext>
                  </a:extLst>
                </p:cNvPr>
                <p:cNvPicPr>
                  <a:picLocks/>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638633" y="2715037"/>
                  <a:ext cx="238674" cy="236544"/>
                </a:xfrm>
                <a:prstGeom prst="rect">
                  <a:avLst/>
                </a:prstGeom>
              </p:spPr>
            </p:pic>
          </p:grpSp>
          <p:sp>
            <p:nvSpPr>
              <p:cNvPr id="67" name="文本框 29">
                <a:extLst>
                  <a:ext uri="{FF2B5EF4-FFF2-40B4-BE49-F238E27FC236}">
                    <a16:creationId xmlns:a16="http://schemas.microsoft.com/office/drawing/2014/main" id="{56E34BBA-B0F5-4101-84A2-EF0E44380923}"/>
                  </a:ext>
                </a:extLst>
              </p:cNvPr>
              <p:cNvSpPr txBox="1"/>
              <p:nvPr/>
            </p:nvSpPr>
            <p:spPr>
              <a:xfrm>
                <a:off x="2385470" y="2263343"/>
                <a:ext cx="1059324" cy="2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00" b="1">
                    <a:solidFill>
                      <a:schemeClr val="bg1"/>
                    </a:solidFill>
                    <a:ea typeface="微软雅黑" panose="020B0503020204020204" pitchFamily="34" charset="-122"/>
                  </a:rPr>
                  <a:t>MFC5 J3</a:t>
                </a:r>
                <a:endParaRPr lang="zh-CN" altLang="en-US" sz="1100" b="1">
                  <a:solidFill>
                    <a:schemeClr val="bg1"/>
                  </a:solidFill>
                  <a:ea typeface="微软雅黑" panose="020B0503020204020204" pitchFamily="34" charset="-122"/>
                </a:endParaRPr>
              </a:p>
            </p:txBody>
          </p:sp>
          <p:grpSp>
            <p:nvGrpSpPr>
              <p:cNvPr id="68" name="组合 48">
                <a:extLst>
                  <a:ext uri="{FF2B5EF4-FFF2-40B4-BE49-F238E27FC236}">
                    <a16:creationId xmlns:a16="http://schemas.microsoft.com/office/drawing/2014/main" id="{3AFD48F1-E21E-4BE1-A233-8EB31328A890}"/>
                  </a:ext>
                </a:extLst>
              </p:cNvPr>
              <p:cNvGrpSpPr/>
              <p:nvPr/>
            </p:nvGrpSpPr>
            <p:grpSpPr>
              <a:xfrm>
                <a:off x="2970032" y="2524957"/>
                <a:ext cx="414850" cy="566402"/>
                <a:chOff x="7703312" y="2645419"/>
                <a:chExt cx="348771" cy="478468"/>
              </a:xfrm>
            </p:grpSpPr>
            <p:pic>
              <p:nvPicPr>
                <p:cNvPr id="69" name="图片 49">
                  <a:extLst>
                    <a:ext uri="{FF2B5EF4-FFF2-40B4-BE49-F238E27FC236}">
                      <a16:creationId xmlns:a16="http://schemas.microsoft.com/office/drawing/2014/main" id="{C6541FA7-6303-4842-BE18-53134105C603}"/>
                    </a:ext>
                  </a:extLst>
                </p:cNvPr>
                <p:cNvPicPr>
                  <a:picLocks/>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747271" y="2645419"/>
                  <a:ext cx="272330" cy="289441"/>
                </a:xfrm>
                <a:prstGeom prst="rect">
                  <a:avLst/>
                </a:prstGeom>
              </p:spPr>
            </p:pic>
            <p:sp>
              <p:nvSpPr>
                <p:cNvPr id="70" name="文本框 32">
                  <a:extLst>
                    <a:ext uri="{FF2B5EF4-FFF2-40B4-BE49-F238E27FC236}">
                      <a16:creationId xmlns:a16="http://schemas.microsoft.com/office/drawing/2014/main" id="{61D35439-A8B5-420E-819B-7899D7867789}"/>
                    </a:ext>
                  </a:extLst>
                </p:cNvPr>
                <p:cNvSpPr txBox="1"/>
                <p:nvPr/>
              </p:nvSpPr>
              <p:spPr>
                <a:xfrm>
                  <a:off x="7703312" y="2928891"/>
                  <a:ext cx="348771" cy="194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00" b="1">
                      <a:solidFill>
                        <a:schemeClr val="bg1"/>
                      </a:solidFill>
                      <a:ea typeface="微软雅黑" panose="020B0503020204020204" pitchFamily="34" charset="-122"/>
                    </a:rPr>
                    <a:t>J3</a:t>
                  </a:r>
                  <a:endParaRPr lang="zh-CN" altLang="en-US" sz="900" b="1">
                    <a:solidFill>
                      <a:schemeClr val="bg1"/>
                    </a:solidFill>
                    <a:ea typeface="微软雅黑" panose="020B0503020204020204" pitchFamily="34" charset="-122"/>
                  </a:endParaRPr>
                </a:p>
              </p:txBody>
            </p:sp>
          </p:grpSp>
        </p:grpSp>
        <p:grpSp>
          <p:nvGrpSpPr>
            <p:cNvPr id="73" name="组合 56">
              <a:extLst>
                <a:ext uri="{FF2B5EF4-FFF2-40B4-BE49-F238E27FC236}">
                  <a16:creationId xmlns:a16="http://schemas.microsoft.com/office/drawing/2014/main" id="{35B180E9-5AA6-416F-B4F0-00D3F67732F5}"/>
                </a:ext>
              </a:extLst>
            </p:cNvPr>
            <p:cNvGrpSpPr/>
            <p:nvPr/>
          </p:nvGrpSpPr>
          <p:grpSpPr>
            <a:xfrm>
              <a:off x="1298692" y="4369055"/>
              <a:ext cx="842055" cy="814261"/>
              <a:chOff x="1548866" y="5223764"/>
              <a:chExt cx="842055" cy="814261"/>
            </a:xfrm>
            <a:solidFill>
              <a:schemeClr val="accent4">
                <a:lumMod val="20000"/>
                <a:lumOff val="80000"/>
              </a:schemeClr>
            </a:solidFill>
          </p:grpSpPr>
          <p:sp>
            <p:nvSpPr>
              <p:cNvPr id="74" name="矩形 61">
                <a:extLst>
                  <a:ext uri="{FF2B5EF4-FFF2-40B4-BE49-F238E27FC236}">
                    <a16:creationId xmlns:a16="http://schemas.microsoft.com/office/drawing/2014/main" id="{73C73F40-618C-4F72-BF62-F1847E42A795}"/>
                  </a:ext>
                </a:extLst>
              </p:cNvPr>
              <p:cNvSpPr/>
              <p:nvPr/>
            </p:nvSpPr>
            <p:spPr>
              <a:xfrm>
                <a:off x="1548866" y="5223764"/>
                <a:ext cx="842055" cy="360000"/>
              </a:xfrm>
              <a:prstGeom prst="rect">
                <a:avLst/>
              </a:prstGeom>
              <a:grp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900">
                    <a:solidFill>
                      <a:schemeClr val="tx1"/>
                    </a:solidFill>
                  </a:rPr>
                  <a:t>Rear Left</a:t>
                </a:r>
              </a:p>
              <a:p>
                <a:pPr algn="ctr"/>
                <a:r>
                  <a:rPr lang="en-US" altLang="zh-CN" sz="900">
                    <a:solidFill>
                      <a:schemeClr val="tx1"/>
                    </a:solidFill>
                  </a:rPr>
                  <a:t>Radar</a:t>
                </a:r>
                <a:endParaRPr lang="zh-CN" altLang="en-US" sz="900">
                  <a:solidFill>
                    <a:schemeClr val="tx1"/>
                  </a:solidFill>
                </a:endParaRPr>
              </a:p>
            </p:txBody>
          </p:sp>
          <p:sp>
            <p:nvSpPr>
              <p:cNvPr id="75" name="矩形 62">
                <a:extLst>
                  <a:ext uri="{FF2B5EF4-FFF2-40B4-BE49-F238E27FC236}">
                    <a16:creationId xmlns:a16="http://schemas.microsoft.com/office/drawing/2014/main" id="{3B71EBFC-31CB-4CAE-B112-4BEE5E549386}"/>
                  </a:ext>
                </a:extLst>
              </p:cNvPr>
              <p:cNvSpPr/>
              <p:nvPr/>
            </p:nvSpPr>
            <p:spPr>
              <a:xfrm>
                <a:off x="1548866" y="5678025"/>
                <a:ext cx="842055" cy="360000"/>
              </a:xfrm>
              <a:prstGeom prst="rect">
                <a:avLst/>
              </a:prstGeom>
              <a:grp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900">
                    <a:solidFill>
                      <a:schemeClr val="tx1"/>
                    </a:solidFill>
                  </a:rPr>
                  <a:t>Rear Right</a:t>
                </a:r>
              </a:p>
              <a:p>
                <a:pPr algn="ctr"/>
                <a:r>
                  <a:rPr lang="en-US" altLang="zh-CN" sz="900">
                    <a:solidFill>
                      <a:schemeClr val="tx1"/>
                    </a:solidFill>
                  </a:rPr>
                  <a:t>Radar</a:t>
                </a:r>
                <a:endParaRPr lang="zh-CN" altLang="en-US" sz="900">
                  <a:solidFill>
                    <a:schemeClr val="tx1"/>
                  </a:solidFill>
                </a:endParaRPr>
              </a:p>
            </p:txBody>
          </p:sp>
        </p:grpSp>
        <p:sp>
          <p:nvSpPr>
            <p:cNvPr id="76" name="矩形 57">
              <a:extLst>
                <a:ext uri="{FF2B5EF4-FFF2-40B4-BE49-F238E27FC236}">
                  <a16:creationId xmlns:a16="http://schemas.microsoft.com/office/drawing/2014/main" id="{1E808DED-8931-483E-8F47-397EE1FDA5C1}"/>
                </a:ext>
              </a:extLst>
            </p:cNvPr>
            <p:cNvSpPr/>
            <p:nvPr/>
          </p:nvSpPr>
          <p:spPr>
            <a:xfrm>
              <a:off x="1298692" y="5344681"/>
              <a:ext cx="842055" cy="360000"/>
            </a:xfrm>
            <a:prstGeom prst="rect">
              <a:avLst/>
            </a:prstGeom>
            <a:solidFill>
              <a:schemeClr val="accent4">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900" dirty="0" err="1">
                  <a:solidFill>
                    <a:schemeClr val="tx1"/>
                  </a:solidFill>
                </a:rPr>
                <a:t>SenseTech</a:t>
              </a:r>
              <a:endParaRPr lang="en-US" altLang="zh-CN" sz="900" dirty="0">
                <a:solidFill>
                  <a:schemeClr val="tx1"/>
                </a:solidFill>
              </a:endParaRPr>
            </a:p>
            <a:p>
              <a:pPr algn="ctr"/>
              <a:r>
                <a:rPr lang="en-US" altLang="zh-CN" sz="900" dirty="0">
                  <a:solidFill>
                    <a:schemeClr val="tx1"/>
                  </a:solidFill>
                </a:rPr>
                <a:t>4D Radar</a:t>
              </a:r>
              <a:endParaRPr lang="zh-CN" altLang="en-US" sz="900" dirty="0">
                <a:solidFill>
                  <a:schemeClr val="tx1"/>
                </a:solidFill>
              </a:endParaRPr>
            </a:p>
          </p:txBody>
        </p:sp>
        <p:cxnSp>
          <p:nvCxnSpPr>
            <p:cNvPr id="77" name="肘形连接符 66">
              <a:extLst>
                <a:ext uri="{FF2B5EF4-FFF2-40B4-BE49-F238E27FC236}">
                  <a16:creationId xmlns:a16="http://schemas.microsoft.com/office/drawing/2014/main" id="{D5392085-781D-4CBE-88DA-4E4C349F51CC}"/>
                </a:ext>
              </a:extLst>
            </p:cNvPr>
            <p:cNvCxnSpPr>
              <a:stCxn id="65" idx="1"/>
              <a:endCxn id="80" idx="3"/>
            </p:cNvCxnSpPr>
            <p:nvPr/>
          </p:nvCxnSpPr>
          <p:spPr>
            <a:xfrm rot="10800000" flipV="1">
              <a:off x="2310455" y="3489000"/>
              <a:ext cx="847792" cy="434260"/>
            </a:xfrm>
            <a:prstGeom prst="bentConnector3">
              <a:avLst>
                <a:gd name="adj1" fmla="val 50000"/>
              </a:avLst>
            </a:prstGeom>
            <a:ln/>
          </p:spPr>
          <p:style>
            <a:lnRef idx="1">
              <a:schemeClr val="accent1"/>
            </a:lnRef>
            <a:fillRef idx="0">
              <a:schemeClr val="accent1"/>
            </a:fillRef>
            <a:effectRef idx="0">
              <a:schemeClr val="accent1"/>
            </a:effectRef>
            <a:fontRef idx="minor">
              <a:schemeClr val="tx1"/>
            </a:fontRef>
          </p:style>
        </p:cxnSp>
        <p:cxnSp>
          <p:nvCxnSpPr>
            <p:cNvPr id="78" name="肘形连接符 67">
              <a:extLst>
                <a:ext uri="{FF2B5EF4-FFF2-40B4-BE49-F238E27FC236}">
                  <a16:creationId xmlns:a16="http://schemas.microsoft.com/office/drawing/2014/main" id="{A3891FDD-DB96-431D-9EF1-548AEF5C90AF}"/>
                </a:ext>
              </a:extLst>
            </p:cNvPr>
            <p:cNvCxnSpPr>
              <a:stCxn id="65" idx="2"/>
              <a:endCxn id="76" idx="3"/>
            </p:cNvCxnSpPr>
            <p:nvPr/>
          </p:nvCxnSpPr>
          <p:spPr>
            <a:xfrm rot="5400000">
              <a:off x="2179929" y="3932544"/>
              <a:ext cx="1552956" cy="1631319"/>
            </a:xfrm>
            <a:prstGeom prst="bentConnector2">
              <a:avLst/>
            </a:prstGeom>
            <a:ln w="19050"/>
          </p:spPr>
          <p:style>
            <a:lnRef idx="1">
              <a:schemeClr val="accent1"/>
            </a:lnRef>
            <a:fillRef idx="0">
              <a:schemeClr val="accent1"/>
            </a:fillRef>
            <a:effectRef idx="0">
              <a:schemeClr val="accent1"/>
            </a:effectRef>
            <a:fontRef idx="minor">
              <a:schemeClr val="tx1"/>
            </a:fontRef>
          </p:style>
        </p:cxnSp>
        <p:grpSp>
          <p:nvGrpSpPr>
            <p:cNvPr id="79" name="组合 96">
              <a:extLst>
                <a:ext uri="{FF2B5EF4-FFF2-40B4-BE49-F238E27FC236}">
                  <a16:creationId xmlns:a16="http://schemas.microsoft.com/office/drawing/2014/main" id="{F8536C8C-D236-44FF-A3A5-6845542C906C}"/>
                </a:ext>
              </a:extLst>
            </p:cNvPr>
            <p:cNvGrpSpPr/>
            <p:nvPr/>
          </p:nvGrpSpPr>
          <p:grpSpPr>
            <a:xfrm>
              <a:off x="1226516" y="3730446"/>
              <a:ext cx="1083939" cy="385628"/>
              <a:chOff x="388634" y="1510982"/>
              <a:chExt cx="1083939" cy="385628"/>
            </a:xfrm>
          </p:grpSpPr>
          <p:sp>
            <p:nvSpPr>
              <p:cNvPr id="80" name="Rounded Rectangle 225">
                <a:extLst>
                  <a:ext uri="{FF2B5EF4-FFF2-40B4-BE49-F238E27FC236}">
                    <a16:creationId xmlns:a16="http://schemas.microsoft.com/office/drawing/2014/main" id="{FB0CFB66-D2AB-4C65-AD09-FA612E4F51A4}"/>
                  </a:ext>
                </a:extLst>
              </p:cNvPr>
              <p:cNvSpPr/>
              <p:nvPr/>
            </p:nvSpPr>
            <p:spPr>
              <a:xfrm>
                <a:off x="388634" y="1510982"/>
                <a:ext cx="1083939" cy="385628"/>
              </a:xfrm>
              <a:prstGeom prst="roundRect">
                <a:avLst/>
              </a:prstGeom>
              <a:solidFill>
                <a:srgbClr val="174C72"/>
              </a:solidFill>
              <a:ln w="12700" cap="flat" cmpd="sng" algn="ctr">
                <a:solidFill>
                  <a:srgbClr val="7D9EAD">
                    <a:shade val="50000"/>
                  </a:srgbClr>
                </a:solidFill>
                <a:prstDash val="solid"/>
                <a:miter lim="800000"/>
              </a:ln>
              <a:effectLst/>
              <a:scene3d>
                <a:camera prst="orthographicFront"/>
                <a:lightRig rig="threePt" dir="t"/>
              </a:scene3d>
              <a:sp3d>
                <a:bevelT/>
              </a:sp3d>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ea typeface="+mn-ea"/>
                  <a:cs typeface="+mn-cs"/>
                </a:endParaRPr>
              </a:p>
            </p:txBody>
          </p:sp>
          <p:sp>
            <p:nvSpPr>
              <p:cNvPr id="81" name="文本框 63">
                <a:extLst>
                  <a:ext uri="{FF2B5EF4-FFF2-40B4-BE49-F238E27FC236}">
                    <a16:creationId xmlns:a16="http://schemas.microsoft.com/office/drawing/2014/main" id="{E56CFA18-64A3-4328-A29C-3BA60541E65D}"/>
                  </a:ext>
                </a:extLst>
              </p:cNvPr>
              <p:cNvSpPr txBox="1"/>
              <p:nvPr/>
            </p:nvSpPr>
            <p:spPr>
              <a:xfrm>
                <a:off x="437527" y="1576374"/>
                <a:ext cx="973102" cy="2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00" b="1">
                    <a:solidFill>
                      <a:schemeClr val="bg1"/>
                    </a:solidFill>
                    <a:ea typeface="微软雅黑" panose="020B0503020204020204" pitchFamily="34" charset="-122"/>
                  </a:rPr>
                  <a:t>ADC</a:t>
                </a:r>
                <a:endParaRPr lang="zh-CN" altLang="en-US" sz="1100" b="1">
                  <a:solidFill>
                    <a:schemeClr val="bg1"/>
                  </a:solidFill>
                  <a:ea typeface="微软雅黑" panose="020B0503020204020204" pitchFamily="34" charset="-122"/>
                </a:endParaRPr>
              </a:p>
            </p:txBody>
          </p:sp>
        </p:grpSp>
        <p:grpSp>
          <p:nvGrpSpPr>
            <p:cNvPr id="82" name="组合 97">
              <a:extLst>
                <a:ext uri="{FF2B5EF4-FFF2-40B4-BE49-F238E27FC236}">
                  <a16:creationId xmlns:a16="http://schemas.microsoft.com/office/drawing/2014/main" id="{1E3933AE-DA80-450B-8DD8-230780DEA8BE}"/>
                </a:ext>
              </a:extLst>
            </p:cNvPr>
            <p:cNvGrpSpPr/>
            <p:nvPr/>
          </p:nvGrpSpPr>
          <p:grpSpPr>
            <a:xfrm>
              <a:off x="1226515" y="2812191"/>
              <a:ext cx="1083939" cy="385628"/>
              <a:chOff x="388633" y="1983284"/>
              <a:chExt cx="1083939" cy="385628"/>
            </a:xfrm>
          </p:grpSpPr>
          <p:sp>
            <p:nvSpPr>
              <p:cNvPr id="83" name="Rounded Rectangle 225">
                <a:extLst>
                  <a:ext uri="{FF2B5EF4-FFF2-40B4-BE49-F238E27FC236}">
                    <a16:creationId xmlns:a16="http://schemas.microsoft.com/office/drawing/2014/main" id="{401ABDD5-0F1C-45D6-B6EB-88F2C6B8D45C}"/>
                  </a:ext>
                </a:extLst>
              </p:cNvPr>
              <p:cNvSpPr/>
              <p:nvPr/>
            </p:nvSpPr>
            <p:spPr>
              <a:xfrm>
                <a:off x="388633" y="1983284"/>
                <a:ext cx="1083939" cy="385628"/>
              </a:xfrm>
              <a:prstGeom prst="roundRect">
                <a:avLst/>
              </a:prstGeom>
              <a:solidFill>
                <a:srgbClr val="174C72"/>
              </a:solidFill>
              <a:ln w="12700" cap="flat" cmpd="sng" algn="ctr">
                <a:solidFill>
                  <a:srgbClr val="7D9EAD">
                    <a:shade val="50000"/>
                  </a:srgbClr>
                </a:solidFill>
                <a:prstDash val="solid"/>
                <a:miter lim="800000"/>
              </a:ln>
              <a:effectLst/>
              <a:scene3d>
                <a:camera prst="orthographicFront"/>
                <a:lightRig rig="threePt" dir="t"/>
              </a:scene3d>
              <a:sp3d>
                <a:bevelT/>
              </a:sp3d>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ea typeface="+mn-ea"/>
                  <a:cs typeface="+mn-cs"/>
                </a:endParaRPr>
              </a:p>
            </p:txBody>
          </p:sp>
          <p:sp>
            <p:nvSpPr>
              <p:cNvPr id="84" name="文本框 73">
                <a:extLst>
                  <a:ext uri="{FF2B5EF4-FFF2-40B4-BE49-F238E27FC236}">
                    <a16:creationId xmlns:a16="http://schemas.microsoft.com/office/drawing/2014/main" id="{FE8FD447-764C-446B-9F0B-FBDF37625818}"/>
                  </a:ext>
                </a:extLst>
              </p:cNvPr>
              <p:cNvSpPr txBox="1"/>
              <p:nvPr/>
            </p:nvSpPr>
            <p:spPr>
              <a:xfrm>
                <a:off x="430313" y="2065937"/>
                <a:ext cx="973102" cy="2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00" b="1">
                    <a:solidFill>
                      <a:schemeClr val="bg1"/>
                    </a:solidFill>
                    <a:ea typeface="微软雅黑" panose="020B0503020204020204" pitchFamily="34" charset="-122"/>
                  </a:rPr>
                  <a:t>VDC</a:t>
                </a:r>
                <a:endParaRPr lang="zh-CN" altLang="en-US" sz="1100" b="1">
                  <a:solidFill>
                    <a:schemeClr val="bg1"/>
                  </a:solidFill>
                  <a:ea typeface="微软雅黑" panose="020B0503020204020204" pitchFamily="34" charset="-122"/>
                </a:endParaRPr>
              </a:p>
            </p:txBody>
          </p:sp>
        </p:grpSp>
        <p:sp>
          <p:nvSpPr>
            <p:cNvPr id="85" name="文本框 78">
              <a:extLst>
                <a:ext uri="{FF2B5EF4-FFF2-40B4-BE49-F238E27FC236}">
                  <a16:creationId xmlns:a16="http://schemas.microsoft.com/office/drawing/2014/main" id="{B4A759BB-F9B7-489C-844E-7CD1E7D89E5F}"/>
                </a:ext>
              </a:extLst>
            </p:cNvPr>
            <p:cNvSpPr txBox="1"/>
            <p:nvPr/>
          </p:nvSpPr>
          <p:spPr>
            <a:xfrm>
              <a:off x="2277540" y="3914483"/>
              <a:ext cx="695898" cy="1846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 dirty="0"/>
                <a:t>lateral control</a:t>
              </a:r>
              <a:endParaRPr lang="zh-CN" altLang="en-US" sz="600" dirty="0"/>
            </a:p>
          </p:txBody>
        </p:sp>
        <p:sp>
          <p:nvSpPr>
            <p:cNvPr id="86" name="文本框 90">
              <a:extLst>
                <a:ext uri="{FF2B5EF4-FFF2-40B4-BE49-F238E27FC236}">
                  <a16:creationId xmlns:a16="http://schemas.microsoft.com/office/drawing/2014/main" id="{387C64FD-8099-419F-8135-45C5C356C017}"/>
                </a:ext>
              </a:extLst>
            </p:cNvPr>
            <p:cNvSpPr txBox="1"/>
            <p:nvPr/>
          </p:nvSpPr>
          <p:spPr>
            <a:xfrm>
              <a:off x="3692434" y="2483045"/>
              <a:ext cx="58259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t>LVDS</a:t>
              </a:r>
              <a:endParaRPr lang="zh-CN" altLang="en-US" sz="1100" dirty="0"/>
            </a:p>
          </p:txBody>
        </p:sp>
        <p:cxnSp>
          <p:nvCxnSpPr>
            <p:cNvPr id="87" name="肘形连接符 102">
              <a:extLst>
                <a:ext uri="{FF2B5EF4-FFF2-40B4-BE49-F238E27FC236}">
                  <a16:creationId xmlns:a16="http://schemas.microsoft.com/office/drawing/2014/main" id="{CDD1FD27-94E8-4878-A9A4-694AB8600A86}"/>
                </a:ext>
              </a:extLst>
            </p:cNvPr>
            <p:cNvCxnSpPr>
              <a:stCxn id="83" idx="3"/>
              <a:endCxn id="65" idx="1"/>
            </p:cNvCxnSpPr>
            <p:nvPr/>
          </p:nvCxnSpPr>
          <p:spPr>
            <a:xfrm>
              <a:off x="2310454" y="3005005"/>
              <a:ext cx="847793" cy="4839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8" name="肘形连接符 106">
              <a:extLst>
                <a:ext uri="{FF2B5EF4-FFF2-40B4-BE49-F238E27FC236}">
                  <a16:creationId xmlns:a16="http://schemas.microsoft.com/office/drawing/2014/main" id="{0EE564D4-6F2C-4E53-85D1-84E62E963F26}"/>
                </a:ext>
              </a:extLst>
            </p:cNvPr>
            <p:cNvCxnSpPr>
              <a:stCxn id="74" idx="1"/>
              <a:endCxn id="80" idx="1"/>
            </p:cNvCxnSpPr>
            <p:nvPr/>
          </p:nvCxnSpPr>
          <p:spPr>
            <a:xfrm rot="10800000">
              <a:off x="1226516" y="3923261"/>
              <a:ext cx="72176" cy="625795"/>
            </a:xfrm>
            <a:prstGeom prst="bentConnector3">
              <a:avLst>
                <a:gd name="adj1" fmla="val 416726"/>
              </a:avLst>
            </a:prstGeom>
          </p:spPr>
          <p:style>
            <a:lnRef idx="1">
              <a:schemeClr val="accent1"/>
            </a:lnRef>
            <a:fillRef idx="0">
              <a:schemeClr val="accent1"/>
            </a:fillRef>
            <a:effectRef idx="0">
              <a:schemeClr val="accent1"/>
            </a:effectRef>
            <a:fontRef idx="minor">
              <a:schemeClr val="tx1"/>
            </a:fontRef>
          </p:style>
        </p:cxnSp>
        <p:cxnSp>
          <p:nvCxnSpPr>
            <p:cNvPr id="89" name="肘形连接符 108">
              <a:extLst>
                <a:ext uri="{FF2B5EF4-FFF2-40B4-BE49-F238E27FC236}">
                  <a16:creationId xmlns:a16="http://schemas.microsoft.com/office/drawing/2014/main" id="{E5EF84A4-AC24-4103-8976-B693661B0A1C}"/>
                </a:ext>
              </a:extLst>
            </p:cNvPr>
            <p:cNvCxnSpPr>
              <a:stCxn id="75" idx="1"/>
              <a:endCxn id="80" idx="1"/>
            </p:cNvCxnSpPr>
            <p:nvPr/>
          </p:nvCxnSpPr>
          <p:spPr>
            <a:xfrm rot="10800000">
              <a:off x="1226516" y="3923260"/>
              <a:ext cx="72176" cy="1080056"/>
            </a:xfrm>
            <a:prstGeom prst="bentConnector3">
              <a:avLst>
                <a:gd name="adj1" fmla="val 416726"/>
              </a:avLst>
            </a:prstGeom>
          </p:spPr>
          <p:style>
            <a:lnRef idx="1">
              <a:schemeClr val="accent1"/>
            </a:lnRef>
            <a:fillRef idx="0">
              <a:schemeClr val="accent1"/>
            </a:fillRef>
            <a:effectRef idx="0">
              <a:schemeClr val="accent1"/>
            </a:effectRef>
            <a:fontRef idx="minor">
              <a:schemeClr val="tx1"/>
            </a:fontRef>
          </p:style>
        </p:cxnSp>
        <p:cxnSp>
          <p:nvCxnSpPr>
            <p:cNvPr id="90" name="肘形连接符 110">
              <a:extLst>
                <a:ext uri="{FF2B5EF4-FFF2-40B4-BE49-F238E27FC236}">
                  <a16:creationId xmlns:a16="http://schemas.microsoft.com/office/drawing/2014/main" id="{25037438-A5B3-41F9-9A89-A8D30B4151CE}"/>
                </a:ext>
              </a:extLst>
            </p:cNvPr>
            <p:cNvCxnSpPr>
              <a:stCxn id="76" idx="1"/>
              <a:endCxn id="80" idx="1"/>
            </p:cNvCxnSpPr>
            <p:nvPr/>
          </p:nvCxnSpPr>
          <p:spPr>
            <a:xfrm rot="10800000">
              <a:off x="1226516" y="3923261"/>
              <a:ext cx="72176" cy="1601421"/>
            </a:xfrm>
            <a:prstGeom prst="bentConnector3">
              <a:avLst>
                <a:gd name="adj1" fmla="val 416726"/>
              </a:avLst>
            </a:prstGeom>
          </p:spPr>
          <p:style>
            <a:lnRef idx="1">
              <a:schemeClr val="accent1"/>
            </a:lnRef>
            <a:fillRef idx="0">
              <a:schemeClr val="accent1"/>
            </a:fillRef>
            <a:effectRef idx="0">
              <a:schemeClr val="accent1"/>
            </a:effectRef>
            <a:fontRef idx="minor">
              <a:schemeClr val="tx1"/>
            </a:fontRef>
          </p:style>
        </p:cxnSp>
        <p:sp>
          <p:nvSpPr>
            <p:cNvPr id="91" name="文本框 78">
              <a:extLst>
                <a:ext uri="{FF2B5EF4-FFF2-40B4-BE49-F238E27FC236}">
                  <a16:creationId xmlns:a16="http://schemas.microsoft.com/office/drawing/2014/main" id="{8DD67B62-7CA9-481F-A52A-540024A48A4F}"/>
                </a:ext>
              </a:extLst>
            </p:cNvPr>
            <p:cNvSpPr txBox="1"/>
            <p:nvPr/>
          </p:nvSpPr>
          <p:spPr>
            <a:xfrm>
              <a:off x="2271651" y="2817217"/>
              <a:ext cx="967141" cy="1846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 dirty="0"/>
                <a:t>longitudinal control</a:t>
              </a:r>
              <a:endParaRPr lang="zh-CN" altLang="en-US" sz="600" dirty="0"/>
            </a:p>
          </p:txBody>
        </p:sp>
        <p:sp>
          <p:nvSpPr>
            <p:cNvPr id="92" name="文本框 90">
              <a:extLst>
                <a:ext uri="{FF2B5EF4-FFF2-40B4-BE49-F238E27FC236}">
                  <a16:creationId xmlns:a16="http://schemas.microsoft.com/office/drawing/2014/main" id="{F0684FFE-177C-4E60-893D-FE54B92FD97E}"/>
                </a:ext>
              </a:extLst>
            </p:cNvPr>
            <p:cNvSpPr txBox="1"/>
            <p:nvPr/>
          </p:nvSpPr>
          <p:spPr>
            <a:xfrm>
              <a:off x="3754234" y="4593166"/>
              <a:ext cx="737702"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a:t>CAN-FD</a:t>
              </a:r>
              <a:endParaRPr lang="zh-CN" altLang="en-US" sz="1100"/>
            </a:p>
          </p:txBody>
        </p:sp>
        <p:sp>
          <p:nvSpPr>
            <p:cNvPr id="93" name="文本框 78">
              <a:extLst>
                <a:ext uri="{FF2B5EF4-FFF2-40B4-BE49-F238E27FC236}">
                  <a16:creationId xmlns:a16="http://schemas.microsoft.com/office/drawing/2014/main" id="{1B322B3C-67C0-4FE8-BF19-A07C47C7EF24}"/>
                </a:ext>
              </a:extLst>
            </p:cNvPr>
            <p:cNvSpPr txBox="1"/>
            <p:nvPr/>
          </p:nvSpPr>
          <p:spPr>
            <a:xfrm>
              <a:off x="2271651" y="3019679"/>
              <a:ext cx="487634" cy="1846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
                <a:t>CAN-FD</a:t>
              </a:r>
              <a:endParaRPr lang="zh-CN" altLang="en-US" sz="600"/>
            </a:p>
          </p:txBody>
        </p:sp>
        <p:sp>
          <p:nvSpPr>
            <p:cNvPr id="94" name="文本框 78">
              <a:extLst>
                <a:ext uri="{FF2B5EF4-FFF2-40B4-BE49-F238E27FC236}">
                  <a16:creationId xmlns:a16="http://schemas.microsoft.com/office/drawing/2014/main" id="{F54B75A5-EBA2-4659-8E20-F324EA2BA7E6}"/>
                </a:ext>
              </a:extLst>
            </p:cNvPr>
            <p:cNvSpPr txBox="1"/>
            <p:nvPr/>
          </p:nvSpPr>
          <p:spPr>
            <a:xfrm>
              <a:off x="2277332" y="3736972"/>
              <a:ext cx="487634" cy="1846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
                <a:t>CAN-FD</a:t>
              </a:r>
              <a:endParaRPr lang="zh-CN" altLang="en-US" sz="600"/>
            </a:p>
          </p:txBody>
        </p:sp>
        <p:sp>
          <p:nvSpPr>
            <p:cNvPr id="95" name="文本框 78">
              <a:extLst>
                <a:ext uri="{FF2B5EF4-FFF2-40B4-BE49-F238E27FC236}">
                  <a16:creationId xmlns:a16="http://schemas.microsoft.com/office/drawing/2014/main" id="{993E4086-1471-4A96-89C7-92F1F27CAE89}"/>
                </a:ext>
              </a:extLst>
            </p:cNvPr>
            <p:cNvSpPr txBox="1"/>
            <p:nvPr/>
          </p:nvSpPr>
          <p:spPr>
            <a:xfrm>
              <a:off x="2202706" y="3588901"/>
              <a:ext cx="607859" cy="1846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
                <a:t>1000M ETH</a:t>
              </a:r>
              <a:endParaRPr lang="zh-CN" altLang="en-US" sz="600"/>
            </a:p>
          </p:txBody>
        </p:sp>
        <p:grpSp>
          <p:nvGrpSpPr>
            <p:cNvPr id="96" name="组合 116">
              <a:extLst>
                <a:ext uri="{FF2B5EF4-FFF2-40B4-BE49-F238E27FC236}">
                  <a16:creationId xmlns:a16="http://schemas.microsoft.com/office/drawing/2014/main" id="{D18F4E46-9B48-4F42-8135-30A52E3F333D}"/>
                </a:ext>
              </a:extLst>
            </p:cNvPr>
            <p:cNvGrpSpPr/>
            <p:nvPr/>
          </p:nvGrpSpPr>
          <p:grpSpPr>
            <a:xfrm>
              <a:off x="1226515" y="1824731"/>
              <a:ext cx="1083939" cy="385628"/>
              <a:chOff x="388633" y="1983284"/>
              <a:chExt cx="1083939" cy="385628"/>
            </a:xfrm>
          </p:grpSpPr>
          <p:sp>
            <p:nvSpPr>
              <p:cNvPr id="97" name="Rounded Rectangle 225">
                <a:extLst>
                  <a:ext uri="{FF2B5EF4-FFF2-40B4-BE49-F238E27FC236}">
                    <a16:creationId xmlns:a16="http://schemas.microsoft.com/office/drawing/2014/main" id="{95FB286F-0D54-4762-AE54-3FDDD0185FD6}"/>
                  </a:ext>
                </a:extLst>
              </p:cNvPr>
              <p:cNvSpPr/>
              <p:nvPr/>
            </p:nvSpPr>
            <p:spPr>
              <a:xfrm>
                <a:off x="388633" y="1983284"/>
                <a:ext cx="1083939" cy="385628"/>
              </a:xfrm>
              <a:prstGeom prst="roundRect">
                <a:avLst/>
              </a:prstGeom>
              <a:solidFill>
                <a:srgbClr val="174C72"/>
              </a:solidFill>
              <a:ln w="12700" cap="flat" cmpd="sng" algn="ctr">
                <a:solidFill>
                  <a:srgbClr val="7D9EAD">
                    <a:shade val="50000"/>
                  </a:srgbClr>
                </a:solidFill>
                <a:prstDash val="solid"/>
                <a:miter lim="800000"/>
              </a:ln>
              <a:effectLst/>
              <a:scene3d>
                <a:camera prst="orthographicFront"/>
                <a:lightRig rig="threePt" dir="t"/>
              </a:scene3d>
              <a:sp3d>
                <a:bevelT/>
              </a:sp3d>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ea typeface="+mn-ea"/>
                  <a:cs typeface="+mn-cs"/>
                </a:endParaRPr>
              </a:p>
            </p:txBody>
          </p:sp>
          <p:sp>
            <p:nvSpPr>
              <p:cNvPr id="98" name="文本框 73">
                <a:extLst>
                  <a:ext uri="{FF2B5EF4-FFF2-40B4-BE49-F238E27FC236}">
                    <a16:creationId xmlns:a16="http://schemas.microsoft.com/office/drawing/2014/main" id="{03AE0606-FB36-49BC-987A-D9F3B6FD3DA4}"/>
                  </a:ext>
                </a:extLst>
              </p:cNvPr>
              <p:cNvSpPr txBox="1"/>
              <p:nvPr/>
            </p:nvSpPr>
            <p:spPr>
              <a:xfrm>
                <a:off x="430313" y="2065937"/>
                <a:ext cx="973102" cy="2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00" b="1">
                    <a:solidFill>
                      <a:schemeClr val="bg1"/>
                    </a:solidFill>
                    <a:ea typeface="微软雅黑" panose="020B0503020204020204" pitchFamily="34" charset="-122"/>
                  </a:rPr>
                  <a:t>LVMS</a:t>
                </a:r>
                <a:endParaRPr lang="zh-CN" altLang="en-US" sz="1100" b="1">
                  <a:solidFill>
                    <a:schemeClr val="bg1"/>
                  </a:solidFill>
                  <a:ea typeface="微软雅黑" panose="020B0503020204020204" pitchFamily="34" charset="-122"/>
                </a:endParaRPr>
              </a:p>
            </p:txBody>
          </p:sp>
        </p:grpSp>
        <p:cxnSp>
          <p:nvCxnSpPr>
            <p:cNvPr id="99" name="肘形连接符 120">
              <a:extLst>
                <a:ext uri="{FF2B5EF4-FFF2-40B4-BE49-F238E27FC236}">
                  <a16:creationId xmlns:a16="http://schemas.microsoft.com/office/drawing/2014/main" id="{396F3FA1-79EF-4055-80C5-23F32218E804}"/>
                </a:ext>
              </a:extLst>
            </p:cNvPr>
            <p:cNvCxnSpPr>
              <a:stCxn id="97" idx="1"/>
              <a:endCxn id="80" idx="1"/>
            </p:cNvCxnSpPr>
            <p:nvPr/>
          </p:nvCxnSpPr>
          <p:spPr>
            <a:xfrm rot="10800000" flipH="1" flipV="1">
              <a:off x="1226514" y="2017544"/>
              <a:ext cx="1" cy="1905715"/>
            </a:xfrm>
            <a:prstGeom prst="bentConnector3">
              <a:avLst>
                <a:gd name="adj1" fmla="val -22860000000"/>
              </a:avLst>
            </a:prstGeom>
          </p:spPr>
          <p:style>
            <a:lnRef idx="1">
              <a:schemeClr val="accent1"/>
            </a:lnRef>
            <a:fillRef idx="0">
              <a:schemeClr val="accent1"/>
            </a:fillRef>
            <a:effectRef idx="0">
              <a:schemeClr val="accent1"/>
            </a:effectRef>
            <a:fontRef idx="minor">
              <a:schemeClr val="tx1"/>
            </a:fontRef>
          </p:style>
        </p:cxnSp>
      </p:grpSp>
      <p:pic>
        <p:nvPicPr>
          <p:cNvPr id="100" name="图片 123">
            <a:extLst>
              <a:ext uri="{FF2B5EF4-FFF2-40B4-BE49-F238E27FC236}">
                <a16:creationId xmlns:a16="http://schemas.microsoft.com/office/drawing/2014/main" id="{538C0CE1-C45E-47FC-AC50-DD63B71460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6928" y="1871765"/>
            <a:ext cx="4669766" cy="3046103"/>
          </a:xfrm>
          <a:prstGeom prst="rect">
            <a:avLst/>
          </a:prstGeom>
        </p:spPr>
      </p:pic>
      <p:sp>
        <p:nvSpPr>
          <p:cNvPr id="101" name="文本框 19">
            <a:extLst>
              <a:ext uri="{FF2B5EF4-FFF2-40B4-BE49-F238E27FC236}">
                <a16:creationId xmlns:a16="http://schemas.microsoft.com/office/drawing/2014/main" id="{6607EDF4-635F-4A73-BCC7-7E68FE3156DF}"/>
              </a:ext>
            </a:extLst>
          </p:cNvPr>
          <p:cNvSpPr txBox="1"/>
          <p:nvPr/>
        </p:nvSpPr>
        <p:spPr>
          <a:xfrm>
            <a:off x="2367961" y="3407494"/>
            <a:ext cx="130361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00" b="1" dirty="0">
                <a:solidFill>
                  <a:srgbClr val="0366FF"/>
                </a:solidFill>
                <a:latin typeface="微软雅黑" panose="020B0503020204020204" pitchFamily="34" charset="-122"/>
                <a:ea typeface="微软雅黑" panose="020B0503020204020204" pitchFamily="34" charset="-122"/>
              </a:rPr>
              <a:t>Only ACC &amp; LCF backup on MFC5J3</a:t>
            </a:r>
            <a:endParaRPr lang="zh-CN" altLang="en-US" sz="900" dirty="0">
              <a:latin typeface="微软雅黑" panose="020B0503020204020204" pitchFamily="34" charset="-122"/>
              <a:ea typeface="微软雅黑" panose="020B0503020204020204" pitchFamily="34" charset="-122"/>
            </a:endParaRPr>
          </a:p>
        </p:txBody>
      </p:sp>
      <p:sp>
        <p:nvSpPr>
          <p:cNvPr id="102" name="Title 101">
            <a:extLst>
              <a:ext uri="{FF2B5EF4-FFF2-40B4-BE49-F238E27FC236}">
                <a16:creationId xmlns:a16="http://schemas.microsoft.com/office/drawing/2014/main" id="{A8F0DDE0-E32A-4CEE-96CB-6F5D6C55E5DC}"/>
              </a:ext>
            </a:extLst>
          </p:cNvPr>
          <p:cNvSpPr>
            <a:spLocks noGrp="1"/>
          </p:cNvSpPr>
          <p:nvPr>
            <p:ph type="title"/>
          </p:nvPr>
        </p:nvSpPr>
        <p:spPr>
          <a:xfrm>
            <a:off x="372573" y="381076"/>
            <a:ext cx="7873393" cy="360428"/>
          </a:xfrm>
        </p:spPr>
        <p:txBody>
          <a:bodyPr/>
          <a:lstStyle/>
          <a:p>
            <a:r>
              <a:rPr lang="sv-SE" dirty="0"/>
              <a:t>2. ChangAn SDA Platform HW solution</a:t>
            </a:r>
            <a:endParaRPr lang="en-US" dirty="0"/>
          </a:p>
        </p:txBody>
      </p:sp>
    </p:spTree>
    <p:extLst>
      <p:ext uri="{BB962C8B-B14F-4D97-AF65-F5344CB8AC3E}">
        <p14:creationId xmlns:p14="http://schemas.microsoft.com/office/powerpoint/2010/main" val="7967274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57A015A-5215-40D8-8A9E-96BDE3DBE3FD}"/>
              </a:ext>
            </a:extLst>
          </p:cNvPr>
          <p:cNvGrpSpPr/>
          <p:nvPr/>
        </p:nvGrpSpPr>
        <p:grpSpPr>
          <a:xfrm>
            <a:off x="436416" y="1438118"/>
            <a:ext cx="7555663" cy="2872196"/>
            <a:chOff x="177211" y="1021556"/>
            <a:chExt cx="8789577" cy="3341254"/>
          </a:xfrm>
        </p:grpSpPr>
        <p:grpSp>
          <p:nvGrpSpPr>
            <p:cNvPr id="10" name="Group 9">
              <a:extLst>
                <a:ext uri="{FF2B5EF4-FFF2-40B4-BE49-F238E27FC236}">
                  <a16:creationId xmlns:a16="http://schemas.microsoft.com/office/drawing/2014/main" id="{C7B40D4B-0E6E-4FDB-B98F-90226271EE55}"/>
                </a:ext>
              </a:extLst>
            </p:cNvPr>
            <p:cNvGrpSpPr/>
            <p:nvPr/>
          </p:nvGrpSpPr>
          <p:grpSpPr>
            <a:xfrm>
              <a:off x="177211" y="1021556"/>
              <a:ext cx="8789577" cy="3341254"/>
              <a:chOff x="107157" y="675116"/>
              <a:chExt cx="9144000" cy="3475983"/>
            </a:xfrm>
          </p:grpSpPr>
          <p:pic>
            <p:nvPicPr>
              <p:cNvPr id="11" name="Picture 10">
                <a:extLst>
                  <a:ext uri="{FF2B5EF4-FFF2-40B4-BE49-F238E27FC236}">
                    <a16:creationId xmlns:a16="http://schemas.microsoft.com/office/drawing/2014/main" id="{CE4229C4-863B-41E5-8149-EEA1A5A7B293}"/>
                  </a:ext>
                </a:extLst>
              </p:cNvPr>
              <p:cNvPicPr>
                <a:picLocks noChangeAspect="1"/>
              </p:cNvPicPr>
              <p:nvPr/>
            </p:nvPicPr>
            <p:blipFill>
              <a:blip r:embed="rId6"/>
              <a:stretch>
                <a:fillRect/>
              </a:stretch>
            </p:blipFill>
            <p:spPr>
              <a:xfrm>
                <a:off x="107157" y="675116"/>
                <a:ext cx="9144000" cy="3436080"/>
              </a:xfrm>
              <a:prstGeom prst="rect">
                <a:avLst/>
              </a:prstGeom>
            </p:spPr>
          </p:pic>
          <p:sp>
            <p:nvSpPr>
              <p:cNvPr id="12" name="TextBox 11">
                <a:extLst>
                  <a:ext uri="{FF2B5EF4-FFF2-40B4-BE49-F238E27FC236}">
                    <a16:creationId xmlns:a16="http://schemas.microsoft.com/office/drawing/2014/main" id="{000E2909-AC50-42B3-8ADB-DC58CDAF7095}"/>
                  </a:ext>
                </a:extLst>
              </p:cNvPr>
              <p:cNvSpPr txBox="1"/>
              <p:nvPr/>
            </p:nvSpPr>
            <p:spPr>
              <a:xfrm>
                <a:off x="2007393" y="675116"/>
                <a:ext cx="2823064" cy="813785"/>
              </a:xfrm>
              <a:prstGeom prst="rect">
                <a:avLst/>
              </a:prstGeom>
              <a:noFill/>
            </p:spPr>
            <p:txBody>
              <a:bodyPr wrap="none" rtlCol="0">
                <a:spAutoFit/>
              </a:bodyPr>
              <a:lstStyle/>
              <a:p>
                <a:r>
                  <a:rPr lang="en-US" altLang="zh-CN" sz="1508" dirty="0"/>
                  <a:t>Front Monocular Camera</a:t>
                </a:r>
              </a:p>
              <a:p>
                <a:r>
                  <a:rPr lang="en-US" sz="1131" dirty="0"/>
                  <a:t>8.3MP @ 30FPS</a:t>
                </a:r>
              </a:p>
              <a:p>
                <a:r>
                  <a:rPr lang="en-US" sz="1131" dirty="0"/>
                  <a:t>FOV 120</a:t>
                </a:r>
                <a:r>
                  <a:rPr lang="en-US" altLang="zh-CN" sz="1131" dirty="0"/>
                  <a:t>°</a:t>
                </a:r>
                <a:endParaRPr lang="en-US" sz="1131" dirty="0"/>
              </a:p>
            </p:txBody>
          </p:sp>
          <p:sp>
            <p:nvSpPr>
              <p:cNvPr id="13" name="TextBox 12">
                <a:extLst>
                  <a:ext uri="{FF2B5EF4-FFF2-40B4-BE49-F238E27FC236}">
                    <a16:creationId xmlns:a16="http://schemas.microsoft.com/office/drawing/2014/main" id="{EFB7FA9C-302F-43A2-8087-371033F17A8C}"/>
                  </a:ext>
                </a:extLst>
              </p:cNvPr>
              <p:cNvSpPr txBox="1"/>
              <p:nvPr/>
            </p:nvSpPr>
            <p:spPr>
              <a:xfrm>
                <a:off x="923925" y="3758524"/>
                <a:ext cx="1065438" cy="392575"/>
              </a:xfrm>
              <a:prstGeom prst="rect">
                <a:avLst/>
              </a:prstGeom>
              <a:noFill/>
            </p:spPr>
            <p:txBody>
              <a:bodyPr wrap="none" rtlCol="0">
                <a:spAutoFit/>
              </a:bodyPr>
              <a:lstStyle/>
              <a:p>
                <a:r>
                  <a:rPr lang="en-US" altLang="zh-CN" sz="1508" dirty="0"/>
                  <a:t>ARS5xx</a:t>
                </a:r>
                <a:endParaRPr lang="en-US" sz="1131" dirty="0"/>
              </a:p>
            </p:txBody>
          </p:sp>
          <p:sp>
            <p:nvSpPr>
              <p:cNvPr id="14" name="TextBox 13">
                <a:extLst>
                  <a:ext uri="{FF2B5EF4-FFF2-40B4-BE49-F238E27FC236}">
                    <a16:creationId xmlns:a16="http://schemas.microsoft.com/office/drawing/2014/main" id="{CBD9ABC2-144D-4A03-A252-3756DF20F060}"/>
                  </a:ext>
                </a:extLst>
              </p:cNvPr>
              <p:cNvSpPr txBox="1"/>
              <p:nvPr/>
            </p:nvSpPr>
            <p:spPr>
              <a:xfrm>
                <a:off x="5680770" y="3224919"/>
                <a:ext cx="1183778" cy="322348"/>
              </a:xfrm>
              <a:prstGeom prst="rect">
                <a:avLst/>
              </a:prstGeom>
              <a:noFill/>
            </p:spPr>
            <p:txBody>
              <a:bodyPr wrap="none" rtlCol="0">
                <a:spAutoFit/>
              </a:bodyPr>
              <a:lstStyle/>
              <a:p>
                <a:r>
                  <a:rPr lang="en-US" altLang="zh-CN" sz="1131" dirty="0">
                    <a:solidFill>
                      <a:srgbClr val="FF0000"/>
                    </a:solidFill>
                  </a:rPr>
                  <a:t>Private CAN</a:t>
                </a:r>
                <a:endParaRPr lang="en-US" sz="990" dirty="0">
                  <a:solidFill>
                    <a:srgbClr val="FF0000"/>
                  </a:solidFill>
                </a:endParaRPr>
              </a:p>
            </p:txBody>
          </p:sp>
          <p:sp>
            <p:nvSpPr>
              <p:cNvPr id="15" name="TextBox 14">
                <a:extLst>
                  <a:ext uri="{FF2B5EF4-FFF2-40B4-BE49-F238E27FC236}">
                    <a16:creationId xmlns:a16="http://schemas.microsoft.com/office/drawing/2014/main" id="{78401FF6-8F00-401B-A6E3-158A996A49A0}"/>
                  </a:ext>
                </a:extLst>
              </p:cNvPr>
              <p:cNvSpPr txBox="1"/>
              <p:nvPr/>
            </p:nvSpPr>
            <p:spPr>
              <a:xfrm>
                <a:off x="7547132" y="3752293"/>
                <a:ext cx="1115878" cy="322348"/>
              </a:xfrm>
              <a:prstGeom prst="rect">
                <a:avLst/>
              </a:prstGeom>
              <a:noFill/>
            </p:spPr>
            <p:txBody>
              <a:bodyPr wrap="none" rtlCol="0">
                <a:spAutoFit/>
              </a:bodyPr>
              <a:lstStyle/>
              <a:p>
                <a:r>
                  <a:rPr lang="en-US" altLang="zh-CN" sz="1131" dirty="0"/>
                  <a:t>Public CAN</a:t>
                </a:r>
                <a:endParaRPr lang="en-US" sz="990" dirty="0"/>
              </a:p>
            </p:txBody>
          </p:sp>
        </p:grpSp>
        <p:sp>
          <p:nvSpPr>
            <p:cNvPr id="2" name="TextBox 1">
              <a:extLst>
                <a:ext uri="{FF2B5EF4-FFF2-40B4-BE49-F238E27FC236}">
                  <a16:creationId xmlns:a16="http://schemas.microsoft.com/office/drawing/2014/main" id="{650965FE-859E-4269-89D3-A63C39245218}"/>
                </a:ext>
              </a:extLst>
            </p:cNvPr>
            <p:cNvSpPr txBox="1"/>
            <p:nvPr/>
          </p:nvSpPr>
          <p:spPr>
            <a:xfrm>
              <a:off x="7696200" y="2817786"/>
              <a:ext cx="675366" cy="293070"/>
            </a:xfrm>
            <a:prstGeom prst="rect">
              <a:avLst/>
            </a:prstGeom>
            <a:solidFill>
              <a:srgbClr val="B9DA8F"/>
            </a:solidFill>
          </p:spPr>
          <p:txBody>
            <a:bodyPr wrap="square" rtlCol="0">
              <a:spAutoFit/>
            </a:bodyPr>
            <a:lstStyle/>
            <a:p>
              <a:r>
                <a:rPr lang="en-US" sz="1037" b="1" dirty="0"/>
                <a:t>TC387</a:t>
              </a:r>
            </a:p>
          </p:txBody>
        </p:sp>
      </p:grpSp>
      <p:graphicFrame>
        <p:nvGraphicFramePr>
          <p:cNvPr id="25" name="Object 24" hidden="1">
            <a:extLst>
              <a:ext uri="{FF2B5EF4-FFF2-40B4-BE49-F238E27FC236}">
                <a16:creationId xmlns:a16="http://schemas.microsoft.com/office/drawing/2014/main" id="{B4272582-F9BE-4551-B91E-4987C5505A19}"/>
              </a:ext>
            </a:extLst>
          </p:cNvPr>
          <p:cNvGraphicFramePr>
            <a:graphicFrameLocks noChangeAspect="1"/>
          </p:cNvGraphicFramePr>
          <p:nvPr>
            <p:custDataLst>
              <p:tags r:id="rId2"/>
            </p:custDataLst>
          </p:nvPr>
        </p:nvGraphicFramePr>
        <p:xfrm>
          <a:off x="1497" y="809683"/>
          <a:ext cx="1497" cy="1497"/>
        </p:xfrm>
        <a:graphic>
          <a:graphicData uri="http://schemas.openxmlformats.org/presentationml/2006/ole">
            <mc:AlternateContent xmlns:mc="http://schemas.openxmlformats.org/markup-compatibility/2006">
              <mc:Choice xmlns:v="urn:schemas-microsoft-com:vml" Requires="v">
                <p:oleObj spid="_x0000_s12328" name="think-cell Slide" r:id="rId7" imgW="475" imgH="476" progId="TCLayout.ActiveDocument.1">
                  <p:embed/>
                </p:oleObj>
              </mc:Choice>
              <mc:Fallback>
                <p:oleObj name="think-cell Slide" r:id="rId7" imgW="475" imgH="476" progId="TCLayout.ActiveDocument.1">
                  <p:embed/>
                  <p:pic>
                    <p:nvPicPr>
                      <p:cNvPr id="25" name="Object 24" hidden="1">
                        <a:extLst>
                          <a:ext uri="{FF2B5EF4-FFF2-40B4-BE49-F238E27FC236}">
                            <a16:creationId xmlns:a16="http://schemas.microsoft.com/office/drawing/2014/main" id="{B4272582-F9BE-4551-B91E-4987C5505A19}"/>
                          </a:ext>
                        </a:extLst>
                      </p:cNvPr>
                      <p:cNvPicPr/>
                      <p:nvPr/>
                    </p:nvPicPr>
                    <p:blipFill>
                      <a:blip r:embed="rId8"/>
                      <a:stretch>
                        <a:fillRect/>
                      </a:stretch>
                    </p:blipFill>
                    <p:spPr>
                      <a:xfrm>
                        <a:off x="1497" y="809683"/>
                        <a:ext cx="1497" cy="1497"/>
                      </a:xfrm>
                      <a:prstGeom prst="rect">
                        <a:avLst/>
                      </a:prstGeom>
                    </p:spPr>
                  </p:pic>
                </p:oleObj>
              </mc:Fallback>
            </mc:AlternateContent>
          </a:graphicData>
        </a:graphic>
      </p:graphicFrame>
      <p:sp>
        <p:nvSpPr>
          <p:cNvPr id="79" name="Title 5">
            <a:extLst>
              <a:ext uri="{FF2B5EF4-FFF2-40B4-BE49-F238E27FC236}">
                <a16:creationId xmlns:a16="http://schemas.microsoft.com/office/drawing/2014/main" id="{AB06C1EB-172F-4D44-8F66-212D75F4F074}"/>
              </a:ext>
            </a:extLst>
          </p:cNvPr>
          <p:cNvSpPr>
            <a:spLocks noGrp="1"/>
          </p:cNvSpPr>
          <p:nvPr>
            <p:ph type="title"/>
          </p:nvPr>
        </p:nvSpPr>
        <p:spPr>
          <a:xfrm>
            <a:off x="372574" y="1098463"/>
            <a:ext cx="7873393" cy="679309"/>
          </a:xfrm>
        </p:spPr>
        <p:txBody>
          <a:bodyPr vert="horz"/>
          <a:lstStyle/>
          <a:p>
            <a:r>
              <a:rPr lang="en-US" dirty="0"/>
              <a:t>MFC5J3 Solution Overview</a:t>
            </a:r>
            <a:br>
              <a:rPr lang="en-US" dirty="0"/>
            </a:br>
            <a:endParaRPr lang="en-US" dirty="0">
              <a:solidFill>
                <a:schemeClr val="dk1"/>
              </a:solidFill>
            </a:endParaRPr>
          </a:p>
        </p:txBody>
      </p:sp>
      <p:sp>
        <p:nvSpPr>
          <p:cNvPr id="5" name="TextBox 4">
            <a:extLst>
              <a:ext uri="{FF2B5EF4-FFF2-40B4-BE49-F238E27FC236}">
                <a16:creationId xmlns:a16="http://schemas.microsoft.com/office/drawing/2014/main" id="{581CEB0B-B819-472B-8F42-B21DBC890AA7}"/>
              </a:ext>
            </a:extLst>
          </p:cNvPr>
          <p:cNvSpPr txBox="1"/>
          <p:nvPr/>
        </p:nvSpPr>
        <p:spPr>
          <a:xfrm>
            <a:off x="75413" y="1438117"/>
            <a:ext cx="6948989" cy="319079"/>
          </a:xfrm>
          <a:prstGeom prst="rect">
            <a:avLst/>
          </a:prstGeom>
          <a:noFill/>
        </p:spPr>
        <p:txBody>
          <a:bodyPr rot="0" spcFirstLastPara="0" vertOverflow="overflow" horzOverflow="overflow" vert="horz" wrap="square" lIns="86185" tIns="43093" rIns="86185" bIns="43093" numCol="1" spcCol="0" rtlCol="0" fromWordArt="0" anchor="t" anchorCtr="0" forceAA="0" compatLnSpc="1">
            <a:prstTxWarp prst="textNoShape">
              <a:avLst/>
            </a:prstTxWarp>
            <a:spAutoFit/>
          </a:bodyPr>
          <a:lstStyle/>
          <a:p>
            <a:pPr marL="700230" lvl="1" indent="-269319">
              <a:buFont typeface="Arial"/>
              <a:buChar char="•"/>
            </a:pPr>
            <a:r>
              <a:rPr lang="en-US" sz="1508" dirty="0">
                <a:solidFill>
                  <a:srgbClr val="FF0000"/>
                </a:solidFill>
                <a:cs typeface="Arial"/>
              </a:rPr>
              <a:t>1R1V</a:t>
            </a:r>
          </a:p>
        </p:txBody>
      </p:sp>
      <p:sp>
        <p:nvSpPr>
          <p:cNvPr id="16" name="TextBox 15">
            <a:extLst>
              <a:ext uri="{FF2B5EF4-FFF2-40B4-BE49-F238E27FC236}">
                <a16:creationId xmlns:a16="http://schemas.microsoft.com/office/drawing/2014/main" id="{790C6900-49AA-4048-BE3A-D2FE96E014D5}"/>
              </a:ext>
            </a:extLst>
          </p:cNvPr>
          <p:cNvSpPr txBox="1"/>
          <p:nvPr/>
        </p:nvSpPr>
        <p:spPr>
          <a:xfrm>
            <a:off x="3921284" y="3980782"/>
            <a:ext cx="1805784" cy="261050"/>
          </a:xfrm>
          <a:prstGeom prst="rect">
            <a:avLst/>
          </a:prstGeom>
          <a:noFill/>
        </p:spPr>
        <p:txBody>
          <a:bodyPr rot="0" spcFirstLastPara="0" vertOverflow="overflow" horzOverflow="overflow" vert="horz" wrap="square" lIns="86185" tIns="43093" rIns="86185" bIns="43093" numCol="1" spcCol="0" rtlCol="0" fromWordArt="0" anchor="t" anchorCtr="0" forceAA="0" compatLnSpc="1">
            <a:prstTxWarp prst="textNoShape">
              <a:avLst/>
            </a:prstTxWarp>
            <a:spAutoFit/>
          </a:bodyPr>
          <a:lstStyle/>
          <a:p>
            <a:pPr lvl="1"/>
            <a:r>
              <a:rPr lang="en-US" sz="1131" dirty="0">
                <a:solidFill>
                  <a:srgbClr val="FF0000"/>
                </a:solidFill>
                <a:cs typeface="Arial"/>
              </a:rPr>
              <a:t>3</a:t>
            </a:r>
            <a:r>
              <a:rPr lang="en-US" sz="1131" baseline="30000" dirty="0">
                <a:solidFill>
                  <a:srgbClr val="FF0000"/>
                </a:solidFill>
                <a:cs typeface="Arial"/>
              </a:rPr>
              <a:t>rd</a:t>
            </a:r>
            <a:r>
              <a:rPr lang="en-US" sz="1131" dirty="0">
                <a:solidFill>
                  <a:srgbClr val="FF0000"/>
                </a:solidFill>
                <a:cs typeface="Arial"/>
              </a:rPr>
              <a:t>-party supplier</a:t>
            </a:r>
          </a:p>
        </p:txBody>
      </p:sp>
      <p:sp>
        <p:nvSpPr>
          <p:cNvPr id="17" name="矩形 120">
            <a:extLst>
              <a:ext uri="{FF2B5EF4-FFF2-40B4-BE49-F238E27FC236}">
                <a16:creationId xmlns:a16="http://schemas.microsoft.com/office/drawing/2014/main" id="{EE6F53B4-D98D-4D5B-8CDC-62127E25AAC9}"/>
              </a:ext>
            </a:extLst>
          </p:cNvPr>
          <p:cNvSpPr/>
          <p:nvPr>
            <p:custDataLst>
              <p:tags r:id="rId3"/>
            </p:custDataLst>
          </p:nvPr>
        </p:nvSpPr>
        <p:spPr>
          <a:xfrm>
            <a:off x="600501" y="4541254"/>
            <a:ext cx="7417537" cy="488836"/>
          </a:xfrm>
          <a:prstGeom prst="rect">
            <a:avLst/>
          </a:prstGeom>
          <a:solidFill>
            <a:srgbClr val="FFF0E7"/>
          </a:solidFill>
          <a:ln w="12700" cap="flat" cmpd="sng" algn="ctr">
            <a:noFill/>
            <a:prstDash val="solid"/>
            <a:miter lim="800000"/>
          </a:ln>
          <a:effectLst/>
        </p:spPr>
        <p:txBody>
          <a:bodyPr rtlCol="0" anchor="ctr"/>
          <a:lstStyle/>
          <a:p>
            <a:pPr marL="157941" indent="-157941" algn="just">
              <a:buClr>
                <a:schemeClr val="accent1"/>
              </a:buClr>
              <a:buSzPct val="125000"/>
              <a:buFont typeface="Arial" panose="020B0604020202020204" pitchFamily="34" charset="0"/>
              <a:buChar char="›"/>
            </a:pPr>
            <a:r>
              <a:rPr lang="en-US" altLang="zh-CN" sz="1131" kern="0" dirty="0" err="1">
                <a:solidFill>
                  <a:prstClr val="black"/>
                </a:solidFill>
                <a:latin typeface="微软雅黑" panose="020B0503020204020204" pitchFamily="34" charset="-122"/>
                <a:ea typeface="微软雅黑" panose="020B0503020204020204" pitchFamily="34" charset="-122"/>
              </a:rPr>
              <a:t>Fucntion</a:t>
            </a:r>
            <a:r>
              <a:rPr lang="en-US" altLang="zh-CN" sz="1131" kern="0" dirty="0">
                <a:solidFill>
                  <a:prstClr val="black"/>
                </a:solidFill>
                <a:latin typeface="微软雅黑" panose="020B0503020204020204" pitchFamily="34" charset="-122"/>
                <a:ea typeface="微软雅黑" panose="020B0503020204020204" pitchFamily="34" charset="-122"/>
              </a:rPr>
              <a:t> Support</a:t>
            </a:r>
            <a:r>
              <a:rPr lang="zh-CN" altLang="en-US" sz="1131" kern="0" dirty="0">
                <a:solidFill>
                  <a:prstClr val="black"/>
                </a:solidFill>
                <a:latin typeface="微软雅黑" panose="020B0503020204020204" pitchFamily="34" charset="-122"/>
                <a:ea typeface="微软雅黑" panose="020B0503020204020204" pitchFamily="34" charset="-122"/>
              </a:rPr>
              <a:t>：</a:t>
            </a:r>
            <a:r>
              <a:rPr lang="en-US" altLang="zh-CN" sz="1131" kern="0" dirty="0">
                <a:solidFill>
                  <a:prstClr val="black"/>
                </a:solidFill>
                <a:latin typeface="微软雅黑" panose="020B0503020204020204" pitchFamily="34" charset="-122"/>
                <a:ea typeface="微软雅黑" panose="020B0503020204020204" pitchFamily="34" charset="-122"/>
              </a:rPr>
              <a:t>IACC</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ACC</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AEB</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LKA</a:t>
            </a:r>
            <a:r>
              <a:rPr lang="zh-CN" altLang="en-US" sz="1131" dirty="0">
                <a:solidFill>
                  <a:srgbClr val="000000"/>
                </a:solidFill>
                <a:latin typeface="微软雅黑" panose="020B0503020204020204" pitchFamily="34" charset="-122"/>
                <a:ea typeface="微软雅黑" panose="020B0503020204020204" pitchFamily="34" charset="-122"/>
              </a:rPr>
              <a:t>、 </a:t>
            </a:r>
            <a:r>
              <a:rPr lang="en-US" altLang="zh-CN" sz="1131" dirty="0">
                <a:solidFill>
                  <a:srgbClr val="000000"/>
                </a:solidFill>
                <a:latin typeface="微软雅黑" panose="020B0503020204020204" pitchFamily="34" charset="-122"/>
                <a:ea typeface="微软雅黑" panose="020B0503020204020204" pitchFamily="34" charset="-122"/>
              </a:rPr>
              <a:t>LDW</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TSR</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FAB</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TLA</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ELK</a:t>
            </a:r>
            <a:r>
              <a:rPr lang="zh-CN" altLang="en-US" sz="1131" dirty="0">
                <a:solidFill>
                  <a:srgbClr val="000000"/>
                </a:solidFill>
                <a:latin typeface="微软雅黑" panose="020B0503020204020204" pitchFamily="34" charset="-122"/>
                <a:ea typeface="微软雅黑" panose="020B0503020204020204" pitchFamily="34" charset="-122"/>
              </a:rPr>
              <a:t>（</a:t>
            </a:r>
            <a:r>
              <a:rPr lang="en-US" altLang="zh-CN" sz="1131" dirty="0">
                <a:solidFill>
                  <a:srgbClr val="000000"/>
                </a:solidFill>
                <a:latin typeface="微软雅黑" panose="020B0503020204020204" pitchFamily="34" charset="-122"/>
                <a:ea typeface="微软雅黑" panose="020B0503020204020204" pitchFamily="34" charset="-122"/>
              </a:rPr>
              <a:t>Partial function</a:t>
            </a:r>
            <a:r>
              <a:rPr lang="zh-CN" altLang="en-US" sz="1131" dirty="0">
                <a:solidFill>
                  <a:srgbClr val="000000"/>
                </a:solidFill>
                <a:latin typeface="微软雅黑" panose="020B0503020204020204" pitchFamily="34" charset="-122"/>
                <a:ea typeface="微软雅黑" panose="020B0503020204020204" pitchFamily="34" charset="-122"/>
              </a:rPr>
              <a:t>）</a:t>
            </a:r>
            <a:endParaRPr lang="en-US" altLang="zh-CN" sz="1131" dirty="0">
              <a:solidFill>
                <a:srgbClr val="000000"/>
              </a:solidFill>
              <a:latin typeface="微软雅黑" panose="020B0503020204020204" pitchFamily="34" charset="-122"/>
              <a:ea typeface="微软雅黑" panose="020B0503020204020204" pitchFamily="34" charset="-122"/>
            </a:endParaRPr>
          </a:p>
          <a:p>
            <a:pPr marL="157941" indent="-157941" algn="just">
              <a:buClr>
                <a:schemeClr val="accent1"/>
              </a:buClr>
              <a:buSzPct val="125000"/>
              <a:buFont typeface="Arial" panose="020B0604020202020204" pitchFamily="34" charset="0"/>
              <a:buChar char="›"/>
            </a:pPr>
            <a:r>
              <a:rPr lang="en-US" altLang="zh-CN" sz="1131" dirty="0">
                <a:solidFill>
                  <a:srgbClr val="000000"/>
                </a:solidFill>
                <a:latin typeface="微软雅黑" panose="020B0503020204020204" pitchFamily="34" charset="-122"/>
                <a:ea typeface="微软雅黑" panose="020B0503020204020204" pitchFamily="34" charset="-122"/>
              </a:rPr>
              <a:t>Extension possible to 3R1V</a:t>
            </a:r>
            <a:endParaRPr lang="zh-CN" altLang="en-US" sz="1131" dirty="0">
              <a:ea typeface="微软雅黑" panose="020B0503020204020204" pitchFamily="34" charset="-122"/>
            </a:endParaRPr>
          </a:p>
        </p:txBody>
      </p:sp>
      <p:sp>
        <p:nvSpPr>
          <p:cNvPr id="19" name="Content Placeholder 1">
            <a:extLst>
              <a:ext uri="{FF2B5EF4-FFF2-40B4-BE49-F238E27FC236}">
                <a16:creationId xmlns:a16="http://schemas.microsoft.com/office/drawing/2014/main" id="{7019D63D-1567-4280-BA86-2E01C84AB281}"/>
              </a:ext>
            </a:extLst>
          </p:cNvPr>
          <p:cNvSpPr txBox="1">
            <a:spLocks/>
          </p:cNvSpPr>
          <p:nvPr/>
        </p:nvSpPr>
        <p:spPr>
          <a:xfrm>
            <a:off x="5055079" y="691449"/>
            <a:ext cx="2221186" cy="878549"/>
          </a:xfrm>
          <a:prstGeom prst="rect">
            <a:avLst/>
          </a:prstGeo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lang="de-DE" sz="1508" b="0" kern="1200" smtClean="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lang="de-DE" sz="1508" b="0" kern="1200" smtClean="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lang="de-DE" sz="1508" b="0" kern="1200" smtClean="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lang="de-DE" sz="1508" b="0" kern="1200" smtClean="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00000"/>
              <a:buFontTx/>
              <a:buNone/>
              <a:defRPr lang="de-DE" sz="1508" b="0" kern="1200" dirty="0">
                <a:solidFill>
                  <a:schemeClr val="tx1"/>
                </a:solidFill>
                <a:latin typeface="Arial" pitchFamily="34" charset="0"/>
                <a:ea typeface="+mn-ea"/>
                <a:cs typeface="Arial" pitchFamily="34" charset="0"/>
              </a:defRPr>
            </a:lvl5pPr>
            <a:lvl6pPr marL="2370011" indent="-215456" algn="l" defTabSz="861822" rtl="0" eaLnBrk="1" latinLnBrk="0" hangingPunct="1">
              <a:spcBef>
                <a:spcPct val="20000"/>
              </a:spcBef>
              <a:buFont typeface="Arial" pitchFamily="34" charset="0"/>
              <a:buChar char="•"/>
              <a:defRPr sz="1697"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697"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697"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697" kern="1200">
                <a:solidFill>
                  <a:schemeClr val="tx1"/>
                </a:solidFill>
                <a:latin typeface="+mn-lt"/>
                <a:ea typeface="+mn-ea"/>
                <a:cs typeface="+mn-cs"/>
              </a:defRPr>
            </a:lvl9pPr>
          </a:lstStyle>
          <a:p>
            <a:pPr marL="0" indent="0">
              <a:buFont typeface="Arial" pitchFamily="34" charset="0"/>
              <a:buNone/>
            </a:pPr>
            <a:r>
              <a:rPr lang="en-US" altLang="zh-CN" sz="1100" dirty="0"/>
              <a:t>Dual Chip solution:</a:t>
            </a:r>
          </a:p>
          <a:p>
            <a:pPr marL="0" indent="0">
              <a:buFont typeface="Arial" pitchFamily="34" charset="0"/>
              <a:buNone/>
            </a:pPr>
            <a:r>
              <a:rPr lang="en-US" altLang="zh-CN" sz="1100" dirty="0"/>
              <a:t>Video Processor SoC</a:t>
            </a:r>
            <a:r>
              <a:rPr lang="zh-CN" altLang="en-US" sz="1100" dirty="0"/>
              <a:t>（</a:t>
            </a:r>
            <a:r>
              <a:rPr lang="en-US" altLang="zh-CN" sz="1100" dirty="0"/>
              <a:t>HR J3</a:t>
            </a:r>
            <a:r>
              <a:rPr lang="zh-CN" altLang="en-US" sz="1100" dirty="0"/>
              <a:t>）</a:t>
            </a:r>
            <a:endParaRPr lang="en-US" altLang="zh-CN" sz="1100" dirty="0"/>
          </a:p>
          <a:p>
            <a:pPr marL="0" indent="0">
              <a:buFont typeface="Arial" pitchFamily="34" charset="0"/>
              <a:buNone/>
            </a:pPr>
            <a:r>
              <a:rPr lang="en-US" altLang="zh-CN" sz="1100" dirty="0"/>
              <a:t>MCU</a:t>
            </a:r>
            <a:r>
              <a:rPr lang="zh-CN" altLang="en-US" sz="1100" dirty="0"/>
              <a:t>（</a:t>
            </a:r>
            <a:r>
              <a:rPr lang="en-US" altLang="zh-CN" sz="1100" dirty="0"/>
              <a:t>Infineon</a:t>
            </a:r>
            <a:r>
              <a:rPr lang="zh-CN" altLang="en-US" sz="1100" dirty="0"/>
              <a:t> </a:t>
            </a:r>
            <a:r>
              <a:rPr lang="en-US" altLang="zh-CN" sz="1100" dirty="0"/>
              <a:t>TC387</a:t>
            </a:r>
            <a:r>
              <a:rPr lang="zh-CN" altLang="en-US" sz="1100" dirty="0"/>
              <a:t>）</a:t>
            </a:r>
            <a:endParaRPr lang="en-US" sz="1100" dirty="0"/>
          </a:p>
        </p:txBody>
      </p:sp>
      <p:sp>
        <p:nvSpPr>
          <p:cNvPr id="21" name="Title 101">
            <a:extLst>
              <a:ext uri="{FF2B5EF4-FFF2-40B4-BE49-F238E27FC236}">
                <a16:creationId xmlns:a16="http://schemas.microsoft.com/office/drawing/2014/main" id="{D5304286-CD59-4AD9-AB37-4820CA6E57BD}"/>
              </a:ext>
            </a:extLst>
          </p:cNvPr>
          <p:cNvSpPr txBox="1">
            <a:spLocks/>
          </p:cNvSpPr>
          <p:nvPr/>
        </p:nvSpPr>
        <p:spPr>
          <a:xfrm>
            <a:off x="372573" y="381076"/>
            <a:ext cx="7873393" cy="360428"/>
          </a:xfrm>
          <a:prstGeom prst="rect">
            <a:avLst/>
          </a:prstGeom>
        </p:spPr>
        <p:txBody>
          <a:bodyPr vert="horz" lIns="0" tIns="0" rIns="91440" bIns="0" rtlCol="0" anchor="b" anchorCtr="0">
            <a:normAutofit/>
          </a:bodyPr>
          <a:lstStyle>
            <a:lvl1pPr algn="l" defTabSz="861822" rtl="0" eaLnBrk="1" latinLnBrk="0" hangingPunct="1">
              <a:lnSpc>
                <a:spcPct val="95000"/>
              </a:lnSpc>
              <a:spcBef>
                <a:spcPct val="0"/>
              </a:spcBef>
              <a:buNone/>
              <a:defRPr sz="2262" b="1" kern="1200">
                <a:solidFill>
                  <a:schemeClr val="accent1"/>
                </a:solidFill>
                <a:latin typeface="+mj-lt"/>
                <a:ea typeface="+mj-ea"/>
                <a:cs typeface="Arial" pitchFamily="34" charset="0"/>
              </a:defRPr>
            </a:lvl1pPr>
          </a:lstStyle>
          <a:p>
            <a:r>
              <a:rPr lang="sv-SE" dirty="0"/>
              <a:t>3. Product Architechture</a:t>
            </a:r>
            <a:endParaRPr lang="en-US" dirty="0"/>
          </a:p>
        </p:txBody>
      </p:sp>
    </p:spTree>
    <p:extLst>
      <p:ext uri="{BB962C8B-B14F-4D97-AF65-F5344CB8AC3E}">
        <p14:creationId xmlns:p14="http://schemas.microsoft.com/office/powerpoint/2010/main" val="2204905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9FC643F-289B-42A4-960B-202A1AD17BF7}"/>
              </a:ext>
            </a:extLst>
          </p:cNvPr>
          <p:cNvGraphicFramePr>
            <a:graphicFrameLocks noChangeAspect="1"/>
          </p:cNvGraphicFramePr>
          <p:nvPr>
            <p:custDataLst>
              <p:tags r:id="rId2"/>
            </p:custDataLst>
            <p:extLst>
              <p:ext uri="{D42A27DB-BD31-4B8C-83A1-F6EECF244321}">
                <p14:modId xmlns:p14="http://schemas.microsoft.com/office/powerpoint/2010/main" val="2133978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0" name="think-cell Slide" r:id="rId5" imgW="475" imgH="476" progId="TCLayout.ActiveDocument.1">
                  <p:embed/>
                </p:oleObj>
              </mc:Choice>
              <mc:Fallback>
                <p:oleObj name="think-cell Slide" r:id="rId5" imgW="475" imgH="476" progId="TCLayout.ActiveDocument.1">
                  <p:embed/>
                  <p:pic>
                    <p:nvPicPr>
                      <p:cNvPr id="4" name="Object 3" hidden="1">
                        <a:extLst>
                          <a:ext uri="{FF2B5EF4-FFF2-40B4-BE49-F238E27FC236}">
                            <a16:creationId xmlns:a16="http://schemas.microsoft.com/office/drawing/2014/main" id="{89FC643F-289B-42A4-960B-202A1AD17BF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Content Placeholder 1">
            <a:extLst>
              <a:ext uri="{FF2B5EF4-FFF2-40B4-BE49-F238E27FC236}">
                <a16:creationId xmlns:a16="http://schemas.microsoft.com/office/drawing/2014/main" id="{2F324CB5-45A0-46F4-A29D-C29327712845}"/>
              </a:ext>
            </a:extLst>
          </p:cNvPr>
          <p:cNvSpPr txBox="1">
            <a:spLocks/>
          </p:cNvSpPr>
          <p:nvPr/>
        </p:nvSpPr>
        <p:spPr>
          <a:xfrm>
            <a:off x="372574" y="1202803"/>
            <a:ext cx="3902282" cy="3529427"/>
          </a:xfrm>
          <a:prstGeom prst="rect">
            <a:avLst/>
          </a:prstGeom>
        </p:spPr>
        <p:txBody>
          <a:bodyPr vert="horz" lIns="0" tIns="18000" rIns="0" bIns="18000" rtlCol="0">
            <a:normAutofit/>
          </a:bodyPr>
          <a:lstStyle>
            <a:lvl1pPr marL="167577"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1pPr>
            <a:lvl2pPr marL="510211" indent="-173561"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2pPr>
            <a:lvl3pPr marL="845364"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3pPr>
            <a:lvl4pPr marL="1182013" indent="-169073"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4pPr>
            <a:lvl5pPr marL="1523151" indent="-167577" algn="l" defTabSz="861822" rtl="0" eaLnBrk="1" latinLnBrk="0" hangingPunct="1">
              <a:lnSpc>
                <a:spcPct val="100000"/>
              </a:lnSpc>
              <a:spcBef>
                <a:spcPts val="0"/>
              </a:spcBef>
              <a:spcAft>
                <a:spcPts val="1131"/>
              </a:spcAft>
              <a:buClr>
                <a:schemeClr val="accent1"/>
              </a:buClr>
              <a:buSzPct val="125000"/>
              <a:buFont typeface="Arial" pitchFamily="34" charset="0"/>
              <a:buChar char="›"/>
              <a:defRPr sz="1508" b="0" kern="1200">
                <a:solidFill>
                  <a:schemeClr val="tx1"/>
                </a:solidFill>
                <a:latin typeface="+mn-lt"/>
                <a:ea typeface="+mn-ea"/>
                <a:cs typeface="Arial" pitchFamily="34" charset="0"/>
              </a:defRPr>
            </a:lvl5pPr>
            <a:lvl6pPr marL="2370011"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6pPr>
            <a:lvl7pPr marL="2800922"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7pPr>
            <a:lvl8pPr marL="3231833"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8pPr>
            <a:lvl9pPr marL="3662744" indent="-215456" algn="l" defTabSz="861822" rtl="0" eaLnBrk="1" latinLnBrk="0" hangingPunct="1">
              <a:spcBef>
                <a:spcPct val="20000"/>
              </a:spcBef>
              <a:buFont typeface="Arial" pitchFamily="34" charset="0"/>
              <a:buChar char="•"/>
              <a:defRPr sz="1885" kern="1200">
                <a:solidFill>
                  <a:schemeClr val="tx1"/>
                </a:solidFill>
                <a:latin typeface="+mn-lt"/>
                <a:ea typeface="+mn-ea"/>
                <a:cs typeface="+mn-cs"/>
              </a:defRPr>
            </a:lvl9pPr>
          </a:lstStyle>
          <a:p>
            <a:r>
              <a:rPr lang="en-US" altLang="zh-CN" dirty="0"/>
              <a:t>HR</a:t>
            </a:r>
            <a:r>
              <a:rPr lang="zh-CN" altLang="en-US" dirty="0"/>
              <a:t> </a:t>
            </a:r>
            <a:r>
              <a:rPr lang="de-DE" altLang="zh-CN" dirty="0"/>
              <a:t>J3</a:t>
            </a:r>
            <a:r>
              <a:rPr lang="en-US" altLang="zh-CN" dirty="0"/>
              <a:t>: Vision perception</a:t>
            </a:r>
            <a:r>
              <a:rPr lang="zh-CN" altLang="de-DE" dirty="0"/>
              <a:t>，</a:t>
            </a:r>
            <a:r>
              <a:rPr lang="en-US" altLang="zh-CN" dirty="0"/>
              <a:t>Fusion</a:t>
            </a:r>
            <a:endParaRPr lang="de-DE" altLang="zh-CN" dirty="0"/>
          </a:p>
          <a:p>
            <a:r>
              <a:rPr lang="de-DE" altLang="zh-CN" dirty="0"/>
              <a:t>TC387: Function</a:t>
            </a:r>
            <a:endParaRPr lang="de-DE" dirty="0"/>
          </a:p>
        </p:txBody>
      </p:sp>
      <p:pic>
        <p:nvPicPr>
          <p:cNvPr id="2" name="Picture 2" descr="Diagram&#10;&#10;Description automatically generated">
            <a:extLst>
              <a:ext uri="{FF2B5EF4-FFF2-40B4-BE49-F238E27FC236}">
                <a16:creationId xmlns:a16="http://schemas.microsoft.com/office/drawing/2014/main" id="{9F7DFC01-DBA0-4E1A-BC4C-B6C0B59078CE}"/>
              </a:ext>
            </a:extLst>
          </p:cNvPr>
          <p:cNvPicPr>
            <a:picLocks noChangeAspect="1"/>
          </p:cNvPicPr>
          <p:nvPr/>
        </p:nvPicPr>
        <p:blipFill>
          <a:blip r:embed="rId7"/>
          <a:stretch>
            <a:fillRect/>
          </a:stretch>
        </p:blipFill>
        <p:spPr>
          <a:xfrm>
            <a:off x="89135" y="1855433"/>
            <a:ext cx="8512245" cy="3085689"/>
          </a:xfrm>
          <a:prstGeom prst="rect">
            <a:avLst/>
          </a:prstGeom>
          <a:noFill/>
        </p:spPr>
      </p:pic>
      <p:sp>
        <p:nvSpPr>
          <p:cNvPr id="26" name="Date Placeholder 4">
            <a:extLst>
              <a:ext uri="{FF2B5EF4-FFF2-40B4-BE49-F238E27FC236}">
                <a16:creationId xmlns:a16="http://schemas.microsoft.com/office/drawing/2014/main" id="{0BF6B609-35B6-4B6F-AE39-930607107E8F}"/>
              </a:ext>
            </a:extLst>
          </p:cNvPr>
          <p:cNvSpPr>
            <a:spLocks noGrp="1"/>
          </p:cNvSpPr>
          <p:nvPr>
            <p:ph type="dt" sz="half" idx="10"/>
          </p:nvPr>
        </p:nvSpPr>
        <p:spPr>
          <a:xfrm>
            <a:off x="5985554" y="5720871"/>
            <a:ext cx="1886893" cy="141804"/>
          </a:xfrm>
        </p:spPr>
        <p:txBody>
          <a:bodyPr vert="horz" wrap="none" lIns="0" tIns="0" rIns="0" bIns="0" rtlCol="0" anchor="b" anchorCtr="0">
            <a:normAutofit/>
          </a:bodyPr>
          <a:lstStyle/>
          <a:p>
            <a:pPr>
              <a:spcAft>
                <a:spcPts val="600"/>
              </a:spcAft>
            </a:pPr>
            <a:fld id="{BDE66952-8BA7-4545-9894-562BD7F5549F}" type="datetime3">
              <a:rPr lang="en-US" smtClean="0"/>
              <a:pPr>
                <a:spcAft>
                  <a:spcPts val="600"/>
                </a:spcAft>
              </a:pPr>
              <a:t>15 November 2021</a:t>
            </a:fld>
            <a:endParaRPr lang="en-US"/>
          </a:p>
        </p:txBody>
      </p:sp>
      <p:sp>
        <p:nvSpPr>
          <p:cNvPr id="27" name="Slide Number Placeholder 5">
            <a:extLst>
              <a:ext uri="{FF2B5EF4-FFF2-40B4-BE49-F238E27FC236}">
                <a16:creationId xmlns:a16="http://schemas.microsoft.com/office/drawing/2014/main" id="{EEBC0EB1-0E5C-4102-BBE2-62704D1F403E}"/>
              </a:ext>
            </a:extLst>
          </p:cNvPr>
          <p:cNvSpPr>
            <a:spLocks noGrp="1"/>
          </p:cNvSpPr>
          <p:nvPr>
            <p:ph type="sldNum" sz="quarter" idx="11"/>
          </p:nvPr>
        </p:nvSpPr>
        <p:spPr>
          <a:xfrm>
            <a:off x="7906383" y="5863226"/>
            <a:ext cx="339585" cy="141804"/>
          </a:xfrm>
        </p:spPr>
        <p:txBody>
          <a:bodyPr vert="horz" wrap="none" lIns="0" tIns="0" rIns="0" bIns="0" rtlCol="0" anchor="t" anchorCtr="0">
            <a:normAutofit/>
          </a:bodyPr>
          <a:lstStyle/>
          <a:p>
            <a:pPr>
              <a:spcAft>
                <a:spcPts val="600"/>
              </a:spcAft>
            </a:pPr>
            <a:fld id="{ADA48181-2C78-49CB-8C52-912A07842C2E}" type="slidenum">
              <a:rPr lang="en-US" smtClean="0"/>
              <a:pPr>
                <a:spcAft>
                  <a:spcPts val="600"/>
                </a:spcAft>
              </a:pPr>
              <a:t>6</a:t>
            </a:fld>
            <a:endParaRPr lang="en-US"/>
          </a:p>
        </p:txBody>
      </p:sp>
      <p:sp>
        <p:nvSpPr>
          <p:cNvPr id="28" name="Footer Placeholder 6">
            <a:extLst>
              <a:ext uri="{FF2B5EF4-FFF2-40B4-BE49-F238E27FC236}">
                <a16:creationId xmlns:a16="http://schemas.microsoft.com/office/drawing/2014/main" id="{F3011036-F34E-4FFA-AED1-1D3F04069CDB}"/>
              </a:ext>
            </a:extLst>
          </p:cNvPr>
          <p:cNvSpPr>
            <a:spLocks noGrp="1"/>
          </p:cNvSpPr>
          <p:nvPr>
            <p:ph type="ftr" sz="quarter" idx="12"/>
          </p:nvPr>
        </p:nvSpPr>
        <p:spPr>
          <a:xfrm>
            <a:off x="5985555" y="5863226"/>
            <a:ext cx="1886893" cy="141804"/>
          </a:xfrm>
        </p:spPr>
        <p:txBody>
          <a:bodyPr vert="horz" wrap="none" lIns="0" tIns="0" rIns="0" bIns="0" rtlCol="0" anchor="t" anchorCtr="0">
            <a:normAutofit/>
          </a:bodyPr>
          <a:lstStyle/>
          <a:p>
            <a:pPr>
              <a:spcAft>
                <a:spcPts val="600"/>
              </a:spcAft>
            </a:pPr>
            <a:r>
              <a:rPr lang="en-US" kern="1200">
                <a:latin typeface="+mn-lt"/>
                <a:ea typeface="+mn-ea"/>
                <a:cs typeface="+mn-cs"/>
              </a:rPr>
              <a:t>Author, © Continental AG</a:t>
            </a:r>
          </a:p>
        </p:txBody>
      </p:sp>
      <p:sp>
        <p:nvSpPr>
          <p:cNvPr id="11" name="Title 101">
            <a:extLst>
              <a:ext uri="{FF2B5EF4-FFF2-40B4-BE49-F238E27FC236}">
                <a16:creationId xmlns:a16="http://schemas.microsoft.com/office/drawing/2014/main" id="{6D3A0B82-1CD7-4538-8FEF-23BC441C0DA1}"/>
              </a:ext>
            </a:extLst>
          </p:cNvPr>
          <p:cNvSpPr>
            <a:spLocks noGrp="1"/>
          </p:cNvSpPr>
          <p:nvPr>
            <p:ph type="title"/>
          </p:nvPr>
        </p:nvSpPr>
        <p:spPr>
          <a:xfrm>
            <a:off x="372573" y="381076"/>
            <a:ext cx="7873393" cy="360428"/>
          </a:xfrm>
        </p:spPr>
        <p:txBody>
          <a:bodyPr/>
          <a:lstStyle/>
          <a:p>
            <a:r>
              <a:rPr lang="sv-SE" dirty="0"/>
              <a:t>4. Software Architechture</a:t>
            </a:r>
            <a:endParaRPr lang="en-US" dirty="0"/>
          </a:p>
        </p:txBody>
      </p:sp>
    </p:spTree>
    <p:extLst>
      <p:ext uri="{BB962C8B-B14F-4D97-AF65-F5344CB8AC3E}">
        <p14:creationId xmlns:p14="http://schemas.microsoft.com/office/powerpoint/2010/main" val="18092987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89D8759-A4B2-4C50-8556-B57DA71561AF}"/>
              </a:ext>
            </a:extLst>
          </p:cNvPr>
          <p:cNvGrpSpPr/>
          <p:nvPr/>
        </p:nvGrpSpPr>
        <p:grpSpPr>
          <a:xfrm>
            <a:off x="17756" y="896280"/>
            <a:ext cx="8608478" cy="4749918"/>
            <a:chOff x="17756" y="896280"/>
            <a:chExt cx="8608478" cy="4749918"/>
          </a:xfrm>
        </p:grpSpPr>
        <p:pic>
          <p:nvPicPr>
            <p:cNvPr id="6" name="Picture 5" descr="A picture containing text&#10;&#10;Description automatically generated">
              <a:extLst>
                <a:ext uri="{FF2B5EF4-FFF2-40B4-BE49-F238E27FC236}">
                  <a16:creationId xmlns:a16="http://schemas.microsoft.com/office/drawing/2014/main" id="{C9A8E14E-B7C7-4EEA-B385-F56C147CA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6" y="896280"/>
              <a:ext cx="8608478" cy="4749918"/>
            </a:xfrm>
            <a:prstGeom prst="rect">
              <a:avLst/>
            </a:prstGeom>
          </p:spPr>
        </p:pic>
        <p:sp>
          <p:nvSpPr>
            <p:cNvPr id="2" name="TextBox 1">
              <a:extLst>
                <a:ext uri="{FF2B5EF4-FFF2-40B4-BE49-F238E27FC236}">
                  <a16:creationId xmlns:a16="http://schemas.microsoft.com/office/drawing/2014/main" id="{6B33D29A-A81A-4E4E-8EB8-61E3B86365A6}"/>
                </a:ext>
              </a:extLst>
            </p:cNvPr>
            <p:cNvSpPr txBox="1"/>
            <p:nvPr/>
          </p:nvSpPr>
          <p:spPr>
            <a:xfrm>
              <a:off x="2301832" y="2739719"/>
              <a:ext cx="1260628" cy="230832"/>
            </a:xfrm>
            <a:prstGeom prst="rect">
              <a:avLst/>
            </a:prstGeom>
            <a:solidFill>
              <a:srgbClr val="DFE5EF"/>
            </a:solidFill>
            <a:ln>
              <a:solidFill>
                <a:srgbClr val="DFE5EF"/>
              </a:solidFill>
            </a:ln>
          </p:spPr>
          <p:txBody>
            <a:bodyPr wrap="square" rtlCol="0">
              <a:spAutoFit/>
            </a:bodyPr>
            <a:lstStyle/>
            <a:p>
              <a:r>
                <a:rPr lang="en-US" sz="900" b="1" dirty="0">
                  <a:solidFill>
                    <a:srgbClr val="FF0000"/>
                  </a:solidFill>
                </a:rPr>
                <a:t>Signal mapping</a:t>
              </a:r>
            </a:p>
          </p:txBody>
        </p:sp>
        <p:sp>
          <p:nvSpPr>
            <p:cNvPr id="5" name="TextBox 4">
              <a:extLst>
                <a:ext uri="{FF2B5EF4-FFF2-40B4-BE49-F238E27FC236}">
                  <a16:creationId xmlns:a16="http://schemas.microsoft.com/office/drawing/2014/main" id="{6EB8EB42-AA49-49F0-91A2-2C3BE4CF3797}"/>
                </a:ext>
              </a:extLst>
            </p:cNvPr>
            <p:cNvSpPr txBox="1"/>
            <p:nvPr/>
          </p:nvSpPr>
          <p:spPr>
            <a:xfrm>
              <a:off x="3889899" y="2690559"/>
              <a:ext cx="1166181" cy="369332"/>
            </a:xfrm>
            <a:prstGeom prst="rect">
              <a:avLst/>
            </a:prstGeom>
            <a:solidFill>
              <a:srgbClr val="DFE5EF"/>
            </a:solidFill>
            <a:ln>
              <a:solidFill>
                <a:srgbClr val="DFE5EF"/>
              </a:solidFill>
            </a:ln>
          </p:spPr>
          <p:txBody>
            <a:bodyPr wrap="square" rtlCol="0">
              <a:spAutoFit/>
            </a:bodyPr>
            <a:lstStyle/>
            <a:p>
              <a:r>
                <a:rPr lang="en-US" sz="900" b="1" dirty="0">
                  <a:solidFill>
                    <a:srgbClr val="FF0000"/>
                  </a:solidFill>
                </a:rPr>
                <a:t>Full functionality (wo/ MRM)</a:t>
              </a:r>
            </a:p>
          </p:txBody>
        </p:sp>
        <p:sp>
          <p:nvSpPr>
            <p:cNvPr id="8" name="TextBox 7">
              <a:extLst>
                <a:ext uri="{FF2B5EF4-FFF2-40B4-BE49-F238E27FC236}">
                  <a16:creationId xmlns:a16="http://schemas.microsoft.com/office/drawing/2014/main" id="{EF53CDB6-101B-4A83-86BD-4D7D1D05F27E}"/>
                </a:ext>
              </a:extLst>
            </p:cNvPr>
            <p:cNvSpPr txBox="1"/>
            <p:nvPr/>
          </p:nvSpPr>
          <p:spPr>
            <a:xfrm>
              <a:off x="5646309" y="2739719"/>
              <a:ext cx="891651" cy="230832"/>
            </a:xfrm>
            <a:prstGeom prst="rect">
              <a:avLst/>
            </a:prstGeom>
            <a:solidFill>
              <a:srgbClr val="DFE5EF"/>
            </a:solidFill>
            <a:ln>
              <a:solidFill>
                <a:srgbClr val="DFE5EF"/>
              </a:solidFill>
            </a:ln>
          </p:spPr>
          <p:txBody>
            <a:bodyPr wrap="square" rtlCol="0">
              <a:spAutoFit/>
            </a:bodyPr>
            <a:lstStyle/>
            <a:p>
              <a:r>
                <a:rPr lang="en-US" sz="900" b="1" dirty="0">
                  <a:solidFill>
                    <a:srgbClr val="FF0000"/>
                  </a:solidFill>
                </a:rPr>
                <a:t>Performance</a:t>
              </a:r>
            </a:p>
          </p:txBody>
        </p:sp>
        <p:sp>
          <p:nvSpPr>
            <p:cNvPr id="9" name="TextBox 8">
              <a:extLst>
                <a:ext uri="{FF2B5EF4-FFF2-40B4-BE49-F238E27FC236}">
                  <a16:creationId xmlns:a16="http://schemas.microsoft.com/office/drawing/2014/main" id="{9CBEEEFB-4A66-4C29-A53F-4CF6C01E7903}"/>
                </a:ext>
              </a:extLst>
            </p:cNvPr>
            <p:cNvSpPr txBox="1"/>
            <p:nvPr/>
          </p:nvSpPr>
          <p:spPr>
            <a:xfrm>
              <a:off x="6705489" y="2739719"/>
              <a:ext cx="659241" cy="230832"/>
            </a:xfrm>
            <a:prstGeom prst="rect">
              <a:avLst/>
            </a:prstGeom>
            <a:solidFill>
              <a:srgbClr val="DFE5EF"/>
            </a:solidFill>
            <a:ln>
              <a:solidFill>
                <a:srgbClr val="DFE5EF"/>
              </a:solidFill>
            </a:ln>
          </p:spPr>
          <p:txBody>
            <a:bodyPr wrap="square" rtlCol="0">
              <a:spAutoFit/>
            </a:bodyPr>
            <a:lstStyle/>
            <a:p>
              <a:r>
                <a:rPr lang="en-US" sz="900" b="1" dirty="0">
                  <a:solidFill>
                    <a:srgbClr val="FF0000"/>
                  </a:solidFill>
                </a:rPr>
                <a:t>Issue fix</a:t>
              </a:r>
            </a:p>
          </p:txBody>
        </p:sp>
      </p:grpSp>
      <p:sp>
        <p:nvSpPr>
          <p:cNvPr id="10" name="Title 101">
            <a:extLst>
              <a:ext uri="{FF2B5EF4-FFF2-40B4-BE49-F238E27FC236}">
                <a16:creationId xmlns:a16="http://schemas.microsoft.com/office/drawing/2014/main" id="{4251C7A4-2B90-4A89-A548-7DBA3D7C48BA}"/>
              </a:ext>
            </a:extLst>
          </p:cNvPr>
          <p:cNvSpPr>
            <a:spLocks noGrp="1"/>
          </p:cNvSpPr>
          <p:nvPr>
            <p:ph type="title"/>
          </p:nvPr>
        </p:nvSpPr>
        <p:spPr>
          <a:xfrm>
            <a:off x="372573" y="381076"/>
            <a:ext cx="7873393" cy="360428"/>
          </a:xfrm>
        </p:spPr>
        <p:txBody>
          <a:bodyPr/>
          <a:lstStyle/>
          <a:p>
            <a:r>
              <a:rPr lang="sv-SE" dirty="0"/>
              <a:t>5. Project plan</a:t>
            </a:r>
            <a:endParaRPr lang="en-US" dirty="0"/>
          </a:p>
        </p:txBody>
      </p:sp>
    </p:spTree>
    <p:extLst>
      <p:ext uri="{BB962C8B-B14F-4D97-AF65-F5344CB8AC3E}">
        <p14:creationId xmlns:p14="http://schemas.microsoft.com/office/powerpoint/2010/main" val="26169484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F687681-E5DF-42CF-8AB3-85C007EFCDBF}"/>
              </a:ext>
            </a:extLst>
          </p:cNvPr>
          <p:cNvSpPr>
            <a:spLocks noGrp="1"/>
          </p:cNvSpPr>
          <p:nvPr>
            <p:ph type="dt" sz="half" idx="10"/>
          </p:nvPr>
        </p:nvSpPr>
        <p:spPr>
          <a:xfrm>
            <a:off x="5985554" y="5537996"/>
            <a:ext cx="1886893" cy="141804"/>
          </a:xfrm>
        </p:spPr>
        <p:txBody>
          <a:bodyPr/>
          <a:lstStyle/>
          <a:p>
            <a:fld id="{AA1A14F1-A98B-4B01-AB5C-4EDA8538C6C0}" type="datetime3">
              <a:rPr lang="en-US" noProof="0" smtClean="0"/>
              <a:pPr/>
              <a:t>15 November 2021</a:t>
            </a:fld>
            <a:endParaRPr lang="en-US" noProof="0"/>
          </a:p>
        </p:txBody>
      </p:sp>
      <p:sp>
        <p:nvSpPr>
          <p:cNvPr id="5" name="Slide Number Placeholder 4">
            <a:extLst>
              <a:ext uri="{FF2B5EF4-FFF2-40B4-BE49-F238E27FC236}">
                <a16:creationId xmlns:a16="http://schemas.microsoft.com/office/drawing/2014/main" id="{78CC009C-A3CE-4AD3-8C91-C8F3C00B1FCB}"/>
              </a:ext>
            </a:extLst>
          </p:cNvPr>
          <p:cNvSpPr>
            <a:spLocks noGrp="1"/>
          </p:cNvSpPr>
          <p:nvPr>
            <p:ph type="sldNum" sz="quarter" idx="11"/>
          </p:nvPr>
        </p:nvSpPr>
        <p:spPr>
          <a:xfrm>
            <a:off x="7906383" y="5680351"/>
            <a:ext cx="339585" cy="141804"/>
          </a:xfrm>
        </p:spPr>
        <p:txBody>
          <a:bodyPr/>
          <a:lstStyle/>
          <a:p>
            <a:fld id="{ADA48181-2C78-49CB-8C52-912A07842C2E}" type="slidenum">
              <a:rPr lang="en-US" noProof="0" smtClean="0"/>
              <a:pPr/>
              <a:t>8</a:t>
            </a:fld>
            <a:endParaRPr lang="en-US" noProof="0"/>
          </a:p>
        </p:txBody>
      </p:sp>
      <p:sp>
        <p:nvSpPr>
          <p:cNvPr id="6" name="Footer Placeholder 5">
            <a:extLst>
              <a:ext uri="{FF2B5EF4-FFF2-40B4-BE49-F238E27FC236}">
                <a16:creationId xmlns:a16="http://schemas.microsoft.com/office/drawing/2014/main" id="{0A5568C9-35F7-422A-82DA-D409754A5086}"/>
              </a:ext>
            </a:extLst>
          </p:cNvPr>
          <p:cNvSpPr>
            <a:spLocks noGrp="1"/>
          </p:cNvSpPr>
          <p:nvPr>
            <p:ph type="ftr" sz="quarter" idx="12"/>
          </p:nvPr>
        </p:nvSpPr>
        <p:spPr>
          <a:xfrm>
            <a:off x="5985555" y="5680351"/>
            <a:ext cx="1886893" cy="141804"/>
          </a:xfrm>
        </p:spPr>
        <p:txBody>
          <a:bodyPr/>
          <a:lstStyle/>
          <a:p>
            <a:r>
              <a:rPr lang="en-US" noProof="0"/>
              <a:t>Author, © Continental AG</a:t>
            </a:r>
          </a:p>
        </p:txBody>
      </p:sp>
      <p:sp>
        <p:nvSpPr>
          <p:cNvPr id="59" name="Rechteck 53">
            <a:extLst>
              <a:ext uri="{FF2B5EF4-FFF2-40B4-BE49-F238E27FC236}">
                <a16:creationId xmlns:a16="http://schemas.microsoft.com/office/drawing/2014/main" id="{B0B79625-5FDF-46A6-8EC9-11ACFB4F8840}"/>
              </a:ext>
            </a:extLst>
          </p:cNvPr>
          <p:cNvSpPr/>
          <p:nvPr/>
        </p:nvSpPr>
        <p:spPr>
          <a:xfrm>
            <a:off x="406742" y="1358528"/>
            <a:ext cx="2782672" cy="3661858"/>
          </a:xfrm>
          <a:prstGeom prst="rect">
            <a:avLst/>
          </a:prstGeom>
        </p:spPr>
        <p:txBody>
          <a:bodyPr wrap="square" lIns="33931" tIns="33931" rIns="33931" bIns="0">
            <a:spAutoFit/>
          </a:bodyPr>
          <a:lstStyle/>
          <a:p>
            <a:pPr marL="167577" indent="-167577" defTabSz="939625">
              <a:buClr>
                <a:srgbClr val="E19900"/>
              </a:buClr>
              <a:buBlip>
                <a:blip r:embed="rId4"/>
              </a:buBlip>
            </a:pPr>
            <a:r>
              <a:rPr lang="en-US" sz="943" b="1">
                <a:solidFill>
                  <a:schemeClr val="dk1"/>
                </a:solidFill>
                <a:latin typeface="+mj-lt"/>
                <a:sym typeface="Wingdings" pitchFamily="2" charset="2"/>
              </a:rPr>
              <a:t>Function Scope </a:t>
            </a:r>
          </a:p>
          <a:p>
            <a:pPr marL="336650" lvl="1" indent="-167577" defTabSz="939625">
              <a:buClr>
                <a:srgbClr val="E19900"/>
              </a:buClr>
              <a:buBlip>
                <a:blip r:embed="rId4"/>
              </a:buBlip>
            </a:pPr>
            <a:r>
              <a:rPr lang="en-US" sz="943">
                <a:sym typeface="Wingdings" pitchFamily="2" charset="2"/>
              </a:rPr>
              <a:t>Bring the vehicle into a safe state in case the ADC failure and hands-off status.</a:t>
            </a:r>
          </a:p>
          <a:p>
            <a:pPr marL="169073" lvl="1" defTabSz="939625">
              <a:buClr>
                <a:srgbClr val="E19900"/>
              </a:buClr>
            </a:pPr>
            <a:endParaRPr lang="en-US" sz="943">
              <a:sym typeface="Wingdings" pitchFamily="2" charset="2"/>
            </a:endParaRPr>
          </a:p>
          <a:p>
            <a:pPr marL="336650" lvl="1" indent="-167577" defTabSz="939625">
              <a:buClr>
                <a:srgbClr val="E19900"/>
              </a:buClr>
              <a:buBlip>
                <a:blip r:embed="rId4"/>
              </a:buBlip>
            </a:pPr>
            <a:r>
              <a:rPr lang="en-US" sz="943">
                <a:sym typeface="Wingdings" pitchFamily="2" charset="2"/>
              </a:rPr>
              <a:t>Allow the driver to take over the driving task, by automatic deceleration and lane keeping</a:t>
            </a:r>
          </a:p>
          <a:p>
            <a:pPr marL="336650" lvl="1" indent="-167577" defTabSz="939625">
              <a:buClr>
                <a:srgbClr val="E19900"/>
              </a:buClr>
              <a:buBlip>
                <a:blip r:embed="rId4"/>
              </a:buBlip>
            </a:pPr>
            <a:endParaRPr lang="en-US" sz="943">
              <a:sym typeface="Wingdings" pitchFamily="2" charset="2"/>
            </a:endParaRPr>
          </a:p>
          <a:p>
            <a:pPr marL="336650" lvl="1" indent="-167577" defTabSz="939625">
              <a:buClr>
                <a:srgbClr val="E19900"/>
              </a:buClr>
              <a:buBlip>
                <a:blip r:embed="rId4"/>
              </a:buBlip>
            </a:pPr>
            <a:r>
              <a:rPr lang="en-US" sz="943">
                <a:sym typeface="Wingdings" pitchFamily="2" charset="2"/>
              </a:rPr>
              <a:t>Cascaded Function approach</a:t>
            </a:r>
          </a:p>
          <a:p>
            <a:pPr marL="576810" lvl="2" indent="-170569" defTabSz="939625">
              <a:buClr>
                <a:srgbClr val="E19900"/>
              </a:buClr>
              <a:buBlip>
                <a:blip r:embed="rId4"/>
              </a:buBlip>
            </a:pPr>
            <a:r>
              <a:rPr lang="de-DE" sz="943"/>
              <a:t>low deceleration (0,1g) up to 10s, afterwards deceleration with 0.3g to standstill</a:t>
            </a:r>
          </a:p>
          <a:p>
            <a:pPr marL="576810" lvl="2" indent="-170569" defTabSz="939625">
              <a:buClr>
                <a:srgbClr val="E19900"/>
              </a:buClr>
              <a:buBlip>
                <a:blip r:embed="rId4"/>
              </a:buBlip>
            </a:pPr>
            <a:r>
              <a:rPr lang="de-DE" sz="943"/>
              <a:t>EBA and Distance Control </a:t>
            </a:r>
          </a:p>
          <a:p>
            <a:pPr marL="576810" lvl="2" indent="-170569" defTabSz="939625">
              <a:buClr>
                <a:srgbClr val="E19900"/>
              </a:buClr>
              <a:buBlip>
                <a:blip r:embed="rId4"/>
              </a:buBlip>
            </a:pPr>
            <a:r>
              <a:rPr lang="de-DE" sz="943"/>
              <a:t>Standstill </a:t>
            </a:r>
            <a:r>
              <a:rPr lang="de-DE" sz="943" err="1"/>
              <a:t>control</a:t>
            </a:r>
            <a:r>
              <a:rPr lang="de-DE" sz="943"/>
              <a:t> </a:t>
            </a:r>
            <a:r>
              <a:rPr lang="de-DE" sz="943" err="1"/>
              <a:t>if</a:t>
            </a:r>
            <a:r>
              <a:rPr lang="de-DE" sz="943"/>
              <a:t> </a:t>
            </a:r>
            <a:r>
              <a:rPr lang="de-DE" sz="943" err="1"/>
              <a:t>vehicle</a:t>
            </a:r>
            <a:r>
              <a:rPr lang="de-DE" sz="943"/>
              <a:t> </a:t>
            </a:r>
            <a:r>
              <a:rPr lang="de-DE" sz="943" err="1"/>
              <a:t>is</a:t>
            </a:r>
            <a:r>
              <a:rPr lang="de-DE" sz="943"/>
              <a:t> </a:t>
            </a:r>
            <a:r>
              <a:rPr lang="de-DE" sz="943" err="1"/>
              <a:t>coming</a:t>
            </a:r>
            <a:r>
              <a:rPr lang="de-DE" sz="943"/>
              <a:t> </a:t>
            </a:r>
            <a:r>
              <a:rPr lang="de-DE" sz="943" err="1"/>
              <a:t>to</a:t>
            </a:r>
            <a:r>
              <a:rPr lang="de-DE" sz="943"/>
              <a:t> a </a:t>
            </a:r>
            <a:r>
              <a:rPr lang="de-DE" sz="943" err="1"/>
              <a:t>full</a:t>
            </a:r>
            <a:r>
              <a:rPr lang="de-DE" sz="943"/>
              <a:t> </a:t>
            </a:r>
            <a:r>
              <a:rPr lang="de-DE" sz="943" err="1"/>
              <a:t>stop</a:t>
            </a:r>
            <a:endParaRPr lang="de-DE" sz="943"/>
          </a:p>
          <a:p>
            <a:pPr marL="576810" lvl="2" indent="-170569" defTabSz="939625">
              <a:buClr>
                <a:srgbClr val="E19900"/>
              </a:buClr>
              <a:buBlip>
                <a:blip r:embed="rId4"/>
              </a:buBlip>
            </a:pPr>
            <a:r>
              <a:rPr lang="de-DE" sz="943"/>
              <a:t>Monitoring driver and release control if driver takes over driving task</a:t>
            </a:r>
          </a:p>
          <a:p>
            <a:pPr marL="576810" lvl="2" indent="-170569" defTabSz="939625">
              <a:buClr>
                <a:srgbClr val="E19900"/>
              </a:buClr>
              <a:buBlip>
                <a:blip r:embed="rId4"/>
              </a:buBlip>
            </a:pPr>
            <a:endParaRPr lang="de-DE" sz="943"/>
          </a:p>
          <a:p>
            <a:pPr marL="406241" lvl="2" defTabSz="939625">
              <a:buClr>
                <a:srgbClr val="E19900"/>
              </a:buClr>
            </a:pPr>
            <a:endParaRPr lang="de-DE" sz="943"/>
          </a:p>
          <a:p>
            <a:pPr marL="406241" lvl="2" defTabSz="939625">
              <a:buClr>
                <a:srgbClr val="E19900"/>
              </a:buClr>
            </a:pPr>
            <a:endParaRPr lang="en-US" sz="943">
              <a:sym typeface="Wingdings" pitchFamily="2" charset="2"/>
            </a:endParaRPr>
          </a:p>
          <a:p>
            <a:pPr marL="167577" indent="-167577" defTabSz="939625">
              <a:buClr>
                <a:srgbClr val="E19900"/>
              </a:buClr>
              <a:buBlip>
                <a:blip r:embed="rId4"/>
              </a:buBlip>
              <a:tabLst>
                <a:tab pos="4392898" algn="l"/>
              </a:tabLst>
            </a:pPr>
            <a:r>
              <a:rPr lang="en-US" sz="943" b="1">
                <a:solidFill>
                  <a:schemeClr val="dk1"/>
                </a:solidFill>
                <a:sym typeface="Wingdings" pitchFamily="2" charset="2"/>
              </a:rPr>
              <a:t>Driver Experience/Interaction:</a:t>
            </a:r>
          </a:p>
          <a:p>
            <a:pPr marL="339300" lvl="1" indent="-167577" defTabSz="939625">
              <a:buClr>
                <a:srgbClr val="E19900"/>
              </a:buClr>
              <a:buBlip>
                <a:blip r:embed="rId4"/>
              </a:buBlip>
              <a:tabLst>
                <a:tab pos="4392898" algn="l"/>
              </a:tabLst>
            </a:pPr>
            <a:r>
              <a:rPr lang="en-US" sz="943">
                <a:solidFill>
                  <a:schemeClr val="dk1"/>
                </a:solidFill>
                <a:sym typeface="Wingdings" pitchFamily="2" charset="2"/>
              </a:rPr>
              <a:t>Moderate vehicle deceleration until stand still</a:t>
            </a:r>
          </a:p>
          <a:p>
            <a:pPr marL="339300" lvl="1" indent="-167577" defTabSz="939625">
              <a:buClr>
                <a:srgbClr val="E19900"/>
              </a:buClr>
              <a:buBlip>
                <a:blip r:embed="rId4"/>
              </a:buBlip>
              <a:tabLst>
                <a:tab pos="4392898" algn="l"/>
              </a:tabLst>
            </a:pPr>
            <a:r>
              <a:rPr lang="en-US" sz="943">
                <a:solidFill>
                  <a:schemeClr val="dk1"/>
                </a:solidFill>
                <a:sym typeface="Wingdings" pitchFamily="2" charset="2"/>
              </a:rPr>
              <a:t>Lane Keeping during deceleration maneuver</a:t>
            </a:r>
          </a:p>
          <a:p>
            <a:pPr marL="339300" lvl="1" indent="-167577" defTabSz="939625">
              <a:buClr>
                <a:srgbClr val="E19900"/>
              </a:buClr>
              <a:buBlip>
                <a:blip r:embed="rId4"/>
              </a:buBlip>
              <a:tabLst>
                <a:tab pos="4392898" algn="l"/>
              </a:tabLst>
            </a:pPr>
            <a:r>
              <a:rPr lang="en-US" sz="943">
                <a:solidFill>
                  <a:schemeClr val="dk1"/>
                </a:solidFill>
                <a:sym typeface="Wingdings" pitchFamily="2" charset="2"/>
              </a:rPr>
              <a:t>Activation of hazard warning light </a:t>
            </a:r>
          </a:p>
          <a:p>
            <a:pPr marL="339300" lvl="1" indent="-167577" defTabSz="939625">
              <a:buClr>
                <a:srgbClr val="E19900"/>
              </a:buClr>
              <a:buBlip>
                <a:blip r:embed="rId4"/>
              </a:buBlip>
              <a:tabLst>
                <a:tab pos="4392898" algn="l"/>
              </a:tabLst>
            </a:pPr>
            <a:r>
              <a:rPr lang="en-US" sz="943">
                <a:solidFill>
                  <a:schemeClr val="dk1"/>
                </a:solidFill>
                <a:sym typeface="Wingdings" pitchFamily="2" charset="2"/>
              </a:rPr>
              <a:t>Function is </a:t>
            </a:r>
            <a:r>
              <a:rPr lang="en-US" sz="943" err="1">
                <a:solidFill>
                  <a:schemeClr val="dk1"/>
                </a:solidFill>
                <a:sym typeface="Wingdings" pitchFamily="2" charset="2"/>
              </a:rPr>
              <a:t>overrideable</a:t>
            </a:r>
            <a:r>
              <a:rPr lang="en-US" sz="943">
                <a:solidFill>
                  <a:schemeClr val="dk1"/>
                </a:solidFill>
                <a:sym typeface="Wingdings" pitchFamily="2" charset="2"/>
              </a:rPr>
              <a:t> by active driver</a:t>
            </a:r>
          </a:p>
        </p:txBody>
      </p:sp>
      <p:sp>
        <p:nvSpPr>
          <p:cNvPr id="60" name="Rechteck 65">
            <a:extLst>
              <a:ext uri="{FF2B5EF4-FFF2-40B4-BE49-F238E27FC236}">
                <a16:creationId xmlns:a16="http://schemas.microsoft.com/office/drawing/2014/main" id="{4CDE514E-7A87-47D6-BE82-4593D5840C9A}"/>
              </a:ext>
            </a:extLst>
          </p:cNvPr>
          <p:cNvSpPr/>
          <p:nvPr/>
        </p:nvSpPr>
        <p:spPr>
          <a:xfrm>
            <a:off x="5769580" y="4469936"/>
            <a:ext cx="2459854" cy="984116"/>
          </a:xfrm>
          <a:prstGeom prst="rect">
            <a:avLst/>
          </a:prstGeom>
          <a:noFill/>
          <a:ln w="19050">
            <a:noFill/>
          </a:ln>
        </p:spPr>
        <p:txBody>
          <a:bodyPr wrap="square" lIns="67863" tIns="33931" rIns="33931" bIns="33931" anchor="t" anchorCtr="0">
            <a:noAutofit/>
          </a:bodyPr>
          <a:lstStyle/>
          <a:p>
            <a:pPr>
              <a:spcAft>
                <a:spcPts val="283"/>
              </a:spcAft>
              <a:tabLst>
                <a:tab pos="2281734" algn="r"/>
              </a:tabLst>
            </a:pPr>
            <a:r>
              <a:rPr lang="en-US" sz="943" b="1"/>
              <a:t>Legal Mandatory (y/n): </a:t>
            </a:r>
            <a:r>
              <a:rPr lang="en-US" sz="943"/>
              <a:t>no</a:t>
            </a:r>
          </a:p>
          <a:p>
            <a:pPr marL="83788" indent="-83788">
              <a:spcAft>
                <a:spcPts val="283"/>
              </a:spcAft>
              <a:tabLst>
                <a:tab pos="676291" algn="l"/>
                <a:tab pos="2277245" algn="r"/>
              </a:tabLst>
            </a:pPr>
            <a:r>
              <a:rPr lang="en-US" sz="943" b="1"/>
              <a:t>NCAP Relevance (y/n): </a:t>
            </a:r>
            <a:r>
              <a:rPr lang="en-US" sz="943"/>
              <a:t> no</a:t>
            </a:r>
            <a:r>
              <a:rPr lang="en-US" sz="943" b="1"/>
              <a:t>	</a:t>
            </a:r>
          </a:p>
          <a:p>
            <a:pPr marL="83788" indent="-83788">
              <a:spcAft>
                <a:spcPts val="283"/>
              </a:spcAft>
              <a:tabLst>
                <a:tab pos="676291" algn="l"/>
                <a:tab pos="2277245" algn="r"/>
              </a:tabLst>
            </a:pPr>
            <a:r>
              <a:rPr lang="en-US" sz="943" b="1">
                <a:sym typeface="Wingdings" pitchFamily="2" charset="2"/>
              </a:rPr>
              <a:t>Applicable standard</a:t>
            </a:r>
            <a:r>
              <a:rPr lang="en-US" sz="943">
                <a:sym typeface="Wingdings" pitchFamily="2" charset="2"/>
              </a:rPr>
              <a:t>: n/a</a:t>
            </a:r>
          </a:p>
          <a:p>
            <a:pPr marL="83788" indent="-83788">
              <a:spcAft>
                <a:spcPts val="283"/>
              </a:spcAft>
              <a:tabLst>
                <a:tab pos="676291" algn="l"/>
                <a:tab pos="2277245" algn="r"/>
              </a:tabLst>
            </a:pPr>
            <a:r>
              <a:rPr lang="en-US" sz="943" b="1">
                <a:solidFill>
                  <a:schemeClr val="dk1"/>
                </a:solidFill>
                <a:sym typeface="Wingdings" pitchFamily="2" charset="2"/>
              </a:rPr>
              <a:t>ISO 26262 (Item ASIL)</a:t>
            </a:r>
            <a:r>
              <a:rPr lang="en-US" sz="943">
                <a:solidFill>
                  <a:schemeClr val="dk1"/>
                </a:solidFill>
                <a:sym typeface="Wingdings" pitchFamily="2" charset="2"/>
              </a:rPr>
              <a:t>:  (</a:t>
            </a:r>
            <a:r>
              <a:rPr lang="en-US" sz="943" err="1">
                <a:solidFill>
                  <a:schemeClr val="dk1"/>
                </a:solidFill>
                <a:sym typeface="Wingdings" pitchFamily="2" charset="2"/>
              </a:rPr>
              <a:t>tbc</a:t>
            </a:r>
            <a:r>
              <a:rPr lang="en-US" sz="943">
                <a:solidFill>
                  <a:schemeClr val="dk1"/>
                </a:solidFill>
                <a:sym typeface="Wingdings" pitchFamily="2" charset="2"/>
              </a:rPr>
              <a:t>)</a:t>
            </a:r>
          </a:p>
          <a:p>
            <a:pPr marL="83788" indent="-83788">
              <a:spcAft>
                <a:spcPts val="283"/>
              </a:spcAft>
              <a:tabLst>
                <a:tab pos="676291" algn="l"/>
                <a:tab pos="2277245" algn="r"/>
              </a:tabLst>
            </a:pPr>
            <a:r>
              <a:rPr lang="en-US" sz="943" b="1">
                <a:solidFill>
                  <a:schemeClr val="dk1"/>
                </a:solidFill>
                <a:sym typeface="Wingdings" pitchFamily="2" charset="2"/>
              </a:rPr>
              <a:t>AD SAE Level: </a:t>
            </a:r>
            <a:r>
              <a:rPr lang="en-US" sz="943" err="1">
                <a:solidFill>
                  <a:schemeClr val="dk1"/>
                </a:solidFill>
                <a:sym typeface="Wingdings" pitchFamily="2" charset="2"/>
              </a:rPr>
              <a:t>n.a</a:t>
            </a:r>
            <a:r>
              <a:rPr lang="en-US" sz="943">
                <a:solidFill>
                  <a:schemeClr val="dk1"/>
                </a:solidFill>
                <a:sym typeface="Wingdings" pitchFamily="2" charset="2"/>
              </a:rPr>
              <a:t>. (safety function)</a:t>
            </a:r>
            <a:endParaRPr lang="en-US" sz="943" b="1">
              <a:solidFill>
                <a:schemeClr val="dk1"/>
              </a:solidFill>
              <a:sym typeface="Wingdings" pitchFamily="2" charset="2"/>
            </a:endParaRPr>
          </a:p>
          <a:p>
            <a:pPr marL="83788" indent="-83788">
              <a:spcAft>
                <a:spcPts val="283"/>
              </a:spcAft>
              <a:tabLst>
                <a:tab pos="676291" algn="l"/>
                <a:tab pos="2277245" algn="r"/>
              </a:tabLst>
            </a:pPr>
            <a:endParaRPr lang="en-US" sz="943">
              <a:sym typeface="Wingdings" pitchFamily="2" charset="2"/>
            </a:endParaRPr>
          </a:p>
          <a:p>
            <a:pPr marL="83788" indent="-83788">
              <a:spcAft>
                <a:spcPts val="283"/>
              </a:spcAft>
              <a:tabLst>
                <a:tab pos="676291" algn="l"/>
                <a:tab pos="2277245" algn="r"/>
              </a:tabLst>
            </a:pPr>
            <a:endParaRPr lang="en-US" sz="943" b="1"/>
          </a:p>
        </p:txBody>
      </p:sp>
      <p:sp>
        <p:nvSpPr>
          <p:cNvPr id="61" name="Textfeld 146">
            <a:extLst>
              <a:ext uri="{FF2B5EF4-FFF2-40B4-BE49-F238E27FC236}">
                <a16:creationId xmlns:a16="http://schemas.microsoft.com/office/drawing/2014/main" id="{885AD2A7-416C-4823-AC31-AFCBE85AF414}"/>
              </a:ext>
            </a:extLst>
          </p:cNvPr>
          <p:cNvSpPr txBox="1"/>
          <p:nvPr/>
        </p:nvSpPr>
        <p:spPr>
          <a:xfrm>
            <a:off x="5763858" y="1201616"/>
            <a:ext cx="2444900" cy="266355"/>
          </a:xfrm>
          <a:prstGeom prst="rect">
            <a:avLst/>
          </a:prstGeom>
          <a:noFill/>
        </p:spPr>
        <p:txBody>
          <a:bodyPr wrap="none" rtlCol="0">
            <a:spAutoFit/>
          </a:bodyPr>
          <a:lstStyle/>
          <a:p>
            <a:r>
              <a:rPr lang="en-US" sz="1131" b="1"/>
              <a:t>Environmental Sensor Capability</a:t>
            </a:r>
          </a:p>
        </p:txBody>
      </p:sp>
      <p:sp>
        <p:nvSpPr>
          <p:cNvPr id="62" name="Rechteck 69">
            <a:extLst>
              <a:ext uri="{FF2B5EF4-FFF2-40B4-BE49-F238E27FC236}">
                <a16:creationId xmlns:a16="http://schemas.microsoft.com/office/drawing/2014/main" id="{811096E9-F199-42E0-9AE2-28E4A60BE970}"/>
              </a:ext>
            </a:extLst>
          </p:cNvPr>
          <p:cNvSpPr/>
          <p:nvPr/>
        </p:nvSpPr>
        <p:spPr>
          <a:xfrm>
            <a:off x="5836345" y="1488264"/>
            <a:ext cx="2307581" cy="1195093"/>
          </a:xfrm>
          <a:prstGeom prst="rect">
            <a:avLst/>
          </a:prstGeom>
        </p:spPr>
        <p:txBody>
          <a:bodyPr wrap="square" lIns="33931" tIns="33931" rIns="33931" bIns="0">
            <a:spAutoFit/>
          </a:bodyPr>
          <a:lstStyle/>
          <a:p>
            <a:pPr marL="167577" indent="-167577" defTabSz="939625">
              <a:buClr>
                <a:srgbClr val="E19900"/>
              </a:buClr>
              <a:buBlip>
                <a:blip r:embed="rId4"/>
              </a:buBlip>
            </a:pPr>
            <a:r>
              <a:rPr lang="en-US" sz="943">
                <a:solidFill>
                  <a:schemeClr val="dk1"/>
                </a:solidFill>
                <a:sym typeface="Wingdings" pitchFamily="2" charset="2"/>
              </a:rPr>
              <a:t>Lane detection</a:t>
            </a:r>
          </a:p>
          <a:p>
            <a:pPr marL="167577" lvl="1" indent="-167577" defTabSz="939625">
              <a:buClr>
                <a:srgbClr val="E19900"/>
              </a:buClr>
              <a:buBlip>
                <a:blip r:embed="rId4"/>
              </a:buBlip>
            </a:pPr>
            <a:r>
              <a:rPr lang="en-US" sz="943">
                <a:solidFill>
                  <a:schemeClr val="dk1"/>
                </a:solidFill>
                <a:sym typeface="Wingdings" pitchFamily="2" charset="2"/>
              </a:rPr>
              <a:t>Dynamic/Static Objects detection</a:t>
            </a:r>
          </a:p>
          <a:p>
            <a:pPr marL="167577" indent="-167577" defTabSz="939625">
              <a:buClr>
                <a:srgbClr val="E19900"/>
              </a:buClr>
              <a:buBlip>
                <a:blip r:embed="rId4"/>
              </a:buBlip>
            </a:pPr>
            <a:r>
              <a:rPr lang="en-US" sz="943">
                <a:solidFill>
                  <a:schemeClr val="dk1"/>
                </a:solidFill>
                <a:sym typeface="Wingdings" pitchFamily="2" charset="2"/>
              </a:rPr>
              <a:t>Vehicle Velocity 0…60 kph</a:t>
            </a:r>
          </a:p>
          <a:p>
            <a:pPr marL="167577" indent="-167577" defTabSz="939625">
              <a:buClr>
                <a:srgbClr val="E19900"/>
              </a:buClr>
              <a:buBlip>
                <a:blip r:embed="rId4"/>
              </a:buBlip>
            </a:pPr>
            <a:r>
              <a:rPr lang="en-US" sz="943">
                <a:solidFill>
                  <a:schemeClr val="dk1"/>
                </a:solidFill>
                <a:sym typeface="Wingdings" pitchFamily="2" charset="2"/>
              </a:rPr>
              <a:t>Environmental Conditions:</a:t>
            </a:r>
          </a:p>
          <a:p>
            <a:pPr marL="598488" lvl="1" indent="-167577" defTabSz="939625">
              <a:buClr>
                <a:srgbClr val="E19900"/>
              </a:buClr>
              <a:buBlip>
                <a:blip r:embed="rId4"/>
              </a:buBlip>
            </a:pPr>
            <a:r>
              <a:rPr lang="en-US" sz="943">
                <a:solidFill>
                  <a:schemeClr val="dk1"/>
                </a:solidFill>
                <a:sym typeface="Wingdings" pitchFamily="2" charset="2"/>
              </a:rPr>
              <a:t>All weather up to sensor limitations</a:t>
            </a:r>
          </a:p>
          <a:p>
            <a:pPr marL="598488" lvl="1" indent="-167577" defTabSz="939625">
              <a:buClr>
                <a:srgbClr val="E19900"/>
              </a:buClr>
              <a:buBlip>
                <a:blip r:embed="rId4"/>
              </a:buBlip>
            </a:pPr>
            <a:r>
              <a:rPr lang="en-US" sz="943">
                <a:solidFill>
                  <a:schemeClr val="dk1"/>
                </a:solidFill>
                <a:sym typeface="Wingdings" pitchFamily="2" charset="2"/>
              </a:rPr>
              <a:t>Intended for use on highways</a:t>
            </a:r>
          </a:p>
          <a:p>
            <a:pPr marL="167577" indent="-167577" defTabSz="939625">
              <a:buClr>
                <a:srgbClr val="E19900"/>
              </a:buClr>
              <a:buBlip>
                <a:blip r:embed="rId4"/>
              </a:buBlip>
              <a:tabLst>
                <a:tab pos="4392898" algn="l"/>
              </a:tabLst>
            </a:pPr>
            <a:endParaRPr lang="en-US" sz="943">
              <a:latin typeface="+mj-lt"/>
              <a:sym typeface="Wingdings" pitchFamily="2" charset="2"/>
            </a:endParaRPr>
          </a:p>
        </p:txBody>
      </p:sp>
      <p:sp>
        <p:nvSpPr>
          <p:cNvPr id="63" name="Rechteck 89">
            <a:extLst>
              <a:ext uri="{FF2B5EF4-FFF2-40B4-BE49-F238E27FC236}">
                <a16:creationId xmlns:a16="http://schemas.microsoft.com/office/drawing/2014/main" id="{A6CC2947-DC4E-4503-B084-BBED1C2F237B}"/>
              </a:ext>
            </a:extLst>
          </p:cNvPr>
          <p:cNvSpPr/>
          <p:nvPr/>
        </p:nvSpPr>
        <p:spPr>
          <a:xfrm>
            <a:off x="3155478" y="1318589"/>
            <a:ext cx="2239711" cy="2646131"/>
          </a:xfrm>
          <a:prstGeom prst="rect">
            <a:avLst/>
          </a:prstGeom>
        </p:spPr>
        <p:txBody>
          <a:bodyPr wrap="square" lIns="33931" tIns="33931" rIns="33931" bIns="0">
            <a:spAutoFit/>
          </a:bodyPr>
          <a:lstStyle/>
          <a:p>
            <a:pPr marL="167577" indent="-167577" defTabSz="939625">
              <a:buClr>
                <a:srgbClr val="E19900"/>
              </a:buClr>
              <a:buBlip>
                <a:blip r:embed="rId4"/>
              </a:buBlip>
              <a:tabLst>
                <a:tab pos="4392898" algn="l"/>
              </a:tabLst>
            </a:pPr>
            <a:r>
              <a:rPr lang="en-US" sz="943" b="1">
                <a:solidFill>
                  <a:schemeClr val="dk1"/>
                </a:solidFill>
                <a:latin typeface="+mj-lt"/>
                <a:sym typeface="Wingdings" pitchFamily="2" charset="2"/>
              </a:rPr>
              <a:t>Basic Use Cases:</a:t>
            </a:r>
          </a:p>
          <a:p>
            <a:pPr marL="167577" indent="-167577" defTabSz="939625">
              <a:buClr>
                <a:srgbClr val="E19900"/>
              </a:buClr>
              <a:tabLst>
                <a:tab pos="4392898" algn="l"/>
              </a:tabLst>
            </a:pPr>
            <a:endParaRPr lang="en-US" sz="943" b="1">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r>
              <a:rPr lang="en-US" sz="943">
                <a:solidFill>
                  <a:schemeClr val="dk1"/>
                </a:solidFill>
                <a:latin typeface="+mj-lt"/>
                <a:sym typeface="Wingdings" pitchFamily="2" charset="2"/>
              </a:rPr>
              <a:t>Lane Keeping</a:t>
            </a: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endParaRPr lang="en-US" sz="943">
              <a:solidFill>
                <a:schemeClr val="dk1"/>
              </a:solidFill>
              <a:latin typeface="+mj-lt"/>
              <a:sym typeface="Wingdings" pitchFamily="2" charset="2"/>
            </a:endParaRPr>
          </a:p>
          <a:p>
            <a:pPr marL="339300" lvl="1" indent="-167577" defTabSz="939625">
              <a:buClr>
                <a:srgbClr val="E19900"/>
              </a:buClr>
              <a:tabLst>
                <a:tab pos="4392898" algn="l"/>
              </a:tabLst>
            </a:pPr>
            <a:endParaRPr lang="en-US" sz="943">
              <a:solidFill>
                <a:schemeClr val="dk1"/>
              </a:solidFill>
              <a:latin typeface="+mj-lt"/>
              <a:sym typeface="Wingdings" pitchFamily="2" charset="2"/>
            </a:endParaRPr>
          </a:p>
          <a:p>
            <a:pPr marL="339300" lvl="1" indent="-167577" defTabSz="939625">
              <a:buClr>
                <a:srgbClr val="E19900"/>
              </a:buClr>
              <a:tabLst>
                <a:tab pos="4392898" algn="l"/>
              </a:tabLst>
            </a:pPr>
            <a:endParaRPr lang="en-US" sz="943">
              <a:solidFill>
                <a:schemeClr val="dk1"/>
              </a:solidFill>
              <a:latin typeface="+mj-lt"/>
              <a:sym typeface="Wingdings" pitchFamily="2" charset="2"/>
            </a:endParaRPr>
          </a:p>
          <a:p>
            <a:pPr marL="339300" lvl="1" indent="-167577" defTabSz="939625">
              <a:buClr>
                <a:srgbClr val="E19900"/>
              </a:buClr>
              <a:tabLst>
                <a:tab pos="4392898" algn="l"/>
              </a:tabLst>
            </a:pPr>
            <a:endParaRPr lang="en-US" sz="943">
              <a:solidFill>
                <a:schemeClr val="dk1"/>
              </a:solidFill>
              <a:latin typeface="+mj-lt"/>
              <a:sym typeface="Wingdings" pitchFamily="2" charset="2"/>
            </a:endParaRPr>
          </a:p>
          <a:p>
            <a:pPr marL="339300" lvl="1" indent="-167577" defTabSz="939625">
              <a:buClr>
                <a:srgbClr val="E19900"/>
              </a:buClr>
              <a:tabLst>
                <a:tab pos="4392898" algn="l"/>
              </a:tabLst>
            </a:pPr>
            <a:endParaRPr lang="en-US" sz="943">
              <a:solidFill>
                <a:schemeClr val="dk1"/>
              </a:solidFill>
              <a:latin typeface="+mj-lt"/>
              <a:sym typeface="Wingdings" pitchFamily="2" charset="2"/>
            </a:endParaRPr>
          </a:p>
          <a:p>
            <a:pPr marL="339300" lvl="1" indent="-167577" defTabSz="939625">
              <a:buClr>
                <a:srgbClr val="E19900"/>
              </a:buClr>
              <a:buBlip>
                <a:blip r:embed="rId4"/>
              </a:buBlip>
              <a:tabLst>
                <a:tab pos="4392898" algn="l"/>
              </a:tabLst>
            </a:pPr>
            <a:r>
              <a:rPr lang="en-US" sz="943">
                <a:solidFill>
                  <a:schemeClr val="dk1"/>
                </a:solidFill>
                <a:latin typeface="+mj-lt"/>
                <a:sym typeface="Wingdings" pitchFamily="2" charset="2"/>
              </a:rPr>
              <a:t>Vehicle Deceleration </a:t>
            </a:r>
          </a:p>
          <a:p>
            <a:pPr marL="598488" lvl="1" indent="-167577" defTabSz="939625">
              <a:buClr>
                <a:srgbClr val="E19900"/>
              </a:buClr>
              <a:tabLst>
                <a:tab pos="4392898" algn="l"/>
              </a:tabLst>
            </a:pPr>
            <a:endParaRPr lang="en-US" sz="943">
              <a:solidFill>
                <a:schemeClr val="dk1"/>
              </a:solidFill>
              <a:sym typeface="Wingdings" pitchFamily="2" charset="2"/>
            </a:endParaRPr>
          </a:p>
          <a:p>
            <a:pPr marL="167577" indent="-167577" defTabSz="939625">
              <a:buClr>
                <a:srgbClr val="E19900"/>
              </a:buClr>
              <a:buBlip>
                <a:blip r:embed="rId4"/>
              </a:buBlip>
              <a:tabLst>
                <a:tab pos="4392898" algn="l"/>
              </a:tabLst>
            </a:pPr>
            <a:endParaRPr lang="en-US" sz="943">
              <a:latin typeface="+mj-lt"/>
              <a:sym typeface="Wingdings" pitchFamily="2" charset="2"/>
            </a:endParaRPr>
          </a:p>
        </p:txBody>
      </p:sp>
      <p:grpSp>
        <p:nvGrpSpPr>
          <p:cNvPr id="64" name="Gruppieren 67">
            <a:extLst>
              <a:ext uri="{FF2B5EF4-FFF2-40B4-BE49-F238E27FC236}">
                <a16:creationId xmlns:a16="http://schemas.microsoft.com/office/drawing/2014/main" id="{3A302295-C1AC-473C-906A-89BBFE69A560}"/>
              </a:ext>
            </a:extLst>
          </p:cNvPr>
          <p:cNvGrpSpPr/>
          <p:nvPr/>
        </p:nvGrpSpPr>
        <p:grpSpPr>
          <a:xfrm>
            <a:off x="3494829" y="1845600"/>
            <a:ext cx="2070036" cy="1000065"/>
            <a:chOff x="3825441" y="1700808"/>
            <a:chExt cx="1836004" cy="981775"/>
          </a:xfrm>
        </p:grpSpPr>
        <p:sp>
          <p:nvSpPr>
            <p:cNvPr id="65" name="Rechteck 39">
              <a:extLst>
                <a:ext uri="{FF2B5EF4-FFF2-40B4-BE49-F238E27FC236}">
                  <a16:creationId xmlns:a16="http://schemas.microsoft.com/office/drawing/2014/main" id="{F2ECD80A-5CC2-4741-AD75-3EE2F7EE9EE2}"/>
                </a:ext>
              </a:extLst>
            </p:cNvPr>
            <p:cNvSpPr/>
            <p:nvPr/>
          </p:nvSpPr>
          <p:spPr>
            <a:xfrm>
              <a:off x="3841740" y="1700808"/>
              <a:ext cx="1799718" cy="9817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97"/>
            </a:p>
          </p:txBody>
        </p:sp>
        <p:cxnSp>
          <p:nvCxnSpPr>
            <p:cNvPr id="66" name="Gerade Verbindung 46">
              <a:extLst>
                <a:ext uri="{FF2B5EF4-FFF2-40B4-BE49-F238E27FC236}">
                  <a16:creationId xmlns:a16="http://schemas.microsoft.com/office/drawing/2014/main" id="{93A495AC-5E90-4BE0-8CD9-F7E58A227F76}"/>
                </a:ext>
              </a:extLst>
            </p:cNvPr>
            <p:cNvCxnSpPr/>
            <p:nvPr/>
          </p:nvCxnSpPr>
          <p:spPr>
            <a:xfrm>
              <a:off x="3825441" y="1733029"/>
              <a:ext cx="1836004"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Gerade Verbindung 47">
              <a:extLst>
                <a:ext uri="{FF2B5EF4-FFF2-40B4-BE49-F238E27FC236}">
                  <a16:creationId xmlns:a16="http://schemas.microsoft.com/office/drawing/2014/main" id="{D7DEDC60-18B9-49C9-8C7C-DB89C748853F}"/>
                </a:ext>
              </a:extLst>
            </p:cNvPr>
            <p:cNvCxnSpPr/>
            <p:nvPr/>
          </p:nvCxnSpPr>
          <p:spPr>
            <a:xfrm>
              <a:off x="3887281" y="1977275"/>
              <a:ext cx="1747681" cy="5641"/>
            </a:xfrm>
            <a:prstGeom prst="line">
              <a:avLst/>
            </a:prstGeom>
            <a:ln w="158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8" name="Gerade Verbindung 51">
              <a:extLst>
                <a:ext uri="{FF2B5EF4-FFF2-40B4-BE49-F238E27FC236}">
                  <a16:creationId xmlns:a16="http://schemas.microsoft.com/office/drawing/2014/main" id="{69A94E9F-4A25-41C1-B247-537D39C26F1B}"/>
                </a:ext>
              </a:extLst>
            </p:cNvPr>
            <p:cNvCxnSpPr/>
            <p:nvPr/>
          </p:nvCxnSpPr>
          <p:spPr>
            <a:xfrm>
              <a:off x="3885933" y="2335111"/>
              <a:ext cx="1766996" cy="0"/>
            </a:xfrm>
            <a:prstGeom prst="line">
              <a:avLst/>
            </a:prstGeom>
            <a:ln w="158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Freihandform 43">
              <a:extLst>
                <a:ext uri="{FF2B5EF4-FFF2-40B4-BE49-F238E27FC236}">
                  <a16:creationId xmlns:a16="http://schemas.microsoft.com/office/drawing/2014/main" id="{247DC260-F37F-43BA-B911-E06674B201DD}"/>
                </a:ext>
              </a:extLst>
            </p:cNvPr>
            <p:cNvSpPr/>
            <p:nvPr/>
          </p:nvSpPr>
          <p:spPr>
            <a:xfrm flipV="1">
              <a:off x="4816012" y="2149553"/>
              <a:ext cx="514350" cy="261943"/>
            </a:xfrm>
            <a:custGeom>
              <a:avLst/>
              <a:gdLst>
                <a:gd name="connsiteX0" fmla="*/ 0 w 2570018"/>
                <a:gd name="connsiteY0" fmla="*/ 512618 h 553027"/>
                <a:gd name="connsiteX1" fmla="*/ 810491 w 2570018"/>
                <a:gd name="connsiteY1" fmla="*/ 512618 h 553027"/>
                <a:gd name="connsiteX2" fmla="*/ 1655618 w 2570018"/>
                <a:gd name="connsiteY2" fmla="*/ 270163 h 553027"/>
                <a:gd name="connsiteX3" fmla="*/ 2570018 w 2570018"/>
                <a:gd name="connsiteY3" fmla="*/ 0 h 553027"/>
                <a:gd name="connsiteX4" fmla="*/ 2570018 w 2570018"/>
                <a:gd name="connsiteY4" fmla="*/ 0 h 55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0018" h="553027">
                  <a:moveTo>
                    <a:pt x="0" y="512618"/>
                  </a:moveTo>
                  <a:cubicBezTo>
                    <a:pt x="267277" y="532822"/>
                    <a:pt x="534555" y="553027"/>
                    <a:pt x="810491" y="512618"/>
                  </a:cubicBezTo>
                  <a:cubicBezTo>
                    <a:pt x="1086427" y="472209"/>
                    <a:pt x="1655618" y="270163"/>
                    <a:pt x="1655618" y="270163"/>
                  </a:cubicBezTo>
                  <a:lnTo>
                    <a:pt x="2570018" y="0"/>
                  </a:lnTo>
                  <a:lnTo>
                    <a:pt x="2570018" y="0"/>
                  </a:lnTo>
                </a:path>
              </a:pathLst>
            </a:custGeom>
            <a:noFill/>
            <a:ln w="22225" cap="flat" cmpd="sng" algn="ctr">
              <a:solidFill>
                <a:srgbClr val="FF0000"/>
              </a:solidFill>
              <a:prstDash val="solid"/>
              <a:tailEnd type="arrow"/>
            </a:ln>
            <a:effectLst/>
          </p:spPr>
          <p:txBody>
            <a:bodyPr rtlCol="0" anchor="ctr"/>
            <a:lstStyle/>
            <a:p>
              <a:pPr algn="ctr" defTabSz="861822">
                <a:defRPr/>
              </a:pPr>
              <a:endParaRPr lang="de-DE" sz="1697" kern="0">
                <a:solidFill>
                  <a:sysClr val="windowText" lastClr="000000"/>
                </a:solidFill>
                <a:latin typeface="BMW Group Condensed"/>
              </a:endParaRPr>
            </a:p>
          </p:txBody>
        </p:sp>
        <p:sp>
          <p:nvSpPr>
            <p:cNvPr id="70" name="Freihandform 44">
              <a:extLst>
                <a:ext uri="{FF2B5EF4-FFF2-40B4-BE49-F238E27FC236}">
                  <a16:creationId xmlns:a16="http://schemas.microsoft.com/office/drawing/2014/main" id="{7D2BEA7A-D503-4D03-B72E-5F4B7E64B0D2}"/>
                </a:ext>
              </a:extLst>
            </p:cNvPr>
            <p:cNvSpPr/>
            <p:nvPr/>
          </p:nvSpPr>
          <p:spPr>
            <a:xfrm rot="21082109" flipV="1">
              <a:off x="5007915" y="2189322"/>
              <a:ext cx="593332" cy="121218"/>
            </a:xfrm>
            <a:custGeom>
              <a:avLst/>
              <a:gdLst>
                <a:gd name="connsiteX0" fmla="*/ 0 w 2902528"/>
                <a:gd name="connsiteY0" fmla="*/ 103908 h 406399"/>
                <a:gd name="connsiteX1" fmla="*/ 374073 w 2902528"/>
                <a:gd name="connsiteY1" fmla="*/ 6927 h 406399"/>
                <a:gd name="connsiteX2" fmla="*/ 969818 w 2902528"/>
                <a:gd name="connsiteY2" fmla="*/ 145472 h 406399"/>
                <a:gd name="connsiteX3" fmla="*/ 1607128 w 2902528"/>
                <a:gd name="connsiteY3" fmla="*/ 367145 h 406399"/>
                <a:gd name="connsiteX4" fmla="*/ 2902528 w 2902528"/>
                <a:gd name="connsiteY4" fmla="*/ 380999 h 406399"/>
                <a:gd name="connsiteX5" fmla="*/ 2902528 w 2902528"/>
                <a:gd name="connsiteY5" fmla="*/ 380999 h 406399"/>
                <a:gd name="connsiteX0" fmla="*/ 0 w 2902528"/>
                <a:gd name="connsiteY0" fmla="*/ 51954 h 361370"/>
                <a:gd name="connsiteX1" fmla="*/ 395799 w 2902528"/>
                <a:gd name="connsiteY1" fmla="*/ 354442 h 361370"/>
                <a:gd name="connsiteX2" fmla="*/ 969818 w 2902528"/>
                <a:gd name="connsiteY2" fmla="*/ 93518 h 361370"/>
                <a:gd name="connsiteX3" fmla="*/ 1607128 w 2902528"/>
                <a:gd name="connsiteY3" fmla="*/ 315191 h 361370"/>
                <a:gd name="connsiteX4" fmla="*/ 2902528 w 2902528"/>
                <a:gd name="connsiteY4" fmla="*/ 329045 h 361370"/>
                <a:gd name="connsiteX5" fmla="*/ 2902528 w 2902528"/>
                <a:gd name="connsiteY5" fmla="*/ 329045 h 361370"/>
                <a:gd name="connsiteX0" fmla="*/ 0 w 2902528"/>
                <a:gd name="connsiteY0" fmla="*/ 51954 h 404858"/>
                <a:gd name="connsiteX1" fmla="*/ 395799 w 2902528"/>
                <a:gd name="connsiteY1" fmla="*/ 354442 h 404858"/>
                <a:gd name="connsiteX2" fmla="*/ 1055465 w 2902528"/>
                <a:gd name="connsiteY2" fmla="*/ 354442 h 404858"/>
                <a:gd name="connsiteX3" fmla="*/ 1607128 w 2902528"/>
                <a:gd name="connsiteY3" fmla="*/ 315191 h 404858"/>
                <a:gd name="connsiteX4" fmla="*/ 2902528 w 2902528"/>
                <a:gd name="connsiteY4" fmla="*/ 329045 h 404858"/>
                <a:gd name="connsiteX5" fmla="*/ 2902528 w 2902528"/>
                <a:gd name="connsiteY5" fmla="*/ 329045 h 404858"/>
                <a:gd name="connsiteX0" fmla="*/ 0 w 2902528"/>
                <a:gd name="connsiteY0" fmla="*/ 304799 h 693557"/>
                <a:gd name="connsiteX1" fmla="*/ 659665 w 2902528"/>
                <a:gd name="connsiteY1" fmla="*/ 50416 h 693557"/>
                <a:gd name="connsiteX2" fmla="*/ 1055465 w 2902528"/>
                <a:gd name="connsiteY2" fmla="*/ 607287 h 693557"/>
                <a:gd name="connsiteX3" fmla="*/ 1607128 w 2902528"/>
                <a:gd name="connsiteY3" fmla="*/ 568036 h 693557"/>
                <a:gd name="connsiteX4" fmla="*/ 2902528 w 2902528"/>
                <a:gd name="connsiteY4" fmla="*/ 581890 h 693557"/>
                <a:gd name="connsiteX5" fmla="*/ 2902528 w 2902528"/>
                <a:gd name="connsiteY5" fmla="*/ 581890 h 693557"/>
                <a:gd name="connsiteX0" fmla="*/ 0 w 2902528"/>
                <a:gd name="connsiteY0" fmla="*/ 279462 h 556553"/>
                <a:gd name="connsiteX1" fmla="*/ 659665 w 2902528"/>
                <a:gd name="connsiteY1" fmla="*/ 25079 h 556553"/>
                <a:gd name="connsiteX2" fmla="*/ 1451264 w 2902528"/>
                <a:gd name="connsiteY2" fmla="*/ 429937 h 556553"/>
                <a:gd name="connsiteX3" fmla="*/ 1607128 w 2902528"/>
                <a:gd name="connsiteY3" fmla="*/ 542699 h 556553"/>
                <a:gd name="connsiteX4" fmla="*/ 2902528 w 2902528"/>
                <a:gd name="connsiteY4" fmla="*/ 556553 h 556553"/>
                <a:gd name="connsiteX5" fmla="*/ 2902528 w 2902528"/>
                <a:gd name="connsiteY5" fmla="*/ 556553 h 556553"/>
                <a:gd name="connsiteX0" fmla="*/ 0 w 2902528"/>
                <a:gd name="connsiteY0" fmla="*/ 279462 h 636596"/>
                <a:gd name="connsiteX1" fmla="*/ 659665 w 2902528"/>
                <a:gd name="connsiteY1" fmla="*/ 25079 h 636596"/>
                <a:gd name="connsiteX2" fmla="*/ 1451264 w 2902528"/>
                <a:gd name="connsiteY2" fmla="*/ 429937 h 636596"/>
                <a:gd name="connsiteX3" fmla="*/ 2110929 w 2902528"/>
                <a:gd name="connsiteY3" fmla="*/ 632363 h 636596"/>
                <a:gd name="connsiteX4" fmla="*/ 2902528 w 2902528"/>
                <a:gd name="connsiteY4" fmla="*/ 556553 h 636596"/>
                <a:gd name="connsiteX5" fmla="*/ 2902528 w 2902528"/>
                <a:gd name="connsiteY5" fmla="*/ 556553 h 6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2528" h="636596">
                  <a:moveTo>
                    <a:pt x="0" y="279462"/>
                  </a:moveTo>
                  <a:cubicBezTo>
                    <a:pt x="106218" y="227508"/>
                    <a:pt x="417788" y="0"/>
                    <a:pt x="659665" y="25079"/>
                  </a:cubicBezTo>
                  <a:cubicBezTo>
                    <a:pt x="901542" y="50158"/>
                    <a:pt x="1209387" y="328723"/>
                    <a:pt x="1451264" y="429937"/>
                  </a:cubicBezTo>
                  <a:cubicBezTo>
                    <a:pt x="1693141" y="531151"/>
                    <a:pt x="1803085" y="636596"/>
                    <a:pt x="2110929" y="632363"/>
                  </a:cubicBezTo>
                  <a:lnTo>
                    <a:pt x="2902528" y="556553"/>
                  </a:lnTo>
                  <a:lnTo>
                    <a:pt x="2902528" y="556553"/>
                  </a:lnTo>
                </a:path>
              </a:pathLst>
            </a:custGeom>
            <a:noFill/>
            <a:ln w="22225" cap="flat" cmpd="sng" algn="ctr">
              <a:solidFill>
                <a:srgbClr val="00B050">
                  <a:shade val="95000"/>
                  <a:satMod val="105000"/>
                </a:srgbClr>
              </a:solidFill>
              <a:prstDash val="sysDot"/>
              <a:tailEnd type="arrow"/>
            </a:ln>
            <a:effectLst/>
          </p:spPr>
          <p:txBody>
            <a:bodyPr rtlCol="0" anchor="ctr"/>
            <a:lstStyle/>
            <a:p>
              <a:pPr algn="ctr" defTabSz="861822">
                <a:defRPr/>
              </a:pPr>
              <a:endParaRPr lang="de-DE" sz="1697" kern="0">
                <a:solidFill>
                  <a:sysClr val="windowText" lastClr="000000"/>
                </a:solidFill>
                <a:latin typeface="BMW Group Condensed"/>
              </a:endParaRPr>
            </a:p>
          </p:txBody>
        </p:sp>
        <p:cxnSp>
          <p:nvCxnSpPr>
            <p:cNvPr id="71" name="Gerade Verbindung 46">
              <a:extLst>
                <a:ext uri="{FF2B5EF4-FFF2-40B4-BE49-F238E27FC236}">
                  <a16:creationId xmlns:a16="http://schemas.microsoft.com/office/drawing/2014/main" id="{2AB2E102-F274-495C-B785-DB6FAC2AAC7D}"/>
                </a:ext>
              </a:extLst>
            </p:cNvPr>
            <p:cNvCxnSpPr/>
            <p:nvPr/>
          </p:nvCxnSpPr>
          <p:spPr>
            <a:xfrm>
              <a:off x="3825441" y="2644690"/>
              <a:ext cx="1836004"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2" name="Gruppieren 108">
            <a:extLst>
              <a:ext uri="{FF2B5EF4-FFF2-40B4-BE49-F238E27FC236}">
                <a16:creationId xmlns:a16="http://schemas.microsoft.com/office/drawing/2014/main" id="{08006101-D3F4-49AD-A803-88584DC6833F}"/>
              </a:ext>
            </a:extLst>
          </p:cNvPr>
          <p:cNvGrpSpPr>
            <a:grpSpLocks noChangeAspect="1"/>
          </p:cNvGrpSpPr>
          <p:nvPr/>
        </p:nvGrpSpPr>
        <p:grpSpPr>
          <a:xfrm rot="16200000" flipH="1">
            <a:off x="4646023" y="1898080"/>
            <a:ext cx="237519" cy="164457"/>
            <a:chOff x="7560000" y="3816000"/>
            <a:chExt cx="2149059" cy="1116000"/>
          </a:xfrm>
        </p:grpSpPr>
        <p:sp>
          <p:nvSpPr>
            <p:cNvPr id="73" name="Eingekerbter Richtungspfeil 129">
              <a:extLst>
                <a:ext uri="{FF2B5EF4-FFF2-40B4-BE49-F238E27FC236}">
                  <a16:creationId xmlns:a16="http://schemas.microsoft.com/office/drawing/2014/main" id="{306A97D8-0166-4FD6-B832-CF969170DB48}"/>
                </a:ext>
              </a:extLst>
            </p:cNvPr>
            <p:cNvSpPr/>
            <p:nvPr/>
          </p:nvSpPr>
          <p:spPr>
            <a:xfrm>
              <a:off x="7560000" y="3816000"/>
              <a:ext cx="709059" cy="1116000"/>
            </a:xfrm>
            <a:prstGeom prst="chevron">
              <a:avLst>
                <a:gd name="adj" fmla="val 43108"/>
              </a:avLst>
            </a:prstGeom>
            <a:solidFill>
              <a:srgbClr val="FFA500"/>
            </a:solid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508" err="1">
                <a:solidFill>
                  <a:schemeClr val="bg2">
                    <a:lumMod val="10000"/>
                  </a:schemeClr>
                </a:solidFill>
              </a:endParaRPr>
            </a:p>
          </p:txBody>
        </p:sp>
        <p:sp>
          <p:nvSpPr>
            <p:cNvPr id="74" name="Eingekerbter Richtungspfeil 130">
              <a:extLst>
                <a:ext uri="{FF2B5EF4-FFF2-40B4-BE49-F238E27FC236}">
                  <a16:creationId xmlns:a16="http://schemas.microsoft.com/office/drawing/2014/main" id="{7100130B-2843-456D-9403-B9C9FD119C88}"/>
                </a:ext>
              </a:extLst>
            </p:cNvPr>
            <p:cNvSpPr/>
            <p:nvPr/>
          </p:nvSpPr>
          <p:spPr>
            <a:xfrm>
              <a:off x="8280000" y="3816000"/>
              <a:ext cx="709059" cy="1116000"/>
            </a:xfrm>
            <a:prstGeom prst="chevron">
              <a:avLst>
                <a:gd name="adj" fmla="val 43108"/>
              </a:avLst>
            </a:prstGeom>
            <a:solidFill>
              <a:srgbClr val="FFA500"/>
            </a:solid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508" err="1">
                <a:solidFill>
                  <a:schemeClr val="bg2">
                    <a:lumMod val="10000"/>
                  </a:schemeClr>
                </a:solidFill>
              </a:endParaRPr>
            </a:p>
          </p:txBody>
        </p:sp>
        <p:sp>
          <p:nvSpPr>
            <p:cNvPr id="75" name="Eingekerbter Richtungspfeil 131">
              <a:extLst>
                <a:ext uri="{FF2B5EF4-FFF2-40B4-BE49-F238E27FC236}">
                  <a16:creationId xmlns:a16="http://schemas.microsoft.com/office/drawing/2014/main" id="{26135B5F-4FC2-4443-BAF9-47CD8F464170}"/>
                </a:ext>
              </a:extLst>
            </p:cNvPr>
            <p:cNvSpPr/>
            <p:nvPr/>
          </p:nvSpPr>
          <p:spPr>
            <a:xfrm>
              <a:off x="9000000" y="3816000"/>
              <a:ext cx="709059" cy="1116000"/>
            </a:xfrm>
            <a:prstGeom prst="chevron">
              <a:avLst>
                <a:gd name="adj" fmla="val 43108"/>
              </a:avLst>
            </a:prstGeom>
            <a:solidFill>
              <a:srgbClr val="FFA500"/>
            </a:solid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508" err="1">
                <a:solidFill>
                  <a:schemeClr val="bg2">
                    <a:lumMod val="10000"/>
                  </a:schemeClr>
                </a:solidFill>
              </a:endParaRPr>
            </a:p>
          </p:txBody>
        </p:sp>
      </p:grpSp>
      <p:grpSp>
        <p:nvGrpSpPr>
          <p:cNvPr id="76" name="Gruppieren 85">
            <a:extLst>
              <a:ext uri="{FF2B5EF4-FFF2-40B4-BE49-F238E27FC236}">
                <a16:creationId xmlns:a16="http://schemas.microsoft.com/office/drawing/2014/main" id="{0AC7D295-E286-40F2-9ACF-8870ECFFA044}"/>
              </a:ext>
            </a:extLst>
          </p:cNvPr>
          <p:cNvGrpSpPr>
            <a:grpSpLocks noChangeAspect="1"/>
          </p:cNvGrpSpPr>
          <p:nvPr/>
        </p:nvGrpSpPr>
        <p:grpSpPr>
          <a:xfrm rot="16200000" flipV="1">
            <a:off x="4646023" y="2542846"/>
            <a:ext cx="237519" cy="164457"/>
            <a:chOff x="7560000" y="3816000"/>
            <a:chExt cx="2149059" cy="1116000"/>
          </a:xfrm>
        </p:grpSpPr>
        <p:sp>
          <p:nvSpPr>
            <p:cNvPr id="77" name="Eingekerbter Richtungspfeil 185">
              <a:extLst>
                <a:ext uri="{FF2B5EF4-FFF2-40B4-BE49-F238E27FC236}">
                  <a16:creationId xmlns:a16="http://schemas.microsoft.com/office/drawing/2014/main" id="{0FE5ABB9-4C22-4E03-B74F-3A7BD3D3F070}"/>
                </a:ext>
              </a:extLst>
            </p:cNvPr>
            <p:cNvSpPr/>
            <p:nvPr/>
          </p:nvSpPr>
          <p:spPr>
            <a:xfrm>
              <a:off x="7560000" y="3816000"/>
              <a:ext cx="709059" cy="1116000"/>
            </a:xfrm>
            <a:prstGeom prst="chevron">
              <a:avLst>
                <a:gd name="adj" fmla="val 43108"/>
              </a:avLst>
            </a:prstGeom>
            <a:solidFill>
              <a:srgbClr val="FFA500"/>
            </a:solid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err="1">
                <a:solidFill>
                  <a:schemeClr val="bg2">
                    <a:lumMod val="10000"/>
                  </a:schemeClr>
                </a:solidFill>
              </a:endParaRPr>
            </a:p>
          </p:txBody>
        </p:sp>
        <p:sp>
          <p:nvSpPr>
            <p:cNvPr id="78" name="Eingekerbter Richtungspfeil 186">
              <a:extLst>
                <a:ext uri="{FF2B5EF4-FFF2-40B4-BE49-F238E27FC236}">
                  <a16:creationId xmlns:a16="http://schemas.microsoft.com/office/drawing/2014/main" id="{57896D24-2EAA-4D01-91EF-C934AEE2AEDE}"/>
                </a:ext>
              </a:extLst>
            </p:cNvPr>
            <p:cNvSpPr/>
            <p:nvPr/>
          </p:nvSpPr>
          <p:spPr>
            <a:xfrm>
              <a:off x="8280000" y="3816000"/>
              <a:ext cx="709059" cy="1116000"/>
            </a:xfrm>
            <a:prstGeom prst="chevron">
              <a:avLst>
                <a:gd name="adj" fmla="val 43108"/>
              </a:avLst>
            </a:prstGeom>
            <a:solidFill>
              <a:srgbClr val="FFA500"/>
            </a:solid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err="1">
                <a:solidFill>
                  <a:schemeClr val="bg2">
                    <a:lumMod val="10000"/>
                  </a:schemeClr>
                </a:solidFill>
              </a:endParaRPr>
            </a:p>
          </p:txBody>
        </p:sp>
        <p:sp>
          <p:nvSpPr>
            <p:cNvPr id="79" name="Eingekerbter Richtungspfeil 187">
              <a:extLst>
                <a:ext uri="{FF2B5EF4-FFF2-40B4-BE49-F238E27FC236}">
                  <a16:creationId xmlns:a16="http://schemas.microsoft.com/office/drawing/2014/main" id="{D15B84FF-F595-4497-81A1-2D18BB8F195D}"/>
                </a:ext>
              </a:extLst>
            </p:cNvPr>
            <p:cNvSpPr/>
            <p:nvPr/>
          </p:nvSpPr>
          <p:spPr>
            <a:xfrm>
              <a:off x="9000000" y="3816000"/>
              <a:ext cx="709059" cy="1116000"/>
            </a:xfrm>
            <a:prstGeom prst="chevron">
              <a:avLst>
                <a:gd name="adj" fmla="val 43108"/>
              </a:avLst>
            </a:prstGeom>
            <a:solidFill>
              <a:srgbClr val="FFA500"/>
            </a:solidFill>
            <a:ln w="952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8" err="1">
                <a:solidFill>
                  <a:schemeClr val="bg2">
                    <a:lumMod val="10000"/>
                  </a:schemeClr>
                </a:solidFill>
              </a:endParaRPr>
            </a:p>
          </p:txBody>
        </p:sp>
      </p:grpSp>
      <p:pic>
        <p:nvPicPr>
          <p:cNvPr id="80" name="Picture 5">
            <a:extLst>
              <a:ext uri="{FF2B5EF4-FFF2-40B4-BE49-F238E27FC236}">
                <a16:creationId xmlns:a16="http://schemas.microsoft.com/office/drawing/2014/main" id="{6AFBFBF0-A724-4E5A-9F57-3F258892BA6C}"/>
              </a:ext>
            </a:extLst>
          </p:cNvPr>
          <p:cNvPicPr>
            <a:picLocks noChangeAspect="1" noChangeArrowheads="1"/>
          </p:cNvPicPr>
          <p:nvPr/>
        </p:nvPicPr>
        <p:blipFill>
          <a:blip r:embed="rId5"/>
          <a:srcRect/>
          <a:stretch>
            <a:fillRect/>
          </a:stretch>
        </p:blipFill>
        <p:spPr bwMode="auto">
          <a:xfrm>
            <a:off x="3189413" y="3726379"/>
            <a:ext cx="2490360" cy="1334358"/>
          </a:xfrm>
          <a:prstGeom prst="rect">
            <a:avLst/>
          </a:prstGeom>
          <a:noFill/>
          <a:ln w="9525">
            <a:noFill/>
            <a:miter lim="800000"/>
            <a:headEnd/>
            <a:tailEnd/>
          </a:ln>
        </p:spPr>
      </p:pic>
      <p:grpSp>
        <p:nvGrpSpPr>
          <p:cNvPr id="81" name="Gruppieren 110">
            <a:extLst>
              <a:ext uri="{FF2B5EF4-FFF2-40B4-BE49-F238E27FC236}">
                <a16:creationId xmlns:a16="http://schemas.microsoft.com/office/drawing/2014/main" id="{3259912D-B60B-4C51-ACE8-9F7DDC9FCF9D}"/>
              </a:ext>
            </a:extLst>
          </p:cNvPr>
          <p:cNvGrpSpPr/>
          <p:nvPr/>
        </p:nvGrpSpPr>
        <p:grpSpPr>
          <a:xfrm>
            <a:off x="3860849" y="2062190"/>
            <a:ext cx="841906" cy="509025"/>
            <a:chOff x="9072500" y="2312876"/>
            <a:chExt cx="1871236" cy="1131369"/>
          </a:xfrm>
        </p:grpSpPr>
        <p:sp>
          <p:nvSpPr>
            <p:cNvPr id="82" name="Explosion 1 104">
              <a:extLst>
                <a:ext uri="{FF2B5EF4-FFF2-40B4-BE49-F238E27FC236}">
                  <a16:creationId xmlns:a16="http://schemas.microsoft.com/office/drawing/2014/main" id="{2C16D62E-3C42-481B-87D6-6DDC219DC22F}"/>
                </a:ext>
              </a:extLst>
            </p:cNvPr>
            <p:cNvSpPr/>
            <p:nvPr/>
          </p:nvSpPr>
          <p:spPr>
            <a:xfrm rot="18515984">
              <a:off x="9260304" y="2578499"/>
              <a:ext cx="257172" cy="205737"/>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97"/>
            </a:p>
          </p:txBody>
        </p:sp>
        <p:sp>
          <p:nvSpPr>
            <p:cNvPr id="83" name="Explosion 1 106">
              <a:extLst>
                <a:ext uri="{FF2B5EF4-FFF2-40B4-BE49-F238E27FC236}">
                  <a16:creationId xmlns:a16="http://schemas.microsoft.com/office/drawing/2014/main" id="{BFED2431-D38E-4387-9A39-3F6102143C5D}"/>
                </a:ext>
              </a:extLst>
            </p:cNvPr>
            <p:cNvSpPr/>
            <p:nvPr/>
          </p:nvSpPr>
          <p:spPr>
            <a:xfrm rot="14982594">
              <a:off x="9262308" y="2981203"/>
              <a:ext cx="257172" cy="205737"/>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97"/>
            </a:p>
          </p:txBody>
        </p:sp>
        <p:sp>
          <p:nvSpPr>
            <p:cNvPr id="84" name="Explosion 1 107">
              <a:extLst>
                <a:ext uri="{FF2B5EF4-FFF2-40B4-BE49-F238E27FC236}">
                  <a16:creationId xmlns:a16="http://schemas.microsoft.com/office/drawing/2014/main" id="{74C51964-A8E3-497F-86F1-2AD2C780882C}"/>
                </a:ext>
              </a:extLst>
            </p:cNvPr>
            <p:cNvSpPr/>
            <p:nvPr/>
          </p:nvSpPr>
          <p:spPr>
            <a:xfrm rot="14562825">
              <a:off x="10574606" y="2578499"/>
              <a:ext cx="257172" cy="205737"/>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97"/>
            </a:p>
          </p:txBody>
        </p:sp>
        <p:sp>
          <p:nvSpPr>
            <p:cNvPr id="85" name="Explosion 1 108">
              <a:extLst>
                <a:ext uri="{FF2B5EF4-FFF2-40B4-BE49-F238E27FC236}">
                  <a16:creationId xmlns:a16="http://schemas.microsoft.com/office/drawing/2014/main" id="{8153E5D5-5B24-4DE0-9E87-FCE149C5969F}"/>
                </a:ext>
              </a:extLst>
            </p:cNvPr>
            <p:cNvSpPr/>
            <p:nvPr/>
          </p:nvSpPr>
          <p:spPr>
            <a:xfrm rot="8614017">
              <a:off x="10584624" y="2981204"/>
              <a:ext cx="257171" cy="205737"/>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97"/>
            </a:p>
          </p:txBody>
        </p:sp>
        <p:pic>
          <p:nvPicPr>
            <p:cNvPr id="86" name="Picture 9" descr="G:\Powarzynski\CGC\BlenderRenderings\ContiGenericTopOrange.png">
              <a:extLst>
                <a:ext uri="{FF2B5EF4-FFF2-40B4-BE49-F238E27FC236}">
                  <a16:creationId xmlns:a16="http://schemas.microsoft.com/office/drawing/2014/main" id="{F25C6C3E-9828-4980-A245-80E1F2C3F989}"/>
                </a:ext>
              </a:extLst>
            </p:cNvPr>
            <p:cNvPicPr>
              <a:picLocks noChangeAspect="1" noChangeArrowheads="1"/>
            </p:cNvPicPr>
            <p:nvPr/>
          </p:nvPicPr>
          <p:blipFill>
            <a:blip r:embed="rId6" cstate="print"/>
            <a:srcRect/>
            <a:stretch>
              <a:fillRect/>
            </a:stretch>
          </p:blipFill>
          <p:spPr bwMode="auto">
            <a:xfrm>
              <a:off x="9072500" y="2312876"/>
              <a:ext cx="1871236" cy="1131369"/>
            </a:xfrm>
            <a:prstGeom prst="rect">
              <a:avLst/>
            </a:prstGeom>
            <a:noFill/>
          </p:spPr>
        </p:pic>
      </p:grpSp>
      <p:grpSp>
        <p:nvGrpSpPr>
          <p:cNvPr id="87" name="Gruppieren 119">
            <a:extLst>
              <a:ext uri="{FF2B5EF4-FFF2-40B4-BE49-F238E27FC236}">
                <a16:creationId xmlns:a16="http://schemas.microsoft.com/office/drawing/2014/main" id="{E79031FE-2FA4-4A7A-9DCF-B70C29606526}"/>
              </a:ext>
            </a:extLst>
          </p:cNvPr>
          <p:cNvGrpSpPr/>
          <p:nvPr/>
        </p:nvGrpSpPr>
        <p:grpSpPr>
          <a:xfrm>
            <a:off x="3627674" y="2153848"/>
            <a:ext cx="347644" cy="299825"/>
            <a:chOff x="5540681" y="2503183"/>
            <a:chExt cx="700157" cy="603850"/>
          </a:xfrm>
        </p:grpSpPr>
        <p:sp>
          <p:nvSpPr>
            <p:cNvPr id="88" name="Eingekerbter Richtungspfeil 116">
              <a:extLst>
                <a:ext uri="{FF2B5EF4-FFF2-40B4-BE49-F238E27FC236}">
                  <a16:creationId xmlns:a16="http://schemas.microsoft.com/office/drawing/2014/main" id="{68248458-AC21-4A7A-B85C-A3658940E5DD}"/>
                </a:ext>
              </a:extLst>
            </p:cNvPr>
            <p:cNvSpPr/>
            <p:nvPr/>
          </p:nvSpPr>
          <p:spPr>
            <a:xfrm>
              <a:off x="5540681" y="2503183"/>
              <a:ext cx="241540" cy="603850"/>
            </a:xfrm>
            <a:prstGeom prst="chevron">
              <a:avLst/>
            </a:prstGeom>
            <a:blipFill dpi="0" rotWithShape="1">
              <a:blip r:embed="rId7" cstate="print">
                <a:lum contrast="-40000"/>
              </a:blip>
              <a:srcRect/>
              <a:tile tx="0" ty="0" sx="100000" sy="100000" flip="none" algn="tl"/>
            </a:blipFill>
            <a:ln w="25400" cap="flat" cmpd="sng" algn="ctr">
              <a:noFill/>
              <a:prstDash val="solid"/>
            </a:ln>
            <a:effectLst/>
          </p:spPr>
          <p:txBody>
            <a:bodyPr wrap="none" lIns="75533" tIns="37766" rIns="75533" bIns="37766" anchor="ctr"/>
            <a:lstStyle/>
            <a:p>
              <a:pPr>
                <a:defRPr/>
              </a:pPr>
              <a:endParaRPr lang="de-DE" sz="943" kern="0">
                <a:solidFill>
                  <a:srgbClr val="FFFFFF"/>
                </a:solidFill>
                <a:latin typeface="Bosch Office Sans"/>
              </a:endParaRPr>
            </a:p>
          </p:txBody>
        </p:sp>
        <p:sp>
          <p:nvSpPr>
            <p:cNvPr id="89" name="Eingekerbter Richtungspfeil 117">
              <a:extLst>
                <a:ext uri="{FF2B5EF4-FFF2-40B4-BE49-F238E27FC236}">
                  <a16:creationId xmlns:a16="http://schemas.microsoft.com/office/drawing/2014/main" id="{0DCD6934-6537-4D4F-B752-5E0E9F296229}"/>
                </a:ext>
              </a:extLst>
            </p:cNvPr>
            <p:cNvSpPr/>
            <p:nvPr/>
          </p:nvSpPr>
          <p:spPr>
            <a:xfrm>
              <a:off x="5806423" y="2503183"/>
              <a:ext cx="241540" cy="603850"/>
            </a:xfrm>
            <a:prstGeom prst="chevron">
              <a:avLst/>
            </a:prstGeom>
            <a:blipFill dpi="0" rotWithShape="1">
              <a:blip r:embed="rId7" cstate="print">
                <a:lum contrast="-40000"/>
              </a:blip>
              <a:srcRect/>
              <a:tile tx="0" ty="0" sx="100000" sy="100000" flip="none" algn="tl"/>
            </a:blipFill>
            <a:ln w="25400" cap="flat" cmpd="sng" algn="ctr">
              <a:noFill/>
              <a:prstDash val="solid"/>
            </a:ln>
            <a:effectLst/>
          </p:spPr>
          <p:txBody>
            <a:bodyPr wrap="none" lIns="75533" tIns="37766" rIns="75533" bIns="37766" anchor="ctr"/>
            <a:lstStyle/>
            <a:p>
              <a:pPr>
                <a:defRPr/>
              </a:pPr>
              <a:endParaRPr lang="de-DE" sz="943" kern="0">
                <a:solidFill>
                  <a:srgbClr val="FFFFFF"/>
                </a:solidFill>
                <a:latin typeface="Bosch Office Sans"/>
              </a:endParaRPr>
            </a:p>
          </p:txBody>
        </p:sp>
        <p:sp>
          <p:nvSpPr>
            <p:cNvPr id="90" name="Eingekerbter Richtungspfeil 118">
              <a:extLst>
                <a:ext uri="{FF2B5EF4-FFF2-40B4-BE49-F238E27FC236}">
                  <a16:creationId xmlns:a16="http://schemas.microsoft.com/office/drawing/2014/main" id="{B9D7C88C-3904-4CD8-85BA-48C3F0487158}"/>
                </a:ext>
              </a:extLst>
            </p:cNvPr>
            <p:cNvSpPr/>
            <p:nvPr/>
          </p:nvSpPr>
          <p:spPr>
            <a:xfrm>
              <a:off x="5999298" y="2503183"/>
              <a:ext cx="241540" cy="603850"/>
            </a:xfrm>
            <a:prstGeom prst="chevron">
              <a:avLst/>
            </a:prstGeom>
            <a:blipFill dpi="0" rotWithShape="1">
              <a:blip r:embed="rId7" cstate="print">
                <a:lum contrast="-40000"/>
              </a:blip>
              <a:srcRect/>
              <a:tile tx="0" ty="0" sx="100000" sy="100000" flip="none" algn="tl"/>
            </a:blipFill>
            <a:ln w="25400" cap="flat" cmpd="sng" algn="ctr">
              <a:noFill/>
              <a:prstDash val="solid"/>
            </a:ln>
            <a:effectLst/>
          </p:spPr>
          <p:txBody>
            <a:bodyPr wrap="none" lIns="75533" tIns="37766" rIns="75533" bIns="37766" anchor="ctr"/>
            <a:lstStyle/>
            <a:p>
              <a:pPr>
                <a:defRPr/>
              </a:pPr>
              <a:endParaRPr lang="de-DE" sz="943" kern="0">
                <a:solidFill>
                  <a:srgbClr val="FFFFFF"/>
                </a:solidFill>
                <a:latin typeface="Bosch Office Sans"/>
              </a:endParaRPr>
            </a:p>
          </p:txBody>
        </p:sp>
      </p:grpSp>
      <p:grpSp>
        <p:nvGrpSpPr>
          <p:cNvPr id="91" name="Gruppieren 48">
            <a:extLst>
              <a:ext uri="{FF2B5EF4-FFF2-40B4-BE49-F238E27FC236}">
                <a16:creationId xmlns:a16="http://schemas.microsoft.com/office/drawing/2014/main" id="{BD1DB063-599D-4DA7-B6BE-308087C24F6E}"/>
              </a:ext>
            </a:extLst>
          </p:cNvPr>
          <p:cNvGrpSpPr/>
          <p:nvPr/>
        </p:nvGrpSpPr>
        <p:grpSpPr>
          <a:xfrm rot="5400000">
            <a:off x="6247187" y="2032863"/>
            <a:ext cx="1324785" cy="2291441"/>
            <a:chOff x="9534860" y="3461283"/>
            <a:chExt cx="1405556" cy="2431148"/>
          </a:xfrm>
        </p:grpSpPr>
        <p:sp>
          <p:nvSpPr>
            <p:cNvPr id="92" name="Torte 49">
              <a:extLst>
                <a:ext uri="{FF2B5EF4-FFF2-40B4-BE49-F238E27FC236}">
                  <a16:creationId xmlns:a16="http://schemas.microsoft.com/office/drawing/2014/main" id="{F7FE5ADE-DB5D-4A2C-9D98-FEFEE8B1B6A4}"/>
                </a:ext>
              </a:extLst>
            </p:cNvPr>
            <p:cNvSpPr/>
            <p:nvPr/>
          </p:nvSpPr>
          <p:spPr bwMode="auto">
            <a:xfrm rot="947528">
              <a:off x="9823485" y="4036745"/>
              <a:ext cx="1035320" cy="1039476"/>
            </a:xfrm>
            <a:prstGeom prst="pie">
              <a:avLst>
                <a:gd name="adj1" fmla="val 14674554"/>
                <a:gd name="adj2" fmla="val 2092086"/>
              </a:avLst>
            </a:prstGeom>
            <a:solidFill>
              <a:srgbClr val="0070C0">
                <a:alpha val="29000"/>
              </a:srgbClr>
            </a:solidFill>
            <a:ln w="3175" cap="flat" cmpd="sng" algn="ctr">
              <a:solidFill>
                <a:schemeClr val="tx1"/>
              </a:solidFill>
              <a:prstDash val="dash"/>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defTabSz="861724" fontAlgn="base">
                <a:lnSpc>
                  <a:spcPct val="95000"/>
                </a:lnSpc>
                <a:spcBef>
                  <a:spcPct val="0"/>
                </a:spcBef>
                <a:spcAft>
                  <a:spcPct val="0"/>
                </a:spcAft>
              </a:pPr>
              <a:endParaRPr lang="de-DE" sz="1508">
                <a:solidFill>
                  <a:srgbClr val="000000"/>
                </a:solidFill>
              </a:endParaRPr>
            </a:p>
          </p:txBody>
        </p:sp>
        <p:sp>
          <p:nvSpPr>
            <p:cNvPr id="93" name="Torte 50">
              <a:extLst>
                <a:ext uri="{FF2B5EF4-FFF2-40B4-BE49-F238E27FC236}">
                  <a16:creationId xmlns:a16="http://schemas.microsoft.com/office/drawing/2014/main" id="{9BD991E4-EEE8-45DA-A56B-DD89007E199A}"/>
                </a:ext>
              </a:extLst>
            </p:cNvPr>
            <p:cNvSpPr/>
            <p:nvPr/>
          </p:nvSpPr>
          <p:spPr bwMode="auto">
            <a:xfrm rot="9852472" flipV="1">
              <a:off x="9621403" y="4036744"/>
              <a:ext cx="1035320" cy="1039476"/>
            </a:xfrm>
            <a:prstGeom prst="pie">
              <a:avLst>
                <a:gd name="adj1" fmla="val 14674554"/>
                <a:gd name="adj2" fmla="val 2092086"/>
              </a:avLst>
            </a:prstGeom>
            <a:solidFill>
              <a:srgbClr val="0070C0">
                <a:alpha val="29000"/>
              </a:srgbClr>
            </a:solidFill>
            <a:ln w="3175" cap="flat" cmpd="sng" algn="ctr">
              <a:solidFill>
                <a:schemeClr val="tx1"/>
              </a:solidFill>
              <a:prstDash val="dash"/>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defTabSz="861724" fontAlgn="base">
                <a:lnSpc>
                  <a:spcPct val="95000"/>
                </a:lnSpc>
                <a:spcBef>
                  <a:spcPct val="0"/>
                </a:spcBef>
                <a:spcAft>
                  <a:spcPct val="0"/>
                </a:spcAft>
              </a:pPr>
              <a:endParaRPr lang="de-DE" sz="1508">
                <a:solidFill>
                  <a:srgbClr val="000000"/>
                </a:solidFill>
              </a:endParaRPr>
            </a:p>
          </p:txBody>
        </p:sp>
        <p:pic>
          <p:nvPicPr>
            <p:cNvPr id="94" name="Grafik 51" descr="F10 Top.png">
              <a:extLst>
                <a:ext uri="{FF2B5EF4-FFF2-40B4-BE49-F238E27FC236}">
                  <a16:creationId xmlns:a16="http://schemas.microsoft.com/office/drawing/2014/main" id="{B3C674AA-449E-4DFD-ADFC-FA912EA6E064}"/>
                </a:ext>
              </a:extLst>
            </p:cNvPr>
            <p:cNvPicPr>
              <a:picLocks noChangeAspect="1"/>
            </p:cNvPicPr>
            <p:nvPr/>
          </p:nvPicPr>
          <p:blipFill>
            <a:blip r:embed="rId8" cstate="print"/>
            <a:stretch>
              <a:fillRect/>
            </a:stretch>
          </p:blipFill>
          <p:spPr>
            <a:xfrm rot="5400000">
              <a:off x="9900836" y="4710432"/>
              <a:ext cx="688745" cy="317573"/>
            </a:xfrm>
            <a:prstGeom prst="rect">
              <a:avLst/>
            </a:prstGeom>
            <a:noFill/>
            <a:ln>
              <a:solidFill>
                <a:schemeClr val="tx1">
                  <a:alpha val="0"/>
                </a:schemeClr>
              </a:solidFill>
            </a:ln>
          </p:spPr>
        </p:pic>
        <p:sp>
          <p:nvSpPr>
            <p:cNvPr id="95" name="Torte 52">
              <a:extLst>
                <a:ext uri="{FF2B5EF4-FFF2-40B4-BE49-F238E27FC236}">
                  <a16:creationId xmlns:a16="http://schemas.microsoft.com/office/drawing/2014/main" id="{72CD90C7-6ABD-475E-98EA-0754A1091604}"/>
                </a:ext>
              </a:extLst>
            </p:cNvPr>
            <p:cNvSpPr/>
            <p:nvPr/>
          </p:nvSpPr>
          <p:spPr bwMode="auto">
            <a:xfrm rot="9852472" flipH="1">
              <a:off x="9823485" y="4686596"/>
              <a:ext cx="1035320" cy="1039476"/>
            </a:xfrm>
            <a:prstGeom prst="pie">
              <a:avLst>
                <a:gd name="adj1" fmla="val 14674554"/>
                <a:gd name="adj2" fmla="val 2092086"/>
              </a:avLst>
            </a:prstGeom>
            <a:solidFill>
              <a:srgbClr val="0070C0">
                <a:alpha val="29000"/>
              </a:srgbClr>
            </a:solidFill>
            <a:ln w="3175" cap="flat" cmpd="sng" algn="ctr">
              <a:solidFill>
                <a:schemeClr val="tx1"/>
              </a:solidFill>
              <a:prstDash val="dash"/>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defTabSz="861724" fontAlgn="base">
                <a:lnSpc>
                  <a:spcPct val="95000"/>
                </a:lnSpc>
                <a:spcBef>
                  <a:spcPct val="0"/>
                </a:spcBef>
                <a:spcAft>
                  <a:spcPct val="0"/>
                </a:spcAft>
              </a:pPr>
              <a:endParaRPr lang="de-DE" sz="1508">
                <a:solidFill>
                  <a:srgbClr val="000000"/>
                </a:solidFill>
              </a:endParaRPr>
            </a:p>
          </p:txBody>
        </p:sp>
        <p:sp>
          <p:nvSpPr>
            <p:cNvPr id="96" name="Torte 54">
              <a:extLst>
                <a:ext uri="{FF2B5EF4-FFF2-40B4-BE49-F238E27FC236}">
                  <a16:creationId xmlns:a16="http://schemas.microsoft.com/office/drawing/2014/main" id="{8275C83E-C68E-4E6F-96B4-48A19A76DC85}"/>
                </a:ext>
              </a:extLst>
            </p:cNvPr>
            <p:cNvSpPr/>
            <p:nvPr/>
          </p:nvSpPr>
          <p:spPr bwMode="auto">
            <a:xfrm rot="947528" flipH="1" flipV="1">
              <a:off x="9627742" y="4685170"/>
              <a:ext cx="1035320" cy="1039476"/>
            </a:xfrm>
            <a:prstGeom prst="pie">
              <a:avLst>
                <a:gd name="adj1" fmla="val 14674554"/>
                <a:gd name="adj2" fmla="val 2092086"/>
              </a:avLst>
            </a:prstGeom>
            <a:solidFill>
              <a:srgbClr val="0070C0">
                <a:alpha val="29000"/>
              </a:srgbClr>
            </a:solidFill>
            <a:ln w="3175" cap="flat" cmpd="sng" algn="ctr">
              <a:solidFill>
                <a:schemeClr val="tx1"/>
              </a:solidFill>
              <a:prstDash val="dash"/>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defTabSz="861724" fontAlgn="base">
                <a:lnSpc>
                  <a:spcPct val="95000"/>
                </a:lnSpc>
                <a:spcBef>
                  <a:spcPct val="0"/>
                </a:spcBef>
                <a:spcAft>
                  <a:spcPct val="0"/>
                </a:spcAft>
              </a:pPr>
              <a:endParaRPr lang="de-DE" sz="1508">
                <a:solidFill>
                  <a:srgbClr val="000000"/>
                </a:solidFill>
              </a:endParaRPr>
            </a:p>
          </p:txBody>
        </p:sp>
        <p:sp>
          <p:nvSpPr>
            <p:cNvPr id="97" name="Torte 55">
              <a:extLst>
                <a:ext uri="{FF2B5EF4-FFF2-40B4-BE49-F238E27FC236}">
                  <a16:creationId xmlns:a16="http://schemas.microsoft.com/office/drawing/2014/main" id="{1181D4E2-11AD-48D0-B494-2A91CB9FEBBE}"/>
                </a:ext>
              </a:extLst>
            </p:cNvPr>
            <p:cNvSpPr/>
            <p:nvPr/>
          </p:nvSpPr>
          <p:spPr bwMode="auto">
            <a:xfrm rot="5400000">
              <a:off x="9174376" y="3821767"/>
              <a:ext cx="2126524" cy="1405555"/>
            </a:xfrm>
            <a:prstGeom prst="pie">
              <a:avLst>
                <a:gd name="adj1" fmla="val 9610691"/>
                <a:gd name="adj2" fmla="val 11929877"/>
              </a:avLst>
            </a:prstGeom>
            <a:solidFill>
              <a:srgbClr val="92D050">
                <a:alpha val="60000"/>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defTabSz="861724" fontAlgn="base">
                <a:lnSpc>
                  <a:spcPct val="95000"/>
                </a:lnSpc>
                <a:spcBef>
                  <a:spcPct val="0"/>
                </a:spcBef>
                <a:spcAft>
                  <a:spcPct val="0"/>
                </a:spcAft>
              </a:pPr>
              <a:endParaRPr lang="de-DE" sz="1508">
                <a:solidFill>
                  <a:srgbClr val="000000"/>
                </a:solidFill>
              </a:endParaRPr>
            </a:p>
          </p:txBody>
        </p:sp>
        <p:sp>
          <p:nvSpPr>
            <p:cNvPr id="98" name="Torte 56">
              <a:extLst>
                <a:ext uri="{FF2B5EF4-FFF2-40B4-BE49-F238E27FC236}">
                  <a16:creationId xmlns:a16="http://schemas.microsoft.com/office/drawing/2014/main" id="{2CE3067A-A99C-4752-806C-48231716F12B}"/>
                </a:ext>
              </a:extLst>
            </p:cNvPr>
            <p:cNvSpPr/>
            <p:nvPr/>
          </p:nvSpPr>
          <p:spPr bwMode="auto">
            <a:xfrm rot="5400000">
              <a:off x="9175521" y="4127535"/>
              <a:ext cx="2124236" cy="1405555"/>
            </a:xfrm>
            <a:prstGeom prst="pie">
              <a:avLst>
                <a:gd name="adj1" fmla="val 9292259"/>
                <a:gd name="adj2" fmla="val 12237942"/>
              </a:avLst>
            </a:prstGeom>
            <a:solidFill>
              <a:srgbClr val="FFC000">
                <a:alpha val="60000"/>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defTabSz="861724" fontAlgn="base">
                <a:lnSpc>
                  <a:spcPct val="95000"/>
                </a:lnSpc>
                <a:spcBef>
                  <a:spcPct val="0"/>
                </a:spcBef>
                <a:spcAft>
                  <a:spcPct val="0"/>
                </a:spcAft>
              </a:pPr>
              <a:endParaRPr lang="de-DE" sz="1508">
                <a:solidFill>
                  <a:srgbClr val="000000"/>
                </a:solidFill>
              </a:endParaRPr>
            </a:p>
          </p:txBody>
        </p:sp>
      </p:grpSp>
      <p:sp>
        <p:nvSpPr>
          <p:cNvPr id="99" name="Textfeld 57">
            <a:extLst>
              <a:ext uri="{FF2B5EF4-FFF2-40B4-BE49-F238E27FC236}">
                <a16:creationId xmlns:a16="http://schemas.microsoft.com/office/drawing/2014/main" id="{7DE8978B-B66B-4CCA-B004-757497C7E282}"/>
              </a:ext>
            </a:extLst>
          </p:cNvPr>
          <p:cNvSpPr txBox="1"/>
          <p:nvPr/>
        </p:nvSpPr>
        <p:spPr>
          <a:xfrm>
            <a:off x="6235073" y="2571797"/>
            <a:ext cx="348172" cy="208390"/>
          </a:xfrm>
          <a:prstGeom prst="rect">
            <a:avLst/>
          </a:prstGeom>
          <a:noFill/>
        </p:spPr>
        <p:txBody>
          <a:bodyPr wrap="none" rtlCol="0">
            <a:spAutoFit/>
          </a:bodyPr>
          <a:lstStyle/>
          <a:p>
            <a:r>
              <a:rPr lang="de-DE" sz="754"/>
              <a:t>opt.</a:t>
            </a:r>
          </a:p>
        </p:txBody>
      </p:sp>
      <p:sp>
        <p:nvSpPr>
          <p:cNvPr id="100" name="Textfeld 58">
            <a:extLst>
              <a:ext uri="{FF2B5EF4-FFF2-40B4-BE49-F238E27FC236}">
                <a16:creationId xmlns:a16="http://schemas.microsoft.com/office/drawing/2014/main" id="{7510FB8B-3187-45EC-AA80-989947813F1F}"/>
              </a:ext>
            </a:extLst>
          </p:cNvPr>
          <p:cNvSpPr txBox="1"/>
          <p:nvPr/>
        </p:nvSpPr>
        <p:spPr>
          <a:xfrm>
            <a:off x="6812608" y="2580436"/>
            <a:ext cx="348172" cy="208390"/>
          </a:xfrm>
          <a:prstGeom prst="rect">
            <a:avLst/>
          </a:prstGeom>
          <a:noFill/>
        </p:spPr>
        <p:txBody>
          <a:bodyPr wrap="none" rtlCol="0">
            <a:spAutoFit/>
          </a:bodyPr>
          <a:lstStyle/>
          <a:p>
            <a:r>
              <a:rPr lang="de-DE" sz="754"/>
              <a:t>opt.</a:t>
            </a:r>
          </a:p>
        </p:txBody>
      </p:sp>
      <p:sp>
        <p:nvSpPr>
          <p:cNvPr id="101" name="Textfeld 59">
            <a:extLst>
              <a:ext uri="{FF2B5EF4-FFF2-40B4-BE49-F238E27FC236}">
                <a16:creationId xmlns:a16="http://schemas.microsoft.com/office/drawing/2014/main" id="{3F3C9D54-E866-4ED3-949C-63804C0AE28E}"/>
              </a:ext>
            </a:extLst>
          </p:cNvPr>
          <p:cNvSpPr txBox="1"/>
          <p:nvPr/>
        </p:nvSpPr>
        <p:spPr>
          <a:xfrm>
            <a:off x="6336745" y="3532657"/>
            <a:ext cx="348172" cy="208390"/>
          </a:xfrm>
          <a:prstGeom prst="rect">
            <a:avLst/>
          </a:prstGeom>
          <a:noFill/>
        </p:spPr>
        <p:txBody>
          <a:bodyPr wrap="none" rtlCol="0">
            <a:spAutoFit/>
          </a:bodyPr>
          <a:lstStyle/>
          <a:p>
            <a:r>
              <a:rPr lang="de-DE" sz="754"/>
              <a:t>opt.</a:t>
            </a:r>
          </a:p>
        </p:txBody>
      </p:sp>
      <p:sp>
        <p:nvSpPr>
          <p:cNvPr id="102" name="Textfeld 60">
            <a:extLst>
              <a:ext uri="{FF2B5EF4-FFF2-40B4-BE49-F238E27FC236}">
                <a16:creationId xmlns:a16="http://schemas.microsoft.com/office/drawing/2014/main" id="{5D4E9992-54A8-46C8-9EF8-920AAA526EB6}"/>
              </a:ext>
            </a:extLst>
          </p:cNvPr>
          <p:cNvSpPr txBox="1"/>
          <p:nvPr/>
        </p:nvSpPr>
        <p:spPr>
          <a:xfrm>
            <a:off x="6781629" y="3559150"/>
            <a:ext cx="348172" cy="208390"/>
          </a:xfrm>
          <a:prstGeom prst="rect">
            <a:avLst/>
          </a:prstGeom>
          <a:noFill/>
        </p:spPr>
        <p:txBody>
          <a:bodyPr wrap="none" rtlCol="0">
            <a:spAutoFit/>
          </a:bodyPr>
          <a:lstStyle/>
          <a:p>
            <a:r>
              <a:rPr lang="de-DE" sz="754"/>
              <a:t>opt.</a:t>
            </a:r>
          </a:p>
        </p:txBody>
      </p:sp>
      <p:sp>
        <p:nvSpPr>
          <p:cNvPr id="103" name="TextBox 5">
            <a:extLst>
              <a:ext uri="{FF2B5EF4-FFF2-40B4-BE49-F238E27FC236}">
                <a16:creationId xmlns:a16="http://schemas.microsoft.com/office/drawing/2014/main" id="{40AF6994-3724-4C90-A912-3C6770E910D0}"/>
              </a:ext>
            </a:extLst>
          </p:cNvPr>
          <p:cNvSpPr txBox="1"/>
          <p:nvPr>
            <p:custDataLst>
              <p:tags r:id="rId1"/>
            </p:custDataLst>
          </p:nvPr>
        </p:nvSpPr>
        <p:spPr>
          <a:xfrm>
            <a:off x="7635442" y="4809226"/>
            <a:ext cx="1187983" cy="459979"/>
          </a:xfrm>
          <a:prstGeom prst="rect">
            <a:avLst/>
          </a:prstGeom>
          <a:noFill/>
        </p:spPr>
        <p:txBody>
          <a:bodyPr wrap="square" lIns="33931" tIns="33931" rIns="33931" bIns="33931" rtlCol="0">
            <a:spAutoFit/>
          </a:bodyPr>
          <a:lstStyle/>
          <a:p>
            <a:pPr marL="83788" indent="-83788">
              <a:tabLst>
                <a:tab pos="426423" algn="l"/>
                <a:tab pos="2277245" algn="r"/>
              </a:tabLst>
            </a:pPr>
            <a:r>
              <a:rPr lang="en-US" sz="848">
                <a:sym typeface="Wingdings" pitchFamily="2" charset="2"/>
              </a:rPr>
              <a:t>Sense: </a:t>
            </a:r>
            <a:r>
              <a:rPr lang="en-US" sz="848" err="1">
                <a:sym typeface="Wingdings" pitchFamily="2" charset="2"/>
              </a:rPr>
              <a:t>tbd</a:t>
            </a:r>
            <a:endParaRPr lang="en-US" sz="848">
              <a:sym typeface="Wingdings" pitchFamily="2" charset="2"/>
            </a:endParaRPr>
          </a:p>
          <a:p>
            <a:pPr marL="83788" indent="-83788">
              <a:tabLst>
                <a:tab pos="426423" algn="l"/>
                <a:tab pos="2277245" algn="r"/>
              </a:tabLst>
            </a:pPr>
            <a:r>
              <a:rPr lang="en-US" sz="848">
                <a:sym typeface="Wingdings" pitchFamily="2" charset="2"/>
              </a:rPr>
              <a:t>Plan:    </a:t>
            </a:r>
            <a:r>
              <a:rPr lang="en-US" sz="848" err="1">
                <a:sym typeface="Wingdings" pitchFamily="2" charset="2"/>
              </a:rPr>
              <a:t>tbd</a:t>
            </a:r>
            <a:endParaRPr lang="en-US" sz="848">
              <a:sym typeface="Wingdings" pitchFamily="2" charset="2"/>
            </a:endParaRPr>
          </a:p>
          <a:p>
            <a:pPr marL="83788" indent="-83788">
              <a:tabLst>
                <a:tab pos="426423" algn="l"/>
                <a:tab pos="2277245" algn="r"/>
              </a:tabLst>
            </a:pPr>
            <a:r>
              <a:rPr lang="en-US" sz="848">
                <a:sym typeface="Wingdings" pitchFamily="2" charset="2"/>
              </a:rPr>
              <a:t>Act:      </a:t>
            </a:r>
            <a:r>
              <a:rPr lang="en-US" sz="848" err="1">
                <a:sym typeface="Wingdings" pitchFamily="2" charset="2"/>
              </a:rPr>
              <a:t>tbd</a:t>
            </a:r>
            <a:endParaRPr lang="en-US" sz="848">
              <a:sym typeface="Wingdings" pitchFamily="2" charset="2"/>
            </a:endParaRPr>
          </a:p>
        </p:txBody>
      </p:sp>
      <p:sp>
        <p:nvSpPr>
          <p:cNvPr id="104" name="Geschweifte Klammer links 64">
            <a:extLst>
              <a:ext uri="{FF2B5EF4-FFF2-40B4-BE49-F238E27FC236}">
                <a16:creationId xmlns:a16="http://schemas.microsoft.com/office/drawing/2014/main" id="{24D3D769-3338-4C9E-B3F6-4EBC8CCC0E74}"/>
              </a:ext>
            </a:extLst>
          </p:cNvPr>
          <p:cNvSpPr/>
          <p:nvPr/>
        </p:nvSpPr>
        <p:spPr>
          <a:xfrm>
            <a:off x="7589859" y="4756810"/>
            <a:ext cx="101805" cy="47509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97"/>
          </a:p>
        </p:txBody>
      </p:sp>
      <p:sp>
        <p:nvSpPr>
          <p:cNvPr id="112" name="Rechteck 101">
            <a:extLst>
              <a:ext uri="{FF2B5EF4-FFF2-40B4-BE49-F238E27FC236}">
                <a16:creationId xmlns:a16="http://schemas.microsoft.com/office/drawing/2014/main" id="{C539F1F5-BA9D-4360-89D4-6DC49BCB7266}"/>
              </a:ext>
            </a:extLst>
          </p:cNvPr>
          <p:cNvSpPr/>
          <p:nvPr/>
        </p:nvSpPr>
        <p:spPr>
          <a:xfrm>
            <a:off x="389656" y="1207313"/>
            <a:ext cx="7838119" cy="4345577"/>
          </a:xfrm>
          <a:prstGeom prst="rect">
            <a:avLst/>
          </a:prstGeom>
          <a:noFill/>
          <a:ln w="28575">
            <a:solidFill>
              <a:srgbClr val="FFA500"/>
            </a:solidFill>
          </a:ln>
        </p:spPr>
        <p:style>
          <a:lnRef idx="1">
            <a:schemeClr val="accent1"/>
          </a:lnRef>
          <a:fillRef idx="0">
            <a:schemeClr val="accent1"/>
          </a:fillRef>
          <a:effectRef idx="0">
            <a:schemeClr val="accent1"/>
          </a:effectRef>
          <a:fontRef idx="minor">
            <a:schemeClr val="tx1"/>
          </a:fontRef>
        </p:style>
        <p:txBody>
          <a:bodyPr lIns="86155" tIns="43078" rIns="86155" bIns="43078" rtlCol="0" anchor="ctr"/>
          <a:lstStyle/>
          <a:p>
            <a:pPr algn="ctr" defTabSz="861822"/>
            <a:endParaRPr lang="de-DE" sz="1508" err="1">
              <a:solidFill>
                <a:srgbClr val="EBEBEB">
                  <a:lumMod val="10000"/>
                </a:srgbClr>
              </a:solidFill>
              <a:latin typeface="Arial"/>
            </a:endParaRPr>
          </a:p>
        </p:txBody>
      </p:sp>
      <p:sp>
        <p:nvSpPr>
          <p:cNvPr id="113" name="Title 1">
            <a:extLst>
              <a:ext uri="{FF2B5EF4-FFF2-40B4-BE49-F238E27FC236}">
                <a16:creationId xmlns:a16="http://schemas.microsoft.com/office/drawing/2014/main" id="{B25048FE-2DBA-42CA-B03B-402FA84778D3}"/>
              </a:ext>
            </a:extLst>
          </p:cNvPr>
          <p:cNvSpPr>
            <a:spLocks noGrp="1"/>
          </p:cNvSpPr>
          <p:nvPr>
            <p:ph type="title"/>
          </p:nvPr>
        </p:nvSpPr>
        <p:spPr>
          <a:xfrm>
            <a:off x="335364" y="257564"/>
            <a:ext cx="7873394" cy="657141"/>
          </a:xfrm>
        </p:spPr>
        <p:txBody>
          <a:bodyPr>
            <a:normAutofit/>
          </a:bodyPr>
          <a:lstStyle/>
          <a:p>
            <a:r>
              <a:rPr lang="en-US" altLang="zh-CN" dirty="0"/>
              <a:t>6.</a:t>
            </a:r>
            <a:r>
              <a:rPr lang="zh-CN" altLang="en-US" dirty="0"/>
              <a:t> </a:t>
            </a:r>
            <a:r>
              <a:rPr lang="en-US" altLang="zh-CN" dirty="0"/>
              <a:t>Focus driving function MRM-safe stop</a:t>
            </a:r>
            <a:br>
              <a:rPr lang="en-US" altLang="zh-CN" sz="2000" dirty="0"/>
            </a:br>
            <a:r>
              <a:rPr lang="en-US" altLang="zh-CN" sz="2000" b="0" dirty="0">
                <a:solidFill>
                  <a:schemeClr val="tx1"/>
                </a:solidFill>
              </a:rPr>
              <a:t>Continental internal solution</a:t>
            </a:r>
            <a:endParaRPr lang="en-US" sz="2000" dirty="0"/>
          </a:p>
        </p:txBody>
      </p:sp>
    </p:spTree>
    <p:extLst>
      <p:ext uri="{BB962C8B-B14F-4D97-AF65-F5344CB8AC3E}">
        <p14:creationId xmlns:p14="http://schemas.microsoft.com/office/powerpoint/2010/main" val="42642626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0CC2D1-C01D-4254-A3A9-70206A491A18}"/>
              </a:ext>
            </a:extLst>
          </p:cNvPr>
          <p:cNvGraphicFramePr>
            <a:graphicFrameLocks noChangeAspect="1"/>
          </p:cNvGraphicFramePr>
          <p:nvPr>
            <p:custDataLst>
              <p:tags r:id="rId2"/>
            </p:custDataLst>
            <p:extLst>
              <p:ext uri="{D42A27DB-BD31-4B8C-83A1-F6EECF244321}">
                <p14:modId xmlns:p14="http://schemas.microsoft.com/office/powerpoint/2010/main" val="3668814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8" name="think-cell Slide" r:id="rId5" imgW="475" imgH="476" progId="TCLayout.ActiveDocument.1">
                  <p:embed/>
                </p:oleObj>
              </mc:Choice>
              <mc:Fallback>
                <p:oleObj name="think-cell Slide" r:id="rId5" imgW="475" imgH="476" progId="TCLayout.ActiveDocument.1">
                  <p:embed/>
                  <p:pic>
                    <p:nvPicPr>
                      <p:cNvPr id="4" name="Object 3" hidden="1">
                        <a:extLst>
                          <a:ext uri="{FF2B5EF4-FFF2-40B4-BE49-F238E27FC236}">
                            <a16:creationId xmlns:a16="http://schemas.microsoft.com/office/drawing/2014/main" id="{A10CC2D1-C01D-4254-A3A9-70206A491A1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Content Placeholder 1">
            <a:extLst>
              <a:ext uri="{FF2B5EF4-FFF2-40B4-BE49-F238E27FC236}">
                <a16:creationId xmlns:a16="http://schemas.microsoft.com/office/drawing/2014/main" id="{31B76A08-F51B-43E2-96BF-417B3EA46CE6}"/>
              </a:ext>
            </a:extLst>
          </p:cNvPr>
          <p:cNvSpPr>
            <a:spLocks noGrp="1"/>
          </p:cNvSpPr>
          <p:nvPr>
            <p:ph idx="1"/>
          </p:nvPr>
        </p:nvSpPr>
        <p:spPr>
          <a:xfrm>
            <a:off x="372574" y="958788"/>
            <a:ext cx="7963558" cy="4527612"/>
          </a:xfrm>
        </p:spPr>
        <p:txBody>
          <a:bodyPr>
            <a:normAutofit fontScale="85000" lnSpcReduction="10000"/>
          </a:bodyPr>
          <a:lstStyle/>
          <a:p>
            <a:r>
              <a:rPr lang="en-US" dirty="0"/>
              <a:t>Remark</a:t>
            </a:r>
          </a:p>
          <a:p>
            <a:pPr lvl="1">
              <a:buFont typeface="Wingdings" panose="05000000000000000000" pitchFamily="2" charset="2"/>
              <a:buChar char="§"/>
            </a:pPr>
            <a:r>
              <a:rPr lang="en-US" dirty="0"/>
              <a:t>Conti ACC should working once ADC’s IACC start working and exit independently</a:t>
            </a:r>
          </a:p>
          <a:p>
            <a:pPr lvl="1">
              <a:buFont typeface="Wingdings" panose="05000000000000000000" pitchFamily="2" charset="2"/>
              <a:buChar char="§"/>
            </a:pPr>
            <a:r>
              <a:rPr lang="en-US" dirty="0"/>
              <a:t>Actuators will not respond to Conti ACC but only when ADC failure (Some of ACC feature could be simplified)</a:t>
            </a:r>
          </a:p>
          <a:p>
            <a:pPr lvl="1">
              <a:buFont typeface="Wingdings" panose="05000000000000000000" pitchFamily="2" charset="2"/>
              <a:buChar char="§"/>
            </a:pPr>
            <a:r>
              <a:rPr lang="en-US" dirty="0"/>
              <a:t>MRM need to ensure performance</a:t>
            </a:r>
          </a:p>
          <a:p>
            <a:r>
              <a:rPr lang="en-US" dirty="0"/>
              <a:t>Task</a:t>
            </a:r>
          </a:p>
          <a:p>
            <a:pPr marL="685534" lvl="1" indent="-342900">
              <a:buFont typeface="+mj-lt"/>
              <a:buAutoNum type="arabicPeriod"/>
            </a:pPr>
            <a:r>
              <a:rPr lang="en-US" dirty="0"/>
              <a:t>ASIMA mapping to </a:t>
            </a:r>
            <a:r>
              <a:rPr lang="en-US" dirty="0" err="1"/>
              <a:t>ChangAn</a:t>
            </a:r>
            <a:r>
              <a:rPr lang="en-US" dirty="0"/>
              <a:t> CAN Matrix 	–Dec. 15</a:t>
            </a:r>
          </a:p>
          <a:p>
            <a:pPr marL="685534" lvl="1" indent="-342900">
              <a:buFont typeface="+mj-lt"/>
              <a:buAutoNum type="arabicPeriod"/>
            </a:pPr>
            <a:r>
              <a:rPr lang="en-US" dirty="0"/>
              <a:t>FPS + CEM adaption	–Dec. 15</a:t>
            </a:r>
          </a:p>
          <a:p>
            <a:pPr marL="685534" lvl="1" indent="-342900">
              <a:buFont typeface="+mj-lt"/>
              <a:buAutoNum type="arabicPeriod"/>
            </a:pPr>
            <a:r>
              <a:rPr lang="en-US" dirty="0"/>
              <a:t>Original ACC modification		–Dec. 15</a:t>
            </a:r>
          </a:p>
          <a:p>
            <a:pPr marL="685534" lvl="1" indent="-342900">
              <a:buFont typeface="+mj-lt"/>
              <a:buAutoNum type="arabicPeriod"/>
            </a:pPr>
            <a:r>
              <a:rPr lang="en-US" dirty="0"/>
              <a:t>MRM feature development	--TBD</a:t>
            </a:r>
          </a:p>
          <a:p>
            <a:pPr marL="685534" lvl="1" indent="-342900">
              <a:buFont typeface="+mj-lt"/>
              <a:buAutoNum type="arabicPeriod"/>
            </a:pPr>
            <a:r>
              <a:rPr lang="en-US" dirty="0"/>
              <a:t>Verify ACC algo in SIL or HIL -- Dec. 31</a:t>
            </a:r>
          </a:p>
          <a:p>
            <a:pPr marL="685534" lvl="1" indent="-342900">
              <a:buFont typeface="+mj-lt"/>
              <a:buAutoNum type="arabicPeriod"/>
            </a:pPr>
            <a:r>
              <a:rPr lang="en-US" dirty="0"/>
              <a:t>Performance tunning – Feb. 28</a:t>
            </a:r>
          </a:p>
          <a:p>
            <a:r>
              <a:rPr lang="en-US" dirty="0"/>
              <a:t>Risk</a:t>
            </a:r>
          </a:p>
          <a:p>
            <a:pPr lvl="1">
              <a:buFont typeface="Wingdings" panose="05000000000000000000" pitchFamily="2" charset="2"/>
              <a:buChar char="§"/>
            </a:pPr>
            <a:r>
              <a:rPr lang="en-US" dirty="0"/>
              <a:t>MRM is new feature without clear specification, many open point need to be discussed with </a:t>
            </a:r>
            <a:r>
              <a:rPr lang="en-US" dirty="0" err="1"/>
              <a:t>ChangAn</a:t>
            </a:r>
            <a:endParaRPr lang="en-US" dirty="0"/>
          </a:p>
          <a:p>
            <a:pPr lvl="1">
              <a:buFont typeface="Wingdings" panose="05000000000000000000" pitchFamily="2" charset="2"/>
              <a:buChar char="§"/>
            </a:pPr>
            <a:r>
              <a:rPr lang="en-US" dirty="0"/>
              <a:t>Conti ACC state machine coordinating with ADC ACC (mainly for </a:t>
            </a:r>
            <a:r>
              <a:rPr lang="en-US" dirty="0" err="1"/>
              <a:t>Stop&amp;GO</a:t>
            </a:r>
            <a:r>
              <a:rPr lang="en-US" dirty="0"/>
              <a:t>)</a:t>
            </a:r>
          </a:p>
        </p:txBody>
      </p:sp>
      <p:sp>
        <p:nvSpPr>
          <p:cNvPr id="2" name="Title 1">
            <a:extLst>
              <a:ext uri="{FF2B5EF4-FFF2-40B4-BE49-F238E27FC236}">
                <a16:creationId xmlns:a16="http://schemas.microsoft.com/office/drawing/2014/main" id="{DFA9B26D-BCF7-447E-9F31-8A0E8BD324E8}"/>
              </a:ext>
            </a:extLst>
          </p:cNvPr>
          <p:cNvSpPr>
            <a:spLocks noGrp="1"/>
          </p:cNvSpPr>
          <p:nvPr>
            <p:ph type="title"/>
          </p:nvPr>
        </p:nvSpPr>
        <p:spPr>
          <a:xfrm>
            <a:off x="372574" y="381076"/>
            <a:ext cx="7873394" cy="373304"/>
          </a:xfrm>
        </p:spPr>
        <p:txBody>
          <a:bodyPr vert="horz">
            <a:normAutofit/>
          </a:bodyPr>
          <a:lstStyle/>
          <a:p>
            <a:r>
              <a:rPr lang="en-US" altLang="zh-CN"/>
              <a:t>7.</a:t>
            </a:r>
            <a:r>
              <a:rPr lang="zh-CN" altLang="en-US" dirty="0"/>
              <a:t> </a:t>
            </a:r>
            <a:r>
              <a:rPr lang="en-US" altLang="zh-CN" dirty="0"/>
              <a:t>Remark Point &amp; Following Task &amp; Potential Risk</a:t>
            </a:r>
            <a:endParaRPr lang="en-US" dirty="0"/>
          </a:p>
        </p:txBody>
      </p:sp>
    </p:spTree>
    <p:extLst>
      <p:ext uri="{BB962C8B-B14F-4D97-AF65-F5344CB8AC3E}">
        <p14:creationId xmlns:p14="http://schemas.microsoft.com/office/powerpoint/2010/main" val="283352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7037&quot;&gt;&lt;version val=&quot;32590&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1.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12.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3.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14.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MPOWERBULLET" val="EMPOWERBULLE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MIO_GUID" val="261880be-95ec-4305-9b43-9a09993b7aab"/>
  <p:tag name="MIO_EK" val="8170"/>
  <p:tag name="MIO_UPDATE" val="True"/>
  <p:tag name="MIO_VERSION" val="30.06.2014 16:29:57"/>
  <p:tag name="MIO_DBID" val="ED9FF2F2-6643-46BA-B685-7D49126FFAFF"/>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6.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HDS" val="True"/>
  <p:tag name="MIO_EK" val="2375"/>
  <p:tag name="MIO_UPDATE" val="True"/>
  <p:tag name="MIO_VERSION" val="30.11.2012 11:40:17"/>
  <p:tag name="MIO_DBID" val="ED9FF2F2-6643-46BA-B685-7D49126FFAFF"/>
</p:tagLst>
</file>

<file path=ppt/tags/tag7.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8.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9.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AS_16x9">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ontinental Screen">
        <a:dk1>
          <a:srgbClr val="000000"/>
        </a:dk1>
        <a:lt1>
          <a:srgbClr val="FFFFFF"/>
        </a:lt1>
        <a:dk2>
          <a:srgbClr val="FFFFFF"/>
        </a:dk2>
        <a:lt2>
          <a:srgbClr val="EBEBEB"/>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
      <a:clrScheme name="Continental Print">
        <a:dk1>
          <a:srgbClr val="000000"/>
        </a:dk1>
        <a:lt1>
          <a:srgbClr val="FFFFFF"/>
        </a:lt1>
        <a:dk2>
          <a:srgbClr val="000000"/>
        </a:dk2>
        <a:lt2>
          <a:srgbClr val="FFFFFF"/>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5BABD33DE942489A9B2C1DB4CC3FFE" ma:contentTypeVersion="4" ma:contentTypeDescription="Create a new document." ma:contentTypeScope="" ma:versionID="c47d3a1f31faa9b2fa1125f855ac0117">
  <xsd:schema xmlns:xsd="http://www.w3.org/2001/XMLSchema" xmlns:xs="http://www.w3.org/2001/XMLSchema" xmlns:p="http://schemas.microsoft.com/office/2006/metadata/properties" xmlns:ns2="21cad8e2-4520-4ed1-aca1-1d922ad371e0" xmlns:ns3="9744ce4e-00f6-4a91-9188-e384027d1b58" targetNamespace="http://schemas.microsoft.com/office/2006/metadata/properties" ma:root="true" ma:fieldsID="8068625c6e95dafef8b0f305b0ba7e99" ns2:_="" ns3:_="">
    <xsd:import namespace="21cad8e2-4520-4ed1-aca1-1d922ad371e0"/>
    <xsd:import namespace="9744ce4e-00f6-4a91-9188-e384027d1b5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cad8e2-4520-4ed1-aca1-1d922ad371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44ce4e-00f6-4a91-9188-e384027d1b5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0B1E9A-33EA-4DE5-A854-ED60E87EE6AC}">
  <ds:schemaRefs>
    <ds:schemaRef ds:uri="21cad8e2-4520-4ed1-aca1-1d922ad371e0"/>
    <ds:schemaRef ds:uri="9744ce4e-00f6-4a91-9188-e384027d1b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7F70C6-DC95-4322-882A-255EAAAA7B8C}">
  <ds:schemaRefs>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9744ce4e-00f6-4a91-9188-e384027d1b58"/>
    <ds:schemaRef ds:uri="21cad8e2-4520-4ed1-aca1-1d922ad371e0"/>
    <ds:schemaRef ds:uri="http://www.w3.org/XML/1998/namespace"/>
    <ds:schemaRef ds:uri="http://purl.org/dc/dcmitype/"/>
  </ds:schemaRefs>
</ds:datastoreItem>
</file>

<file path=customXml/itemProps3.xml><?xml version="1.0" encoding="utf-8"?>
<ds:datastoreItem xmlns:ds="http://schemas.openxmlformats.org/officeDocument/2006/customXml" ds:itemID="{66154A91-374F-4A9A-83AA-31E325EC42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1313</Words>
  <Application>Microsoft Office PowerPoint</Application>
  <PresentationFormat>Custom</PresentationFormat>
  <Paragraphs>327</Paragraphs>
  <Slides>14</Slides>
  <Notes>9</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7" baseType="lpstr">
      <vt:lpstr>BMW Group Condensed</vt:lpstr>
      <vt:lpstr>Bosch Office Sans</vt:lpstr>
      <vt:lpstr>Lantinghei SC</vt:lpstr>
      <vt:lpstr>微软雅黑</vt:lpstr>
      <vt:lpstr>黑体</vt:lpstr>
      <vt:lpstr>宋体</vt:lpstr>
      <vt:lpstr>72</vt:lpstr>
      <vt:lpstr>Arial</vt:lpstr>
      <vt:lpstr>Calibri</vt:lpstr>
      <vt:lpstr>Wingdings</vt:lpstr>
      <vt:lpstr>自定义设计方案</vt:lpstr>
      <vt:lpstr>ADAS_16x9</vt:lpstr>
      <vt:lpstr>think-cell Slide</vt:lpstr>
      <vt:lpstr>ChangAn C385 </vt:lpstr>
      <vt:lpstr>Catalog</vt:lpstr>
      <vt:lpstr>1. Continental &amp; ChangAn contact person list</vt:lpstr>
      <vt:lpstr>2. ChangAn SDA Platform HW solution</vt:lpstr>
      <vt:lpstr>MFC5J3 Solution Overview </vt:lpstr>
      <vt:lpstr>4. Software Architechture</vt:lpstr>
      <vt:lpstr>5. Project plan</vt:lpstr>
      <vt:lpstr>6. Focus driving function MRM-safe stop Continental internal solution</vt:lpstr>
      <vt:lpstr>7. Remark Point &amp; Following Task &amp; Potential Risk</vt:lpstr>
      <vt:lpstr>8. MRM feature development Key point</vt:lpstr>
      <vt:lpstr>PowerPoint Presentation</vt:lpstr>
      <vt:lpstr>9. ACC Design for MRM state triggering</vt:lpstr>
      <vt:lpstr>9. ACC Design for MRM state triggering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Mickey Jiang</dc:creator>
  <cp:lastModifiedBy>Liu, Yang17 (uie38994)</cp:lastModifiedBy>
  <cp:revision>85</cp:revision>
  <cp:lastPrinted>2019-09-27T09:57:33Z</cp:lastPrinted>
  <dcterms:created xsi:type="dcterms:W3CDTF">2015-05-15T03:51:00Z</dcterms:created>
  <dcterms:modified xsi:type="dcterms:W3CDTF">2021-11-15T09:18:42Z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y fmtid="{D5CDD505-2E9C-101B-9397-08002B2CF9AE}" pid="4" name="ContentTypeId">
    <vt:lpwstr>0x010100F05BABD33DE942489A9B2C1DB4CC3FFE</vt:lpwstr>
  </property>
</Properties>
</file>