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x-none" sz="1200" strike="noStrike" noProof="1" dirty="0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title"/>
          </p:nvPr>
        </p:nvSpPr>
        <p:spPr>
          <a:xfrm>
            <a:off x="323850" y="836613"/>
            <a:ext cx="2679700" cy="792162"/>
          </a:xfrm>
          <a:ln/>
        </p:spPr>
        <p:txBody>
          <a:bodyPr anchor="ctr" anchorCtr="0"/>
          <a:p>
            <a:r>
              <a:rPr lang="zh-CN" altLang="en-US" sz="2400" b="1" dirty="0"/>
              <a:t>matlab作业2：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sp>
        <p:nvSpPr>
          <p:cNvPr id="3075" name="文本占位符 3074"/>
          <p:cNvSpPr/>
          <p:nvPr>
            <p:ph idx="1"/>
          </p:nvPr>
        </p:nvSpPr>
        <p:spPr>
          <a:xfrm>
            <a:off x="468313" y="1628775"/>
            <a:ext cx="7920038" cy="4105275"/>
          </a:xfrm>
          <a:ln>
            <a:miter/>
          </a:ln>
        </p:spPr>
        <p:txBody>
          <a:bodyPr/>
          <a:p>
            <a:pPr marL="1905" indent="-344805" fontAlgn="base">
              <a:buNone/>
            </a:pPr>
            <a:r>
              <a:rPr lang="zh-CN" altLang="en-US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1、计算当x=[0,1]时f(x)=e</a:t>
            </a:r>
            <a:r>
              <a:rPr lang="zh-CN" altLang="en-US" sz="1800" b="1" strike="noStrike" baseline="30000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的值，</a:t>
            </a:r>
            <a:endParaRPr lang="zh-CN" altLang="en-US" sz="1800" b="1" strike="noStrike" noProof="1" dirty="0">
              <a:solidFill>
                <a:srgbClr val="1E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indent="-344805" fontAlgn="base">
              <a:buNone/>
            </a:pPr>
            <a:r>
              <a:rPr lang="zh-CN" altLang="en-US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（1）使用输出函数将</a:t>
            </a:r>
            <a:r>
              <a:rPr lang="en-US" altLang="zh-CN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、函数值</a:t>
            </a:r>
            <a:r>
              <a:rPr lang="en-US" altLang="zh-CN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fx</a:t>
            </a:r>
            <a:r>
              <a:rPr lang="zh-CN" altLang="en-US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结果写入到文件my.txt中，要求第一列为</a:t>
            </a:r>
            <a:r>
              <a:rPr lang="en-US" altLang="zh-CN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，第二列为函数值</a:t>
            </a:r>
            <a:r>
              <a:rPr lang="en-US" altLang="zh-CN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fx</a:t>
            </a:r>
            <a:r>
              <a:rPr lang="zh-CN" altLang="en-US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1800" b="1" strike="noStrike" noProof="1" dirty="0">
              <a:solidFill>
                <a:srgbClr val="1E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indent="-344805" fontAlgn="base">
              <a:buNone/>
            </a:pPr>
            <a:r>
              <a:rPr lang="zh-CN" altLang="en-US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（2）使用读入函数调入文件my.txt,并检查读入的数据是否正确。</a:t>
            </a:r>
            <a:endParaRPr lang="zh-CN" altLang="en-US" sz="1800" b="1" strike="noStrike" noProof="1" dirty="0">
              <a:solidFill>
                <a:srgbClr val="1E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indent="-1905" fontAlgn="base"/>
            <a:endParaRPr lang="zh-CN" altLang="en-US" sz="18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indent="-344805" fontAlgn="base">
              <a:buNone/>
            </a:pPr>
            <a:r>
              <a:rPr lang="zh-CN" altLang="en-US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2、建立文件textdemo.txt，数据如下，然后通过读入函数把文件在工作空间中打开。</a:t>
            </a:r>
            <a:endParaRPr lang="zh-CN" altLang="en-US" sz="1800" b="1" strike="noStrike" noProof="1" dirty="0">
              <a:solidFill>
                <a:srgbClr val="1E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indent="-1905" fontAlgn="base">
              <a:buClr>
                <a:srgbClr val="000000"/>
              </a:buClr>
            </a:pPr>
            <a:endParaRPr lang="zh-CN" altLang="en-US" sz="1800" b="1" strike="noStrike" noProof="1" dirty="0">
              <a:solidFill>
                <a:srgbClr val="1E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indent="-344805" fontAlgn="base">
              <a:buClr>
                <a:srgbClr val="000000"/>
              </a:buClr>
              <a:buNone/>
            </a:pPr>
            <a:r>
              <a:rPr lang="zh-CN" altLang="en-US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           English          Chinese      Mathematics</a:t>
            </a:r>
            <a:endParaRPr lang="zh-CN" altLang="en-US" sz="1800" b="1" strike="noStrike" noProof="1" dirty="0">
              <a:solidFill>
                <a:srgbClr val="1E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indent="-344805" fontAlgn="base">
              <a:buClr>
                <a:srgbClr val="000000"/>
              </a:buClr>
              <a:buNone/>
            </a:pPr>
            <a:r>
              <a:rPr lang="zh-CN" altLang="en-US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Wang             99              98                 100</a:t>
            </a:r>
            <a:endParaRPr lang="zh-CN" altLang="en-US" sz="1800" b="1" strike="noStrike" noProof="1" dirty="0">
              <a:solidFill>
                <a:srgbClr val="1E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indent="-344805" fontAlgn="base">
              <a:buClr>
                <a:srgbClr val="000000"/>
              </a:buClr>
              <a:buNone/>
            </a:pPr>
            <a:r>
              <a:rPr lang="zh-CN" altLang="en-US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               98              89                 70</a:t>
            </a:r>
            <a:endParaRPr lang="zh-CN" altLang="en-US" sz="1800" b="1" strike="noStrike" noProof="1" dirty="0">
              <a:solidFill>
                <a:srgbClr val="1E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indent="-344805" fontAlgn="base">
              <a:buClr>
                <a:srgbClr val="000000"/>
              </a:buClr>
              <a:buNone/>
            </a:pPr>
            <a:r>
              <a:rPr lang="zh-CN" altLang="en-US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Zhang            80              90                 97</a:t>
            </a:r>
            <a:endParaRPr lang="zh-CN" altLang="en-US" sz="1800" b="1" strike="noStrike" noProof="1" dirty="0">
              <a:solidFill>
                <a:srgbClr val="1E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indent="-344805" fontAlgn="base">
              <a:buClr>
                <a:srgbClr val="000000"/>
              </a:buClr>
              <a:buNone/>
            </a:pPr>
            <a:r>
              <a:rPr lang="zh-CN" altLang="en-US" sz="1800" b="1" strike="noStrike" noProof="1" dirty="0">
                <a:solidFill>
                  <a:srgbClr val="1E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Zhao             77              65                 87</a:t>
            </a:r>
            <a:endParaRPr lang="zh-CN" altLang="en-US" sz="1800" b="1" strike="noStrike" noProof="1" dirty="0">
              <a:solidFill>
                <a:srgbClr val="1E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indent="-1905" fontAlgn="base"/>
            <a:endParaRPr lang="zh-CN" altLang="en-US" sz="1800" b="1" strike="noStrike" noProof="1" dirty="0">
              <a:solidFill>
                <a:srgbClr val="1E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YzNjBkOTgyNWQ1YTMxYzM3MzMwNWFiODNmOWIzYWM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演示</Application>
  <PresentationFormat>在屏幕上显示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Times New Roman</vt:lpstr>
      <vt:lpstr>华文行楷</vt:lpstr>
      <vt:lpstr>华文新魏</vt:lpstr>
      <vt:lpstr>Georgia</vt:lpstr>
      <vt:lpstr>Arial Unicode MS</vt:lpstr>
      <vt:lpstr>微软雅黑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qiang</cp:lastModifiedBy>
  <cp:revision>6</cp:revision>
  <dcterms:created xsi:type="dcterms:W3CDTF">2013-01-25T01:44:32Z</dcterms:created>
  <dcterms:modified xsi:type="dcterms:W3CDTF">2023-09-17T00:48:41Z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5ABD9084444D4D7989C3E5A003821458_12</vt:lpwstr>
  </property>
</Properties>
</file>